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6E8E"/>
    <a:srgbClr val="009E8C"/>
    <a:srgbClr val="5B9910"/>
    <a:srgbClr val="00728D"/>
    <a:srgbClr val="2D7EA3"/>
    <a:srgbClr val="CEFB69"/>
    <a:srgbClr val="33FFEC"/>
    <a:srgbClr val="37D9FF"/>
    <a:srgbClr val="95B1C1"/>
    <a:srgbClr val="96D3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605E-3EA1-433A-BCDF-215F29F37054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1E4B-9D2D-4604-B9CB-F4E9A002D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184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605E-3EA1-433A-BCDF-215F29F37054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1E4B-9D2D-4604-B9CB-F4E9A002D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094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605E-3EA1-433A-BCDF-215F29F37054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1E4B-9D2D-4604-B9CB-F4E9A002D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98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605E-3EA1-433A-BCDF-215F29F37054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1E4B-9D2D-4604-B9CB-F4E9A002D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06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605E-3EA1-433A-BCDF-215F29F37054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1E4B-9D2D-4604-B9CB-F4E9A002D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206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605E-3EA1-433A-BCDF-215F29F37054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1E4B-9D2D-4604-B9CB-F4E9A002D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25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605E-3EA1-433A-BCDF-215F29F37054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1E4B-9D2D-4604-B9CB-F4E9A002D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246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605E-3EA1-433A-BCDF-215F29F37054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1E4B-9D2D-4604-B9CB-F4E9A002D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58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605E-3EA1-433A-BCDF-215F29F37054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1E4B-9D2D-4604-B9CB-F4E9A002D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986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605E-3EA1-433A-BCDF-215F29F37054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1E4B-9D2D-4604-B9CB-F4E9A002D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90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605E-3EA1-433A-BCDF-215F29F37054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1E4B-9D2D-4604-B9CB-F4E9A002D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462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5605E-3EA1-433A-BCDF-215F29F37054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F1E4B-9D2D-4604-B9CB-F4E9A002D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7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2">
                <a:lumMod val="60000"/>
                <a:lumOff val="40000"/>
              </a:schemeClr>
            </a:gs>
            <a:gs pos="98000">
              <a:srgbClr val="C4CDD9"/>
            </a:gs>
            <a:gs pos="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entagon 158"/>
          <p:cNvSpPr/>
          <p:nvPr/>
        </p:nvSpPr>
        <p:spPr>
          <a:xfrm>
            <a:off x="8517345" y="4237243"/>
            <a:ext cx="576507" cy="483597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Pentagon 157"/>
          <p:cNvSpPr/>
          <p:nvPr/>
        </p:nvSpPr>
        <p:spPr>
          <a:xfrm>
            <a:off x="8303459" y="3774514"/>
            <a:ext cx="545270" cy="436468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Pentagon 156"/>
          <p:cNvSpPr/>
          <p:nvPr/>
        </p:nvSpPr>
        <p:spPr>
          <a:xfrm>
            <a:off x="8145296" y="3301312"/>
            <a:ext cx="543864" cy="473202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Pentagon 155"/>
          <p:cNvSpPr/>
          <p:nvPr/>
        </p:nvSpPr>
        <p:spPr>
          <a:xfrm>
            <a:off x="7933648" y="2850890"/>
            <a:ext cx="583698" cy="436468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Pentagon 143"/>
          <p:cNvSpPr/>
          <p:nvPr/>
        </p:nvSpPr>
        <p:spPr>
          <a:xfrm>
            <a:off x="6494661" y="4213391"/>
            <a:ext cx="2284278" cy="507450"/>
          </a:xfrm>
          <a:prstGeom prst="homePlate">
            <a:avLst/>
          </a:prstGeom>
          <a:gradFill flip="none" rotWithShape="1">
            <a:gsLst>
              <a:gs pos="0">
                <a:srgbClr val="1B3F4F">
                  <a:shade val="30000"/>
                  <a:satMod val="115000"/>
                </a:srgbClr>
              </a:gs>
              <a:gs pos="36000">
                <a:srgbClr val="1B3F4F">
                  <a:shade val="67500"/>
                  <a:satMod val="115000"/>
                </a:srgbClr>
              </a:gs>
              <a:gs pos="100000">
                <a:srgbClr val="2D7EA3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52400" dist="508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Pentagon 144"/>
          <p:cNvSpPr/>
          <p:nvPr/>
        </p:nvSpPr>
        <p:spPr>
          <a:xfrm>
            <a:off x="6292855" y="3775955"/>
            <a:ext cx="2284278" cy="445386"/>
          </a:xfrm>
          <a:prstGeom prst="homePlate">
            <a:avLst/>
          </a:prstGeom>
          <a:gradFill flip="none" rotWithShape="1">
            <a:gsLst>
              <a:gs pos="100000">
                <a:srgbClr val="00718B">
                  <a:shade val="30000"/>
                  <a:satMod val="115000"/>
                </a:srgbClr>
              </a:gs>
              <a:gs pos="50000">
                <a:srgbClr val="00718B">
                  <a:shade val="67500"/>
                  <a:satMod val="115000"/>
                </a:srgbClr>
              </a:gs>
              <a:gs pos="0">
                <a:srgbClr val="00718B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52400" dist="508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Pentagon 145"/>
          <p:cNvSpPr/>
          <p:nvPr/>
        </p:nvSpPr>
        <p:spPr>
          <a:xfrm>
            <a:off x="6082195" y="3289605"/>
            <a:ext cx="2345288" cy="484909"/>
          </a:xfrm>
          <a:prstGeom prst="homePlate">
            <a:avLst/>
          </a:prstGeom>
          <a:gradFill flip="none" rotWithShape="1">
            <a:gsLst>
              <a:gs pos="100000">
                <a:srgbClr val="018474">
                  <a:shade val="30000"/>
                  <a:satMod val="115000"/>
                </a:srgbClr>
              </a:gs>
              <a:gs pos="50000">
                <a:srgbClr val="018474">
                  <a:shade val="67500"/>
                  <a:satMod val="115000"/>
                </a:srgbClr>
              </a:gs>
              <a:gs pos="0">
                <a:srgbClr val="018474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52400" dist="508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Freeform 134"/>
          <p:cNvSpPr/>
          <p:nvPr/>
        </p:nvSpPr>
        <p:spPr>
          <a:xfrm rot="20583828">
            <a:off x="4313610" y="2784749"/>
            <a:ext cx="552119" cy="449470"/>
          </a:xfrm>
          <a:custGeom>
            <a:avLst/>
            <a:gdLst>
              <a:gd name="connsiteX0" fmla="*/ 552119 w 552119"/>
              <a:gd name="connsiteY0" fmla="*/ 0 h 449470"/>
              <a:gd name="connsiteX1" fmla="*/ 415250 w 552119"/>
              <a:gd name="connsiteY1" fmla="*/ 449470 h 449470"/>
              <a:gd name="connsiteX2" fmla="*/ 0 w 552119"/>
              <a:gd name="connsiteY2" fmla="*/ 449470 h 449470"/>
              <a:gd name="connsiteX3" fmla="*/ 136869 w 552119"/>
              <a:gd name="connsiteY3" fmla="*/ 0 h 449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119" h="449470">
                <a:moveTo>
                  <a:pt x="552119" y="0"/>
                </a:moveTo>
                <a:lnTo>
                  <a:pt x="415250" y="449470"/>
                </a:lnTo>
                <a:lnTo>
                  <a:pt x="0" y="449470"/>
                </a:lnTo>
                <a:lnTo>
                  <a:pt x="136869" y="0"/>
                </a:lnTo>
                <a:close/>
              </a:path>
            </a:pathLst>
          </a:custGeom>
          <a:gradFill flip="none" rotWithShape="1">
            <a:gsLst>
              <a:gs pos="0">
                <a:srgbClr val="96D314">
                  <a:shade val="30000"/>
                  <a:satMod val="115000"/>
                </a:srgbClr>
              </a:gs>
              <a:gs pos="35000">
                <a:srgbClr val="96D314">
                  <a:shade val="67500"/>
                  <a:satMod val="115000"/>
                </a:srgbClr>
              </a:gs>
              <a:gs pos="100000">
                <a:srgbClr val="CEFB69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Pentagon 146"/>
          <p:cNvSpPr/>
          <p:nvPr/>
        </p:nvSpPr>
        <p:spPr>
          <a:xfrm>
            <a:off x="5912066" y="2851574"/>
            <a:ext cx="2284278" cy="438912"/>
          </a:xfrm>
          <a:prstGeom prst="homePlate">
            <a:avLst/>
          </a:prstGeom>
          <a:gradFill flip="none" rotWithShape="1">
            <a:gsLst>
              <a:gs pos="0">
                <a:srgbClr val="5B9910">
                  <a:shade val="30000"/>
                  <a:satMod val="115000"/>
                </a:srgbClr>
              </a:gs>
              <a:gs pos="50000">
                <a:srgbClr val="5B9910">
                  <a:shade val="67500"/>
                  <a:satMod val="115000"/>
                </a:srgbClr>
              </a:gs>
              <a:gs pos="100000">
                <a:srgbClr val="5B991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27000" dist="50800" dir="24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141"/>
          <p:cNvSpPr/>
          <p:nvPr/>
        </p:nvSpPr>
        <p:spPr>
          <a:xfrm rot="424446">
            <a:off x="4753274" y="2778000"/>
            <a:ext cx="1194618" cy="442858"/>
          </a:xfrm>
          <a:custGeom>
            <a:avLst/>
            <a:gdLst>
              <a:gd name="connsiteX0" fmla="*/ 0 w 1194618"/>
              <a:gd name="connsiteY0" fmla="*/ 0 h 442858"/>
              <a:gd name="connsiteX1" fmla="*/ 1139843 w 1194618"/>
              <a:gd name="connsiteY1" fmla="*/ 1467 h 442858"/>
              <a:gd name="connsiteX2" fmla="*/ 1194618 w 1194618"/>
              <a:gd name="connsiteY2" fmla="*/ 442858 h 442858"/>
              <a:gd name="connsiteX3" fmla="*/ 54958 w 1194618"/>
              <a:gd name="connsiteY3" fmla="*/ 442858 h 442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4618" h="442858">
                <a:moveTo>
                  <a:pt x="0" y="0"/>
                </a:moveTo>
                <a:lnTo>
                  <a:pt x="1139843" y="1467"/>
                </a:lnTo>
                <a:lnTo>
                  <a:pt x="1194618" y="442858"/>
                </a:lnTo>
                <a:lnTo>
                  <a:pt x="54958" y="442858"/>
                </a:lnTo>
                <a:close/>
              </a:path>
            </a:pathLst>
          </a:custGeom>
          <a:gradFill flip="none" rotWithShape="1">
            <a:gsLst>
              <a:gs pos="0">
                <a:srgbClr val="5B9910">
                  <a:shade val="30000"/>
                  <a:satMod val="115000"/>
                </a:srgbClr>
              </a:gs>
              <a:gs pos="50000">
                <a:srgbClr val="5B9910">
                  <a:shade val="67500"/>
                  <a:satMod val="115000"/>
                </a:srgbClr>
              </a:gs>
              <a:gs pos="100000">
                <a:srgbClr val="5B991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90500" dist="38100" dir="24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Freeform 129"/>
          <p:cNvSpPr/>
          <p:nvPr/>
        </p:nvSpPr>
        <p:spPr>
          <a:xfrm rot="20965562">
            <a:off x="4271687" y="3181796"/>
            <a:ext cx="665510" cy="515849"/>
          </a:xfrm>
          <a:custGeom>
            <a:avLst/>
            <a:gdLst>
              <a:gd name="connsiteX0" fmla="*/ 698289 w 698289"/>
              <a:gd name="connsiteY0" fmla="*/ 0 h 536564"/>
              <a:gd name="connsiteX1" fmla="*/ 598126 w 698289"/>
              <a:gd name="connsiteY1" fmla="*/ 536564 h 536564"/>
              <a:gd name="connsiteX2" fmla="*/ 0 w 698289"/>
              <a:gd name="connsiteY2" fmla="*/ 536564 h 536564"/>
              <a:gd name="connsiteX3" fmla="*/ 86590 w 698289"/>
              <a:gd name="connsiteY3" fmla="*/ 72708 h 536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89" h="536564">
                <a:moveTo>
                  <a:pt x="698289" y="0"/>
                </a:moveTo>
                <a:lnTo>
                  <a:pt x="598126" y="536564"/>
                </a:lnTo>
                <a:lnTo>
                  <a:pt x="0" y="536564"/>
                </a:lnTo>
                <a:lnTo>
                  <a:pt x="86590" y="72708"/>
                </a:lnTo>
                <a:close/>
              </a:path>
            </a:pathLst>
          </a:custGeom>
          <a:gradFill flip="none" rotWithShape="1">
            <a:gsLst>
              <a:gs pos="0">
                <a:srgbClr val="00CDB9">
                  <a:shade val="30000"/>
                  <a:satMod val="115000"/>
                </a:srgbClr>
              </a:gs>
              <a:gs pos="34000">
                <a:srgbClr val="00CDB9">
                  <a:shade val="67500"/>
                  <a:satMod val="115000"/>
                </a:srgbClr>
              </a:gs>
              <a:gs pos="100000">
                <a:srgbClr val="33FFE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Freeform 122"/>
          <p:cNvSpPr/>
          <p:nvPr/>
        </p:nvSpPr>
        <p:spPr>
          <a:xfrm rot="502784">
            <a:off x="4829267" y="3204819"/>
            <a:ext cx="1386628" cy="544563"/>
          </a:xfrm>
          <a:custGeom>
            <a:avLst/>
            <a:gdLst>
              <a:gd name="connsiteX0" fmla="*/ 0 w 1386628"/>
              <a:gd name="connsiteY0" fmla="*/ 27950 h 544563"/>
              <a:gd name="connsiteX1" fmla="*/ 1306411 w 1386628"/>
              <a:gd name="connsiteY1" fmla="*/ 0 h 544563"/>
              <a:gd name="connsiteX2" fmla="*/ 1386628 w 1386628"/>
              <a:gd name="connsiteY2" fmla="*/ 544563 h 544563"/>
              <a:gd name="connsiteX3" fmla="*/ 76100 w 1386628"/>
              <a:gd name="connsiteY3" fmla="*/ 544563 h 544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6628" h="544563">
                <a:moveTo>
                  <a:pt x="0" y="27950"/>
                </a:moveTo>
                <a:lnTo>
                  <a:pt x="1306411" y="0"/>
                </a:lnTo>
                <a:lnTo>
                  <a:pt x="1386628" y="544563"/>
                </a:lnTo>
                <a:lnTo>
                  <a:pt x="76100" y="544563"/>
                </a:lnTo>
                <a:close/>
              </a:path>
            </a:pathLst>
          </a:custGeom>
          <a:gradFill flip="none" rotWithShape="1">
            <a:gsLst>
              <a:gs pos="0">
                <a:srgbClr val="018474">
                  <a:shade val="30000"/>
                  <a:satMod val="115000"/>
                </a:srgbClr>
              </a:gs>
              <a:gs pos="50000">
                <a:srgbClr val="018474">
                  <a:shade val="67500"/>
                  <a:satMod val="115000"/>
                </a:srgbClr>
              </a:gs>
              <a:gs pos="100000">
                <a:srgbClr val="018474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90500" dist="38100" dir="24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Freeform 115"/>
          <p:cNvSpPr/>
          <p:nvPr/>
        </p:nvSpPr>
        <p:spPr>
          <a:xfrm rot="360120">
            <a:off x="4962396" y="3666657"/>
            <a:ext cx="1358906" cy="500914"/>
          </a:xfrm>
          <a:custGeom>
            <a:avLst/>
            <a:gdLst>
              <a:gd name="connsiteX0" fmla="*/ 0 w 1358906"/>
              <a:gd name="connsiteY0" fmla="*/ 62 h 500914"/>
              <a:gd name="connsiteX1" fmla="*/ 4164 w 1358906"/>
              <a:gd name="connsiteY1" fmla="*/ 0 h 500914"/>
              <a:gd name="connsiteX2" fmla="*/ 1311146 w 1358906"/>
              <a:gd name="connsiteY2" fmla="*/ 46660 h 500914"/>
              <a:gd name="connsiteX3" fmla="*/ 1358906 w 1358906"/>
              <a:gd name="connsiteY3" fmla="*/ 500914 h 500914"/>
              <a:gd name="connsiteX4" fmla="*/ 52659 w 1358906"/>
              <a:gd name="connsiteY4" fmla="*/ 500914 h 50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8906" h="500914">
                <a:moveTo>
                  <a:pt x="0" y="62"/>
                </a:moveTo>
                <a:lnTo>
                  <a:pt x="4164" y="0"/>
                </a:lnTo>
                <a:lnTo>
                  <a:pt x="1311146" y="46660"/>
                </a:lnTo>
                <a:lnTo>
                  <a:pt x="1358906" y="500914"/>
                </a:lnTo>
                <a:lnTo>
                  <a:pt x="52659" y="500914"/>
                </a:lnTo>
                <a:close/>
              </a:path>
            </a:pathLst>
          </a:custGeom>
          <a:gradFill flip="none" rotWithShape="1">
            <a:gsLst>
              <a:gs pos="0">
                <a:srgbClr val="00718B">
                  <a:shade val="30000"/>
                  <a:satMod val="115000"/>
                </a:srgbClr>
              </a:gs>
              <a:gs pos="50000">
                <a:srgbClr val="00718B">
                  <a:shade val="67500"/>
                  <a:satMod val="115000"/>
                </a:srgbClr>
              </a:gs>
              <a:gs pos="100000">
                <a:srgbClr val="00718B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90500" dist="38100" dir="2400000" sx="102000" sy="102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 90"/>
          <p:cNvSpPr/>
          <p:nvPr/>
        </p:nvSpPr>
        <p:spPr>
          <a:xfrm>
            <a:off x="4065359" y="4086724"/>
            <a:ext cx="1064525" cy="704059"/>
          </a:xfrm>
          <a:custGeom>
            <a:avLst/>
            <a:gdLst>
              <a:gd name="connsiteX0" fmla="*/ 1064525 w 1064525"/>
              <a:gd name="connsiteY0" fmla="*/ 0 h 704059"/>
              <a:gd name="connsiteX1" fmla="*/ 1064525 w 1064525"/>
              <a:gd name="connsiteY1" fmla="*/ 704059 h 704059"/>
              <a:gd name="connsiteX2" fmla="*/ 0 w 1064525"/>
              <a:gd name="connsiteY2" fmla="*/ 647966 h 704059"/>
              <a:gd name="connsiteX3" fmla="*/ 0 w 1064525"/>
              <a:gd name="connsiteY3" fmla="*/ 104988 h 704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4525" h="704059">
                <a:moveTo>
                  <a:pt x="1064525" y="0"/>
                </a:moveTo>
                <a:lnTo>
                  <a:pt x="1064525" y="704059"/>
                </a:lnTo>
                <a:lnTo>
                  <a:pt x="0" y="647966"/>
                </a:lnTo>
                <a:lnTo>
                  <a:pt x="0" y="104988"/>
                </a:lnTo>
                <a:close/>
              </a:path>
            </a:pathLst>
          </a:custGeom>
          <a:gradFill flip="none" rotWithShape="1">
            <a:gsLst>
              <a:gs pos="0">
                <a:srgbClr val="445E6D">
                  <a:shade val="30000"/>
                  <a:satMod val="115000"/>
                </a:srgbClr>
              </a:gs>
              <a:gs pos="17000">
                <a:srgbClr val="445E6D">
                  <a:shade val="67500"/>
                  <a:satMod val="115000"/>
                </a:srgbClr>
              </a:gs>
              <a:gs pos="100000">
                <a:srgbClr val="95B1C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 92"/>
          <p:cNvSpPr/>
          <p:nvPr/>
        </p:nvSpPr>
        <p:spPr>
          <a:xfrm flipH="1">
            <a:off x="5129884" y="4086723"/>
            <a:ext cx="1364777" cy="704059"/>
          </a:xfrm>
          <a:custGeom>
            <a:avLst/>
            <a:gdLst>
              <a:gd name="connsiteX0" fmla="*/ 1364777 w 1364777"/>
              <a:gd name="connsiteY0" fmla="*/ 0 h 704059"/>
              <a:gd name="connsiteX1" fmla="*/ 0 w 1364777"/>
              <a:gd name="connsiteY1" fmla="*/ 134600 h 704059"/>
              <a:gd name="connsiteX2" fmla="*/ 0 w 1364777"/>
              <a:gd name="connsiteY2" fmla="*/ 632144 h 704059"/>
              <a:gd name="connsiteX3" fmla="*/ 1364777 w 1364777"/>
              <a:gd name="connsiteY3" fmla="*/ 704059 h 704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4777" h="704059">
                <a:moveTo>
                  <a:pt x="1364777" y="0"/>
                </a:moveTo>
                <a:lnTo>
                  <a:pt x="0" y="134600"/>
                </a:lnTo>
                <a:lnTo>
                  <a:pt x="0" y="632144"/>
                </a:lnTo>
                <a:lnTo>
                  <a:pt x="1364777" y="704059"/>
                </a:lnTo>
                <a:close/>
              </a:path>
            </a:pathLst>
          </a:custGeom>
          <a:gradFill flip="none" rotWithShape="1">
            <a:gsLst>
              <a:gs pos="0">
                <a:srgbClr val="1B3F4F">
                  <a:shade val="30000"/>
                  <a:satMod val="115000"/>
                </a:srgbClr>
              </a:gs>
              <a:gs pos="36000">
                <a:srgbClr val="1B3F4F">
                  <a:shade val="67500"/>
                  <a:satMod val="115000"/>
                </a:srgbClr>
              </a:gs>
              <a:gs pos="100000">
                <a:srgbClr val="2D7EA3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52400" dist="38100" dir="5400000" sx="102000" sy="10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Freeform 112"/>
          <p:cNvSpPr/>
          <p:nvPr/>
        </p:nvSpPr>
        <p:spPr>
          <a:xfrm rot="21282423">
            <a:off x="4231339" y="3629073"/>
            <a:ext cx="784654" cy="507665"/>
          </a:xfrm>
          <a:custGeom>
            <a:avLst/>
            <a:gdLst>
              <a:gd name="connsiteX0" fmla="*/ 784654 w 784654"/>
              <a:gd name="connsiteY0" fmla="*/ 0 h 507665"/>
              <a:gd name="connsiteX1" fmla="*/ 737623 w 784654"/>
              <a:gd name="connsiteY1" fmla="*/ 507665 h 507665"/>
              <a:gd name="connsiteX2" fmla="*/ 0 w 784654"/>
              <a:gd name="connsiteY2" fmla="*/ 507665 h 507665"/>
              <a:gd name="connsiteX3" fmla="*/ 52918 w 784654"/>
              <a:gd name="connsiteY3" fmla="*/ 72874 h 50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654" h="507665">
                <a:moveTo>
                  <a:pt x="784654" y="0"/>
                </a:moveTo>
                <a:lnTo>
                  <a:pt x="737623" y="507665"/>
                </a:lnTo>
                <a:lnTo>
                  <a:pt x="0" y="507665"/>
                </a:lnTo>
                <a:lnTo>
                  <a:pt x="52918" y="72874"/>
                </a:lnTo>
                <a:close/>
              </a:path>
            </a:pathLst>
          </a:custGeom>
          <a:gradFill flip="none" rotWithShape="1">
            <a:gsLst>
              <a:gs pos="0">
                <a:srgbClr val="00B0D5">
                  <a:shade val="30000"/>
                  <a:satMod val="115000"/>
                </a:srgbClr>
              </a:gs>
              <a:gs pos="34000">
                <a:srgbClr val="00B0D5">
                  <a:shade val="67500"/>
                  <a:satMod val="115000"/>
                </a:srgbClr>
              </a:gs>
              <a:gs pos="100000">
                <a:srgbClr val="37D9FF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ectangle 160"/>
          <p:cNvSpPr/>
          <p:nvPr/>
        </p:nvSpPr>
        <p:spPr>
          <a:xfrm>
            <a:off x="5109413" y="4093547"/>
            <a:ext cx="18288" cy="694944"/>
          </a:xfrm>
          <a:prstGeom prst="rect">
            <a:avLst/>
          </a:prstGeom>
          <a:gradFill flip="none" rotWithShape="1">
            <a:gsLst>
              <a:gs pos="0">
                <a:srgbClr val="276E8E"/>
              </a:gs>
              <a:gs pos="50000">
                <a:srgbClr val="2D7EA3">
                  <a:tint val="44500"/>
                  <a:satMod val="1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61"/>
          <p:cNvSpPr/>
          <p:nvPr/>
        </p:nvSpPr>
        <p:spPr>
          <a:xfrm>
            <a:off x="4980876" y="3600787"/>
            <a:ext cx="27432" cy="499584"/>
          </a:xfrm>
          <a:prstGeom prst="rect">
            <a:avLst/>
          </a:prstGeom>
          <a:gradFill flip="none" rotWithShape="1">
            <a:gsLst>
              <a:gs pos="0">
                <a:srgbClr val="00728D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Rectangle 162"/>
          <p:cNvSpPr/>
          <p:nvPr/>
        </p:nvSpPr>
        <p:spPr>
          <a:xfrm>
            <a:off x="4856928" y="3131937"/>
            <a:ext cx="27432" cy="475674"/>
          </a:xfrm>
          <a:prstGeom prst="rect">
            <a:avLst/>
          </a:prstGeom>
          <a:gradFill flip="none" rotWithShape="1">
            <a:gsLst>
              <a:gs pos="0">
                <a:srgbClr val="009E8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Rectangle 163"/>
          <p:cNvSpPr/>
          <p:nvPr/>
        </p:nvSpPr>
        <p:spPr>
          <a:xfrm>
            <a:off x="4783340" y="2712949"/>
            <a:ext cx="18288" cy="425812"/>
          </a:xfrm>
          <a:prstGeom prst="rect">
            <a:avLst/>
          </a:prstGeom>
          <a:gradFill flip="none" rotWithShape="1">
            <a:gsLst>
              <a:gs pos="0">
                <a:srgbClr val="5B9910"/>
              </a:gs>
              <a:gs pos="31000">
                <a:srgbClr val="92D050">
                  <a:tint val="44500"/>
                  <a:satMod val="160000"/>
                </a:srgbClr>
              </a:gs>
              <a:gs pos="100000">
                <a:schemeClr val="bg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6" name="Straight Connector 165"/>
          <p:cNvCxnSpPr>
            <a:stCxn id="93" idx="0"/>
            <a:endCxn id="93" idx="1"/>
          </p:cNvCxnSpPr>
          <p:nvPr/>
        </p:nvCxnSpPr>
        <p:spPr>
          <a:xfrm>
            <a:off x="5129884" y="4086723"/>
            <a:ext cx="1364777" cy="134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>
            <a:stCxn id="91" idx="3"/>
            <a:endCxn id="93" idx="0"/>
          </p:cNvCxnSpPr>
          <p:nvPr/>
        </p:nvCxnSpPr>
        <p:spPr>
          <a:xfrm flipV="1">
            <a:off x="4065359" y="4086723"/>
            <a:ext cx="1064525" cy="1049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>
            <a:stCxn id="162" idx="0"/>
            <a:endCxn id="116" idx="2"/>
          </p:cNvCxnSpPr>
          <p:nvPr/>
        </p:nvCxnSpPr>
        <p:spPr>
          <a:xfrm>
            <a:off x="4994592" y="3600787"/>
            <a:ext cx="1296797" cy="1796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>
            <a:stCxn id="113" idx="3"/>
            <a:endCxn id="116" idx="1"/>
          </p:cNvCxnSpPr>
          <p:nvPr/>
        </p:nvCxnSpPr>
        <p:spPr>
          <a:xfrm flipV="1">
            <a:off x="4269011" y="3597420"/>
            <a:ext cx="727439" cy="1366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163" idx="0"/>
            <a:endCxn id="123" idx="1"/>
          </p:cNvCxnSpPr>
          <p:nvPr/>
        </p:nvCxnSpPr>
        <p:spPr>
          <a:xfrm>
            <a:off x="4870644" y="3131937"/>
            <a:ext cx="1298169" cy="165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>
            <a:stCxn id="130" idx="3"/>
            <a:endCxn id="123" idx="0"/>
          </p:cNvCxnSpPr>
          <p:nvPr/>
        </p:nvCxnSpPr>
        <p:spPr>
          <a:xfrm flipV="1">
            <a:off x="4323958" y="3134339"/>
            <a:ext cx="548318" cy="16646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>
            <a:stCxn id="164" idx="0"/>
            <a:endCxn id="142" idx="1"/>
          </p:cNvCxnSpPr>
          <p:nvPr/>
        </p:nvCxnSpPr>
        <p:spPr>
          <a:xfrm>
            <a:off x="4792484" y="2712949"/>
            <a:ext cx="1123592" cy="135007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>
            <a:stCxn id="135" idx="3"/>
            <a:endCxn id="142" idx="0"/>
          </p:cNvCxnSpPr>
          <p:nvPr/>
        </p:nvCxnSpPr>
        <p:spPr>
          <a:xfrm flipV="1">
            <a:off x="4391049" y="2706125"/>
            <a:ext cx="394042" cy="12891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Rectangle 182"/>
          <p:cNvSpPr/>
          <p:nvPr/>
        </p:nvSpPr>
        <p:spPr>
          <a:xfrm>
            <a:off x="4119284" y="2975100"/>
            <a:ext cx="82823" cy="8362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ectangle 183"/>
          <p:cNvSpPr/>
          <p:nvPr/>
        </p:nvSpPr>
        <p:spPr>
          <a:xfrm>
            <a:off x="3997534" y="3435285"/>
            <a:ext cx="82823" cy="83629"/>
          </a:xfrm>
          <a:prstGeom prst="rect">
            <a:avLst/>
          </a:prstGeom>
          <a:solidFill>
            <a:srgbClr val="009E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/>
          <p:nvPr/>
        </p:nvSpPr>
        <p:spPr>
          <a:xfrm>
            <a:off x="3878021" y="3882905"/>
            <a:ext cx="82823" cy="83629"/>
          </a:xfrm>
          <a:prstGeom prst="rect">
            <a:avLst/>
          </a:prstGeom>
          <a:solidFill>
            <a:srgbClr val="009E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/>
          <p:nvPr/>
        </p:nvSpPr>
        <p:spPr>
          <a:xfrm>
            <a:off x="3764536" y="4342571"/>
            <a:ext cx="82823" cy="83629"/>
          </a:xfrm>
          <a:prstGeom prst="rect">
            <a:avLst/>
          </a:prstGeom>
          <a:solidFill>
            <a:srgbClr val="276E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TextBox 186"/>
          <p:cNvSpPr txBox="1"/>
          <p:nvPr/>
        </p:nvSpPr>
        <p:spPr>
          <a:xfrm>
            <a:off x="3758681" y="2809155"/>
            <a:ext cx="232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Impact" panose="020B0806030902050204" pitchFamily="34" charset="0"/>
              </a:rPr>
              <a:t>A</a:t>
            </a:r>
            <a:endParaRPr lang="en-US" dirty="0">
              <a:latin typeface="Impact" panose="020B0806030902050204" pitchFamily="34" charset="0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3603768" y="3250619"/>
            <a:ext cx="232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Impact" panose="020B0806030902050204" pitchFamily="34" charset="0"/>
              </a:rPr>
              <a:t>B</a:t>
            </a:r>
            <a:endParaRPr lang="en-US" dirty="0">
              <a:latin typeface="Impact" panose="020B0806030902050204" pitchFamily="34" charset="0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3453208" y="3698239"/>
            <a:ext cx="232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Impact" panose="020B0806030902050204" pitchFamily="34" charset="0"/>
              </a:rPr>
              <a:t>C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3294210" y="4171848"/>
            <a:ext cx="232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Impact" panose="020B0806030902050204" pitchFamily="34" charset="0"/>
              </a:rPr>
              <a:t>D</a:t>
            </a:r>
          </a:p>
        </p:txBody>
      </p:sp>
      <p:sp>
        <p:nvSpPr>
          <p:cNvPr id="191" name="Down Arrow 190"/>
          <p:cNvSpPr/>
          <p:nvPr/>
        </p:nvSpPr>
        <p:spPr>
          <a:xfrm>
            <a:off x="4978877" y="2390990"/>
            <a:ext cx="219245" cy="252483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2" name="Group 191"/>
          <p:cNvGrpSpPr/>
          <p:nvPr/>
        </p:nvGrpSpPr>
        <p:grpSpPr>
          <a:xfrm>
            <a:off x="6483027" y="2884341"/>
            <a:ext cx="954200" cy="389349"/>
            <a:chOff x="4392102" y="2961961"/>
            <a:chExt cx="816338" cy="287391"/>
          </a:xfrm>
        </p:grpSpPr>
        <p:sp>
          <p:nvSpPr>
            <p:cNvPr id="193" name="TextBox 192"/>
            <p:cNvSpPr txBox="1"/>
            <p:nvPr/>
          </p:nvSpPr>
          <p:spPr>
            <a:xfrm>
              <a:off x="4393247" y="2961961"/>
              <a:ext cx="7809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chemeClr val="bg1"/>
                  </a:solidFill>
                </a:rPr>
                <a:t>LOREN IPSUM</a:t>
              </a:r>
              <a:endParaRPr 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4392102" y="3067608"/>
              <a:ext cx="816338" cy="181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 smtClean="0">
                  <a:solidFill>
                    <a:schemeClr val="bg1"/>
                  </a:solidFill>
                </a:rPr>
                <a:t>Describe your infographic here, it should precise </a:t>
              </a:r>
              <a:endParaRPr lang="en-US" sz="5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6809838" y="3362741"/>
            <a:ext cx="954200" cy="389349"/>
            <a:chOff x="4392102" y="2961961"/>
            <a:chExt cx="816338" cy="287391"/>
          </a:xfrm>
        </p:grpSpPr>
        <p:sp>
          <p:nvSpPr>
            <p:cNvPr id="196" name="TextBox 195"/>
            <p:cNvSpPr txBox="1"/>
            <p:nvPr/>
          </p:nvSpPr>
          <p:spPr>
            <a:xfrm>
              <a:off x="4393247" y="2961961"/>
              <a:ext cx="7809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chemeClr val="bg1"/>
                  </a:solidFill>
                </a:rPr>
                <a:t>LOREN IPSUM</a:t>
              </a:r>
              <a:endParaRPr 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4392102" y="3067608"/>
              <a:ext cx="816338" cy="181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 smtClean="0">
                  <a:solidFill>
                    <a:schemeClr val="bg1"/>
                  </a:solidFill>
                </a:rPr>
                <a:t>Describe your infographic here, it should precise </a:t>
              </a:r>
              <a:endParaRPr lang="en-US" sz="5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8" name="Group 197"/>
          <p:cNvGrpSpPr/>
          <p:nvPr/>
        </p:nvGrpSpPr>
        <p:grpSpPr>
          <a:xfrm>
            <a:off x="7127570" y="3821633"/>
            <a:ext cx="954200" cy="389349"/>
            <a:chOff x="4392102" y="2961961"/>
            <a:chExt cx="816338" cy="287391"/>
          </a:xfrm>
        </p:grpSpPr>
        <p:sp>
          <p:nvSpPr>
            <p:cNvPr id="199" name="TextBox 198"/>
            <p:cNvSpPr txBox="1"/>
            <p:nvPr/>
          </p:nvSpPr>
          <p:spPr>
            <a:xfrm>
              <a:off x="4393247" y="2961961"/>
              <a:ext cx="7809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chemeClr val="bg1"/>
                  </a:solidFill>
                </a:rPr>
                <a:t>LOREN IPSUM</a:t>
              </a:r>
              <a:endParaRPr 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4392102" y="3067608"/>
              <a:ext cx="816338" cy="181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 smtClean="0">
                  <a:solidFill>
                    <a:schemeClr val="bg1"/>
                  </a:solidFill>
                </a:rPr>
                <a:t>Describe your infographic here, it should precise </a:t>
              </a:r>
              <a:endParaRPr lang="en-US" sz="5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1" name="Group 200"/>
          <p:cNvGrpSpPr/>
          <p:nvPr/>
        </p:nvGrpSpPr>
        <p:grpSpPr>
          <a:xfrm>
            <a:off x="7435573" y="4276416"/>
            <a:ext cx="954200" cy="389349"/>
            <a:chOff x="4392102" y="2961961"/>
            <a:chExt cx="816338" cy="287391"/>
          </a:xfrm>
        </p:grpSpPr>
        <p:sp>
          <p:nvSpPr>
            <p:cNvPr id="202" name="TextBox 201"/>
            <p:cNvSpPr txBox="1"/>
            <p:nvPr/>
          </p:nvSpPr>
          <p:spPr>
            <a:xfrm>
              <a:off x="4393247" y="2961961"/>
              <a:ext cx="7809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chemeClr val="bg1"/>
                  </a:solidFill>
                </a:rPr>
                <a:t>LOREN IPSUM</a:t>
              </a:r>
              <a:endParaRPr 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4392102" y="3067608"/>
              <a:ext cx="816338" cy="181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 smtClean="0">
                  <a:solidFill>
                    <a:schemeClr val="bg1"/>
                  </a:solidFill>
                </a:rPr>
                <a:t>Describe your infographic here, it should precise </a:t>
              </a:r>
              <a:endParaRPr lang="en-US" sz="5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4" name="TextBox 203"/>
          <p:cNvSpPr txBox="1"/>
          <p:nvPr/>
        </p:nvSpPr>
        <p:spPr>
          <a:xfrm>
            <a:off x="8565659" y="2882040"/>
            <a:ext cx="581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Impact" panose="020B0806030902050204" pitchFamily="34" charset="0"/>
              </a:rPr>
              <a:t>20%</a:t>
            </a:r>
            <a:endParaRPr lang="en-US" dirty="0">
              <a:latin typeface="Impact" panose="020B0806030902050204" pitchFamily="34" charset="0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8770007" y="3341848"/>
            <a:ext cx="625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Impact" panose="020B0806030902050204" pitchFamily="34" charset="0"/>
              </a:rPr>
              <a:t>3</a:t>
            </a:r>
            <a:r>
              <a:rPr lang="en-US" dirty="0" smtClean="0">
                <a:latin typeface="Impact" panose="020B0806030902050204" pitchFamily="34" charset="0"/>
              </a:rPr>
              <a:t>0%</a:t>
            </a:r>
            <a:endParaRPr lang="en-US" dirty="0">
              <a:latin typeface="Impact" panose="020B0806030902050204" pitchFamily="34" charset="0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8945595" y="3841650"/>
            <a:ext cx="625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Impact" panose="020B0806030902050204" pitchFamily="34" charset="0"/>
              </a:rPr>
              <a:t>40%</a:t>
            </a:r>
            <a:endParaRPr lang="en-US" dirty="0">
              <a:latin typeface="Impact" panose="020B0806030902050204" pitchFamily="34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9093853" y="4297750"/>
            <a:ext cx="625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Impact" panose="020B0806030902050204" pitchFamily="34" charset="0"/>
              </a:rPr>
              <a:t>50%</a:t>
            </a:r>
            <a:endParaRPr lang="en-US" dirty="0">
              <a:latin typeface="Impact" panose="020B0806030902050204" pitchFamily="34" charset="0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4922217" y="855020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A</a:t>
            </a:r>
            <a:endParaRPr lang="en-US" sz="2800" b="1" dirty="0"/>
          </a:p>
        </p:txBody>
      </p:sp>
      <p:sp>
        <p:nvSpPr>
          <p:cNvPr id="209" name="TextBox 208"/>
          <p:cNvSpPr txBox="1"/>
          <p:nvPr/>
        </p:nvSpPr>
        <p:spPr>
          <a:xfrm>
            <a:off x="5324891" y="772823"/>
            <a:ext cx="29510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Objectivity is a philosophical concept of being true independently from individual subjectivity caused by perception, emotions, or imagination. A proposition is considered to have objective truth.</a:t>
            </a:r>
            <a:endParaRPr lang="en-US" sz="1050" dirty="0"/>
          </a:p>
        </p:txBody>
      </p:sp>
      <p:sp>
        <p:nvSpPr>
          <p:cNvPr id="210" name="TextBox 209"/>
          <p:cNvSpPr txBox="1"/>
          <p:nvPr/>
        </p:nvSpPr>
        <p:spPr>
          <a:xfrm>
            <a:off x="661830" y="3058729"/>
            <a:ext cx="29510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Objectivity is a philosophical concept of being true independently from individual subjectivity caused by perception, emotions, or imagination. A proposition is considered to have objective truth.</a:t>
            </a:r>
            <a:endParaRPr lang="en-US" sz="1050" dirty="0"/>
          </a:p>
        </p:txBody>
      </p:sp>
      <p:sp>
        <p:nvSpPr>
          <p:cNvPr id="211" name="TextBox 210"/>
          <p:cNvSpPr txBox="1"/>
          <p:nvPr/>
        </p:nvSpPr>
        <p:spPr>
          <a:xfrm>
            <a:off x="325558" y="3149105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8285107" y="5456906"/>
            <a:ext cx="29510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Objectivity is a philosophical concept of being true independently from individual subjectivity caused by perception, emotions, or imagination. A proposition is considered to have objective truth.</a:t>
            </a:r>
            <a:endParaRPr lang="en-US" sz="1050" dirty="0"/>
          </a:p>
        </p:txBody>
      </p:sp>
      <p:sp>
        <p:nvSpPr>
          <p:cNvPr id="213" name="TextBox 212"/>
          <p:cNvSpPr txBox="1"/>
          <p:nvPr/>
        </p:nvSpPr>
        <p:spPr>
          <a:xfrm>
            <a:off x="7914073" y="5595470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D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1779516" y="5456906"/>
            <a:ext cx="29510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Objectivity is a philosophical concept of being true independently from individual subjectivity caused by perception, emotions, or imagination. A proposition is considered to have objective truth.</a:t>
            </a:r>
            <a:endParaRPr lang="en-US" sz="1050" dirty="0"/>
          </a:p>
        </p:txBody>
      </p:sp>
      <p:sp>
        <p:nvSpPr>
          <p:cNvPr id="215" name="TextBox 214"/>
          <p:cNvSpPr txBox="1"/>
          <p:nvPr/>
        </p:nvSpPr>
        <p:spPr>
          <a:xfrm>
            <a:off x="1469141" y="5539322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973578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176</Words>
  <Application>Microsoft Office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Impact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Amanullah Elham</dc:creator>
  <cp:lastModifiedBy>Amanullah Elham</cp:lastModifiedBy>
  <cp:revision>11</cp:revision>
  <dcterms:created xsi:type="dcterms:W3CDTF">2020-08-22T12:04:18Z</dcterms:created>
  <dcterms:modified xsi:type="dcterms:W3CDTF">2020-08-25T13:42:08Z</dcterms:modified>
</cp:coreProperties>
</file>