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54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FDBD-2D5F-4D57-8396-3DB73CEADEA7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70FF-CB89-41C4-B095-E1F5DC00E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79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FDBD-2D5F-4D57-8396-3DB73CEADEA7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70FF-CB89-41C4-B095-E1F5DC00E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17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FDBD-2D5F-4D57-8396-3DB73CEADEA7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70FF-CB89-41C4-B095-E1F5DC00E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715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FDBD-2D5F-4D57-8396-3DB73CEADEA7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70FF-CB89-41C4-B095-E1F5DC00E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40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FDBD-2D5F-4D57-8396-3DB73CEADEA7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70FF-CB89-41C4-B095-E1F5DC00E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63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FDBD-2D5F-4D57-8396-3DB73CEADEA7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70FF-CB89-41C4-B095-E1F5DC00E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FDBD-2D5F-4D57-8396-3DB73CEADEA7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70FF-CB89-41C4-B095-E1F5DC00E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76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FDBD-2D5F-4D57-8396-3DB73CEADEA7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70FF-CB89-41C4-B095-E1F5DC00E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38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FDBD-2D5F-4D57-8396-3DB73CEADEA7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70FF-CB89-41C4-B095-E1F5DC00E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227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FDBD-2D5F-4D57-8396-3DB73CEADEA7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70FF-CB89-41C4-B095-E1F5DC00E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89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FDBD-2D5F-4D57-8396-3DB73CEADEA7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70FF-CB89-41C4-B095-E1F5DC00E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9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1FDBD-2D5F-4D57-8396-3DB73CEADEA7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170FF-CB89-41C4-B095-E1F5DC00E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48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roup 157"/>
          <p:cNvGrpSpPr/>
          <p:nvPr/>
        </p:nvGrpSpPr>
        <p:grpSpPr>
          <a:xfrm>
            <a:off x="4635032" y="4036732"/>
            <a:ext cx="484188" cy="450850"/>
            <a:chOff x="4635032" y="4036732"/>
            <a:chExt cx="484188" cy="450850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4679482" y="4036732"/>
              <a:ext cx="398463" cy="123825"/>
            </a:xfrm>
            <a:custGeom>
              <a:avLst/>
              <a:gdLst>
                <a:gd name="T0" fmla="*/ 163 w 182"/>
                <a:gd name="T1" fmla="*/ 5 h 57"/>
                <a:gd name="T2" fmla="*/ 140 w 182"/>
                <a:gd name="T3" fmla="*/ 2 h 57"/>
                <a:gd name="T4" fmla="*/ 114 w 182"/>
                <a:gd name="T5" fmla="*/ 11 h 57"/>
                <a:gd name="T6" fmla="*/ 91 w 182"/>
                <a:gd name="T7" fmla="*/ 45 h 57"/>
                <a:gd name="T8" fmla="*/ 67 w 182"/>
                <a:gd name="T9" fmla="*/ 11 h 57"/>
                <a:gd name="T10" fmla="*/ 42 w 182"/>
                <a:gd name="T11" fmla="*/ 2 h 57"/>
                <a:gd name="T12" fmla="*/ 19 w 182"/>
                <a:gd name="T13" fmla="*/ 5 h 57"/>
                <a:gd name="T14" fmla="*/ 31 w 182"/>
                <a:gd name="T15" fmla="*/ 47 h 57"/>
                <a:gd name="T16" fmla="*/ 46 w 182"/>
                <a:gd name="T17" fmla="*/ 57 h 57"/>
                <a:gd name="T18" fmla="*/ 89 w 182"/>
                <a:gd name="T19" fmla="*/ 57 h 57"/>
                <a:gd name="T20" fmla="*/ 93 w 182"/>
                <a:gd name="T21" fmla="*/ 57 h 57"/>
                <a:gd name="T22" fmla="*/ 136 w 182"/>
                <a:gd name="T23" fmla="*/ 57 h 57"/>
                <a:gd name="T24" fmla="*/ 151 w 182"/>
                <a:gd name="T25" fmla="*/ 47 h 57"/>
                <a:gd name="T26" fmla="*/ 163 w 182"/>
                <a:gd name="T27" fmla="*/ 5 h 57"/>
                <a:gd name="T28" fmla="*/ 46 w 182"/>
                <a:gd name="T29" fmla="*/ 36 h 57"/>
                <a:gd name="T30" fmla="*/ 34 w 182"/>
                <a:gd name="T31" fmla="*/ 25 h 57"/>
                <a:gd name="T32" fmla="*/ 29 w 182"/>
                <a:gd name="T33" fmla="*/ 20 h 57"/>
                <a:gd name="T34" fmla="*/ 31 w 182"/>
                <a:gd name="T35" fmla="*/ 20 h 57"/>
                <a:gd name="T36" fmla="*/ 72 w 182"/>
                <a:gd name="T37" fmla="*/ 46 h 57"/>
                <a:gd name="T38" fmla="*/ 46 w 182"/>
                <a:gd name="T39" fmla="*/ 36 h 57"/>
                <a:gd name="T40" fmla="*/ 148 w 182"/>
                <a:gd name="T41" fmla="*/ 25 h 57"/>
                <a:gd name="T42" fmla="*/ 136 w 182"/>
                <a:gd name="T43" fmla="*/ 36 h 57"/>
                <a:gd name="T44" fmla="*/ 109 w 182"/>
                <a:gd name="T45" fmla="*/ 46 h 57"/>
                <a:gd name="T46" fmla="*/ 151 w 182"/>
                <a:gd name="T47" fmla="*/ 20 h 57"/>
                <a:gd name="T48" fmla="*/ 153 w 182"/>
                <a:gd name="T49" fmla="*/ 20 h 57"/>
                <a:gd name="T50" fmla="*/ 148 w 182"/>
                <a:gd name="T51" fmla="*/ 2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2" h="57">
                  <a:moveTo>
                    <a:pt x="163" y="5"/>
                  </a:moveTo>
                  <a:cubicBezTo>
                    <a:pt x="157" y="0"/>
                    <a:pt x="147" y="1"/>
                    <a:pt x="140" y="2"/>
                  </a:cubicBezTo>
                  <a:cubicBezTo>
                    <a:pt x="131" y="3"/>
                    <a:pt x="122" y="6"/>
                    <a:pt x="114" y="11"/>
                  </a:cubicBezTo>
                  <a:cubicBezTo>
                    <a:pt x="102" y="19"/>
                    <a:pt x="94" y="31"/>
                    <a:pt x="91" y="45"/>
                  </a:cubicBezTo>
                  <a:cubicBezTo>
                    <a:pt x="88" y="31"/>
                    <a:pt x="79" y="19"/>
                    <a:pt x="67" y="11"/>
                  </a:cubicBezTo>
                  <a:cubicBezTo>
                    <a:pt x="60" y="6"/>
                    <a:pt x="51" y="3"/>
                    <a:pt x="42" y="2"/>
                  </a:cubicBezTo>
                  <a:cubicBezTo>
                    <a:pt x="35" y="1"/>
                    <a:pt x="25" y="0"/>
                    <a:pt x="19" y="5"/>
                  </a:cubicBezTo>
                  <a:cubicBezTo>
                    <a:pt x="0" y="17"/>
                    <a:pt x="18" y="37"/>
                    <a:pt x="31" y="47"/>
                  </a:cubicBezTo>
                  <a:cubicBezTo>
                    <a:pt x="35" y="51"/>
                    <a:pt x="41" y="54"/>
                    <a:pt x="46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41" y="54"/>
                    <a:pt x="146" y="51"/>
                    <a:pt x="151" y="47"/>
                  </a:cubicBezTo>
                  <a:cubicBezTo>
                    <a:pt x="164" y="37"/>
                    <a:pt x="182" y="17"/>
                    <a:pt x="163" y="5"/>
                  </a:cubicBezTo>
                  <a:close/>
                  <a:moveTo>
                    <a:pt x="46" y="36"/>
                  </a:moveTo>
                  <a:cubicBezTo>
                    <a:pt x="41" y="33"/>
                    <a:pt x="37" y="29"/>
                    <a:pt x="34" y="25"/>
                  </a:cubicBezTo>
                  <a:cubicBezTo>
                    <a:pt x="33" y="25"/>
                    <a:pt x="30" y="21"/>
                    <a:pt x="29" y="20"/>
                  </a:cubicBezTo>
                  <a:cubicBezTo>
                    <a:pt x="30" y="20"/>
                    <a:pt x="30" y="20"/>
                    <a:pt x="31" y="20"/>
                  </a:cubicBezTo>
                  <a:cubicBezTo>
                    <a:pt x="50" y="18"/>
                    <a:pt x="67" y="29"/>
                    <a:pt x="72" y="46"/>
                  </a:cubicBezTo>
                  <a:cubicBezTo>
                    <a:pt x="63" y="45"/>
                    <a:pt x="54" y="41"/>
                    <a:pt x="46" y="36"/>
                  </a:cubicBezTo>
                  <a:close/>
                  <a:moveTo>
                    <a:pt x="148" y="25"/>
                  </a:moveTo>
                  <a:cubicBezTo>
                    <a:pt x="145" y="29"/>
                    <a:pt x="140" y="33"/>
                    <a:pt x="136" y="36"/>
                  </a:cubicBezTo>
                  <a:cubicBezTo>
                    <a:pt x="128" y="41"/>
                    <a:pt x="119" y="45"/>
                    <a:pt x="109" y="46"/>
                  </a:cubicBezTo>
                  <a:cubicBezTo>
                    <a:pt x="115" y="29"/>
                    <a:pt x="132" y="18"/>
                    <a:pt x="151" y="20"/>
                  </a:cubicBezTo>
                  <a:cubicBezTo>
                    <a:pt x="152" y="20"/>
                    <a:pt x="152" y="20"/>
                    <a:pt x="153" y="20"/>
                  </a:cubicBezTo>
                  <a:cubicBezTo>
                    <a:pt x="152" y="21"/>
                    <a:pt x="149" y="25"/>
                    <a:pt x="148" y="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" name="Rectangle 6"/>
            <p:cNvSpPr>
              <a:spLocks noChangeArrowheads="1"/>
            </p:cNvSpPr>
            <p:nvPr/>
          </p:nvSpPr>
          <p:spPr bwMode="auto">
            <a:xfrm>
              <a:off x="4920782" y="4370107"/>
              <a:ext cx="198438" cy="11747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4920782" y="4174845"/>
              <a:ext cx="198438" cy="117475"/>
            </a:xfrm>
            <a:custGeom>
              <a:avLst/>
              <a:gdLst>
                <a:gd name="T0" fmla="*/ 125 w 125"/>
                <a:gd name="T1" fmla="*/ 0 h 74"/>
                <a:gd name="T2" fmla="*/ 11 w 125"/>
                <a:gd name="T3" fmla="*/ 0 h 74"/>
                <a:gd name="T4" fmla="*/ 0 w 125"/>
                <a:gd name="T5" fmla="*/ 0 h 74"/>
                <a:gd name="T6" fmla="*/ 0 w 125"/>
                <a:gd name="T7" fmla="*/ 1 h 74"/>
                <a:gd name="T8" fmla="*/ 0 w 125"/>
                <a:gd name="T9" fmla="*/ 74 h 74"/>
                <a:gd name="T10" fmla="*/ 125 w 125"/>
                <a:gd name="T11" fmla="*/ 74 h 74"/>
                <a:gd name="T12" fmla="*/ 125 w 125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74"/>
                  </a:lnTo>
                  <a:lnTo>
                    <a:pt x="125" y="7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4635032" y="4174845"/>
              <a:ext cx="196850" cy="117475"/>
            </a:xfrm>
            <a:custGeom>
              <a:avLst/>
              <a:gdLst>
                <a:gd name="T0" fmla="*/ 0 w 124"/>
                <a:gd name="T1" fmla="*/ 74 h 74"/>
                <a:gd name="T2" fmla="*/ 124 w 124"/>
                <a:gd name="T3" fmla="*/ 74 h 74"/>
                <a:gd name="T4" fmla="*/ 124 w 124"/>
                <a:gd name="T5" fmla="*/ 1 h 74"/>
                <a:gd name="T6" fmla="*/ 124 w 124"/>
                <a:gd name="T7" fmla="*/ 0 h 74"/>
                <a:gd name="T8" fmla="*/ 115 w 124"/>
                <a:gd name="T9" fmla="*/ 0 h 74"/>
                <a:gd name="T10" fmla="*/ 0 w 124"/>
                <a:gd name="T11" fmla="*/ 0 h 74"/>
                <a:gd name="T12" fmla="*/ 0 w 124"/>
                <a:gd name="T1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74">
                  <a:moveTo>
                    <a:pt x="0" y="74"/>
                  </a:moveTo>
                  <a:lnTo>
                    <a:pt x="124" y="74"/>
                  </a:lnTo>
                  <a:lnTo>
                    <a:pt x="124" y="1"/>
                  </a:lnTo>
                  <a:lnTo>
                    <a:pt x="124" y="0"/>
                  </a:lnTo>
                  <a:lnTo>
                    <a:pt x="115" y="0"/>
                  </a:lnTo>
                  <a:lnTo>
                    <a:pt x="0" y="0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4635032" y="4370107"/>
              <a:ext cx="196850" cy="11747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63" name="Group 162"/>
          <p:cNvGrpSpPr/>
          <p:nvPr/>
        </p:nvGrpSpPr>
        <p:grpSpPr>
          <a:xfrm>
            <a:off x="4627095" y="4897157"/>
            <a:ext cx="496888" cy="517525"/>
            <a:chOff x="4627095" y="4897157"/>
            <a:chExt cx="496888" cy="517525"/>
          </a:xfrm>
        </p:grpSpPr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4857282" y="4951132"/>
              <a:ext cx="41275" cy="74613"/>
            </a:xfrm>
            <a:custGeom>
              <a:avLst/>
              <a:gdLst>
                <a:gd name="T0" fmla="*/ 19 w 19"/>
                <a:gd name="T1" fmla="*/ 13 h 34"/>
                <a:gd name="T2" fmla="*/ 0 w 19"/>
                <a:gd name="T3" fmla="*/ 13 h 34"/>
                <a:gd name="T4" fmla="*/ 0 w 19"/>
                <a:gd name="T5" fmla="*/ 34 h 34"/>
                <a:gd name="T6" fmla="*/ 19 w 19"/>
                <a:gd name="T7" fmla="*/ 34 h 34"/>
                <a:gd name="T8" fmla="*/ 19 w 19"/>
                <a:gd name="T9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4">
                  <a:moveTo>
                    <a:pt x="19" y="13"/>
                  </a:moveTo>
                  <a:cubicBezTo>
                    <a:pt x="19" y="0"/>
                    <a:pt x="0" y="0"/>
                    <a:pt x="0" y="1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9" y="34"/>
                    <a:pt x="19" y="34"/>
                    <a:pt x="19" y="34"/>
                  </a:cubicBezTo>
                  <a:lnTo>
                    <a:pt x="19" y="1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4909670" y="4897157"/>
              <a:ext cx="214313" cy="128588"/>
            </a:xfrm>
            <a:custGeom>
              <a:avLst/>
              <a:gdLst>
                <a:gd name="T0" fmla="*/ 78 w 98"/>
                <a:gd name="T1" fmla="*/ 5 h 58"/>
                <a:gd name="T2" fmla="*/ 54 w 98"/>
                <a:gd name="T3" fmla="*/ 2 h 58"/>
                <a:gd name="T4" fmla="*/ 26 w 98"/>
                <a:gd name="T5" fmla="*/ 12 h 58"/>
                <a:gd name="T6" fmla="*/ 0 w 98"/>
                <a:gd name="T7" fmla="*/ 58 h 58"/>
                <a:gd name="T8" fmla="*/ 53 w 98"/>
                <a:gd name="T9" fmla="*/ 58 h 58"/>
                <a:gd name="T10" fmla="*/ 66 w 98"/>
                <a:gd name="T11" fmla="*/ 50 h 58"/>
                <a:gd name="T12" fmla="*/ 78 w 98"/>
                <a:gd name="T13" fmla="*/ 5 h 58"/>
                <a:gd name="T14" fmla="*/ 62 w 98"/>
                <a:gd name="T15" fmla="*/ 27 h 58"/>
                <a:gd name="T16" fmla="*/ 49 w 98"/>
                <a:gd name="T17" fmla="*/ 38 h 58"/>
                <a:gd name="T18" fmla="*/ 21 w 98"/>
                <a:gd name="T19" fmla="*/ 49 h 58"/>
                <a:gd name="T20" fmla="*/ 66 w 98"/>
                <a:gd name="T21" fmla="*/ 21 h 58"/>
                <a:gd name="T22" fmla="*/ 67 w 98"/>
                <a:gd name="T23" fmla="*/ 21 h 58"/>
                <a:gd name="T24" fmla="*/ 62 w 98"/>
                <a:gd name="T25" fmla="*/ 2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58">
                  <a:moveTo>
                    <a:pt x="78" y="5"/>
                  </a:moveTo>
                  <a:cubicBezTo>
                    <a:pt x="71" y="0"/>
                    <a:pt x="61" y="1"/>
                    <a:pt x="54" y="2"/>
                  </a:cubicBezTo>
                  <a:cubicBezTo>
                    <a:pt x="44" y="3"/>
                    <a:pt x="35" y="6"/>
                    <a:pt x="26" y="12"/>
                  </a:cubicBezTo>
                  <a:cubicBezTo>
                    <a:pt x="11" y="22"/>
                    <a:pt x="1" y="40"/>
                    <a:pt x="0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7" y="56"/>
                    <a:pt x="62" y="53"/>
                    <a:pt x="66" y="50"/>
                  </a:cubicBezTo>
                  <a:cubicBezTo>
                    <a:pt x="79" y="40"/>
                    <a:pt x="98" y="18"/>
                    <a:pt x="78" y="5"/>
                  </a:cubicBezTo>
                  <a:close/>
                  <a:moveTo>
                    <a:pt x="62" y="27"/>
                  </a:moveTo>
                  <a:cubicBezTo>
                    <a:pt x="59" y="31"/>
                    <a:pt x="54" y="35"/>
                    <a:pt x="49" y="38"/>
                  </a:cubicBezTo>
                  <a:cubicBezTo>
                    <a:pt x="41" y="44"/>
                    <a:pt x="31" y="48"/>
                    <a:pt x="21" y="49"/>
                  </a:cubicBezTo>
                  <a:cubicBezTo>
                    <a:pt x="27" y="31"/>
                    <a:pt x="45" y="19"/>
                    <a:pt x="66" y="21"/>
                  </a:cubicBezTo>
                  <a:cubicBezTo>
                    <a:pt x="66" y="21"/>
                    <a:pt x="67" y="21"/>
                    <a:pt x="67" y="21"/>
                  </a:cubicBezTo>
                  <a:cubicBezTo>
                    <a:pt x="66" y="22"/>
                    <a:pt x="63" y="26"/>
                    <a:pt x="62" y="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4627095" y="4897157"/>
              <a:ext cx="215900" cy="128588"/>
            </a:xfrm>
            <a:custGeom>
              <a:avLst/>
              <a:gdLst>
                <a:gd name="T0" fmla="*/ 45 w 99"/>
                <a:gd name="T1" fmla="*/ 58 h 58"/>
                <a:gd name="T2" fmla="*/ 99 w 99"/>
                <a:gd name="T3" fmla="*/ 58 h 58"/>
                <a:gd name="T4" fmla="*/ 72 w 99"/>
                <a:gd name="T5" fmla="*/ 12 h 58"/>
                <a:gd name="T6" fmla="*/ 45 w 99"/>
                <a:gd name="T7" fmla="*/ 2 h 58"/>
                <a:gd name="T8" fmla="*/ 20 w 99"/>
                <a:gd name="T9" fmla="*/ 5 h 58"/>
                <a:gd name="T10" fmla="*/ 32 w 99"/>
                <a:gd name="T11" fmla="*/ 50 h 58"/>
                <a:gd name="T12" fmla="*/ 45 w 99"/>
                <a:gd name="T13" fmla="*/ 58 h 58"/>
                <a:gd name="T14" fmla="*/ 31 w 99"/>
                <a:gd name="T15" fmla="*/ 21 h 58"/>
                <a:gd name="T16" fmla="*/ 33 w 99"/>
                <a:gd name="T17" fmla="*/ 21 h 58"/>
                <a:gd name="T18" fmla="*/ 77 w 99"/>
                <a:gd name="T19" fmla="*/ 49 h 58"/>
                <a:gd name="T20" fmla="*/ 49 w 99"/>
                <a:gd name="T21" fmla="*/ 38 h 58"/>
                <a:gd name="T22" fmla="*/ 36 w 99"/>
                <a:gd name="T23" fmla="*/ 27 h 58"/>
                <a:gd name="T24" fmla="*/ 31 w 99"/>
                <a:gd name="T25" fmla="*/ 2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58">
                  <a:moveTo>
                    <a:pt x="45" y="58"/>
                  </a:moveTo>
                  <a:cubicBezTo>
                    <a:pt x="99" y="58"/>
                    <a:pt x="99" y="58"/>
                    <a:pt x="99" y="58"/>
                  </a:cubicBezTo>
                  <a:cubicBezTo>
                    <a:pt x="97" y="40"/>
                    <a:pt x="88" y="22"/>
                    <a:pt x="72" y="12"/>
                  </a:cubicBezTo>
                  <a:cubicBezTo>
                    <a:pt x="64" y="6"/>
                    <a:pt x="54" y="3"/>
                    <a:pt x="45" y="2"/>
                  </a:cubicBezTo>
                  <a:cubicBezTo>
                    <a:pt x="37" y="1"/>
                    <a:pt x="27" y="0"/>
                    <a:pt x="20" y="5"/>
                  </a:cubicBezTo>
                  <a:cubicBezTo>
                    <a:pt x="0" y="18"/>
                    <a:pt x="19" y="40"/>
                    <a:pt x="32" y="50"/>
                  </a:cubicBezTo>
                  <a:cubicBezTo>
                    <a:pt x="36" y="53"/>
                    <a:pt x="41" y="56"/>
                    <a:pt x="45" y="58"/>
                  </a:cubicBezTo>
                  <a:close/>
                  <a:moveTo>
                    <a:pt x="31" y="21"/>
                  </a:moveTo>
                  <a:cubicBezTo>
                    <a:pt x="31" y="21"/>
                    <a:pt x="32" y="21"/>
                    <a:pt x="33" y="21"/>
                  </a:cubicBezTo>
                  <a:cubicBezTo>
                    <a:pt x="53" y="19"/>
                    <a:pt x="71" y="31"/>
                    <a:pt x="77" y="49"/>
                  </a:cubicBezTo>
                  <a:cubicBezTo>
                    <a:pt x="67" y="48"/>
                    <a:pt x="58" y="44"/>
                    <a:pt x="49" y="38"/>
                  </a:cubicBezTo>
                  <a:cubicBezTo>
                    <a:pt x="44" y="35"/>
                    <a:pt x="40" y="31"/>
                    <a:pt x="36" y="27"/>
                  </a:cubicBezTo>
                  <a:cubicBezTo>
                    <a:pt x="35" y="26"/>
                    <a:pt x="32" y="22"/>
                    <a:pt x="31" y="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4641382" y="5040032"/>
              <a:ext cx="471488" cy="374650"/>
            </a:xfrm>
            <a:custGeom>
              <a:avLst/>
              <a:gdLst>
                <a:gd name="T0" fmla="*/ 184 w 297"/>
                <a:gd name="T1" fmla="*/ 0 h 236"/>
                <a:gd name="T2" fmla="*/ 184 w 297"/>
                <a:gd name="T3" fmla="*/ 7 h 236"/>
                <a:gd name="T4" fmla="*/ 184 w 297"/>
                <a:gd name="T5" fmla="*/ 124 h 236"/>
                <a:gd name="T6" fmla="*/ 149 w 297"/>
                <a:gd name="T7" fmla="*/ 97 h 236"/>
                <a:gd name="T8" fmla="*/ 115 w 297"/>
                <a:gd name="T9" fmla="*/ 124 h 236"/>
                <a:gd name="T10" fmla="*/ 115 w 297"/>
                <a:gd name="T11" fmla="*/ 7 h 236"/>
                <a:gd name="T12" fmla="*/ 115 w 297"/>
                <a:gd name="T13" fmla="*/ 0 h 236"/>
                <a:gd name="T14" fmla="*/ 78 w 297"/>
                <a:gd name="T15" fmla="*/ 0 h 236"/>
                <a:gd name="T16" fmla="*/ 0 w 297"/>
                <a:gd name="T17" fmla="*/ 0 h 236"/>
                <a:gd name="T18" fmla="*/ 0 w 297"/>
                <a:gd name="T19" fmla="*/ 236 h 236"/>
                <a:gd name="T20" fmla="*/ 297 w 297"/>
                <a:gd name="T21" fmla="*/ 236 h 236"/>
                <a:gd name="T22" fmla="*/ 297 w 297"/>
                <a:gd name="T23" fmla="*/ 0 h 236"/>
                <a:gd name="T24" fmla="*/ 218 w 297"/>
                <a:gd name="T25" fmla="*/ 0 h 236"/>
                <a:gd name="T26" fmla="*/ 184 w 297"/>
                <a:gd name="T27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" h="236">
                  <a:moveTo>
                    <a:pt x="184" y="0"/>
                  </a:moveTo>
                  <a:lnTo>
                    <a:pt x="184" y="7"/>
                  </a:lnTo>
                  <a:lnTo>
                    <a:pt x="184" y="124"/>
                  </a:lnTo>
                  <a:lnTo>
                    <a:pt x="149" y="97"/>
                  </a:lnTo>
                  <a:lnTo>
                    <a:pt x="115" y="124"/>
                  </a:lnTo>
                  <a:lnTo>
                    <a:pt x="115" y="7"/>
                  </a:lnTo>
                  <a:lnTo>
                    <a:pt x="115" y="0"/>
                  </a:lnTo>
                  <a:lnTo>
                    <a:pt x="78" y="0"/>
                  </a:lnTo>
                  <a:lnTo>
                    <a:pt x="0" y="0"/>
                  </a:lnTo>
                  <a:lnTo>
                    <a:pt x="0" y="236"/>
                  </a:lnTo>
                  <a:lnTo>
                    <a:pt x="297" y="236"/>
                  </a:lnTo>
                  <a:lnTo>
                    <a:pt x="297" y="0"/>
                  </a:lnTo>
                  <a:lnTo>
                    <a:pt x="218" y="0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7816382" y="4893982"/>
            <a:ext cx="346075" cy="525463"/>
            <a:chOff x="7816382" y="4893982"/>
            <a:chExt cx="346075" cy="525463"/>
          </a:xfrm>
        </p:grpSpPr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7816382" y="5106707"/>
              <a:ext cx="346075" cy="3127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7816382" y="4893982"/>
              <a:ext cx="346075" cy="196850"/>
            </a:xfrm>
            <a:custGeom>
              <a:avLst/>
              <a:gdLst>
                <a:gd name="T0" fmla="*/ 218 w 218"/>
                <a:gd name="T1" fmla="*/ 56 h 124"/>
                <a:gd name="T2" fmla="*/ 179 w 218"/>
                <a:gd name="T3" fmla="*/ 56 h 124"/>
                <a:gd name="T4" fmla="*/ 179 w 218"/>
                <a:gd name="T5" fmla="*/ 52 h 124"/>
                <a:gd name="T6" fmla="*/ 179 w 218"/>
                <a:gd name="T7" fmla="*/ 47 h 124"/>
                <a:gd name="T8" fmla="*/ 179 w 218"/>
                <a:gd name="T9" fmla="*/ 0 h 124"/>
                <a:gd name="T10" fmla="*/ 38 w 218"/>
                <a:gd name="T11" fmla="*/ 0 h 124"/>
                <a:gd name="T12" fmla="*/ 38 w 218"/>
                <a:gd name="T13" fmla="*/ 47 h 124"/>
                <a:gd name="T14" fmla="*/ 38 w 218"/>
                <a:gd name="T15" fmla="*/ 52 h 124"/>
                <a:gd name="T16" fmla="*/ 38 w 218"/>
                <a:gd name="T17" fmla="*/ 56 h 124"/>
                <a:gd name="T18" fmla="*/ 0 w 218"/>
                <a:gd name="T19" fmla="*/ 56 h 124"/>
                <a:gd name="T20" fmla="*/ 0 w 218"/>
                <a:gd name="T21" fmla="*/ 124 h 124"/>
                <a:gd name="T22" fmla="*/ 218 w 218"/>
                <a:gd name="T23" fmla="*/ 124 h 124"/>
                <a:gd name="T24" fmla="*/ 218 w 218"/>
                <a:gd name="T25" fmla="*/ 56 h 124"/>
                <a:gd name="T26" fmla="*/ 67 w 218"/>
                <a:gd name="T27" fmla="*/ 52 h 124"/>
                <a:gd name="T28" fmla="*/ 67 w 218"/>
                <a:gd name="T29" fmla="*/ 47 h 124"/>
                <a:gd name="T30" fmla="*/ 67 w 218"/>
                <a:gd name="T31" fmla="*/ 29 h 124"/>
                <a:gd name="T32" fmla="*/ 150 w 218"/>
                <a:gd name="T33" fmla="*/ 29 h 124"/>
                <a:gd name="T34" fmla="*/ 150 w 218"/>
                <a:gd name="T35" fmla="*/ 47 h 124"/>
                <a:gd name="T36" fmla="*/ 150 w 218"/>
                <a:gd name="T37" fmla="*/ 52 h 124"/>
                <a:gd name="T38" fmla="*/ 150 w 218"/>
                <a:gd name="T39" fmla="*/ 56 h 124"/>
                <a:gd name="T40" fmla="*/ 67 w 218"/>
                <a:gd name="T41" fmla="*/ 56 h 124"/>
                <a:gd name="T42" fmla="*/ 67 w 218"/>
                <a:gd name="T43" fmla="*/ 5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8" h="124">
                  <a:moveTo>
                    <a:pt x="218" y="56"/>
                  </a:moveTo>
                  <a:lnTo>
                    <a:pt x="179" y="56"/>
                  </a:lnTo>
                  <a:lnTo>
                    <a:pt x="179" y="52"/>
                  </a:lnTo>
                  <a:lnTo>
                    <a:pt x="179" y="47"/>
                  </a:lnTo>
                  <a:lnTo>
                    <a:pt x="179" y="0"/>
                  </a:lnTo>
                  <a:lnTo>
                    <a:pt x="38" y="0"/>
                  </a:lnTo>
                  <a:lnTo>
                    <a:pt x="38" y="47"/>
                  </a:lnTo>
                  <a:lnTo>
                    <a:pt x="38" y="52"/>
                  </a:lnTo>
                  <a:lnTo>
                    <a:pt x="38" y="56"/>
                  </a:lnTo>
                  <a:lnTo>
                    <a:pt x="0" y="56"/>
                  </a:lnTo>
                  <a:lnTo>
                    <a:pt x="0" y="124"/>
                  </a:lnTo>
                  <a:lnTo>
                    <a:pt x="218" y="124"/>
                  </a:lnTo>
                  <a:lnTo>
                    <a:pt x="218" y="56"/>
                  </a:lnTo>
                  <a:close/>
                  <a:moveTo>
                    <a:pt x="67" y="52"/>
                  </a:moveTo>
                  <a:lnTo>
                    <a:pt x="67" y="47"/>
                  </a:lnTo>
                  <a:lnTo>
                    <a:pt x="67" y="29"/>
                  </a:lnTo>
                  <a:lnTo>
                    <a:pt x="150" y="29"/>
                  </a:lnTo>
                  <a:lnTo>
                    <a:pt x="150" y="47"/>
                  </a:lnTo>
                  <a:lnTo>
                    <a:pt x="150" y="52"/>
                  </a:lnTo>
                  <a:lnTo>
                    <a:pt x="150" y="56"/>
                  </a:lnTo>
                  <a:lnTo>
                    <a:pt x="67" y="56"/>
                  </a:lnTo>
                  <a:lnTo>
                    <a:pt x="67" y="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4" name="Freeform 16"/>
          <p:cNvSpPr>
            <a:spLocks/>
          </p:cNvSpPr>
          <p:nvPr/>
        </p:nvSpPr>
        <p:spPr bwMode="auto">
          <a:xfrm>
            <a:off x="3904782" y="4992407"/>
            <a:ext cx="414338" cy="390525"/>
          </a:xfrm>
          <a:custGeom>
            <a:avLst/>
            <a:gdLst>
              <a:gd name="T0" fmla="*/ 0 w 189"/>
              <a:gd name="T1" fmla="*/ 83 h 178"/>
              <a:gd name="T2" fmla="*/ 95 w 189"/>
              <a:gd name="T3" fmla="*/ 178 h 178"/>
              <a:gd name="T4" fmla="*/ 189 w 189"/>
              <a:gd name="T5" fmla="*/ 83 h 178"/>
              <a:gd name="T6" fmla="*/ 140 w 189"/>
              <a:gd name="T7" fmla="*/ 0 h 178"/>
              <a:gd name="T8" fmla="*/ 135 w 189"/>
              <a:gd name="T9" fmla="*/ 19 h 178"/>
              <a:gd name="T10" fmla="*/ 170 w 189"/>
              <a:gd name="T11" fmla="*/ 83 h 178"/>
              <a:gd name="T12" fmla="*/ 95 w 189"/>
              <a:gd name="T13" fmla="*/ 159 h 178"/>
              <a:gd name="T14" fmla="*/ 19 w 189"/>
              <a:gd name="T15" fmla="*/ 83 h 178"/>
              <a:gd name="T16" fmla="*/ 54 w 189"/>
              <a:gd name="T17" fmla="*/ 19 h 178"/>
              <a:gd name="T18" fmla="*/ 49 w 189"/>
              <a:gd name="T19" fmla="*/ 0 h 178"/>
              <a:gd name="T20" fmla="*/ 0 w 189"/>
              <a:gd name="T21" fmla="*/ 83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89" h="178">
                <a:moveTo>
                  <a:pt x="0" y="83"/>
                </a:moveTo>
                <a:cubicBezTo>
                  <a:pt x="0" y="135"/>
                  <a:pt x="42" y="178"/>
                  <a:pt x="95" y="178"/>
                </a:cubicBezTo>
                <a:cubicBezTo>
                  <a:pt x="147" y="178"/>
                  <a:pt x="189" y="135"/>
                  <a:pt x="189" y="83"/>
                </a:cubicBezTo>
                <a:cubicBezTo>
                  <a:pt x="189" y="47"/>
                  <a:pt x="169" y="16"/>
                  <a:pt x="140" y="0"/>
                </a:cubicBezTo>
                <a:cubicBezTo>
                  <a:pt x="135" y="19"/>
                  <a:pt x="135" y="19"/>
                  <a:pt x="135" y="19"/>
                </a:cubicBezTo>
                <a:cubicBezTo>
                  <a:pt x="156" y="32"/>
                  <a:pt x="170" y="56"/>
                  <a:pt x="170" y="83"/>
                </a:cubicBezTo>
                <a:cubicBezTo>
                  <a:pt x="170" y="125"/>
                  <a:pt x="136" y="159"/>
                  <a:pt x="95" y="159"/>
                </a:cubicBezTo>
                <a:cubicBezTo>
                  <a:pt x="53" y="159"/>
                  <a:pt x="19" y="125"/>
                  <a:pt x="19" y="83"/>
                </a:cubicBezTo>
                <a:cubicBezTo>
                  <a:pt x="19" y="56"/>
                  <a:pt x="33" y="32"/>
                  <a:pt x="54" y="19"/>
                </a:cubicBezTo>
                <a:cubicBezTo>
                  <a:pt x="49" y="0"/>
                  <a:pt x="49" y="0"/>
                  <a:pt x="49" y="0"/>
                </a:cubicBezTo>
                <a:cubicBezTo>
                  <a:pt x="20" y="16"/>
                  <a:pt x="0" y="47"/>
                  <a:pt x="0" y="8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4012732" y="4932082"/>
            <a:ext cx="196850" cy="107950"/>
          </a:xfrm>
          <a:custGeom>
            <a:avLst/>
            <a:gdLst>
              <a:gd name="T0" fmla="*/ 14 w 124"/>
              <a:gd name="T1" fmla="*/ 60 h 68"/>
              <a:gd name="T2" fmla="*/ 17 w 124"/>
              <a:gd name="T3" fmla="*/ 68 h 68"/>
              <a:gd name="T4" fmla="*/ 109 w 124"/>
              <a:gd name="T5" fmla="*/ 68 h 68"/>
              <a:gd name="T6" fmla="*/ 112 w 124"/>
              <a:gd name="T7" fmla="*/ 60 h 68"/>
              <a:gd name="T8" fmla="*/ 117 w 124"/>
              <a:gd name="T9" fmla="*/ 34 h 68"/>
              <a:gd name="T10" fmla="*/ 124 w 124"/>
              <a:gd name="T11" fmla="*/ 0 h 68"/>
              <a:gd name="T12" fmla="*/ 124 w 124"/>
              <a:gd name="T13" fmla="*/ 0 h 68"/>
              <a:gd name="T14" fmla="*/ 0 w 124"/>
              <a:gd name="T15" fmla="*/ 0 h 68"/>
              <a:gd name="T16" fmla="*/ 8 w 124"/>
              <a:gd name="T17" fmla="*/ 34 h 68"/>
              <a:gd name="T18" fmla="*/ 14 w 124"/>
              <a:gd name="T19" fmla="*/ 6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4" h="68">
                <a:moveTo>
                  <a:pt x="14" y="60"/>
                </a:moveTo>
                <a:lnTo>
                  <a:pt x="17" y="68"/>
                </a:lnTo>
                <a:lnTo>
                  <a:pt x="109" y="68"/>
                </a:lnTo>
                <a:lnTo>
                  <a:pt x="112" y="60"/>
                </a:lnTo>
                <a:lnTo>
                  <a:pt x="117" y="34"/>
                </a:lnTo>
                <a:lnTo>
                  <a:pt x="124" y="0"/>
                </a:lnTo>
                <a:lnTo>
                  <a:pt x="124" y="0"/>
                </a:lnTo>
                <a:lnTo>
                  <a:pt x="0" y="0"/>
                </a:lnTo>
                <a:lnTo>
                  <a:pt x="8" y="34"/>
                </a:lnTo>
                <a:lnTo>
                  <a:pt x="14" y="6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57" name="Group 156"/>
          <p:cNvGrpSpPr/>
          <p:nvPr/>
        </p:nvGrpSpPr>
        <p:grpSpPr>
          <a:xfrm>
            <a:off x="3858745" y="4011332"/>
            <a:ext cx="506412" cy="504825"/>
            <a:chOff x="3858745" y="4011332"/>
            <a:chExt cx="506412" cy="504825"/>
          </a:xfrm>
        </p:grpSpPr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4231807" y="4284382"/>
              <a:ext cx="133350" cy="166688"/>
            </a:xfrm>
            <a:custGeom>
              <a:avLst/>
              <a:gdLst>
                <a:gd name="T0" fmla="*/ 0 w 61"/>
                <a:gd name="T1" fmla="*/ 0 h 76"/>
                <a:gd name="T2" fmla="*/ 24 w 61"/>
                <a:gd name="T3" fmla="*/ 76 h 76"/>
                <a:gd name="T4" fmla="*/ 61 w 61"/>
                <a:gd name="T5" fmla="*/ 0 h 76"/>
                <a:gd name="T6" fmla="*/ 0 w 61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76">
                  <a:moveTo>
                    <a:pt x="0" y="0"/>
                  </a:moveTo>
                  <a:cubicBezTo>
                    <a:pt x="2" y="31"/>
                    <a:pt x="11" y="57"/>
                    <a:pt x="24" y="76"/>
                  </a:cubicBezTo>
                  <a:cubicBezTo>
                    <a:pt x="44" y="57"/>
                    <a:pt x="58" y="30"/>
                    <a:pt x="6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4231807" y="4074832"/>
              <a:ext cx="133350" cy="166688"/>
            </a:xfrm>
            <a:custGeom>
              <a:avLst/>
              <a:gdLst>
                <a:gd name="T0" fmla="*/ 24 w 61"/>
                <a:gd name="T1" fmla="*/ 0 h 76"/>
                <a:gd name="T2" fmla="*/ 0 w 61"/>
                <a:gd name="T3" fmla="*/ 76 h 76"/>
                <a:gd name="T4" fmla="*/ 61 w 61"/>
                <a:gd name="T5" fmla="*/ 76 h 76"/>
                <a:gd name="T6" fmla="*/ 24 w 61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76">
                  <a:moveTo>
                    <a:pt x="24" y="0"/>
                  </a:moveTo>
                  <a:cubicBezTo>
                    <a:pt x="11" y="19"/>
                    <a:pt x="2" y="46"/>
                    <a:pt x="0" y="76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58" y="46"/>
                    <a:pt x="44" y="20"/>
                    <a:pt x="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4133382" y="4011332"/>
              <a:ext cx="115888" cy="230188"/>
            </a:xfrm>
            <a:custGeom>
              <a:avLst/>
              <a:gdLst>
                <a:gd name="T0" fmla="*/ 0 w 53"/>
                <a:gd name="T1" fmla="*/ 0 h 105"/>
                <a:gd name="T2" fmla="*/ 0 w 53"/>
                <a:gd name="T3" fmla="*/ 105 h 105"/>
                <a:gd name="T4" fmla="*/ 26 w 53"/>
                <a:gd name="T5" fmla="*/ 105 h 105"/>
                <a:gd name="T6" fmla="*/ 53 w 53"/>
                <a:gd name="T7" fmla="*/ 18 h 105"/>
                <a:gd name="T8" fmla="*/ 0 w 53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05">
                  <a:moveTo>
                    <a:pt x="0" y="0"/>
                  </a:moveTo>
                  <a:cubicBezTo>
                    <a:pt x="0" y="105"/>
                    <a:pt x="0" y="105"/>
                    <a:pt x="0" y="105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28" y="70"/>
                    <a:pt x="39" y="40"/>
                    <a:pt x="53" y="18"/>
                  </a:cubicBezTo>
                  <a:cubicBezTo>
                    <a:pt x="38" y="8"/>
                    <a:pt x="20" y="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3973045" y="4284382"/>
              <a:ext cx="119063" cy="231775"/>
            </a:xfrm>
            <a:custGeom>
              <a:avLst/>
              <a:gdLst>
                <a:gd name="T0" fmla="*/ 54 w 54"/>
                <a:gd name="T1" fmla="*/ 106 h 106"/>
                <a:gd name="T2" fmla="*/ 54 w 54"/>
                <a:gd name="T3" fmla="*/ 0 h 106"/>
                <a:gd name="T4" fmla="*/ 27 w 54"/>
                <a:gd name="T5" fmla="*/ 0 h 106"/>
                <a:gd name="T6" fmla="*/ 0 w 54"/>
                <a:gd name="T7" fmla="*/ 87 h 106"/>
                <a:gd name="T8" fmla="*/ 54 w 54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06">
                  <a:moveTo>
                    <a:pt x="54" y="106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35"/>
                    <a:pt x="14" y="65"/>
                    <a:pt x="0" y="87"/>
                  </a:cubicBezTo>
                  <a:cubicBezTo>
                    <a:pt x="16" y="97"/>
                    <a:pt x="34" y="104"/>
                    <a:pt x="54" y="1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3973045" y="4011332"/>
              <a:ext cx="119063" cy="230188"/>
            </a:xfrm>
            <a:custGeom>
              <a:avLst/>
              <a:gdLst>
                <a:gd name="T0" fmla="*/ 27 w 54"/>
                <a:gd name="T1" fmla="*/ 105 h 105"/>
                <a:gd name="T2" fmla="*/ 54 w 54"/>
                <a:gd name="T3" fmla="*/ 105 h 105"/>
                <a:gd name="T4" fmla="*/ 54 w 54"/>
                <a:gd name="T5" fmla="*/ 0 h 105"/>
                <a:gd name="T6" fmla="*/ 0 w 54"/>
                <a:gd name="T7" fmla="*/ 18 h 105"/>
                <a:gd name="T8" fmla="*/ 27 w 54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05">
                  <a:moveTo>
                    <a:pt x="27" y="105"/>
                  </a:moveTo>
                  <a:cubicBezTo>
                    <a:pt x="54" y="105"/>
                    <a:pt x="54" y="105"/>
                    <a:pt x="54" y="105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34" y="1"/>
                    <a:pt x="16" y="8"/>
                    <a:pt x="0" y="18"/>
                  </a:cubicBezTo>
                  <a:cubicBezTo>
                    <a:pt x="14" y="40"/>
                    <a:pt x="25" y="70"/>
                    <a:pt x="27" y="10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3858745" y="4284382"/>
              <a:ext cx="131763" cy="163513"/>
            </a:xfrm>
            <a:custGeom>
              <a:avLst/>
              <a:gdLst>
                <a:gd name="T0" fmla="*/ 37 w 60"/>
                <a:gd name="T1" fmla="*/ 75 h 75"/>
                <a:gd name="T2" fmla="*/ 60 w 60"/>
                <a:gd name="T3" fmla="*/ 0 h 75"/>
                <a:gd name="T4" fmla="*/ 0 w 60"/>
                <a:gd name="T5" fmla="*/ 0 h 75"/>
                <a:gd name="T6" fmla="*/ 37 w 60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75">
                  <a:moveTo>
                    <a:pt x="37" y="75"/>
                  </a:moveTo>
                  <a:cubicBezTo>
                    <a:pt x="49" y="56"/>
                    <a:pt x="58" y="30"/>
                    <a:pt x="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30"/>
                    <a:pt x="16" y="56"/>
                    <a:pt x="37" y="7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3858745" y="4078007"/>
              <a:ext cx="131763" cy="163513"/>
            </a:xfrm>
            <a:custGeom>
              <a:avLst/>
              <a:gdLst>
                <a:gd name="T0" fmla="*/ 37 w 60"/>
                <a:gd name="T1" fmla="*/ 0 h 75"/>
                <a:gd name="T2" fmla="*/ 0 w 60"/>
                <a:gd name="T3" fmla="*/ 75 h 75"/>
                <a:gd name="T4" fmla="*/ 60 w 60"/>
                <a:gd name="T5" fmla="*/ 75 h 75"/>
                <a:gd name="T6" fmla="*/ 37 w 60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75">
                  <a:moveTo>
                    <a:pt x="37" y="0"/>
                  </a:moveTo>
                  <a:cubicBezTo>
                    <a:pt x="16" y="19"/>
                    <a:pt x="3" y="46"/>
                    <a:pt x="0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58" y="45"/>
                    <a:pt x="49" y="19"/>
                    <a:pt x="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4133382" y="4284382"/>
              <a:ext cx="115888" cy="231775"/>
            </a:xfrm>
            <a:custGeom>
              <a:avLst/>
              <a:gdLst>
                <a:gd name="T0" fmla="*/ 0 w 53"/>
                <a:gd name="T1" fmla="*/ 106 h 106"/>
                <a:gd name="T2" fmla="*/ 53 w 53"/>
                <a:gd name="T3" fmla="*/ 88 h 106"/>
                <a:gd name="T4" fmla="*/ 26 w 53"/>
                <a:gd name="T5" fmla="*/ 0 h 106"/>
                <a:gd name="T6" fmla="*/ 0 w 53"/>
                <a:gd name="T7" fmla="*/ 0 h 106"/>
                <a:gd name="T8" fmla="*/ 0 w 53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06">
                  <a:moveTo>
                    <a:pt x="0" y="106"/>
                  </a:moveTo>
                  <a:cubicBezTo>
                    <a:pt x="20" y="104"/>
                    <a:pt x="38" y="98"/>
                    <a:pt x="53" y="88"/>
                  </a:cubicBezTo>
                  <a:cubicBezTo>
                    <a:pt x="39" y="66"/>
                    <a:pt x="28" y="35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3869857" y="2319057"/>
            <a:ext cx="484188" cy="434975"/>
            <a:chOff x="3869857" y="2319057"/>
            <a:chExt cx="484188" cy="434975"/>
          </a:xfrm>
        </p:grpSpPr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3931770" y="2376207"/>
              <a:ext cx="131763" cy="122238"/>
            </a:xfrm>
            <a:custGeom>
              <a:avLst/>
              <a:gdLst>
                <a:gd name="T0" fmla="*/ 42 w 60"/>
                <a:gd name="T1" fmla="*/ 0 h 56"/>
                <a:gd name="T2" fmla="*/ 0 w 60"/>
                <a:gd name="T3" fmla="*/ 56 h 56"/>
                <a:gd name="T4" fmla="*/ 27 w 60"/>
                <a:gd name="T5" fmla="*/ 56 h 56"/>
                <a:gd name="T6" fmla="*/ 60 w 60"/>
                <a:gd name="T7" fmla="*/ 13 h 56"/>
                <a:gd name="T8" fmla="*/ 42 w 60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42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2" y="12"/>
                    <a:pt x="45" y="7"/>
                    <a:pt x="4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4031782" y="2319057"/>
              <a:ext cx="73025" cy="69850"/>
            </a:xfrm>
            <a:custGeom>
              <a:avLst/>
              <a:gdLst>
                <a:gd name="T0" fmla="*/ 17 w 33"/>
                <a:gd name="T1" fmla="*/ 32 h 32"/>
                <a:gd name="T2" fmla="*/ 19 w 33"/>
                <a:gd name="T3" fmla="*/ 32 h 32"/>
                <a:gd name="T4" fmla="*/ 21 w 33"/>
                <a:gd name="T5" fmla="*/ 31 h 32"/>
                <a:gd name="T6" fmla="*/ 33 w 33"/>
                <a:gd name="T7" fmla="*/ 16 h 32"/>
                <a:gd name="T8" fmla="*/ 33 w 33"/>
                <a:gd name="T9" fmla="*/ 15 h 32"/>
                <a:gd name="T10" fmla="*/ 33 w 33"/>
                <a:gd name="T11" fmla="*/ 12 h 32"/>
                <a:gd name="T12" fmla="*/ 17 w 33"/>
                <a:gd name="T13" fmla="*/ 0 h 32"/>
                <a:gd name="T14" fmla="*/ 14 w 33"/>
                <a:gd name="T15" fmla="*/ 1 h 32"/>
                <a:gd name="T16" fmla="*/ 2 w 33"/>
                <a:gd name="T17" fmla="*/ 18 h 32"/>
                <a:gd name="T18" fmla="*/ 2 w 33"/>
                <a:gd name="T19" fmla="*/ 19 h 32"/>
                <a:gd name="T20" fmla="*/ 17 w 33"/>
                <a:gd name="T2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2">
                  <a:moveTo>
                    <a:pt x="17" y="32"/>
                  </a:moveTo>
                  <a:cubicBezTo>
                    <a:pt x="18" y="32"/>
                    <a:pt x="18" y="32"/>
                    <a:pt x="19" y="32"/>
                  </a:cubicBezTo>
                  <a:cubicBezTo>
                    <a:pt x="20" y="31"/>
                    <a:pt x="20" y="31"/>
                    <a:pt x="21" y="31"/>
                  </a:cubicBezTo>
                  <a:cubicBezTo>
                    <a:pt x="28" y="30"/>
                    <a:pt x="33" y="23"/>
                    <a:pt x="33" y="16"/>
                  </a:cubicBezTo>
                  <a:cubicBezTo>
                    <a:pt x="33" y="16"/>
                    <a:pt x="33" y="15"/>
                    <a:pt x="33" y="15"/>
                  </a:cubicBezTo>
                  <a:cubicBezTo>
                    <a:pt x="33" y="14"/>
                    <a:pt x="33" y="13"/>
                    <a:pt x="33" y="12"/>
                  </a:cubicBezTo>
                  <a:cubicBezTo>
                    <a:pt x="31" y="5"/>
                    <a:pt x="24" y="0"/>
                    <a:pt x="17" y="0"/>
                  </a:cubicBezTo>
                  <a:cubicBezTo>
                    <a:pt x="16" y="0"/>
                    <a:pt x="15" y="0"/>
                    <a:pt x="14" y="1"/>
                  </a:cubicBezTo>
                  <a:cubicBezTo>
                    <a:pt x="6" y="2"/>
                    <a:pt x="0" y="10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4" y="27"/>
                    <a:pt x="10" y="32"/>
                    <a:pt x="17" y="3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4163545" y="2376207"/>
              <a:ext cx="131763" cy="122238"/>
            </a:xfrm>
            <a:custGeom>
              <a:avLst/>
              <a:gdLst>
                <a:gd name="T0" fmla="*/ 32 w 60"/>
                <a:gd name="T1" fmla="*/ 56 h 56"/>
                <a:gd name="T2" fmla="*/ 60 w 60"/>
                <a:gd name="T3" fmla="*/ 56 h 56"/>
                <a:gd name="T4" fmla="*/ 17 w 60"/>
                <a:gd name="T5" fmla="*/ 0 h 56"/>
                <a:gd name="T6" fmla="*/ 0 w 60"/>
                <a:gd name="T7" fmla="*/ 13 h 56"/>
                <a:gd name="T8" fmla="*/ 32 w 60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32" y="5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4" y="7"/>
                    <a:pt x="7" y="12"/>
                    <a:pt x="0" y="13"/>
                  </a:cubicBezTo>
                  <a:lnTo>
                    <a:pt x="32" y="5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120682" y="2319057"/>
              <a:ext cx="71438" cy="69850"/>
            </a:xfrm>
            <a:custGeom>
              <a:avLst/>
              <a:gdLst>
                <a:gd name="T0" fmla="*/ 20 w 33"/>
                <a:gd name="T1" fmla="*/ 1 h 32"/>
                <a:gd name="T2" fmla="*/ 16 w 33"/>
                <a:gd name="T3" fmla="*/ 0 h 32"/>
                <a:gd name="T4" fmla="*/ 1 w 33"/>
                <a:gd name="T5" fmla="*/ 12 h 32"/>
                <a:gd name="T6" fmla="*/ 0 w 33"/>
                <a:gd name="T7" fmla="*/ 15 h 32"/>
                <a:gd name="T8" fmla="*/ 0 w 33"/>
                <a:gd name="T9" fmla="*/ 16 h 32"/>
                <a:gd name="T10" fmla="*/ 12 w 33"/>
                <a:gd name="T11" fmla="*/ 31 h 32"/>
                <a:gd name="T12" fmla="*/ 14 w 33"/>
                <a:gd name="T13" fmla="*/ 32 h 32"/>
                <a:gd name="T14" fmla="*/ 16 w 33"/>
                <a:gd name="T15" fmla="*/ 32 h 32"/>
                <a:gd name="T16" fmla="*/ 31 w 33"/>
                <a:gd name="T17" fmla="*/ 19 h 32"/>
                <a:gd name="T18" fmla="*/ 32 w 33"/>
                <a:gd name="T19" fmla="*/ 18 h 32"/>
                <a:gd name="T20" fmla="*/ 20 w 33"/>
                <a:gd name="T2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2">
                  <a:moveTo>
                    <a:pt x="20" y="1"/>
                  </a:moveTo>
                  <a:cubicBezTo>
                    <a:pt x="18" y="0"/>
                    <a:pt x="17" y="0"/>
                    <a:pt x="16" y="0"/>
                  </a:cubicBezTo>
                  <a:cubicBezTo>
                    <a:pt x="9" y="0"/>
                    <a:pt x="2" y="5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23"/>
                    <a:pt x="5" y="30"/>
                    <a:pt x="12" y="31"/>
                  </a:cubicBezTo>
                  <a:cubicBezTo>
                    <a:pt x="13" y="31"/>
                    <a:pt x="14" y="31"/>
                    <a:pt x="14" y="32"/>
                  </a:cubicBezTo>
                  <a:cubicBezTo>
                    <a:pt x="15" y="32"/>
                    <a:pt x="15" y="32"/>
                    <a:pt x="16" y="32"/>
                  </a:cubicBezTo>
                  <a:cubicBezTo>
                    <a:pt x="23" y="32"/>
                    <a:pt x="30" y="27"/>
                    <a:pt x="31" y="19"/>
                  </a:cubicBezTo>
                  <a:cubicBezTo>
                    <a:pt x="31" y="19"/>
                    <a:pt x="31" y="19"/>
                    <a:pt x="32" y="18"/>
                  </a:cubicBezTo>
                  <a:cubicBezTo>
                    <a:pt x="33" y="10"/>
                    <a:pt x="28" y="2"/>
                    <a:pt x="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3869857" y="2512732"/>
              <a:ext cx="484188" cy="241300"/>
            </a:xfrm>
            <a:custGeom>
              <a:avLst/>
              <a:gdLst>
                <a:gd name="T0" fmla="*/ 0 w 305"/>
                <a:gd name="T1" fmla="*/ 0 h 152"/>
                <a:gd name="T2" fmla="*/ 40 w 305"/>
                <a:gd name="T3" fmla="*/ 152 h 152"/>
                <a:gd name="T4" fmla="*/ 265 w 305"/>
                <a:gd name="T5" fmla="*/ 152 h 152"/>
                <a:gd name="T6" fmla="*/ 305 w 305"/>
                <a:gd name="T7" fmla="*/ 0 h 152"/>
                <a:gd name="T8" fmla="*/ 275 w 305"/>
                <a:gd name="T9" fmla="*/ 0 h 152"/>
                <a:gd name="T10" fmla="*/ 236 w 305"/>
                <a:gd name="T11" fmla="*/ 0 h 152"/>
                <a:gd name="T12" fmla="*/ 69 w 305"/>
                <a:gd name="T13" fmla="*/ 0 h 152"/>
                <a:gd name="T14" fmla="*/ 32 w 305"/>
                <a:gd name="T15" fmla="*/ 0 h 152"/>
                <a:gd name="T16" fmla="*/ 0 w 305"/>
                <a:gd name="T1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152">
                  <a:moveTo>
                    <a:pt x="0" y="0"/>
                  </a:moveTo>
                  <a:lnTo>
                    <a:pt x="40" y="152"/>
                  </a:lnTo>
                  <a:lnTo>
                    <a:pt x="265" y="152"/>
                  </a:lnTo>
                  <a:lnTo>
                    <a:pt x="305" y="0"/>
                  </a:lnTo>
                  <a:lnTo>
                    <a:pt x="275" y="0"/>
                  </a:lnTo>
                  <a:lnTo>
                    <a:pt x="236" y="0"/>
                  </a:lnTo>
                  <a:lnTo>
                    <a:pt x="69" y="0"/>
                  </a:lnTo>
                  <a:lnTo>
                    <a:pt x="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9" name="Freeform 31"/>
          <p:cNvSpPr>
            <a:spLocks noEditPoints="1"/>
          </p:cNvSpPr>
          <p:nvPr/>
        </p:nvSpPr>
        <p:spPr bwMode="auto">
          <a:xfrm>
            <a:off x="4731870" y="1479270"/>
            <a:ext cx="288925" cy="544513"/>
          </a:xfrm>
          <a:custGeom>
            <a:avLst/>
            <a:gdLst>
              <a:gd name="T0" fmla="*/ 138 w 182"/>
              <a:gd name="T1" fmla="*/ 33 h 343"/>
              <a:gd name="T2" fmla="*/ 138 w 182"/>
              <a:gd name="T3" fmla="*/ 3 h 343"/>
              <a:gd name="T4" fmla="*/ 138 w 182"/>
              <a:gd name="T5" fmla="*/ 0 h 343"/>
              <a:gd name="T6" fmla="*/ 135 w 182"/>
              <a:gd name="T7" fmla="*/ 0 h 343"/>
              <a:gd name="T8" fmla="*/ 47 w 182"/>
              <a:gd name="T9" fmla="*/ 0 h 343"/>
              <a:gd name="T10" fmla="*/ 45 w 182"/>
              <a:gd name="T11" fmla="*/ 0 h 343"/>
              <a:gd name="T12" fmla="*/ 45 w 182"/>
              <a:gd name="T13" fmla="*/ 3 h 343"/>
              <a:gd name="T14" fmla="*/ 45 w 182"/>
              <a:gd name="T15" fmla="*/ 33 h 343"/>
              <a:gd name="T16" fmla="*/ 3 w 182"/>
              <a:gd name="T17" fmla="*/ 33 h 343"/>
              <a:gd name="T18" fmla="*/ 0 w 182"/>
              <a:gd name="T19" fmla="*/ 33 h 343"/>
              <a:gd name="T20" fmla="*/ 0 w 182"/>
              <a:gd name="T21" fmla="*/ 35 h 343"/>
              <a:gd name="T22" fmla="*/ 0 w 182"/>
              <a:gd name="T23" fmla="*/ 340 h 343"/>
              <a:gd name="T24" fmla="*/ 0 w 182"/>
              <a:gd name="T25" fmla="*/ 343 h 343"/>
              <a:gd name="T26" fmla="*/ 3 w 182"/>
              <a:gd name="T27" fmla="*/ 343 h 343"/>
              <a:gd name="T28" fmla="*/ 181 w 182"/>
              <a:gd name="T29" fmla="*/ 343 h 343"/>
              <a:gd name="T30" fmla="*/ 182 w 182"/>
              <a:gd name="T31" fmla="*/ 343 h 343"/>
              <a:gd name="T32" fmla="*/ 182 w 182"/>
              <a:gd name="T33" fmla="*/ 340 h 343"/>
              <a:gd name="T34" fmla="*/ 182 w 182"/>
              <a:gd name="T35" fmla="*/ 35 h 343"/>
              <a:gd name="T36" fmla="*/ 182 w 182"/>
              <a:gd name="T37" fmla="*/ 33 h 343"/>
              <a:gd name="T38" fmla="*/ 181 w 182"/>
              <a:gd name="T39" fmla="*/ 33 h 343"/>
              <a:gd name="T40" fmla="*/ 138 w 182"/>
              <a:gd name="T41" fmla="*/ 33 h 343"/>
              <a:gd name="T42" fmla="*/ 166 w 182"/>
              <a:gd name="T43" fmla="*/ 198 h 343"/>
              <a:gd name="T44" fmla="*/ 166 w 182"/>
              <a:gd name="T45" fmla="*/ 251 h 343"/>
              <a:gd name="T46" fmla="*/ 18 w 182"/>
              <a:gd name="T47" fmla="*/ 251 h 343"/>
              <a:gd name="T48" fmla="*/ 18 w 182"/>
              <a:gd name="T49" fmla="*/ 198 h 343"/>
              <a:gd name="T50" fmla="*/ 166 w 182"/>
              <a:gd name="T51" fmla="*/ 198 h 343"/>
              <a:gd name="T52" fmla="*/ 18 w 182"/>
              <a:gd name="T53" fmla="*/ 180 h 343"/>
              <a:gd name="T54" fmla="*/ 18 w 182"/>
              <a:gd name="T55" fmla="*/ 126 h 343"/>
              <a:gd name="T56" fmla="*/ 166 w 182"/>
              <a:gd name="T57" fmla="*/ 126 h 343"/>
              <a:gd name="T58" fmla="*/ 166 w 182"/>
              <a:gd name="T59" fmla="*/ 180 h 343"/>
              <a:gd name="T60" fmla="*/ 18 w 182"/>
              <a:gd name="T61" fmla="*/ 180 h 343"/>
              <a:gd name="T62" fmla="*/ 166 w 182"/>
              <a:gd name="T63" fmla="*/ 269 h 343"/>
              <a:gd name="T64" fmla="*/ 166 w 182"/>
              <a:gd name="T65" fmla="*/ 325 h 343"/>
              <a:gd name="T66" fmla="*/ 18 w 182"/>
              <a:gd name="T67" fmla="*/ 325 h 343"/>
              <a:gd name="T68" fmla="*/ 18 w 182"/>
              <a:gd name="T69" fmla="*/ 269 h 343"/>
              <a:gd name="T70" fmla="*/ 166 w 182"/>
              <a:gd name="T71" fmla="*/ 269 h 343"/>
              <a:gd name="T72" fmla="*/ 166 w 182"/>
              <a:gd name="T73" fmla="*/ 269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82" h="343">
                <a:moveTo>
                  <a:pt x="138" y="33"/>
                </a:moveTo>
                <a:lnTo>
                  <a:pt x="138" y="3"/>
                </a:lnTo>
                <a:lnTo>
                  <a:pt x="138" y="0"/>
                </a:lnTo>
                <a:lnTo>
                  <a:pt x="135" y="0"/>
                </a:lnTo>
                <a:lnTo>
                  <a:pt x="47" y="0"/>
                </a:lnTo>
                <a:lnTo>
                  <a:pt x="45" y="0"/>
                </a:lnTo>
                <a:lnTo>
                  <a:pt x="45" y="3"/>
                </a:lnTo>
                <a:lnTo>
                  <a:pt x="45" y="33"/>
                </a:lnTo>
                <a:lnTo>
                  <a:pt x="3" y="33"/>
                </a:lnTo>
                <a:lnTo>
                  <a:pt x="0" y="33"/>
                </a:lnTo>
                <a:lnTo>
                  <a:pt x="0" y="35"/>
                </a:lnTo>
                <a:lnTo>
                  <a:pt x="0" y="340"/>
                </a:lnTo>
                <a:lnTo>
                  <a:pt x="0" y="343"/>
                </a:lnTo>
                <a:lnTo>
                  <a:pt x="3" y="343"/>
                </a:lnTo>
                <a:lnTo>
                  <a:pt x="181" y="343"/>
                </a:lnTo>
                <a:lnTo>
                  <a:pt x="182" y="343"/>
                </a:lnTo>
                <a:lnTo>
                  <a:pt x="182" y="340"/>
                </a:lnTo>
                <a:lnTo>
                  <a:pt x="182" y="35"/>
                </a:lnTo>
                <a:lnTo>
                  <a:pt x="182" y="33"/>
                </a:lnTo>
                <a:lnTo>
                  <a:pt x="181" y="33"/>
                </a:lnTo>
                <a:lnTo>
                  <a:pt x="138" y="33"/>
                </a:lnTo>
                <a:close/>
                <a:moveTo>
                  <a:pt x="166" y="198"/>
                </a:moveTo>
                <a:lnTo>
                  <a:pt x="166" y="251"/>
                </a:lnTo>
                <a:lnTo>
                  <a:pt x="18" y="251"/>
                </a:lnTo>
                <a:lnTo>
                  <a:pt x="18" y="198"/>
                </a:lnTo>
                <a:lnTo>
                  <a:pt x="166" y="198"/>
                </a:lnTo>
                <a:close/>
                <a:moveTo>
                  <a:pt x="18" y="180"/>
                </a:moveTo>
                <a:lnTo>
                  <a:pt x="18" y="126"/>
                </a:lnTo>
                <a:lnTo>
                  <a:pt x="166" y="126"/>
                </a:lnTo>
                <a:lnTo>
                  <a:pt x="166" y="180"/>
                </a:lnTo>
                <a:lnTo>
                  <a:pt x="18" y="180"/>
                </a:lnTo>
                <a:close/>
                <a:moveTo>
                  <a:pt x="166" y="269"/>
                </a:moveTo>
                <a:lnTo>
                  <a:pt x="166" y="325"/>
                </a:lnTo>
                <a:lnTo>
                  <a:pt x="18" y="325"/>
                </a:lnTo>
                <a:lnTo>
                  <a:pt x="18" y="269"/>
                </a:lnTo>
                <a:lnTo>
                  <a:pt x="166" y="269"/>
                </a:lnTo>
                <a:lnTo>
                  <a:pt x="166" y="2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0" name="Rectangle 32"/>
          <p:cNvSpPr>
            <a:spLocks noChangeArrowheads="1"/>
          </p:cNvSpPr>
          <p:nvPr/>
        </p:nvSpPr>
        <p:spPr bwMode="auto">
          <a:xfrm>
            <a:off x="7098832" y="4049432"/>
            <a:ext cx="258763" cy="19050"/>
          </a:xfrm>
          <a:prstGeom prst="rect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1" name="Freeform 33"/>
          <p:cNvSpPr>
            <a:spLocks noEditPoints="1"/>
          </p:cNvSpPr>
          <p:nvPr/>
        </p:nvSpPr>
        <p:spPr bwMode="auto">
          <a:xfrm>
            <a:off x="7048032" y="4004982"/>
            <a:ext cx="327025" cy="515938"/>
          </a:xfrm>
          <a:custGeom>
            <a:avLst/>
            <a:gdLst>
              <a:gd name="T0" fmla="*/ 206 w 206"/>
              <a:gd name="T1" fmla="*/ 0 h 325"/>
              <a:gd name="T2" fmla="*/ 0 w 206"/>
              <a:gd name="T3" fmla="*/ 0 h 325"/>
              <a:gd name="T4" fmla="*/ 0 w 206"/>
              <a:gd name="T5" fmla="*/ 325 h 325"/>
              <a:gd name="T6" fmla="*/ 206 w 206"/>
              <a:gd name="T7" fmla="*/ 325 h 325"/>
              <a:gd name="T8" fmla="*/ 206 w 206"/>
              <a:gd name="T9" fmla="*/ 47 h 325"/>
              <a:gd name="T10" fmla="*/ 195 w 206"/>
              <a:gd name="T11" fmla="*/ 47 h 325"/>
              <a:gd name="T12" fmla="*/ 32 w 206"/>
              <a:gd name="T13" fmla="*/ 47 h 325"/>
              <a:gd name="T14" fmla="*/ 23 w 206"/>
              <a:gd name="T15" fmla="*/ 47 h 325"/>
              <a:gd name="T16" fmla="*/ 23 w 206"/>
              <a:gd name="T17" fmla="*/ 21 h 325"/>
              <a:gd name="T18" fmla="*/ 206 w 206"/>
              <a:gd name="T19" fmla="*/ 21 h 325"/>
              <a:gd name="T20" fmla="*/ 206 w 206"/>
              <a:gd name="T21" fmla="*/ 0 h 325"/>
              <a:gd name="T22" fmla="*/ 174 w 206"/>
              <a:gd name="T23" fmla="*/ 152 h 325"/>
              <a:gd name="T24" fmla="*/ 39 w 206"/>
              <a:gd name="T25" fmla="*/ 152 h 325"/>
              <a:gd name="T26" fmla="*/ 39 w 206"/>
              <a:gd name="T27" fmla="*/ 86 h 325"/>
              <a:gd name="T28" fmla="*/ 174 w 206"/>
              <a:gd name="T29" fmla="*/ 86 h 325"/>
              <a:gd name="T30" fmla="*/ 174 w 206"/>
              <a:gd name="T31" fmla="*/ 152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6" h="325">
                <a:moveTo>
                  <a:pt x="206" y="0"/>
                </a:moveTo>
                <a:lnTo>
                  <a:pt x="0" y="0"/>
                </a:lnTo>
                <a:lnTo>
                  <a:pt x="0" y="325"/>
                </a:lnTo>
                <a:lnTo>
                  <a:pt x="206" y="325"/>
                </a:lnTo>
                <a:lnTo>
                  <a:pt x="206" y="47"/>
                </a:lnTo>
                <a:lnTo>
                  <a:pt x="195" y="47"/>
                </a:lnTo>
                <a:lnTo>
                  <a:pt x="32" y="47"/>
                </a:lnTo>
                <a:lnTo>
                  <a:pt x="23" y="47"/>
                </a:lnTo>
                <a:lnTo>
                  <a:pt x="23" y="21"/>
                </a:lnTo>
                <a:lnTo>
                  <a:pt x="206" y="21"/>
                </a:lnTo>
                <a:lnTo>
                  <a:pt x="206" y="0"/>
                </a:lnTo>
                <a:close/>
                <a:moveTo>
                  <a:pt x="174" y="152"/>
                </a:moveTo>
                <a:lnTo>
                  <a:pt x="39" y="152"/>
                </a:lnTo>
                <a:lnTo>
                  <a:pt x="39" y="86"/>
                </a:lnTo>
                <a:lnTo>
                  <a:pt x="174" y="86"/>
                </a:lnTo>
                <a:lnTo>
                  <a:pt x="174" y="1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51" name="Group 150"/>
          <p:cNvGrpSpPr/>
          <p:nvPr/>
        </p:nvGrpSpPr>
        <p:grpSpPr>
          <a:xfrm>
            <a:off x="6187607" y="2341282"/>
            <a:ext cx="492126" cy="392113"/>
            <a:chOff x="6187607" y="2341282"/>
            <a:chExt cx="492126" cy="392113"/>
          </a:xfrm>
        </p:grpSpPr>
        <p:sp>
          <p:nvSpPr>
            <p:cNvPr id="32" name="Rectangle 34"/>
            <p:cNvSpPr>
              <a:spLocks noChangeArrowheads="1"/>
            </p:cNvSpPr>
            <p:nvPr/>
          </p:nvSpPr>
          <p:spPr bwMode="auto">
            <a:xfrm>
              <a:off x="6187607" y="2434945"/>
              <a:ext cx="50800" cy="2984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3" name="Rectangle 35"/>
            <p:cNvSpPr>
              <a:spLocks noChangeArrowheads="1"/>
            </p:cNvSpPr>
            <p:nvPr/>
          </p:nvSpPr>
          <p:spPr bwMode="auto">
            <a:xfrm>
              <a:off x="6630520" y="2434945"/>
              <a:ext cx="49213" cy="2984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4" name="Freeform 36"/>
            <p:cNvSpPr>
              <a:spLocks noEditPoints="1"/>
            </p:cNvSpPr>
            <p:nvPr/>
          </p:nvSpPr>
          <p:spPr bwMode="auto">
            <a:xfrm>
              <a:off x="6279682" y="2341282"/>
              <a:ext cx="307975" cy="392113"/>
            </a:xfrm>
            <a:custGeom>
              <a:avLst/>
              <a:gdLst>
                <a:gd name="T0" fmla="*/ 21 w 194"/>
                <a:gd name="T1" fmla="*/ 0 h 247"/>
                <a:gd name="T2" fmla="*/ 21 w 194"/>
                <a:gd name="T3" fmla="*/ 59 h 247"/>
                <a:gd name="T4" fmla="*/ 0 w 194"/>
                <a:gd name="T5" fmla="*/ 59 h 247"/>
                <a:gd name="T6" fmla="*/ 0 w 194"/>
                <a:gd name="T7" fmla="*/ 247 h 247"/>
                <a:gd name="T8" fmla="*/ 194 w 194"/>
                <a:gd name="T9" fmla="*/ 247 h 247"/>
                <a:gd name="T10" fmla="*/ 194 w 194"/>
                <a:gd name="T11" fmla="*/ 59 h 247"/>
                <a:gd name="T12" fmla="*/ 172 w 194"/>
                <a:gd name="T13" fmla="*/ 59 h 247"/>
                <a:gd name="T14" fmla="*/ 172 w 194"/>
                <a:gd name="T15" fmla="*/ 0 h 247"/>
                <a:gd name="T16" fmla="*/ 21 w 194"/>
                <a:gd name="T17" fmla="*/ 0 h 247"/>
                <a:gd name="T18" fmla="*/ 48 w 194"/>
                <a:gd name="T19" fmla="*/ 59 h 247"/>
                <a:gd name="T20" fmla="*/ 48 w 194"/>
                <a:gd name="T21" fmla="*/ 26 h 247"/>
                <a:gd name="T22" fmla="*/ 146 w 194"/>
                <a:gd name="T23" fmla="*/ 26 h 247"/>
                <a:gd name="T24" fmla="*/ 146 w 194"/>
                <a:gd name="T25" fmla="*/ 59 h 247"/>
                <a:gd name="T26" fmla="*/ 48 w 194"/>
                <a:gd name="T27" fmla="*/ 5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4" h="247">
                  <a:moveTo>
                    <a:pt x="21" y="0"/>
                  </a:moveTo>
                  <a:lnTo>
                    <a:pt x="21" y="59"/>
                  </a:lnTo>
                  <a:lnTo>
                    <a:pt x="0" y="59"/>
                  </a:lnTo>
                  <a:lnTo>
                    <a:pt x="0" y="247"/>
                  </a:lnTo>
                  <a:lnTo>
                    <a:pt x="194" y="247"/>
                  </a:lnTo>
                  <a:lnTo>
                    <a:pt x="194" y="59"/>
                  </a:lnTo>
                  <a:lnTo>
                    <a:pt x="172" y="59"/>
                  </a:lnTo>
                  <a:lnTo>
                    <a:pt x="172" y="0"/>
                  </a:lnTo>
                  <a:lnTo>
                    <a:pt x="21" y="0"/>
                  </a:lnTo>
                  <a:close/>
                  <a:moveTo>
                    <a:pt x="48" y="59"/>
                  </a:moveTo>
                  <a:lnTo>
                    <a:pt x="48" y="26"/>
                  </a:lnTo>
                  <a:lnTo>
                    <a:pt x="146" y="26"/>
                  </a:lnTo>
                  <a:lnTo>
                    <a:pt x="146" y="59"/>
                  </a:lnTo>
                  <a:lnTo>
                    <a:pt x="48" y="5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5406557" y="2330170"/>
            <a:ext cx="493713" cy="414338"/>
            <a:chOff x="5406557" y="2330170"/>
            <a:chExt cx="493713" cy="414338"/>
          </a:xfrm>
        </p:grpSpPr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5406557" y="2615920"/>
              <a:ext cx="493713" cy="128588"/>
            </a:xfrm>
            <a:custGeom>
              <a:avLst/>
              <a:gdLst>
                <a:gd name="T0" fmla="*/ 203 w 311"/>
                <a:gd name="T1" fmla="*/ 41 h 81"/>
                <a:gd name="T2" fmla="*/ 108 w 311"/>
                <a:gd name="T3" fmla="*/ 41 h 81"/>
                <a:gd name="T4" fmla="*/ 108 w 311"/>
                <a:gd name="T5" fmla="*/ 0 h 81"/>
                <a:gd name="T6" fmla="*/ 0 w 311"/>
                <a:gd name="T7" fmla="*/ 0 h 81"/>
                <a:gd name="T8" fmla="*/ 0 w 311"/>
                <a:gd name="T9" fmla="*/ 81 h 81"/>
                <a:gd name="T10" fmla="*/ 311 w 311"/>
                <a:gd name="T11" fmla="*/ 81 h 81"/>
                <a:gd name="T12" fmla="*/ 311 w 311"/>
                <a:gd name="T13" fmla="*/ 0 h 81"/>
                <a:gd name="T14" fmla="*/ 203 w 311"/>
                <a:gd name="T15" fmla="*/ 0 h 81"/>
                <a:gd name="T16" fmla="*/ 203 w 311"/>
                <a:gd name="T17" fmla="*/ 4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1" h="81">
                  <a:moveTo>
                    <a:pt x="203" y="41"/>
                  </a:moveTo>
                  <a:lnTo>
                    <a:pt x="108" y="41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311" y="81"/>
                  </a:lnTo>
                  <a:lnTo>
                    <a:pt x="311" y="0"/>
                  </a:lnTo>
                  <a:lnTo>
                    <a:pt x="203" y="0"/>
                  </a:lnTo>
                  <a:lnTo>
                    <a:pt x="203" y="4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6" name="Rectangle 38"/>
            <p:cNvSpPr>
              <a:spLocks noChangeArrowheads="1"/>
            </p:cNvSpPr>
            <p:nvPr/>
          </p:nvSpPr>
          <p:spPr bwMode="auto">
            <a:xfrm>
              <a:off x="5606582" y="2615920"/>
              <a:ext cx="93663" cy="3651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7" name="Freeform 39"/>
            <p:cNvSpPr>
              <a:spLocks noEditPoints="1"/>
            </p:cNvSpPr>
            <p:nvPr/>
          </p:nvSpPr>
          <p:spPr bwMode="auto">
            <a:xfrm>
              <a:off x="5406557" y="2330170"/>
              <a:ext cx="493713" cy="257175"/>
            </a:xfrm>
            <a:custGeom>
              <a:avLst/>
              <a:gdLst>
                <a:gd name="T0" fmla="*/ 231 w 311"/>
                <a:gd name="T1" fmla="*/ 0 h 162"/>
                <a:gd name="T2" fmla="*/ 79 w 311"/>
                <a:gd name="T3" fmla="*/ 0 h 162"/>
                <a:gd name="T4" fmla="*/ 79 w 311"/>
                <a:gd name="T5" fmla="*/ 58 h 162"/>
                <a:gd name="T6" fmla="*/ 0 w 311"/>
                <a:gd name="T7" fmla="*/ 58 h 162"/>
                <a:gd name="T8" fmla="*/ 0 w 311"/>
                <a:gd name="T9" fmla="*/ 162 h 162"/>
                <a:gd name="T10" fmla="*/ 108 w 311"/>
                <a:gd name="T11" fmla="*/ 162 h 162"/>
                <a:gd name="T12" fmla="*/ 203 w 311"/>
                <a:gd name="T13" fmla="*/ 162 h 162"/>
                <a:gd name="T14" fmla="*/ 311 w 311"/>
                <a:gd name="T15" fmla="*/ 162 h 162"/>
                <a:gd name="T16" fmla="*/ 311 w 311"/>
                <a:gd name="T17" fmla="*/ 58 h 162"/>
                <a:gd name="T18" fmla="*/ 231 w 311"/>
                <a:gd name="T19" fmla="*/ 58 h 162"/>
                <a:gd name="T20" fmla="*/ 231 w 311"/>
                <a:gd name="T21" fmla="*/ 0 h 162"/>
                <a:gd name="T22" fmla="*/ 107 w 311"/>
                <a:gd name="T23" fmla="*/ 58 h 162"/>
                <a:gd name="T24" fmla="*/ 107 w 311"/>
                <a:gd name="T25" fmla="*/ 26 h 162"/>
                <a:gd name="T26" fmla="*/ 205 w 311"/>
                <a:gd name="T27" fmla="*/ 26 h 162"/>
                <a:gd name="T28" fmla="*/ 205 w 311"/>
                <a:gd name="T29" fmla="*/ 58 h 162"/>
                <a:gd name="T30" fmla="*/ 107 w 311"/>
                <a:gd name="T31" fmla="*/ 58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1" h="162">
                  <a:moveTo>
                    <a:pt x="231" y="0"/>
                  </a:moveTo>
                  <a:lnTo>
                    <a:pt x="79" y="0"/>
                  </a:lnTo>
                  <a:lnTo>
                    <a:pt x="79" y="58"/>
                  </a:lnTo>
                  <a:lnTo>
                    <a:pt x="0" y="58"/>
                  </a:lnTo>
                  <a:lnTo>
                    <a:pt x="0" y="162"/>
                  </a:lnTo>
                  <a:lnTo>
                    <a:pt x="108" y="162"/>
                  </a:lnTo>
                  <a:lnTo>
                    <a:pt x="203" y="162"/>
                  </a:lnTo>
                  <a:lnTo>
                    <a:pt x="311" y="162"/>
                  </a:lnTo>
                  <a:lnTo>
                    <a:pt x="311" y="58"/>
                  </a:lnTo>
                  <a:lnTo>
                    <a:pt x="231" y="58"/>
                  </a:lnTo>
                  <a:lnTo>
                    <a:pt x="231" y="0"/>
                  </a:lnTo>
                  <a:close/>
                  <a:moveTo>
                    <a:pt x="107" y="58"/>
                  </a:moveTo>
                  <a:lnTo>
                    <a:pt x="107" y="26"/>
                  </a:lnTo>
                  <a:lnTo>
                    <a:pt x="205" y="26"/>
                  </a:lnTo>
                  <a:lnTo>
                    <a:pt x="205" y="58"/>
                  </a:lnTo>
                  <a:lnTo>
                    <a:pt x="107" y="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933357" y="634720"/>
            <a:ext cx="357188" cy="488950"/>
            <a:chOff x="3933357" y="634720"/>
            <a:chExt cx="357188" cy="488950"/>
          </a:xfrm>
        </p:grpSpPr>
        <p:sp>
          <p:nvSpPr>
            <p:cNvPr id="38" name="Freeform 40"/>
            <p:cNvSpPr>
              <a:spLocks/>
            </p:cNvSpPr>
            <p:nvPr/>
          </p:nvSpPr>
          <p:spPr bwMode="auto">
            <a:xfrm>
              <a:off x="3993682" y="893482"/>
              <a:ext cx="80963" cy="38100"/>
            </a:xfrm>
            <a:custGeom>
              <a:avLst/>
              <a:gdLst>
                <a:gd name="T0" fmla="*/ 18 w 37"/>
                <a:gd name="T1" fmla="*/ 0 h 17"/>
                <a:gd name="T2" fmla="*/ 0 w 37"/>
                <a:gd name="T3" fmla="*/ 17 h 17"/>
                <a:gd name="T4" fmla="*/ 37 w 37"/>
                <a:gd name="T5" fmla="*/ 17 h 17"/>
                <a:gd name="T6" fmla="*/ 18 w 37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17">
                  <a:moveTo>
                    <a:pt x="18" y="0"/>
                  </a:moveTo>
                  <a:cubicBezTo>
                    <a:pt x="9" y="0"/>
                    <a:pt x="1" y="7"/>
                    <a:pt x="0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7"/>
                    <a:pt x="28" y="0"/>
                    <a:pt x="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9" name="Freeform 41"/>
            <p:cNvSpPr>
              <a:spLocks noEditPoints="1"/>
            </p:cNvSpPr>
            <p:nvPr/>
          </p:nvSpPr>
          <p:spPr bwMode="auto">
            <a:xfrm>
              <a:off x="3933357" y="634720"/>
              <a:ext cx="357188" cy="488950"/>
            </a:xfrm>
            <a:custGeom>
              <a:avLst/>
              <a:gdLst>
                <a:gd name="T0" fmla="*/ 7 w 163"/>
                <a:gd name="T1" fmla="*/ 223 h 223"/>
                <a:gd name="T2" fmla="*/ 32 w 163"/>
                <a:gd name="T3" fmla="*/ 223 h 223"/>
                <a:gd name="T4" fmla="*/ 39 w 163"/>
                <a:gd name="T5" fmla="*/ 216 h 223"/>
                <a:gd name="T6" fmla="*/ 39 w 163"/>
                <a:gd name="T7" fmla="*/ 196 h 223"/>
                <a:gd name="T8" fmla="*/ 124 w 163"/>
                <a:gd name="T9" fmla="*/ 196 h 223"/>
                <a:gd name="T10" fmla="*/ 124 w 163"/>
                <a:gd name="T11" fmla="*/ 216 h 223"/>
                <a:gd name="T12" fmla="*/ 131 w 163"/>
                <a:gd name="T13" fmla="*/ 223 h 223"/>
                <a:gd name="T14" fmla="*/ 156 w 163"/>
                <a:gd name="T15" fmla="*/ 223 h 223"/>
                <a:gd name="T16" fmla="*/ 163 w 163"/>
                <a:gd name="T17" fmla="*/ 216 h 223"/>
                <a:gd name="T18" fmla="*/ 163 w 163"/>
                <a:gd name="T19" fmla="*/ 196 h 223"/>
                <a:gd name="T20" fmla="*/ 163 w 163"/>
                <a:gd name="T21" fmla="*/ 182 h 223"/>
                <a:gd name="T22" fmla="*/ 163 w 163"/>
                <a:gd name="T23" fmla="*/ 0 h 223"/>
                <a:gd name="T24" fmla="*/ 0 w 163"/>
                <a:gd name="T25" fmla="*/ 0 h 223"/>
                <a:gd name="T26" fmla="*/ 0 w 163"/>
                <a:gd name="T27" fmla="*/ 182 h 223"/>
                <a:gd name="T28" fmla="*/ 0 w 163"/>
                <a:gd name="T29" fmla="*/ 196 h 223"/>
                <a:gd name="T30" fmla="*/ 0 w 163"/>
                <a:gd name="T31" fmla="*/ 216 h 223"/>
                <a:gd name="T32" fmla="*/ 7 w 163"/>
                <a:gd name="T33" fmla="*/ 223 h 223"/>
                <a:gd name="T34" fmla="*/ 148 w 163"/>
                <a:gd name="T35" fmla="*/ 175 h 223"/>
                <a:gd name="T36" fmla="*/ 116 w 163"/>
                <a:gd name="T37" fmla="*/ 175 h 223"/>
                <a:gd name="T38" fmla="*/ 116 w 163"/>
                <a:gd name="T39" fmla="*/ 158 h 223"/>
                <a:gd name="T40" fmla="*/ 148 w 163"/>
                <a:gd name="T41" fmla="*/ 158 h 223"/>
                <a:gd name="T42" fmla="*/ 148 w 163"/>
                <a:gd name="T43" fmla="*/ 175 h 223"/>
                <a:gd name="T44" fmla="*/ 148 w 163"/>
                <a:gd name="T45" fmla="*/ 141 h 223"/>
                <a:gd name="T46" fmla="*/ 88 w 163"/>
                <a:gd name="T47" fmla="*/ 141 h 223"/>
                <a:gd name="T48" fmla="*/ 88 w 163"/>
                <a:gd name="T49" fmla="*/ 41 h 223"/>
                <a:gd name="T50" fmla="*/ 148 w 163"/>
                <a:gd name="T51" fmla="*/ 41 h 223"/>
                <a:gd name="T52" fmla="*/ 148 w 163"/>
                <a:gd name="T53" fmla="*/ 141 h 223"/>
                <a:gd name="T54" fmla="*/ 39 w 163"/>
                <a:gd name="T55" fmla="*/ 13 h 223"/>
                <a:gd name="T56" fmla="*/ 124 w 163"/>
                <a:gd name="T57" fmla="*/ 13 h 223"/>
                <a:gd name="T58" fmla="*/ 124 w 163"/>
                <a:gd name="T59" fmla="*/ 25 h 223"/>
                <a:gd name="T60" fmla="*/ 39 w 163"/>
                <a:gd name="T61" fmla="*/ 25 h 223"/>
                <a:gd name="T62" fmla="*/ 39 w 163"/>
                <a:gd name="T63" fmla="*/ 13 h 223"/>
                <a:gd name="T64" fmla="*/ 15 w 163"/>
                <a:gd name="T65" fmla="*/ 41 h 223"/>
                <a:gd name="T66" fmla="*/ 75 w 163"/>
                <a:gd name="T67" fmla="*/ 41 h 223"/>
                <a:gd name="T68" fmla="*/ 75 w 163"/>
                <a:gd name="T69" fmla="*/ 141 h 223"/>
                <a:gd name="T70" fmla="*/ 63 w 163"/>
                <a:gd name="T71" fmla="*/ 141 h 223"/>
                <a:gd name="T72" fmla="*/ 27 w 163"/>
                <a:gd name="T73" fmla="*/ 141 h 223"/>
                <a:gd name="T74" fmla="*/ 15 w 163"/>
                <a:gd name="T75" fmla="*/ 141 h 223"/>
                <a:gd name="T76" fmla="*/ 15 w 163"/>
                <a:gd name="T77" fmla="*/ 41 h 223"/>
                <a:gd name="T78" fmla="*/ 15 w 163"/>
                <a:gd name="T79" fmla="*/ 158 h 223"/>
                <a:gd name="T80" fmla="*/ 47 w 163"/>
                <a:gd name="T81" fmla="*/ 158 h 223"/>
                <a:gd name="T82" fmla="*/ 47 w 163"/>
                <a:gd name="T83" fmla="*/ 175 h 223"/>
                <a:gd name="T84" fmla="*/ 15 w 163"/>
                <a:gd name="T85" fmla="*/ 175 h 223"/>
                <a:gd name="T86" fmla="*/ 15 w 163"/>
                <a:gd name="T87" fmla="*/ 15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3" h="223">
                  <a:moveTo>
                    <a:pt x="7" y="223"/>
                  </a:moveTo>
                  <a:cubicBezTo>
                    <a:pt x="32" y="223"/>
                    <a:pt x="32" y="223"/>
                    <a:pt x="32" y="223"/>
                  </a:cubicBezTo>
                  <a:cubicBezTo>
                    <a:pt x="36" y="223"/>
                    <a:pt x="39" y="220"/>
                    <a:pt x="39" y="216"/>
                  </a:cubicBezTo>
                  <a:cubicBezTo>
                    <a:pt x="39" y="196"/>
                    <a:pt x="39" y="196"/>
                    <a:pt x="39" y="196"/>
                  </a:cubicBezTo>
                  <a:cubicBezTo>
                    <a:pt x="124" y="196"/>
                    <a:pt x="124" y="196"/>
                    <a:pt x="124" y="196"/>
                  </a:cubicBezTo>
                  <a:cubicBezTo>
                    <a:pt x="124" y="216"/>
                    <a:pt x="124" y="216"/>
                    <a:pt x="124" y="216"/>
                  </a:cubicBezTo>
                  <a:cubicBezTo>
                    <a:pt x="124" y="220"/>
                    <a:pt x="127" y="223"/>
                    <a:pt x="131" y="223"/>
                  </a:cubicBezTo>
                  <a:cubicBezTo>
                    <a:pt x="156" y="223"/>
                    <a:pt x="156" y="223"/>
                    <a:pt x="156" y="223"/>
                  </a:cubicBezTo>
                  <a:cubicBezTo>
                    <a:pt x="160" y="223"/>
                    <a:pt x="163" y="220"/>
                    <a:pt x="163" y="216"/>
                  </a:cubicBezTo>
                  <a:cubicBezTo>
                    <a:pt x="163" y="196"/>
                    <a:pt x="163" y="196"/>
                    <a:pt x="163" y="196"/>
                  </a:cubicBezTo>
                  <a:cubicBezTo>
                    <a:pt x="163" y="182"/>
                    <a:pt x="163" y="182"/>
                    <a:pt x="163" y="182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20"/>
                    <a:pt x="4" y="223"/>
                    <a:pt x="7" y="223"/>
                  </a:cubicBezTo>
                  <a:close/>
                  <a:moveTo>
                    <a:pt x="148" y="175"/>
                  </a:moveTo>
                  <a:cubicBezTo>
                    <a:pt x="116" y="175"/>
                    <a:pt x="116" y="175"/>
                    <a:pt x="116" y="175"/>
                  </a:cubicBezTo>
                  <a:cubicBezTo>
                    <a:pt x="116" y="158"/>
                    <a:pt x="116" y="158"/>
                    <a:pt x="116" y="158"/>
                  </a:cubicBezTo>
                  <a:cubicBezTo>
                    <a:pt x="148" y="158"/>
                    <a:pt x="148" y="158"/>
                    <a:pt x="148" y="158"/>
                  </a:cubicBezTo>
                  <a:cubicBezTo>
                    <a:pt x="148" y="175"/>
                    <a:pt x="148" y="175"/>
                    <a:pt x="148" y="175"/>
                  </a:cubicBezTo>
                  <a:close/>
                  <a:moveTo>
                    <a:pt x="148" y="141"/>
                  </a:moveTo>
                  <a:cubicBezTo>
                    <a:pt x="88" y="141"/>
                    <a:pt x="88" y="141"/>
                    <a:pt x="88" y="1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148" y="41"/>
                    <a:pt x="148" y="41"/>
                    <a:pt x="148" y="41"/>
                  </a:cubicBezTo>
                  <a:lnTo>
                    <a:pt x="148" y="141"/>
                  </a:lnTo>
                  <a:close/>
                  <a:moveTo>
                    <a:pt x="39" y="13"/>
                  </a:moveTo>
                  <a:cubicBezTo>
                    <a:pt x="124" y="13"/>
                    <a:pt x="124" y="13"/>
                    <a:pt x="124" y="13"/>
                  </a:cubicBezTo>
                  <a:cubicBezTo>
                    <a:pt x="124" y="25"/>
                    <a:pt x="124" y="25"/>
                    <a:pt x="124" y="25"/>
                  </a:cubicBezTo>
                  <a:cubicBezTo>
                    <a:pt x="39" y="25"/>
                    <a:pt x="39" y="25"/>
                    <a:pt x="39" y="25"/>
                  </a:cubicBezTo>
                  <a:lnTo>
                    <a:pt x="39" y="13"/>
                  </a:lnTo>
                  <a:close/>
                  <a:moveTo>
                    <a:pt x="15" y="41"/>
                  </a:moveTo>
                  <a:cubicBezTo>
                    <a:pt x="75" y="41"/>
                    <a:pt x="75" y="41"/>
                    <a:pt x="75" y="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63" y="141"/>
                    <a:pt x="63" y="141"/>
                    <a:pt x="63" y="141"/>
                  </a:cubicBezTo>
                  <a:cubicBezTo>
                    <a:pt x="27" y="141"/>
                    <a:pt x="27" y="141"/>
                    <a:pt x="27" y="141"/>
                  </a:cubicBezTo>
                  <a:cubicBezTo>
                    <a:pt x="15" y="141"/>
                    <a:pt x="15" y="141"/>
                    <a:pt x="15" y="141"/>
                  </a:cubicBezTo>
                  <a:lnTo>
                    <a:pt x="15" y="41"/>
                  </a:lnTo>
                  <a:close/>
                  <a:moveTo>
                    <a:pt x="15" y="158"/>
                  </a:moveTo>
                  <a:cubicBezTo>
                    <a:pt x="47" y="158"/>
                    <a:pt x="47" y="158"/>
                    <a:pt x="47" y="158"/>
                  </a:cubicBezTo>
                  <a:cubicBezTo>
                    <a:pt x="47" y="175"/>
                    <a:pt x="47" y="175"/>
                    <a:pt x="47" y="175"/>
                  </a:cubicBezTo>
                  <a:cubicBezTo>
                    <a:pt x="15" y="175"/>
                    <a:pt x="15" y="175"/>
                    <a:pt x="15" y="175"/>
                  </a:cubicBezTo>
                  <a:lnTo>
                    <a:pt x="15" y="1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40" name="Freeform 42"/>
          <p:cNvSpPr>
            <a:spLocks noEditPoints="1"/>
          </p:cNvSpPr>
          <p:nvPr/>
        </p:nvSpPr>
        <p:spPr bwMode="auto">
          <a:xfrm>
            <a:off x="5417670" y="695045"/>
            <a:ext cx="469900" cy="369888"/>
          </a:xfrm>
          <a:custGeom>
            <a:avLst/>
            <a:gdLst>
              <a:gd name="T0" fmla="*/ 214 w 214"/>
              <a:gd name="T1" fmla="*/ 61 h 169"/>
              <a:gd name="T2" fmla="*/ 193 w 214"/>
              <a:gd name="T3" fmla="*/ 38 h 169"/>
              <a:gd name="T4" fmla="*/ 173 w 214"/>
              <a:gd name="T5" fmla="*/ 0 h 169"/>
              <a:gd name="T6" fmla="*/ 42 w 214"/>
              <a:gd name="T7" fmla="*/ 0 h 169"/>
              <a:gd name="T8" fmla="*/ 22 w 214"/>
              <a:gd name="T9" fmla="*/ 38 h 169"/>
              <a:gd name="T10" fmla="*/ 0 w 214"/>
              <a:gd name="T11" fmla="*/ 61 h 169"/>
              <a:gd name="T12" fmla="*/ 0 w 214"/>
              <a:gd name="T13" fmla="*/ 130 h 169"/>
              <a:gd name="T14" fmla="*/ 0 w 214"/>
              <a:gd name="T15" fmla="*/ 135 h 169"/>
              <a:gd name="T16" fmla="*/ 0 w 214"/>
              <a:gd name="T17" fmla="*/ 160 h 169"/>
              <a:gd name="T18" fmla="*/ 10 w 214"/>
              <a:gd name="T19" fmla="*/ 169 h 169"/>
              <a:gd name="T20" fmla="*/ 42 w 214"/>
              <a:gd name="T21" fmla="*/ 169 h 169"/>
              <a:gd name="T22" fmla="*/ 51 w 214"/>
              <a:gd name="T23" fmla="*/ 160 h 169"/>
              <a:gd name="T24" fmla="*/ 51 w 214"/>
              <a:gd name="T25" fmla="*/ 135 h 169"/>
              <a:gd name="T26" fmla="*/ 163 w 214"/>
              <a:gd name="T27" fmla="*/ 135 h 169"/>
              <a:gd name="T28" fmla="*/ 163 w 214"/>
              <a:gd name="T29" fmla="*/ 160 h 169"/>
              <a:gd name="T30" fmla="*/ 173 w 214"/>
              <a:gd name="T31" fmla="*/ 169 h 169"/>
              <a:gd name="T32" fmla="*/ 205 w 214"/>
              <a:gd name="T33" fmla="*/ 169 h 169"/>
              <a:gd name="T34" fmla="*/ 214 w 214"/>
              <a:gd name="T35" fmla="*/ 160 h 169"/>
              <a:gd name="T36" fmla="*/ 214 w 214"/>
              <a:gd name="T37" fmla="*/ 135 h 169"/>
              <a:gd name="T38" fmla="*/ 214 w 214"/>
              <a:gd name="T39" fmla="*/ 135 h 169"/>
              <a:gd name="T40" fmla="*/ 214 w 214"/>
              <a:gd name="T41" fmla="*/ 61 h 169"/>
              <a:gd name="T42" fmla="*/ 54 w 214"/>
              <a:gd name="T43" fmla="*/ 14 h 169"/>
              <a:gd name="T44" fmla="*/ 161 w 214"/>
              <a:gd name="T45" fmla="*/ 14 h 169"/>
              <a:gd name="T46" fmla="*/ 179 w 214"/>
              <a:gd name="T47" fmla="*/ 48 h 169"/>
              <a:gd name="T48" fmla="*/ 36 w 214"/>
              <a:gd name="T49" fmla="*/ 48 h 169"/>
              <a:gd name="T50" fmla="*/ 54 w 214"/>
              <a:gd name="T51" fmla="*/ 14 h 169"/>
              <a:gd name="T52" fmla="*/ 62 w 214"/>
              <a:gd name="T53" fmla="*/ 118 h 169"/>
              <a:gd name="T54" fmla="*/ 20 w 214"/>
              <a:gd name="T55" fmla="*/ 118 h 169"/>
              <a:gd name="T56" fmla="*/ 20 w 214"/>
              <a:gd name="T57" fmla="*/ 96 h 169"/>
              <a:gd name="T58" fmla="*/ 62 w 214"/>
              <a:gd name="T59" fmla="*/ 96 h 169"/>
              <a:gd name="T60" fmla="*/ 62 w 214"/>
              <a:gd name="T61" fmla="*/ 118 h 169"/>
              <a:gd name="T62" fmla="*/ 195 w 214"/>
              <a:gd name="T63" fmla="*/ 118 h 169"/>
              <a:gd name="T64" fmla="*/ 152 w 214"/>
              <a:gd name="T65" fmla="*/ 118 h 169"/>
              <a:gd name="T66" fmla="*/ 152 w 214"/>
              <a:gd name="T67" fmla="*/ 96 h 169"/>
              <a:gd name="T68" fmla="*/ 195 w 214"/>
              <a:gd name="T69" fmla="*/ 96 h 169"/>
              <a:gd name="T70" fmla="*/ 195 w 214"/>
              <a:gd name="T71" fmla="*/ 118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4" h="169">
                <a:moveTo>
                  <a:pt x="214" y="61"/>
                </a:moveTo>
                <a:cubicBezTo>
                  <a:pt x="193" y="38"/>
                  <a:pt x="193" y="38"/>
                  <a:pt x="193" y="38"/>
                </a:cubicBezTo>
                <a:cubicBezTo>
                  <a:pt x="173" y="0"/>
                  <a:pt x="173" y="0"/>
                  <a:pt x="173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22" y="38"/>
                  <a:pt x="22" y="38"/>
                  <a:pt x="22" y="38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65"/>
                  <a:pt x="5" y="169"/>
                  <a:pt x="10" y="169"/>
                </a:cubicBezTo>
                <a:cubicBezTo>
                  <a:pt x="42" y="169"/>
                  <a:pt x="42" y="169"/>
                  <a:pt x="42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35"/>
                  <a:pt x="51" y="135"/>
                  <a:pt x="51" y="135"/>
                </a:cubicBezTo>
                <a:cubicBezTo>
                  <a:pt x="163" y="135"/>
                  <a:pt x="163" y="135"/>
                  <a:pt x="163" y="135"/>
                </a:cubicBezTo>
                <a:cubicBezTo>
                  <a:pt x="163" y="160"/>
                  <a:pt x="163" y="160"/>
                  <a:pt x="163" y="160"/>
                </a:cubicBezTo>
                <a:cubicBezTo>
                  <a:pt x="163" y="165"/>
                  <a:pt x="168" y="169"/>
                  <a:pt x="173" y="169"/>
                </a:cubicBezTo>
                <a:cubicBezTo>
                  <a:pt x="205" y="169"/>
                  <a:pt x="205" y="169"/>
                  <a:pt x="205" y="169"/>
                </a:cubicBezTo>
                <a:cubicBezTo>
                  <a:pt x="210" y="169"/>
                  <a:pt x="214" y="165"/>
                  <a:pt x="214" y="160"/>
                </a:cubicBezTo>
                <a:cubicBezTo>
                  <a:pt x="214" y="135"/>
                  <a:pt x="214" y="135"/>
                  <a:pt x="214" y="135"/>
                </a:cubicBezTo>
                <a:cubicBezTo>
                  <a:pt x="214" y="135"/>
                  <a:pt x="214" y="135"/>
                  <a:pt x="214" y="135"/>
                </a:cubicBezTo>
                <a:cubicBezTo>
                  <a:pt x="214" y="61"/>
                  <a:pt x="214" y="61"/>
                  <a:pt x="214" y="61"/>
                </a:cubicBezTo>
                <a:close/>
                <a:moveTo>
                  <a:pt x="54" y="14"/>
                </a:moveTo>
                <a:cubicBezTo>
                  <a:pt x="161" y="14"/>
                  <a:pt x="161" y="14"/>
                  <a:pt x="161" y="14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36" y="48"/>
                  <a:pt x="36" y="48"/>
                  <a:pt x="36" y="48"/>
                </a:cubicBezTo>
                <a:lnTo>
                  <a:pt x="54" y="14"/>
                </a:lnTo>
                <a:close/>
                <a:moveTo>
                  <a:pt x="62" y="118"/>
                </a:moveTo>
                <a:cubicBezTo>
                  <a:pt x="20" y="118"/>
                  <a:pt x="20" y="118"/>
                  <a:pt x="20" y="118"/>
                </a:cubicBezTo>
                <a:cubicBezTo>
                  <a:pt x="20" y="96"/>
                  <a:pt x="20" y="96"/>
                  <a:pt x="20" y="96"/>
                </a:cubicBezTo>
                <a:cubicBezTo>
                  <a:pt x="62" y="96"/>
                  <a:pt x="62" y="96"/>
                  <a:pt x="62" y="96"/>
                </a:cubicBezTo>
                <a:lnTo>
                  <a:pt x="62" y="118"/>
                </a:lnTo>
                <a:close/>
                <a:moveTo>
                  <a:pt x="195" y="118"/>
                </a:moveTo>
                <a:cubicBezTo>
                  <a:pt x="152" y="118"/>
                  <a:pt x="152" y="118"/>
                  <a:pt x="152" y="118"/>
                </a:cubicBezTo>
                <a:cubicBezTo>
                  <a:pt x="152" y="96"/>
                  <a:pt x="152" y="96"/>
                  <a:pt x="152" y="96"/>
                </a:cubicBezTo>
                <a:cubicBezTo>
                  <a:pt x="195" y="96"/>
                  <a:pt x="195" y="96"/>
                  <a:pt x="195" y="96"/>
                </a:cubicBezTo>
                <a:lnTo>
                  <a:pt x="195" y="11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49" name="Group 148"/>
          <p:cNvGrpSpPr/>
          <p:nvPr/>
        </p:nvGrpSpPr>
        <p:grpSpPr>
          <a:xfrm>
            <a:off x="4633445" y="2380970"/>
            <a:ext cx="485775" cy="312738"/>
            <a:chOff x="4633445" y="2380970"/>
            <a:chExt cx="485775" cy="312738"/>
          </a:xfrm>
        </p:grpSpPr>
        <p:sp>
          <p:nvSpPr>
            <p:cNvPr id="41" name="Rectangle 43"/>
            <p:cNvSpPr>
              <a:spLocks noChangeArrowheads="1"/>
            </p:cNvSpPr>
            <p:nvPr/>
          </p:nvSpPr>
          <p:spPr bwMode="auto">
            <a:xfrm>
              <a:off x="4633445" y="2380970"/>
              <a:ext cx="485775" cy="571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2" name="Freeform 44"/>
            <p:cNvSpPr>
              <a:spLocks noEditPoints="1"/>
            </p:cNvSpPr>
            <p:nvPr/>
          </p:nvSpPr>
          <p:spPr bwMode="auto">
            <a:xfrm>
              <a:off x="4633445" y="2495270"/>
              <a:ext cx="485775" cy="198438"/>
            </a:xfrm>
            <a:custGeom>
              <a:avLst/>
              <a:gdLst>
                <a:gd name="T0" fmla="*/ 0 w 306"/>
                <a:gd name="T1" fmla="*/ 125 h 125"/>
                <a:gd name="T2" fmla="*/ 306 w 306"/>
                <a:gd name="T3" fmla="*/ 125 h 125"/>
                <a:gd name="T4" fmla="*/ 306 w 306"/>
                <a:gd name="T5" fmla="*/ 0 h 125"/>
                <a:gd name="T6" fmla="*/ 0 w 306"/>
                <a:gd name="T7" fmla="*/ 0 h 125"/>
                <a:gd name="T8" fmla="*/ 0 w 306"/>
                <a:gd name="T9" fmla="*/ 125 h 125"/>
                <a:gd name="T10" fmla="*/ 261 w 306"/>
                <a:gd name="T11" fmla="*/ 62 h 125"/>
                <a:gd name="T12" fmla="*/ 283 w 306"/>
                <a:gd name="T13" fmla="*/ 84 h 125"/>
                <a:gd name="T14" fmla="*/ 261 w 306"/>
                <a:gd name="T15" fmla="*/ 106 h 125"/>
                <a:gd name="T16" fmla="*/ 237 w 306"/>
                <a:gd name="T17" fmla="*/ 84 h 125"/>
                <a:gd name="T18" fmla="*/ 261 w 306"/>
                <a:gd name="T19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125">
                  <a:moveTo>
                    <a:pt x="0" y="125"/>
                  </a:moveTo>
                  <a:lnTo>
                    <a:pt x="306" y="125"/>
                  </a:lnTo>
                  <a:lnTo>
                    <a:pt x="306" y="0"/>
                  </a:lnTo>
                  <a:lnTo>
                    <a:pt x="0" y="0"/>
                  </a:lnTo>
                  <a:lnTo>
                    <a:pt x="0" y="125"/>
                  </a:lnTo>
                  <a:close/>
                  <a:moveTo>
                    <a:pt x="261" y="62"/>
                  </a:moveTo>
                  <a:lnTo>
                    <a:pt x="283" y="84"/>
                  </a:lnTo>
                  <a:lnTo>
                    <a:pt x="261" y="106"/>
                  </a:lnTo>
                  <a:lnTo>
                    <a:pt x="237" y="84"/>
                  </a:lnTo>
                  <a:lnTo>
                    <a:pt x="261" y="6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3873032" y="3147732"/>
            <a:ext cx="479425" cy="523875"/>
            <a:chOff x="3873032" y="3147732"/>
            <a:chExt cx="479425" cy="523875"/>
          </a:xfrm>
        </p:grpSpPr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3942882" y="3147732"/>
              <a:ext cx="339725" cy="304800"/>
            </a:xfrm>
            <a:custGeom>
              <a:avLst/>
              <a:gdLst>
                <a:gd name="T0" fmla="*/ 0 w 214"/>
                <a:gd name="T1" fmla="*/ 78 h 192"/>
                <a:gd name="T2" fmla="*/ 0 w 214"/>
                <a:gd name="T3" fmla="*/ 165 h 192"/>
                <a:gd name="T4" fmla="*/ 4 w 214"/>
                <a:gd name="T5" fmla="*/ 165 h 192"/>
                <a:gd name="T6" fmla="*/ 34 w 214"/>
                <a:gd name="T7" fmla="*/ 165 h 192"/>
                <a:gd name="T8" fmla="*/ 43 w 214"/>
                <a:gd name="T9" fmla="*/ 165 h 192"/>
                <a:gd name="T10" fmla="*/ 43 w 214"/>
                <a:gd name="T11" fmla="*/ 174 h 192"/>
                <a:gd name="T12" fmla="*/ 43 w 214"/>
                <a:gd name="T13" fmla="*/ 192 h 192"/>
                <a:gd name="T14" fmla="*/ 54 w 214"/>
                <a:gd name="T15" fmla="*/ 192 h 192"/>
                <a:gd name="T16" fmla="*/ 54 w 214"/>
                <a:gd name="T17" fmla="*/ 174 h 192"/>
                <a:gd name="T18" fmla="*/ 54 w 214"/>
                <a:gd name="T19" fmla="*/ 165 h 192"/>
                <a:gd name="T20" fmla="*/ 63 w 214"/>
                <a:gd name="T21" fmla="*/ 165 h 192"/>
                <a:gd name="T22" fmla="*/ 92 w 214"/>
                <a:gd name="T23" fmla="*/ 165 h 192"/>
                <a:gd name="T24" fmla="*/ 102 w 214"/>
                <a:gd name="T25" fmla="*/ 165 h 192"/>
                <a:gd name="T26" fmla="*/ 102 w 214"/>
                <a:gd name="T27" fmla="*/ 174 h 192"/>
                <a:gd name="T28" fmla="*/ 102 w 214"/>
                <a:gd name="T29" fmla="*/ 192 h 192"/>
                <a:gd name="T30" fmla="*/ 113 w 214"/>
                <a:gd name="T31" fmla="*/ 192 h 192"/>
                <a:gd name="T32" fmla="*/ 113 w 214"/>
                <a:gd name="T33" fmla="*/ 174 h 192"/>
                <a:gd name="T34" fmla="*/ 113 w 214"/>
                <a:gd name="T35" fmla="*/ 165 h 192"/>
                <a:gd name="T36" fmla="*/ 121 w 214"/>
                <a:gd name="T37" fmla="*/ 165 h 192"/>
                <a:gd name="T38" fmla="*/ 152 w 214"/>
                <a:gd name="T39" fmla="*/ 165 h 192"/>
                <a:gd name="T40" fmla="*/ 160 w 214"/>
                <a:gd name="T41" fmla="*/ 165 h 192"/>
                <a:gd name="T42" fmla="*/ 160 w 214"/>
                <a:gd name="T43" fmla="*/ 174 h 192"/>
                <a:gd name="T44" fmla="*/ 160 w 214"/>
                <a:gd name="T45" fmla="*/ 192 h 192"/>
                <a:gd name="T46" fmla="*/ 171 w 214"/>
                <a:gd name="T47" fmla="*/ 192 h 192"/>
                <a:gd name="T48" fmla="*/ 171 w 214"/>
                <a:gd name="T49" fmla="*/ 174 h 192"/>
                <a:gd name="T50" fmla="*/ 171 w 214"/>
                <a:gd name="T51" fmla="*/ 165 h 192"/>
                <a:gd name="T52" fmla="*/ 179 w 214"/>
                <a:gd name="T53" fmla="*/ 165 h 192"/>
                <a:gd name="T54" fmla="*/ 210 w 214"/>
                <a:gd name="T55" fmla="*/ 165 h 192"/>
                <a:gd name="T56" fmla="*/ 214 w 214"/>
                <a:gd name="T57" fmla="*/ 165 h 192"/>
                <a:gd name="T58" fmla="*/ 214 w 214"/>
                <a:gd name="T59" fmla="*/ 78 h 192"/>
                <a:gd name="T60" fmla="*/ 200 w 214"/>
                <a:gd name="T61" fmla="*/ 78 h 192"/>
                <a:gd name="T62" fmla="*/ 200 w 214"/>
                <a:gd name="T63" fmla="*/ 97 h 192"/>
                <a:gd name="T64" fmla="*/ 179 w 214"/>
                <a:gd name="T65" fmla="*/ 97 h 192"/>
                <a:gd name="T66" fmla="*/ 179 w 214"/>
                <a:gd name="T67" fmla="*/ 78 h 192"/>
                <a:gd name="T68" fmla="*/ 159 w 214"/>
                <a:gd name="T69" fmla="*/ 78 h 192"/>
                <a:gd name="T70" fmla="*/ 159 w 214"/>
                <a:gd name="T71" fmla="*/ 97 h 192"/>
                <a:gd name="T72" fmla="*/ 138 w 214"/>
                <a:gd name="T73" fmla="*/ 97 h 192"/>
                <a:gd name="T74" fmla="*/ 138 w 214"/>
                <a:gd name="T75" fmla="*/ 78 h 192"/>
                <a:gd name="T76" fmla="*/ 120 w 214"/>
                <a:gd name="T77" fmla="*/ 78 h 192"/>
                <a:gd name="T78" fmla="*/ 120 w 214"/>
                <a:gd name="T79" fmla="*/ 0 h 192"/>
                <a:gd name="T80" fmla="*/ 94 w 214"/>
                <a:gd name="T81" fmla="*/ 0 h 192"/>
                <a:gd name="T82" fmla="*/ 94 w 214"/>
                <a:gd name="T83" fmla="*/ 78 h 192"/>
                <a:gd name="T84" fmla="*/ 76 w 214"/>
                <a:gd name="T85" fmla="*/ 78 h 192"/>
                <a:gd name="T86" fmla="*/ 76 w 214"/>
                <a:gd name="T87" fmla="*/ 97 h 192"/>
                <a:gd name="T88" fmla="*/ 55 w 214"/>
                <a:gd name="T89" fmla="*/ 97 h 192"/>
                <a:gd name="T90" fmla="*/ 55 w 214"/>
                <a:gd name="T91" fmla="*/ 78 h 192"/>
                <a:gd name="T92" fmla="*/ 34 w 214"/>
                <a:gd name="T93" fmla="*/ 78 h 192"/>
                <a:gd name="T94" fmla="*/ 34 w 214"/>
                <a:gd name="T95" fmla="*/ 97 h 192"/>
                <a:gd name="T96" fmla="*/ 14 w 214"/>
                <a:gd name="T97" fmla="*/ 97 h 192"/>
                <a:gd name="T98" fmla="*/ 14 w 214"/>
                <a:gd name="T99" fmla="*/ 78 h 192"/>
                <a:gd name="T100" fmla="*/ 0 w 214"/>
                <a:gd name="T101" fmla="*/ 7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4" h="192">
                  <a:moveTo>
                    <a:pt x="0" y="78"/>
                  </a:moveTo>
                  <a:lnTo>
                    <a:pt x="0" y="165"/>
                  </a:lnTo>
                  <a:lnTo>
                    <a:pt x="4" y="165"/>
                  </a:lnTo>
                  <a:lnTo>
                    <a:pt x="34" y="165"/>
                  </a:lnTo>
                  <a:lnTo>
                    <a:pt x="43" y="165"/>
                  </a:lnTo>
                  <a:lnTo>
                    <a:pt x="43" y="174"/>
                  </a:lnTo>
                  <a:lnTo>
                    <a:pt x="43" y="192"/>
                  </a:lnTo>
                  <a:lnTo>
                    <a:pt x="54" y="192"/>
                  </a:lnTo>
                  <a:lnTo>
                    <a:pt x="54" y="174"/>
                  </a:lnTo>
                  <a:lnTo>
                    <a:pt x="54" y="165"/>
                  </a:lnTo>
                  <a:lnTo>
                    <a:pt x="63" y="165"/>
                  </a:lnTo>
                  <a:lnTo>
                    <a:pt x="92" y="165"/>
                  </a:lnTo>
                  <a:lnTo>
                    <a:pt x="102" y="165"/>
                  </a:lnTo>
                  <a:lnTo>
                    <a:pt x="102" y="174"/>
                  </a:lnTo>
                  <a:lnTo>
                    <a:pt x="102" y="192"/>
                  </a:lnTo>
                  <a:lnTo>
                    <a:pt x="113" y="192"/>
                  </a:lnTo>
                  <a:lnTo>
                    <a:pt x="113" y="174"/>
                  </a:lnTo>
                  <a:lnTo>
                    <a:pt x="113" y="165"/>
                  </a:lnTo>
                  <a:lnTo>
                    <a:pt x="121" y="165"/>
                  </a:lnTo>
                  <a:lnTo>
                    <a:pt x="152" y="165"/>
                  </a:lnTo>
                  <a:lnTo>
                    <a:pt x="160" y="165"/>
                  </a:lnTo>
                  <a:lnTo>
                    <a:pt x="160" y="174"/>
                  </a:lnTo>
                  <a:lnTo>
                    <a:pt x="160" y="192"/>
                  </a:lnTo>
                  <a:lnTo>
                    <a:pt x="171" y="192"/>
                  </a:lnTo>
                  <a:lnTo>
                    <a:pt x="171" y="174"/>
                  </a:lnTo>
                  <a:lnTo>
                    <a:pt x="171" y="165"/>
                  </a:lnTo>
                  <a:lnTo>
                    <a:pt x="179" y="165"/>
                  </a:lnTo>
                  <a:lnTo>
                    <a:pt x="210" y="165"/>
                  </a:lnTo>
                  <a:lnTo>
                    <a:pt x="214" y="165"/>
                  </a:lnTo>
                  <a:lnTo>
                    <a:pt x="214" y="78"/>
                  </a:lnTo>
                  <a:lnTo>
                    <a:pt x="200" y="78"/>
                  </a:lnTo>
                  <a:lnTo>
                    <a:pt x="200" y="97"/>
                  </a:lnTo>
                  <a:lnTo>
                    <a:pt x="179" y="97"/>
                  </a:lnTo>
                  <a:lnTo>
                    <a:pt x="179" y="78"/>
                  </a:lnTo>
                  <a:lnTo>
                    <a:pt x="159" y="78"/>
                  </a:lnTo>
                  <a:lnTo>
                    <a:pt x="159" y="97"/>
                  </a:lnTo>
                  <a:lnTo>
                    <a:pt x="138" y="97"/>
                  </a:lnTo>
                  <a:lnTo>
                    <a:pt x="138" y="78"/>
                  </a:lnTo>
                  <a:lnTo>
                    <a:pt x="120" y="78"/>
                  </a:lnTo>
                  <a:lnTo>
                    <a:pt x="120" y="0"/>
                  </a:lnTo>
                  <a:lnTo>
                    <a:pt x="94" y="0"/>
                  </a:lnTo>
                  <a:lnTo>
                    <a:pt x="94" y="78"/>
                  </a:lnTo>
                  <a:lnTo>
                    <a:pt x="76" y="78"/>
                  </a:lnTo>
                  <a:lnTo>
                    <a:pt x="76" y="97"/>
                  </a:lnTo>
                  <a:lnTo>
                    <a:pt x="55" y="97"/>
                  </a:lnTo>
                  <a:lnTo>
                    <a:pt x="55" y="78"/>
                  </a:lnTo>
                  <a:lnTo>
                    <a:pt x="34" y="78"/>
                  </a:lnTo>
                  <a:lnTo>
                    <a:pt x="34" y="97"/>
                  </a:lnTo>
                  <a:lnTo>
                    <a:pt x="14" y="97"/>
                  </a:lnTo>
                  <a:lnTo>
                    <a:pt x="14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3873032" y="3423957"/>
              <a:ext cx="479425" cy="247650"/>
            </a:xfrm>
            <a:custGeom>
              <a:avLst/>
              <a:gdLst>
                <a:gd name="T0" fmla="*/ 302 w 302"/>
                <a:gd name="T1" fmla="*/ 0 h 156"/>
                <a:gd name="T2" fmla="*/ 283 w 302"/>
                <a:gd name="T3" fmla="*/ 0 h 156"/>
                <a:gd name="T4" fmla="*/ 283 w 302"/>
                <a:gd name="T5" fmla="*/ 26 h 156"/>
                <a:gd name="T6" fmla="*/ 258 w 302"/>
                <a:gd name="T7" fmla="*/ 26 h 156"/>
                <a:gd name="T8" fmla="*/ 254 w 302"/>
                <a:gd name="T9" fmla="*/ 26 h 156"/>
                <a:gd name="T10" fmla="*/ 254 w 302"/>
                <a:gd name="T11" fmla="*/ 0 h 156"/>
                <a:gd name="T12" fmla="*/ 223 w 302"/>
                <a:gd name="T13" fmla="*/ 0 h 156"/>
                <a:gd name="T14" fmla="*/ 223 w 302"/>
                <a:gd name="T15" fmla="*/ 26 h 156"/>
                <a:gd name="T16" fmla="*/ 196 w 302"/>
                <a:gd name="T17" fmla="*/ 26 h 156"/>
                <a:gd name="T18" fmla="*/ 196 w 302"/>
                <a:gd name="T19" fmla="*/ 0 h 156"/>
                <a:gd name="T20" fmla="*/ 165 w 302"/>
                <a:gd name="T21" fmla="*/ 0 h 156"/>
                <a:gd name="T22" fmla="*/ 165 w 302"/>
                <a:gd name="T23" fmla="*/ 26 h 156"/>
                <a:gd name="T24" fmla="*/ 136 w 302"/>
                <a:gd name="T25" fmla="*/ 26 h 156"/>
                <a:gd name="T26" fmla="*/ 136 w 302"/>
                <a:gd name="T27" fmla="*/ 0 h 156"/>
                <a:gd name="T28" fmla="*/ 107 w 302"/>
                <a:gd name="T29" fmla="*/ 0 h 156"/>
                <a:gd name="T30" fmla="*/ 107 w 302"/>
                <a:gd name="T31" fmla="*/ 26 h 156"/>
                <a:gd name="T32" fmla="*/ 78 w 302"/>
                <a:gd name="T33" fmla="*/ 26 h 156"/>
                <a:gd name="T34" fmla="*/ 78 w 302"/>
                <a:gd name="T35" fmla="*/ 0 h 156"/>
                <a:gd name="T36" fmla="*/ 48 w 302"/>
                <a:gd name="T37" fmla="*/ 0 h 156"/>
                <a:gd name="T38" fmla="*/ 48 w 302"/>
                <a:gd name="T39" fmla="*/ 26 h 156"/>
                <a:gd name="T40" fmla="*/ 44 w 302"/>
                <a:gd name="T41" fmla="*/ 26 h 156"/>
                <a:gd name="T42" fmla="*/ 20 w 302"/>
                <a:gd name="T43" fmla="*/ 26 h 156"/>
                <a:gd name="T44" fmla="*/ 20 w 302"/>
                <a:gd name="T45" fmla="*/ 0 h 156"/>
                <a:gd name="T46" fmla="*/ 0 w 302"/>
                <a:gd name="T47" fmla="*/ 0 h 156"/>
                <a:gd name="T48" fmla="*/ 0 w 302"/>
                <a:gd name="T49" fmla="*/ 156 h 156"/>
                <a:gd name="T50" fmla="*/ 114 w 302"/>
                <a:gd name="T51" fmla="*/ 156 h 156"/>
                <a:gd name="T52" fmla="*/ 114 w 302"/>
                <a:gd name="T53" fmla="*/ 94 h 156"/>
                <a:gd name="T54" fmla="*/ 194 w 302"/>
                <a:gd name="T55" fmla="*/ 94 h 156"/>
                <a:gd name="T56" fmla="*/ 194 w 302"/>
                <a:gd name="T57" fmla="*/ 156 h 156"/>
                <a:gd name="T58" fmla="*/ 302 w 302"/>
                <a:gd name="T59" fmla="*/ 156 h 156"/>
                <a:gd name="T60" fmla="*/ 302 w 302"/>
                <a:gd name="T6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2" h="156">
                  <a:moveTo>
                    <a:pt x="302" y="0"/>
                  </a:moveTo>
                  <a:lnTo>
                    <a:pt x="283" y="0"/>
                  </a:lnTo>
                  <a:lnTo>
                    <a:pt x="283" y="26"/>
                  </a:lnTo>
                  <a:lnTo>
                    <a:pt x="258" y="26"/>
                  </a:lnTo>
                  <a:lnTo>
                    <a:pt x="254" y="26"/>
                  </a:lnTo>
                  <a:lnTo>
                    <a:pt x="254" y="0"/>
                  </a:lnTo>
                  <a:lnTo>
                    <a:pt x="223" y="0"/>
                  </a:lnTo>
                  <a:lnTo>
                    <a:pt x="223" y="26"/>
                  </a:lnTo>
                  <a:lnTo>
                    <a:pt x="196" y="26"/>
                  </a:lnTo>
                  <a:lnTo>
                    <a:pt x="196" y="0"/>
                  </a:lnTo>
                  <a:lnTo>
                    <a:pt x="165" y="0"/>
                  </a:lnTo>
                  <a:lnTo>
                    <a:pt x="165" y="26"/>
                  </a:lnTo>
                  <a:lnTo>
                    <a:pt x="136" y="26"/>
                  </a:lnTo>
                  <a:lnTo>
                    <a:pt x="136" y="0"/>
                  </a:lnTo>
                  <a:lnTo>
                    <a:pt x="107" y="0"/>
                  </a:lnTo>
                  <a:lnTo>
                    <a:pt x="107" y="26"/>
                  </a:lnTo>
                  <a:lnTo>
                    <a:pt x="78" y="26"/>
                  </a:lnTo>
                  <a:lnTo>
                    <a:pt x="78" y="0"/>
                  </a:lnTo>
                  <a:lnTo>
                    <a:pt x="48" y="0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20" y="26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114" y="156"/>
                  </a:lnTo>
                  <a:lnTo>
                    <a:pt x="114" y="94"/>
                  </a:lnTo>
                  <a:lnTo>
                    <a:pt x="194" y="94"/>
                  </a:lnTo>
                  <a:lnTo>
                    <a:pt x="194" y="156"/>
                  </a:lnTo>
                  <a:lnTo>
                    <a:pt x="302" y="156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157195" y="3160432"/>
              <a:ext cx="138113" cy="88900"/>
            </a:xfrm>
            <a:custGeom>
              <a:avLst/>
              <a:gdLst>
                <a:gd name="T0" fmla="*/ 0 w 87"/>
                <a:gd name="T1" fmla="*/ 0 h 56"/>
                <a:gd name="T2" fmla="*/ 0 w 87"/>
                <a:gd name="T3" fmla="*/ 56 h 56"/>
                <a:gd name="T4" fmla="*/ 87 w 87"/>
                <a:gd name="T5" fmla="*/ 28 h 56"/>
                <a:gd name="T6" fmla="*/ 0 w 87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56">
                  <a:moveTo>
                    <a:pt x="0" y="0"/>
                  </a:moveTo>
                  <a:lnTo>
                    <a:pt x="0" y="56"/>
                  </a:lnTo>
                  <a:lnTo>
                    <a:pt x="87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46" name="Freeform 48"/>
          <p:cNvSpPr>
            <a:spLocks noEditPoints="1"/>
          </p:cNvSpPr>
          <p:nvPr/>
        </p:nvSpPr>
        <p:spPr bwMode="auto">
          <a:xfrm>
            <a:off x="7851307" y="1512607"/>
            <a:ext cx="276225" cy="476250"/>
          </a:xfrm>
          <a:custGeom>
            <a:avLst/>
            <a:gdLst>
              <a:gd name="T0" fmla="*/ 0 w 174"/>
              <a:gd name="T1" fmla="*/ 25 h 300"/>
              <a:gd name="T2" fmla="*/ 0 w 174"/>
              <a:gd name="T3" fmla="*/ 300 h 300"/>
              <a:gd name="T4" fmla="*/ 174 w 174"/>
              <a:gd name="T5" fmla="*/ 25 h 300"/>
              <a:gd name="T6" fmla="*/ 33 w 174"/>
              <a:gd name="T7" fmla="*/ 0 h 300"/>
              <a:gd name="T8" fmla="*/ 52 w 174"/>
              <a:gd name="T9" fmla="*/ 282 h 300"/>
              <a:gd name="T10" fmla="*/ 18 w 174"/>
              <a:gd name="T11" fmla="*/ 259 h 300"/>
              <a:gd name="T12" fmla="*/ 52 w 174"/>
              <a:gd name="T13" fmla="*/ 282 h 300"/>
              <a:gd name="T14" fmla="*/ 52 w 174"/>
              <a:gd name="T15" fmla="*/ 243 h 300"/>
              <a:gd name="T16" fmla="*/ 18 w 174"/>
              <a:gd name="T17" fmla="*/ 221 h 300"/>
              <a:gd name="T18" fmla="*/ 52 w 174"/>
              <a:gd name="T19" fmla="*/ 243 h 300"/>
              <a:gd name="T20" fmla="*/ 52 w 174"/>
              <a:gd name="T21" fmla="*/ 204 h 300"/>
              <a:gd name="T22" fmla="*/ 18 w 174"/>
              <a:gd name="T23" fmla="*/ 182 h 300"/>
              <a:gd name="T24" fmla="*/ 52 w 174"/>
              <a:gd name="T25" fmla="*/ 204 h 300"/>
              <a:gd name="T26" fmla="*/ 103 w 174"/>
              <a:gd name="T27" fmla="*/ 282 h 300"/>
              <a:gd name="T28" fmla="*/ 70 w 174"/>
              <a:gd name="T29" fmla="*/ 259 h 300"/>
              <a:gd name="T30" fmla="*/ 103 w 174"/>
              <a:gd name="T31" fmla="*/ 282 h 300"/>
              <a:gd name="T32" fmla="*/ 103 w 174"/>
              <a:gd name="T33" fmla="*/ 243 h 300"/>
              <a:gd name="T34" fmla="*/ 70 w 174"/>
              <a:gd name="T35" fmla="*/ 221 h 300"/>
              <a:gd name="T36" fmla="*/ 103 w 174"/>
              <a:gd name="T37" fmla="*/ 243 h 300"/>
              <a:gd name="T38" fmla="*/ 103 w 174"/>
              <a:gd name="T39" fmla="*/ 204 h 300"/>
              <a:gd name="T40" fmla="*/ 70 w 174"/>
              <a:gd name="T41" fmla="*/ 182 h 300"/>
              <a:gd name="T42" fmla="*/ 103 w 174"/>
              <a:gd name="T43" fmla="*/ 204 h 300"/>
              <a:gd name="T44" fmla="*/ 156 w 174"/>
              <a:gd name="T45" fmla="*/ 282 h 300"/>
              <a:gd name="T46" fmla="*/ 121 w 174"/>
              <a:gd name="T47" fmla="*/ 259 h 300"/>
              <a:gd name="T48" fmla="*/ 156 w 174"/>
              <a:gd name="T49" fmla="*/ 282 h 300"/>
              <a:gd name="T50" fmla="*/ 121 w 174"/>
              <a:gd name="T51" fmla="*/ 243 h 300"/>
              <a:gd name="T52" fmla="*/ 156 w 174"/>
              <a:gd name="T53" fmla="*/ 221 h 300"/>
              <a:gd name="T54" fmla="*/ 156 w 174"/>
              <a:gd name="T55" fmla="*/ 204 h 300"/>
              <a:gd name="T56" fmla="*/ 121 w 174"/>
              <a:gd name="T57" fmla="*/ 182 h 300"/>
              <a:gd name="T58" fmla="*/ 156 w 174"/>
              <a:gd name="T59" fmla="*/ 204 h 300"/>
              <a:gd name="T60" fmla="*/ 156 w 174"/>
              <a:gd name="T61" fmla="*/ 161 h 300"/>
              <a:gd name="T62" fmla="*/ 18 w 174"/>
              <a:gd name="T63" fmla="*/ 43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4" h="300">
                <a:moveTo>
                  <a:pt x="0" y="0"/>
                </a:moveTo>
                <a:lnTo>
                  <a:pt x="0" y="25"/>
                </a:lnTo>
                <a:lnTo>
                  <a:pt x="0" y="38"/>
                </a:lnTo>
                <a:lnTo>
                  <a:pt x="0" y="300"/>
                </a:lnTo>
                <a:lnTo>
                  <a:pt x="174" y="300"/>
                </a:lnTo>
                <a:lnTo>
                  <a:pt x="174" y="25"/>
                </a:lnTo>
                <a:lnTo>
                  <a:pt x="33" y="25"/>
                </a:lnTo>
                <a:lnTo>
                  <a:pt x="33" y="0"/>
                </a:lnTo>
                <a:lnTo>
                  <a:pt x="0" y="0"/>
                </a:lnTo>
                <a:close/>
                <a:moveTo>
                  <a:pt x="52" y="282"/>
                </a:moveTo>
                <a:lnTo>
                  <a:pt x="18" y="282"/>
                </a:lnTo>
                <a:lnTo>
                  <a:pt x="18" y="259"/>
                </a:lnTo>
                <a:lnTo>
                  <a:pt x="52" y="259"/>
                </a:lnTo>
                <a:lnTo>
                  <a:pt x="52" y="282"/>
                </a:lnTo>
                <a:lnTo>
                  <a:pt x="52" y="282"/>
                </a:lnTo>
                <a:close/>
                <a:moveTo>
                  <a:pt x="52" y="243"/>
                </a:moveTo>
                <a:lnTo>
                  <a:pt x="18" y="243"/>
                </a:lnTo>
                <a:lnTo>
                  <a:pt x="18" y="221"/>
                </a:lnTo>
                <a:lnTo>
                  <a:pt x="52" y="221"/>
                </a:lnTo>
                <a:lnTo>
                  <a:pt x="52" y="243"/>
                </a:lnTo>
                <a:lnTo>
                  <a:pt x="52" y="243"/>
                </a:lnTo>
                <a:close/>
                <a:moveTo>
                  <a:pt x="52" y="204"/>
                </a:moveTo>
                <a:lnTo>
                  <a:pt x="18" y="204"/>
                </a:lnTo>
                <a:lnTo>
                  <a:pt x="18" y="182"/>
                </a:lnTo>
                <a:lnTo>
                  <a:pt x="52" y="182"/>
                </a:lnTo>
                <a:lnTo>
                  <a:pt x="52" y="204"/>
                </a:lnTo>
                <a:lnTo>
                  <a:pt x="52" y="204"/>
                </a:lnTo>
                <a:close/>
                <a:moveTo>
                  <a:pt x="103" y="282"/>
                </a:moveTo>
                <a:lnTo>
                  <a:pt x="70" y="282"/>
                </a:lnTo>
                <a:lnTo>
                  <a:pt x="70" y="259"/>
                </a:lnTo>
                <a:lnTo>
                  <a:pt x="103" y="259"/>
                </a:lnTo>
                <a:lnTo>
                  <a:pt x="103" y="282"/>
                </a:lnTo>
                <a:lnTo>
                  <a:pt x="103" y="282"/>
                </a:lnTo>
                <a:close/>
                <a:moveTo>
                  <a:pt x="103" y="243"/>
                </a:moveTo>
                <a:lnTo>
                  <a:pt x="70" y="243"/>
                </a:lnTo>
                <a:lnTo>
                  <a:pt x="70" y="221"/>
                </a:lnTo>
                <a:lnTo>
                  <a:pt x="103" y="221"/>
                </a:lnTo>
                <a:lnTo>
                  <a:pt x="103" y="243"/>
                </a:lnTo>
                <a:lnTo>
                  <a:pt x="103" y="243"/>
                </a:lnTo>
                <a:close/>
                <a:moveTo>
                  <a:pt x="103" y="204"/>
                </a:moveTo>
                <a:lnTo>
                  <a:pt x="70" y="204"/>
                </a:lnTo>
                <a:lnTo>
                  <a:pt x="70" y="182"/>
                </a:lnTo>
                <a:lnTo>
                  <a:pt x="103" y="182"/>
                </a:lnTo>
                <a:lnTo>
                  <a:pt x="103" y="204"/>
                </a:lnTo>
                <a:lnTo>
                  <a:pt x="103" y="204"/>
                </a:lnTo>
                <a:close/>
                <a:moveTo>
                  <a:pt x="156" y="282"/>
                </a:moveTo>
                <a:lnTo>
                  <a:pt x="121" y="282"/>
                </a:lnTo>
                <a:lnTo>
                  <a:pt x="121" y="259"/>
                </a:lnTo>
                <a:lnTo>
                  <a:pt x="156" y="259"/>
                </a:lnTo>
                <a:lnTo>
                  <a:pt x="156" y="282"/>
                </a:lnTo>
                <a:close/>
                <a:moveTo>
                  <a:pt x="156" y="243"/>
                </a:moveTo>
                <a:lnTo>
                  <a:pt x="121" y="243"/>
                </a:lnTo>
                <a:lnTo>
                  <a:pt x="121" y="221"/>
                </a:lnTo>
                <a:lnTo>
                  <a:pt x="156" y="221"/>
                </a:lnTo>
                <a:lnTo>
                  <a:pt x="156" y="243"/>
                </a:lnTo>
                <a:close/>
                <a:moveTo>
                  <a:pt x="156" y="204"/>
                </a:moveTo>
                <a:lnTo>
                  <a:pt x="121" y="204"/>
                </a:lnTo>
                <a:lnTo>
                  <a:pt x="121" y="182"/>
                </a:lnTo>
                <a:lnTo>
                  <a:pt x="156" y="182"/>
                </a:lnTo>
                <a:lnTo>
                  <a:pt x="156" y="204"/>
                </a:lnTo>
                <a:close/>
                <a:moveTo>
                  <a:pt x="156" y="43"/>
                </a:moveTo>
                <a:lnTo>
                  <a:pt x="156" y="161"/>
                </a:lnTo>
                <a:lnTo>
                  <a:pt x="18" y="161"/>
                </a:lnTo>
                <a:lnTo>
                  <a:pt x="18" y="43"/>
                </a:lnTo>
                <a:lnTo>
                  <a:pt x="156" y="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7" name="Freeform 49"/>
          <p:cNvSpPr>
            <a:spLocks noEditPoints="1"/>
          </p:cNvSpPr>
          <p:nvPr/>
        </p:nvSpPr>
        <p:spPr bwMode="auto">
          <a:xfrm>
            <a:off x="8552982" y="4957482"/>
            <a:ext cx="466725" cy="400050"/>
          </a:xfrm>
          <a:custGeom>
            <a:avLst/>
            <a:gdLst>
              <a:gd name="T0" fmla="*/ 0 w 213"/>
              <a:gd name="T1" fmla="*/ 142 h 183"/>
              <a:gd name="T2" fmla="*/ 154 w 213"/>
              <a:gd name="T3" fmla="*/ 142 h 183"/>
              <a:gd name="T4" fmla="*/ 191 w 213"/>
              <a:gd name="T5" fmla="*/ 183 h 183"/>
              <a:gd name="T6" fmla="*/ 191 w 213"/>
              <a:gd name="T7" fmla="*/ 142 h 183"/>
              <a:gd name="T8" fmla="*/ 213 w 213"/>
              <a:gd name="T9" fmla="*/ 142 h 183"/>
              <a:gd name="T10" fmla="*/ 213 w 213"/>
              <a:gd name="T11" fmla="*/ 0 h 183"/>
              <a:gd name="T12" fmla="*/ 0 w 213"/>
              <a:gd name="T13" fmla="*/ 0 h 183"/>
              <a:gd name="T14" fmla="*/ 0 w 213"/>
              <a:gd name="T15" fmla="*/ 142 h 183"/>
              <a:gd name="T16" fmla="*/ 170 w 213"/>
              <a:gd name="T17" fmla="*/ 54 h 183"/>
              <a:gd name="T18" fmla="*/ 187 w 213"/>
              <a:gd name="T19" fmla="*/ 71 h 183"/>
              <a:gd name="T20" fmla="*/ 170 w 213"/>
              <a:gd name="T21" fmla="*/ 88 h 183"/>
              <a:gd name="T22" fmla="*/ 153 w 213"/>
              <a:gd name="T23" fmla="*/ 71 h 183"/>
              <a:gd name="T24" fmla="*/ 170 w 213"/>
              <a:gd name="T25" fmla="*/ 54 h 183"/>
              <a:gd name="T26" fmla="*/ 107 w 213"/>
              <a:gd name="T27" fmla="*/ 54 h 183"/>
              <a:gd name="T28" fmla="*/ 124 w 213"/>
              <a:gd name="T29" fmla="*/ 71 h 183"/>
              <a:gd name="T30" fmla="*/ 107 w 213"/>
              <a:gd name="T31" fmla="*/ 88 h 183"/>
              <a:gd name="T32" fmla="*/ 90 w 213"/>
              <a:gd name="T33" fmla="*/ 71 h 183"/>
              <a:gd name="T34" fmla="*/ 107 w 213"/>
              <a:gd name="T35" fmla="*/ 54 h 183"/>
              <a:gd name="T36" fmla="*/ 44 w 213"/>
              <a:gd name="T37" fmla="*/ 54 h 183"/>
              <a:gd name="T38" fmla="*/ 61 w 213"/>
              <a:gd name="T39" fmla="*/ 71 h 183"/>
              <a:gd name="T40" fmla="*/ 44 w 213"/>
              <a:gd name="T41" fmla="*/ 88 h 183"/>
              <a:gd name="T42" fmla="*/ 26 w 213"/>
              <a:gd name="T43" fmla="*/ 71 h 183"/>
              <a:gd name="T44" fmla="*/ 44 w 213"/>
              <a:gd name="T45" fmla="*/ 54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3" h="183">
                <a:moveTo>
                  <a:pt x="0" y="142"/>
                </a:moveTo>
                <a:cubicBezTo>
                  <a:pt x="154" y="142"/>
                  <a:pt x="154" y="142"/>
                  <a:pt x="154" y="142"/>
                </a:cubicBezTo>
                <a:cubicBezTo>
                  <a:pt x="191" y="183"/>
                  <a:pt x="191" y="183"/>
                  <a:pt x="191" y="183"/>
                </a:cubicBezTo>
                <a:cubicBezTo>
                  <a:pt x="191" y="142"/>
                  <a:pt x="191" y="142"/>
                  <a:pt x="191" y="142"/>
                </a:cubicBezTo>
                <a:cubicBezTo>
                  <a:pt x="213" y="142"/>
                  <a:pt x="213" y="142"/>
                  <a:pt x="213" y="142"/>
                </a:cubicBezTo>
                <a:cubicBezTo>
                  <a:pt x="213" y="0"/>
                  <a:pt x="213" y="0"/>
                  <a:pt x="21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2"/>
                </a:lnTo>
                <a:close/>
                <a:moveTo>
                  <a:pt x="170" y="54"/>
                </a:moveTo>
                <a:cubicBezTo>
                  <a:pt x="180" y="54"/>
                  <a:pt x="187" y="62"/>
                  <a:pt x="187" y="71"/>
                </a:cubicBezTo>
                <a:cubicBezTo>
                  <a:pt x="187" y="81"/>
                  <a:pt x="180" y="88"/>
                  <a:pt x="170" y="88"/>
                </a:cubicBezTo>
                <a:cubicBezTo>
                  <a:pt x="161" y="88"/>
                  <a:pt x="153" y="81"/>
                  <a:pt x="153" y="71"/>
                </a:cubicBezTo>
                <a:cubicBezTo>
                  <a:pt x="153" y="62"/>
                  <a:pt x="161" y="54"/>
                  <a:pt x="170" y="54"/>
                </a:cubicBezTo>
                <a:close/>
                <a:moveTo>
                  <a:pt x="107" y="54"/>
                </a:moveTo>
                <a:cubicBezTo>
                  <a:pt x="116" y="54"/>
                  <a:pt x="124" y="62"/>
                  <a:pt x="124" y="71"/>
                </a:cubicBezTo>
                <a:cubicBezTo>
                  <a:pt x="124" y="81"/>
                  <a:pt x="116" y="88"/>
                  <a:pt x="107" y="88"/>
                </a:cubicBezTo>
                <a:cubicBezTo>
                  <a:pt x="97" y="88"/>
                  <a:pt x="90" y="81"/>
                  <a:pt x="90" y="71"/>
                </a:cubicBezTo>
                <a:cubicBezTo>
                  <a:pt x="90" y="62"/>
                  <a:pt x="97" y="54"/>
                  <a:pt x="107" y="54"/>
                </a:cubicBezTo>
                <a:close/>
                <a:moveTo>
                  <a:pt x="44" y="54"/>
                </a:moveTo>
                <a:cubicBezTo>
                  <a:pt x="53" y="54"/>
                  <a:pt x="61" y="62"/>
                  <a:pt x="61" y="71"/>
                </a:cubicBezTo>
                <a:cubicBezTo>
                  <a:pt x="61" y="81"/>
                  <a:pt x="53" y="88"/>
                  <a:pt x="44" y="88"/>
                </a:cubicBezTo>
                <a:cubicBezTo>
                  <a:pt x="34" y="88"/>
                  <a:pt x="26" y="81"/>
                  <a:pt x="26" y="71"/>
                </a:cubicBezTo>
                <a:cubicBezTo>
                  <a:pt x="26" y="62"/>
                  <a:pt x="34" y="54"/>
                  <a:pt x="44" y="5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8" name="Freeform 50"/>
          <p:cNvSpPr>
            <a:spLocks noEditPoints="1"/>
          </p:cNvSpPr>
          <p:nvPr/>
        </p:nvSpPr>
        <p:spPr bwMode="auto">
          <a:xfrm>
            <a:off x="3080870" y="3165195"/>
            <a:ext cx="487363" cy="488950"/>
          </a:xfrm>
          <a:custGeom>
            <a:avLst/>
            <a:gdLst>
              <a:gd name="T0" fmla="*/ 111 w 222"/>
              <a:gd name="T1" fmla="*/ 0 h 223"/>
              <a:gd name="T2" fmla="*/ 111 w 222"/>
              <a:gd name="T3" fmla="*/ 223 h 223"/>
              <a:gd name="T4" fmla="*/ 183 w 222"/>
              <a:gd name="T5" fmla="*/ 105 h 223"/>
              <a:gd name="T6" fmla="*/ 213 w 222"/>
              <a:gd name="T7" fmla="*/ 118 h 223"/>
              <a:gd name="T8" fmla="*/ 183 w 222"/>
              <a:gd name="T9" fmla="*/ 105 h 223"/>
              <a:gd name="T10" fmla="*/ 117 w 222"/>
              <a:gd name="T11" fmla="*/ 10 h 223"/>
              <a:gd name="T12" fmla="*/ 104 w 222"/>
              <a:gd name="T13" fmla="*/ 39 h 223"/>
              <a:gd name="T14" fmla="*/ 39 w 222"/>
              <a:gd name="T15" fmla="*/ 118 h 223"/>
              <a:gd name="T16" fmla="*/ 9 w 222"/>
              <a:gd name="T17" fmla="*/ 105 h 223"/>
              <a:gd name="T18" fmla="*/ 39 w 222"/>
              <a:gd name="T19" fmla="*/ 118 h 223"/>
              <a:gd name="T20" fmla="*/ 96 w 222"/>
              <a:gd name="T21" fmla="*/ 100 h 223"/>
              <a:gd name="T22" fmla="*/ 94 w 222"/>
              <a:gd name="T23" fmla="*/ 91 h 223"/>
              <a:gd name="T24" fmla="*/ 92 w 222"/>
              <a:gd name="T25" fmla="*/ 85 h 223"/>
              <a:gd name="T26" fmla="*/ 90 w 222"/>
              <a:gd name="T27" fmla="*/ 77 h 223"/>
              <a:gd name="T28" fmla="*/ 94 w 222"/>
              <a:gd name="T29" fmla="*/ 75 h 223"/>
              <a:gd name="T30" fmla="*/ 100 w 222"/>
              <a:gd name="T31" fmla="*/ 81 h 223"/>
              <a:gd name="T32" fmla="*/ 104 w 222"/>
              <a:gd name="T33" fmla="*/ 86 h 223"/>
              <a:gd name="T34" fmla="*/ 109 w 222"/>
              <a:gd name="T35" fmla="*/ 93 h 223"/>
              <a:gd name="T36" fmla="*/ 114 w 222"/>
              <a:gd name="T37" fmla="*/ 99 h 223"/>
              <a:gd name="T38" fmla="*/ 142 w 222"/>
              <a:gd name="T39" fmla="*/ 85 h 223"/>
              <a:gd name="T40" fmla="*/ 156 w 222"/>
              <a:gd name="T41" fmla="*/ 80 h 223"/>
              <a:gd name="T42" fmla="*/ 166 w 222"/>
              <a:gd name="T43" fmla="*/ 77 h 223"/>
              <a:gd name="T44" fmla="*/ 176 w 222"/>
              <a:gd name="T45" fmla="*/ 75 h 223"/>
              <a:gd name="T46" fmla="*/ 177 w 222"/>
              <a:gd name="T47" fmla="*/ 78 h 223"/>
              <a:gd name="T48" fmla="*/ 170 w 222"/>
              <a:gd name="T49" fmla="*/ 85 h 223"/>
              <a:gd name="T50" fmla="*/ 162 w 222"/>
              <a:gd name="T51" fmla="*/ 92 h 223"/>
              <a:gd name="T52" fmla="*/ 150 w 222"/>
              <a:gd name="T53" fmla="*/ 100 h 223"/>
              <a:gd name="T54" fmla="*/ 115 w 222"/>
              <a:gd name="T55" fmla="*/ 119 h 223"/>
              <a:gd name="T56" fmla="*/ 103 w 222"/>
              <a:gd name="T57" fmla="*/ 116 h 223"/>
              <a:gd name="T58" fmla="*/ 104 w 222"/>
              <a:gd name="T59" fmla="*/ 184 h 223"/>
              <a:gd name="T60" fmla="*/ 117 w 222"/>
              <a:gd name="T61" fmla="*/ 213 h 223"/>
              <a:gd name="T62" fmla="*/ 104 w 222"/>
              <a:gd name="T63" fmla="*/ 184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2" h="223">
                <a:moveTo>
                  <a:pt x="222" y="111"/>
                </a:moveTo>
                <a:cubicBezTo>
                  <a:pt x="222" y="50"/>
                  <a:pt x="172" y="0"/>
                  <a:pt x="111" y="0"/>
                </a:cubicBezTo>
                <a:cubicBezTo>
                  <a:pt x="49" y="0"/>
                  <a:pt x="0" y="50"/>
                  <a:pt x="0" y="111"/>
                </a:cubicBezTo>
                <a:cubicBezTo>
                  <a:pt x="0" y="173"/>
                  <a:pt x="49" y="223"/>
                  <a:pt x="111" y="223"/>
                </a:cubicBezTo>
                <a:cubicBezTo>
                  <a:pt x="172" y="223"/>
                  <a:pt x="222" y="173"/>
                  <a:pt x="222" y="111"/>
                </a:cubicBezTo>
                <a:close/>
                <a:moveTo>
                  <a:pt x="183" y="105"/>
                </a:moveTo>
                <a:cubicBezTo>
                  <a:pt x="213" y="105"/>
                  <a:pt x="213" y="105"/>
                  <a:pt x="213" y="105"/>
                </a:cubicBezTo>
                <a:cubicBezTo>
                  <a:pt x="213" y="118"/>
                  <a:pt x="213" y="118"/>
                  <a:pt x="213" y="118"/>
                </a:cubicBezTo>
                <a:cubicBezTo>
                  <a:pt x="183" y="118"/>
                  <a:pt x="183" y="118"/>
                  <a:pt x="183" y="118"/>
                </a:cubicBezTo>
                <a:lnTo>
                  <a:pt x="183" y="105"/>
                </a:lnTo>
                <a:close/>
                <a:moveTo>
                  <a:pt x="104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17" y="39"/>
                  <a:pt x="117" y="39"/>
                  <a:pt x="117" y="39"/>
                </a:cubicBezTo>
                <a:cubicBezTo>
                  <a:pt x="104" y="39"/>
                  <a:pt x="104" y="39"/>
                  <a:pt x="104" y="39"/>
                </a:cubicBezTo>
                <a:lnTo>
                  <a:pt x="104" y="10"/>
                </a:lnTo>
                <a:close/>
                <a:moveTo>
                  <a:pt x="39" y="118"/>
                </a:moveTo>
                <a:cubicBezTo>
                  <a:pt x="9" y="118"/>
                  <a:pt x="9" y="118"/>
                  <a:pt x="9" y="118"/>
                </a:cubicBezTo>
                <a:cubicBezTo>
                  <a:pt x="9" y="105"/>
                  <a:pt x="9" y="105"/>
                  <a:pt x="9" y="105"/>
                </a:cubicBezTo>
                <a:cubicBezTo>
                  <a:pt x="39" y="105"/>
                  <a:pt x="39" y="105"/>
                  <a:pt x="39" y="105"/>
                </a:cubicBezTo>
                <a:lnTo>
                  <a:pt x="39" y="118"/>
                </a:lnTo>
                <a:close/>
                <a:moveTo>
                  <a:pt x="98" y="105"/>
                </a:moveTo>
                <a:cubicBezTo>
                  <a:pt x="98" y="103"/>
                  <a:pt x="97" y="101"/>
                  <a:pt x="96" y="100"/>
                </a:cubicBezTo>
                <a:cubicBezTo>
                  <a:pt x="96" y="98"/>
                  <a:pt x="95" y="96"/>
                  <a:pt x="95" y="94"/>
                </a:cubicBezTo>
                <a:cubicBezTo>
                  <a:pt x="94" y="91"/>
                  <a:pt x="94" y="91"/>
                  <a:pt x="94" y="91"/>
                </a:cubicBezTo>
                <a:cubicBezTo>
                  <a:pt x="93" y="88"/>
                  <a:pt x="93" y="88"/>
                  <a:pt x="93" y="88"/>
                </a:cubicBezTo>
                <a:cubicBezTo>
                  <a:pt x="93" y="87"/>
                  <a:pt x="92" y="86"/>
                  <a:pt x="92" y="85"/>
                </a:cubicBezTo>
                <a:cubicBezTo>
                  <a:pt x="92" y="85"/>
                  <a:pt x="92" y="84"/>
                  <a:pt x="91" y="83"/>
                </a:cubicBezTo>
                <a:cubicBezTo>
                  <a:pt x="91" y="81"/>
                  <a:pt x="90" y="79"/>
                  <a:pt x="90" y="77"/>
                </a:cubicBezTo>
                <a:cubicBezTo>
                  <a:pt x="90" y="75"/>
                  <a:pt x="89" y="73"/>
                  <a:pt x="89" y="71"/>
                </a:cubicBezTo>
                <a:cubicBezTo>
                  <a:pt x="91" y="72"/>
                  <a:pt x="92" y="73"/>
                  <a:pt x="94" y="75"/>
                </a:cubicBezTo>
                <a:cubicBezTo>
                  <a:pt x="95" y="76"/>
                  <a:pt x="96" y="78"/>
                  <a:pt x="98" y="79"/>
                </a:cubicBezTo>
                <a:cubicBezTo>
                  <a:pt x="99" y="80"/>
                  <a:pt x="99" y="81"/>
                  <a:pt x="100" y="81"/>
                </a:cubicBezTo>
                <a:cubicBezTo>
                  <a:pt x="101" y="82"/>
                  <a:pt x="101" y="83"/>
                  <a:pt x="102" y="84"/>
                </a:cubicBezTo>
                <a:cubicBezTo>
                  <a:pt x="104" y="86"/>
                  <a:pt x="104" y="86"/>
                  <a:pt x="104" y="86"/>
                </a:cubicBezTo>
                <a:cubicBezTo>
                  <a:pt x="106" y="88"/>
                  <a:pt x="106" y="88"/>
                  <a:pt x="106" y="88"/>
                </a:cubicBezTo>
                <a:cubicBezTo>
                  <a:pt x="107" y="90"/>
                  <a:pt x="108" y="91"/>
                  <a:pt x="109" y="93"/>
                </a:cubicBezTo>
                <a:cubicBezTo>
                  <a:pt x="110" y="94"/>
                  <a:pt x="111" y="96"/>
                  <a:pt x="113" y="97"/>
                </a:cubicBezTo>
                <a:cubicBezTo>
                  <a:pt x="113" y="98"/>
                  <a:pt x="113" y="99"/>
                  <a:pt x="114" y="99"/>
                </a:cubicBezTo>
                <a:cubicBezTo>
                  <a:pt x="117" y="97"/>
                  <a:pt x="120" y="95"/>
                  <a:pt x="124" y="94"/>
                </a:cubicBezTo>
                <a:cubicBezTo>
                  <a:pt x="130" y="91"/>
                  <a:pt x="136" y="88"/>
                  <a:pt x="142" y="85"/>
                </a:cubicBezTo>
                <a:cubicBezTo>
                  <a:pt x="145" y="84"/>
                  <a:pt x="148" y="83"/>
                  <a:pt x="151" y="82"/>
                </a:cubicBezTo>
                <a:cubicBezTo>
                  <a:pt x="156" y="80"/>
                  <a:pt x="156" y="80"/>
                  <a:pt x="156" y="80"/>
                </a:cubicBezTo>
                <a:cubicBezTo>
                  <a:pt x="157" y="79"/>
                  <a:pt x="159" y="79"/>
                  <a:pt x="161" y="78"/>
                </a:cubicBezTo>
                <a:cubicBezTo>
                  <a:pt x="162" y="78"/>
                  <a:pt x="164" y="78"/>
                  <a:pt x="166" y="77"/>
                </a:cubicBezTo>
                <a:cubicBezTo>
                  <a:pt x="167" y="77"/>
                  <a:pt x="169" y="76"/>
                  <a:pt x="170" y="76"/>
                </a:cubicBezTo>
                <a:cubicBezTo>
                  <a:pt x="172" y="76"/>
                  <a:pt x="174" y="75"/>
                  <a:pt x="176" y="75"/>
                </a:cubicBezTo>
                <a:cubicBezTo>
                  <a:pt x="177" y="75"/>
                  <a:pt x="179" y="74"/>
                  <a:pt x="181" y="74"/>
                </a:cubicBezTo>
                <a:cubicBezTo>
                  <a:pt x="180" y="75"/>
                  <a:pt x="178" y="77"/>
                  <a:pt x="177" y="78"/>
                </a:cubicBezTo>
                <a:cubicBezTo>
                  <a:pt x="176" y="79"/>
                  <a:pt x="175" y="80"/>
                  <a:pt x="174" y="82"/>
                </a:cubicBezTo>
                <a:cubicBezTo>
                  <a:pt x="172" y="83"/>
                  <a:pt x="171" y="84"/>
                  <a:pt x="170" y="85"/>
                </a:cubicBezTo>
                <a:cubicBezTo>
                  <a:pt x="169" y="86"/>
                  <a:pt x="167" y="87"/>
                  <a:pt x="166" y="88"/>
                </a:cubicBezTo>
                <a:cubicBezTo>
                  <a:pt x="165" y="89"/>
                  <a:pt x="163" y="90"/>
                  <a:pt x="162" y="92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55" y="97"/>
                  <a:pt x="153" y="98"/>
                  <a:pt x="150" y="100"/>
                </a:cubicBezTo>
                <a:cubicBezTo>
                  <a:pt x="144" y="104"/>
                  <a:pt x="139" y="107"/>
                  <a:pt x="133" y="111"/>
                </a:cubicBezTo>
                <a:cubicBezTo>
                  <a:pt x="127" y="114"/>
                  <a:pt x="121" y="117"/>
                  <a:pt x="115" y="119"/>
                </a:cubicBezTo>
                <a:cubicBezTo>
                  <a:pt x="106" y="123"/>
                  <a:pt x="106" y="123"/>
                  <a:pt x="106" y="123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1" y="112"/>
                  <a:pt x="100" y="109"/>
                  <a:pt x="98" y="105"/>
                </a:cubicBezTo>
                <a:close/>
                <a:moveTo>
                  <a:pt x="104" y="184"/>
                </a:moveTo>
                <a:cubicBezTo>
                  <a:pt x="117" y="184"/>
                  <a:pt x="117" y="184"/>
                  <a:pt x="117" y="184"/>
                </a:cubicBezTo>
                <a:cubicBezTo>
                  <a:pt x="117" y="213"/>
                  <a:pt x="117" y="213"/>
                  <a:pt x="117" y="213"/>
                </a:cubicBezTo>
                <a:cubicBezTo>
                  <a:pt x="104" y="213"/>
                  <a:pt x="104" y="213"/>
                  <a:pt x="104" y="213"/>
                </a:cubicBezTo>
                <a:lnTo>
                  <a:pt x="104" y="18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53" name="Group 152"/>
          <p:cNvGrpSpPr/>
          <p:nvPr/>
        </p:nvGrpSpPr>
        <p:grpSpPr>
          <a:xfrm>
            <a:off x="7732245" y="2282545"/>
            <a:ext cx="511175" cy="509588"/>
            <a:chOff x="7732245" y="2282545"/>
            <a:chExt cx="511175" cy="509588"/>
          </a:xfrm>
        </p:grpSpPr>
        <p:sp>
          <p:nvSpPr>
            <p:cNvPr id="49" name="Freeform 51"/>
            <p:cNvSpPr>
              <a:spLocks noEditPoints="1"/>
            </p:cNvSpPr>
            <p:nvPr/>
          </p:nvSpPr>
          <p:spPr bwMode="auto">
            <a:xfrm>
              <a:off x="7732245" y="2282545"/>
              <a:ext cx="511175" cy="509588"/>
            </a:xfrm>
            <a:custGeom>
              <a:avLst/>
              <a:gdLst>
                <a:gd name="T0" fmla="*/ 117 w 233"/>
                <a:gd name="T1" fmla="*/ 0 h 233"/>
                <a:gd name="T2" fmla="*/ 0 w 233"/>
                <a:gd name="T3" fmla="*/ 116 h 233"/>
                <a:gd name="T4" fmla="*/ 117 w 233"/>
                <a:gd name="T5" fmla="*/ 233 h 233"/>
                <a:gd name="T6" fmla="*/ 233 w 233"/>
                <a:gd name="T7" fmla="*/ 116 h 233"/>
                <a:gd name="T8" fmla="*/ 117 w 233"/>
                <a:gd name="T9" fmla="*/ 0 h 233"/>
                <a:gd name="T10" fmla="*/ 117 w 233"/>
                <a:gd name="T11" fmla="*/ 213 h 233"/>
                <a:gd name="T12" fmla="*/ 21 w 233"/>
                <a:gd name="T13" fmla="*/ 116 h 233"/>
                <a:gd name="T14" fmla="*/ 117 w 233"/>
                <a:gd name="T15" fmla="*/ 20 h 233"/>
                <a:gd name="T16" fmla="*/ 213 w 233"/>
                <a:gd name="T17" fmla="*/ 116 h 233"/>
                <a:gd name="T18" fmla="*/ 117 w 233"/>
                <a:gd name="T19" fmla="*/ 21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233">
                  <a:moveTo>
                    <a:pt x="117" y="0"/>
                  </a:moveTo>
                  <a:cubicBezTo>
                    <a:pt x="53" y="0"/>
                    <a:pt x="0" y="52"/>
                    <a:pt x="0" y="116"/>
                  </a:cubicBezTo>
                  <a:cubicBezTo>
                    <a:pt x="0" y="181"/>
                    <a:pt x="53" y="233"/>
                    <a:pt x="117" y="233"/>
                  </a:cubicBezTo>
                  <a:cubicBezTo>
                    <a:pt x="181" y="233"/>
                    <a:pt x="233" y="181"/>
                    <a:pt x="233" y="116"/>
                  </a:cubicBezTo>
                  <a:cubicBezTo>
                    <a:pt x="233" y="52"/>
                    <a:pt x="181" y="0"/>
                    <a:pt x="117" y="0"/>
                  </a:cubicBezTo>
                  <a:close/>
                  <a:moveTo>
                    <a:pt x="117" y="213"/>
                  </a:moveTo>
                  <a:cubicBezTo>
                    <a:pt x="64" y="213"/>
                    <a:pt x="21" y="169"/>
                    <a:pt x="21" y="116"/>
                  </a:cubicBezTo>
                  <a:cubicBezTo>
                    <a:pt x="21" y="63"/>
                    <a:pt x="64" y="20"/>
                    <a:pt x="117" y="20"/>
                  </a:cubicBezTo>
                  <a:cubicBezTo>
                    <a:pt x="170" y="20"/>
                    <a:pt x="213" y="63"/>
                    <a:pt x="213" y="116"/>
                  </a:cubicBezTo>
                  <a:cubicBezTo>
                    <a:pt x="213" y="169"/>
                    <a:pt x="170" y="213"/>
                    <a:pt x="117" y="21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50" name="Freeform 52"/>
            <p:cNvSpPr>
              <a:spLocks noEditPoints="1"/>
            </p:cNvSpPr>
            <p:nvPr/>
          </p:nvSpPr>
          <p:spPr bwMode="auto">
            <a:xfrm>
              <a:off x="7792570" y="2339695"/>
              <a:ext cx="393700" cy="393700"/>
            </a:xfrm>
            <a:custGeom>
              <a:avLst/>
              <a:gdLst>
                <a:gd name="T0" fmla="*/ 90 w 180"/>
                <a:gd name="T1" fmla="*/ 0 h 180"/>
                <a:gd name="T2" fmla="*/ 0 w 180"/>
                <a:gd name="T3" fmla="*/ 90 h 180"/>
                <a:gd name="T4" fmla="*/ 90 w 180"/>
                <a:gd name="T5" fmla="*/ 180 h 180"/>
                <a:gd name="T6" fmla="*/ 180 w 180"/>
                <a:gd name="T7" fmla="*/ 90 h 180"/>
                <a:gd name="T8" fmla="*/ 90 w 180"/>
                <a:gd name="T9" fmla="*/ 0 h 180"/>
                <a:gd name="T10" fmla="*/ 83 w 180"/>
                <a:gd name="T11" fmla="*/ 14 h 180"/>
                <a:gd name="T12" fmla="*/ 96 w 180"/>
                <a:gd name="T13" fmla="*/ 14 h 180"/>
                <a:gd name="T14" fmla="*/ 96 w 180"/>
                <a:gd name="T15" fmla="*/ 36 h 180"/>
                <a:gd name="T16" fmla="*/ 83 w 180"/>
                <a:gd name="T17" fmla="*/ 36 h 180"/>
                <a:gd name="T18" fmla="*/ 83 w 180"/>
                <a:gd name="T19" fmla="*/ 14 h 180"/>
                <a:gd name="T20" fmla="*/ 36 w 180"/>
                <a:gd name="T21" fmla="*/ 97 h 180"/>
                <a:gd name="T22" fmla="*/ 13 w 180"/>
                <a:gd name="T23" fmla="*/ 97 h 180"/>
                <a:gd name="T24" fmla="*/ 13 w 180"/>
                <a:gd name="T25" fmla="*/ 84 h 180"/>
                <a:gd name="T26" fmla="*/ 36 w 180"/>
                <a:gd name="T27" fmla="*/ 84 h 180"/>
                <a:gd name="T28" fmla="*/ 36 w 180"/>
                <a:gd name="T29" fmla="*/ 97 h 180"/>
                <a:gd name="T30" fmla="*/ 96 w 180"/>
                <a:gd name="T31" fmla="*/ 167 h 180"/>
                <a:gd name="T32" fmla="*/ 83 w 180"/>
                <a:gd name="T33" fmla="*/ 167 h 180"/>
                <a:gd name="T34" fmla="*/ 83 w 180"/>
                <a:gd name="T35" fmla="*/ 145 h 180"/>
                <a:gd name="T36" fmla="*/ 96 w 180"/>
                <a:gd name="T37" fmla="*/ 145 h 180"/>
                <a:gd name="T38" fmla="*/ 96 w 180"/>
                <a:gd name="T39" fmla="*/ 167 h 180"/>
                <a:gd name="T40" fmla="*/ 98 w 180"/>
                <a:gd name="T41" fmla="*/ 89 h 180"/>
                <a:gd name="T42" fmla="*/ 92 w 180"/>
                <a:gd name="T43" fmla="*/ 131 h 180"/>
                <a:gd name="T44" fmla="*/ 81 w 180"/>
                <a:gd name="T45" fmla="*/ 80 h 180"/>
                <a:gd name="T46" fmla="*/ 81 w 180"/>
                <a:gd name="T47" fmla="*/ 80 h 180"/>
                <a:gd name="T48" fmla="*/ 81 w 180"/>
                <a:gd name="T49" fmla="*/ 80 h 180"/>
                <a:gd name="T50" fmla="*/ 81 w 180"/>
                <a:gd name="T51" fmla="*/ 80 h 180"/>
                <a:gd name="T52" fmla="*/ 81 w 180"/>
                <a:gd name="T53" fmla="*/ 80 h 180"/>
                <a:gd name="T54" fmla="*/ 126 w 180"/>
                <a:gd name="T55" fmla="*/ 48 h 180"/>
                <a:gd name="T56" fmla="*/ 98 w 180"/>
                <a:gd name="T57" fmla="*/ 89 h 180"/>
                <a:gd name="T58" fmla="*/ 144 w 180"/>
                <a:gd name="T59" fmla="*/ 97 h 180"/>
                <a:gd name="T60" fmla="*/ 144 w 180"/>
                <a:gd name="T61" fmla="*/ 84 h 180"/>
                <a:gd name="T62" fmla="*/ 166 w 180"/>
                <a:gd name="T63" fmla="*/ 84 h 180"/>
                <a:gd name="T64" fmla="*/ 166 w 180"/>
                <a:gd name="T65" fmla="*/ 97 h 180"/>
                <a:gd name="T66" fmla="*/ 144 w 180"/>
                <a:gd name="T67" fmla="*/ 9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cubicBezTo>
                    <a:pt x="40" y="0"/>
                    <a:pt x="0" y="41"/>
                    <a:pt x="0" y="90"/>
                  </a:cubicBezTo>
                  <a:cubicBezTo>
                    <a:pt x="0" y="140"/>
                    <a:pt x="40" y="180"/>
                    <a:pt x="90" y="180"/>
                  </a:cubicBezTo>
                  <a:cubicBezTo>
                    <a:pt x="140" y="180"/>
                    <a:pt x="180" y="140"/>
                    <a:pt x="180" y="90"/>
                  </a:cubicBezTo>
                  <a:cubicBezTo>
                    <a:pt x="180" y="41"/>
                    <a:pt x="140" y="0"/>
                    <a:pt x="90" y="0"/>
                  </a:cubicBezTo>
                  <a:close/>
                  <a:moveTo>
                    <a:pt x="83" y="14"/>
                  </a:moveTo>
                  <a:cubicBezTo>
                    <a:pt x="96" y="14"/>
                    <a:pt x="96" y="14"/>
                    <a:pt x="96" y="14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83" y="36"/>
                    <a:pt x="83" y="36"/>
                    <a:pt x="83" y="36"/>
                  </a:cubicBezTo>
                  <a:lnTo>
                    <a:pt x="83" y="14"/>
                  </a:lnTo>
                  <a:close/>
                  <a:moveTo>
                    <a:pt x="36" y="97"/>
                  </a:moveTo>
                  <a:cubicBezTo>
                    <a:pt x="13" y="97"/>
                    <a:pt x="13" y="97"/>
                    <a:pt x="13" y="97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6" y="97"/>
                    <a:pt x="36" y="97"/>
                    <a:pt x="36" y="97"/>
                  </a:cubicBezTo>
                  <a:close/>
                  <a:moveTo>
                    <a:pt x="96" y="167"/>
                  </a:moveTo>
                  <a:cubicBezTo>
                    <a:pt x="83" y="167"/>
                    <a:pt x="83" y="167"/>
                    <a:pt x="83" y="167"/>
                  </a:cubicBezTo>
                  <a:cubicBezTo>
                    <a:pt x="83" y="145"/>
                    <a:pt x="83" y="145"/>
                    <a:pt x="83" y="145"/>
                  </a:cubicBezTo>
                  <a:cubicBezTo>
                    <a:pt x="96" y="145"/>
                    <a:pt x="96" y="145"/>
                    <a:pt x="96" y="145"/>
                  </a:cubicBezTo>
                  <a:lnTo>
                    <a:pt x="96" y="167"/>
                  </a:lnTo>
                  <a:close/>
                  <a:moveTo>
                    <a:pt x="98" y="89"/>
                  </a:moveTo>
                  <a:cubicBezTo>
                    <a:pt x="92" y="131"/>
                    <a:pt x="92" y="131"/>
                    <a:pt x="92" y="131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126" y="48"/>
                    <a:pt x="126" y="48"/>
                    <a:pt x="126" y="48"/>
                  </a:cubicBezTo>
                  <a:lnTo>
                    <a:pt x="98" y="89"/>
                  </a:lnTo>
                  <a:close/>
                  <a:moveTo>
                    <a:pt x="144" y="97"/>
                  </a:moveTo>
                  <a:cubicBezTo>
                    <a:pt x="144" y="84"/>
                    <a:pt x="144" y="84"/>
                    <a:pt x="144" y="84"/>
                  </a:cubicBezTo>
                  <a:cubicBezTo>
                    <a:pt x="166" y="84"/>
                    <a:pt x="166" y="84"/>
                    <a:pt x="166" y="84"/>
                  </a:cubicBezTo>
                  <a:cubicBezTo>
                    <a:pt x="166" y="97"/>
                    <a:pt x="166" y="97"/>
                    <a:pt x="166" y="97"/>
                  </a:cubicBezTo>
                  <a:lnTo>
                    <a:pt x="144" y="9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8530757" y="2282545"/>
            <a:ext cx="511175" cy="509588"/>
            <a:chOff x="8530757" y="2282545"/>
            <a:chExt cx="511175" cy="509588"/>
          </a:xfrm>
        </p:grpSpPr>
        <p:sp>
          <p:nvSpPr>
            <p:cNvPr id="51" name="Freeform 53"/>
            <p:cNvSpPr>
              <a:spLocks noEditPoints="1"/>
            </p:cNvSpPr>
            <p:nvPr/>
          </p:nvSpPr>
          <p:spPr bwMode="auto">
            <a:xfrm>
              <a:off x="8530757" y="2282545"/>
              <a:ext cx="511175" cy="509588"/>
            </a:xfrm>
            <a:custGeom>
              <a:avLst/>
              <a:gdLst>
                <a:gd name="T0" fmla="*/ 117 w 233"/>
                <a:gd name="T1" fmla="*/ 0 h 233"/>
                <a:gd name="T2" fmla="*/ 0 w 233"/>
                <a:gd name="T3" fmla="*/ 116 h 233"/>
                <a:gd name="T4" fmla="*/ 117 w 233"/>
                <a:gd name="T5" fmla="*/ 233 h 233"/>
                <a:gd name="T6" fmla="*/ 233 w 233"/>
                <a:gd name="T7" fmla="*/ 116 h 233"/>
                <a:gd name="T8" fmla="*/ 117 w 233"/>
                <a:gd name="T9" fmla="*/ 0 h 233"/>
                <a:gd name="T10" fmla="*/ 117 w 233"/>
                <a:gd name="T11" fmla="*/ 213 h 233"/>
                <a:gd name="T12" fmla="*/ 21 w 233"/>
                <a:gd name="T13" fmla="*/ 116 h 233"/>
                <a:gd name="T14" fmla="*/ 117 w 233"/>
                <a:gd name="T15" fmla="*/ 20 h 233"/>
                <a:gd name="T16" fmla="*/ 213 w 233"/>
                <a:gd name="T17" fmla="*/ 116 h 233"/>
                <a:gd name="T18" fmla="*/ 117 w 233"/>
                <a:gd name="T19" fmla="*/ 21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233">
                  <a:moveTo>
                    <a:pt x="117" y="0"/>
                  </a:moveTo>
                  <a:cubicBezTo>
                    <a:pt x="53" y="0"/>
                    <a:pt x="0" y="52"/>
                    <a:pt x="0" y="116"/>
                  </a:cubicBezTo>
                  <a:cubicBezTo>
                    <a:pt x="0" y="181"/>
                    <a:pt x="53" y="233"/>
                    <a:pt x="117" y="233"/>
                  </a:cubicBezTo>
                  <a:cubicBezTo>
                    <a:pt x="181" y="233"/>
                    <a:pt x="233" y="181"/>
                    <a:pt x="233" y="116"/>
                  </a:cubicBezTo>
                  <a:cubicBezTo>
                    <a:pt x="233" y="52"/>
                    <a:pt x="181" y="0"/>
                    <a:pt x="117" y="0"/>
                  </a:cubicBezTo>
                  <a:close/>
                  <a:moveTo>
                    <a:pt x="117" y="213"/>
                  </a:moveTo>
                  <a:cubicBezTo>
                    <a:pt x="64" y="213"/>
                    <a:pt x="21" y="169"/>
                    <a:pt x="21" y="116"/>
                  </a:cubicBezTo>
                  <a:cubicBezTo>
                    <a:pt x="21" y="63"/>
                    <a:pt x="64" y="20"/>
                    <a:pt x="117" y="20"/>
                  </a:cubicBezTo>
                  <a:cubicBezTo>
                    <a:pt x="170" y="20"/>
                    <a:pt x="213" y="63"/>
                    <a:pt x="213" y="116"/>
                  </a:cubicBezTo>
                  <a:cubicBezTo>
                    <a:pt x="213" y="169"/>
                    <a:pt x="170" y="213"/>
                    <a:pt x="117" y="21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52" name="Freeform 54"/>
            <p:cNvSpPr>
              <a:spLocks noEditPoints="1"/>
            </p:cNvSpPr>
            <p:nvPr/>
          </p:nvSpPr>
          <p:spPr bwMode="auto">
            <a:xfrm>
              <a:off x="8589495" y="2339695"/>
              <a:ext cx="395288" cy="393700"/>
            </a:xfrm>
            <a:custGeom>
              <a:avLst/>
              <a:gdLst>
                <a:gd name="T0" fmla="*/ 90 w 180"/>
                <a:gd name="T1" fmla="*/ 0 h 180"/>
                <a:gd name="T2" fmla="*/ 0 w 180"/>
                <a:gd name="T3" fmla="*/ 90 h 180"/>
                <a:gd name="T4" fmla="*/ 90 w 180"/>
                <a:gd name="T5" fmla="*/ 180 h 180"/>
                <a:gd name="T6" fmla="*/ 180 w 180"/>
                <a:gd name="T7" fmla="*/ 90 h 180"/>
                <a:gd name="T8" fmla="*/ 90 w 180"/>
                <a:gd name="T9" fmla="*/ 0 h 180"/>
                <a:gd name="T10" fmla="*/ 91 w 180"/>
                <a:gd name="T11" fmla="*/ 14 h 180"/>
                <a:gd name="T12" fmla="*/ 99 w 180"/>
                <a:gd name="T13" fmla="*/ 22 h 180"/>
                <a:gd name="T14" fmla="*/ 91 w 180"/>
                <a:gd name="T15" fmla="*/ 31 h 180"/>
                <a:gd name="T16" fmla="*/ 82 w 180"/>
                <a:gd name="T17" fmla="*/ 22 h 180"/>
                <a:gd name="T18" fmla="*/ 91 w 180"/>
                <a:gd name="T19" fmla="*/ 14 h 180"/>
                <a:gd name="T20" fmla="*/ 23 w 180"/>
                <a:gd name="T21" fmla="*/ 99 h 180"/>
                <a:gd name="T22" fmla="*/ 14 w 180"/>
                <a:gd name="T23" fmla="*/ 90 h 180"/>
                <a:gd name="T24" fmla="*/ 23 w 180"/>
                <a:gd name="T25" fmla="*/ 82 h 180"/>
                <a:gd name="T26" fmla="*/ 31 w 180"/>
                <a:gd name="T27" fmla="*/ 90 h 180"/>
                <a:gd name="T28" fmla="*/ 23 w 180"/>
                <a:gd name="T29" fmla="*/ 99 h 180"/>
                <a:gd name="T30" fmla="*/ 90 w 180"/>
                <a:gd name="T31" fmla="*/ 166 h 180"/>
                <a:gd name="T32" fmla="*/ 81 w 180"/>
                <a:gd name="T33" fmla="*/ 157 h 180"/>
                <a:gd name="T34" fmla="*/ 90 w 180"/>
                <a:gd name="T35" fmla="*/ 149 h 180"/>
                <a:gd name="T36" fmla="*/ 98 w 180"/>
                <a:gd name="T37" fmla="*/ 157 h 180"/>
                <a:gd name="T38" fmla="*/ 90 w 180"/>
                <a:gd name="T39" fmla="*/ 166 h 180"/>
                <a:gd name="T40" fmla="*/ 101 w 180"/>
                <a:gd name="T41" fmla="*/ 81 h 180"/>
                <a:gd name="T42" fmla="*/ 101 w 180"/>
                <a:gd name="T43" fmla="*/ 81 h 180"/>
                <a:gd name="T44" fmla="*/ 83 w 180"/>
                <a:gd name="T45" fmla="*/ 131 h 180"/>
                <a:gd name="T46" fmla="*/ 83 w 180"/>
                <a:gd name="T47" fmla="*/ 88 h 180"/>
                <a:gd name="T48" fmla="*/ 60 w 180"/>
                <a:gd name="T49" fmla="*/ 44 h 180"/>
                <a:gd name="T50" fmla="*/ 101 w 180"/>
                <a:gd name="T51" fmla="*/ 81 h 180"/>
                <a:gd name="T52" fmla="*/ 101 w 180"/>
                <a:gd name="T53" fmla="*/ 81 h 180"/>
                <a:gd name="T54" fmla="*/ 101 w 180"/>
                <a:gd name="T55" fmla="*/ 81 h 180"/>
                <a:gd name="T56" fmla="*/ 158 w 180"/>
                <a:gd name="T57" fmla="*/ 98 h 180"/>
                <a:gd name="T58" fmla="*/ 149 w 180"/>
                <a:gd name="T59" fmla="*/ 89 h 180"/>
                <a:gd name="T60" fmla="*/ 158 w 180"/>
                <a:gd name="T61" fmla="*/ 81 h 180"/>
                <a:gd name="T62" fmla="*/ 167 w 180"/>
                <a:gd name="T63" fmla="*/ 89 h 180"/>
                <a:gd name="T64" fmla="*/ 158 w 180"/>
                <a:gd name="T65" fmla="*/ 9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cubicBezTo>
                    <a:pt x="40" y="0"/>
                    <a:pt x="0" y="41"/>
                    <a:pt x="0" y="90"/>
                  </a:cubicBezTo>
                  <a:cubicBezTo>
                    <a:pt x="0" y="140"/>
                    <a:pt x="40" y="180"/>
                    <a:pt x="90" y="180"/>
                  </a:cubicBezTo>
                  <a:cubicBezTo>
                    <a:pt x="140" y="180"/>
                    <a:pt x="180" y="140"/>
                    <a:pt x="180" y="90"/>
                  </a:cubicBezTo>
                  <a:cubicBezTo>
                    <a:pt x="180" y="41"/>
                    <a:pt x="140" y="0"/>
                    <a:pt x="90" y="0"/>
                  </a:cubicBezTo>
                  <a:close/>
                  <a:moveTo>
                    <a:pt x="91" y="14"/>
                  </a:moveTo>
                  <a:cubicBezTo>
                    <a:pt x="96" y="14"/>
                    <a:pt x="99" y="18"/>
                    <a:pt x="99" y="22"/>
                  </a:cubicBezTo>
                  <a:cubicBezTo>
                    <a:pt x="99" y="27"/>
                    <a:pt x="96" y="31"/>
                    <a:pt x="91" y="31"/>
                  </a:cubicBezTo>
                  <a:cubicBezTo>
                    <a:pt x="86" y="31"/>
                    <a:pt x="82" y="27"/>
                    <a:pt x="82" y="22"/>
                  </a:cubicBezTo>
                  <a:cubicBezTo>
                    <a:pt x="82" y="18"/>
                    <a:pt x="86" y="14"/>
                    <a:pt x="91" y="14"/>
                  </a:cubicBezTo>
                  <a:close/>
                  <a:moveTo>
                    <a:pt x="23" y="99"/>
                  </a:moveTo>
                  <a:cubicBezTo>
                    <a:pt x="18" y="99"/>
                    <a:pt x="14" y="95"/>
                    <a:pt x="14" y="90"/>
                  </a:cubicBezTo>
                  <a:cubicBezTo>
                    <a:pt x="14" y="86"/>
                    <a:pt x="18" y="82"/>
                    <a:pt x="23" y="82"/>
                  </a:cubicBezTo>
                  <a:cubicBezTo>
                    <a:pt x="27" y="82"/>
                    <a:pt x="31" y="86"/>
                    <a:pt x="31" y="90"/>
                  </a:cubicBezTo>
                  <a:cubicBezTo>
                    <a:pt x="31" y="95"/>
                    <a:pt x="27" y="99"/>
                    <a:pt x="23" y="99"/>
                  </a:cubicBezTo>
                  <a:close/>
                  <a:moveTo>
                    <a:pt x="90" y="166"/>
                  </a:moveTo>
                  <a:cubicBezTo>
                    <a:pt x="85" y="166"/>
                    <a:pt x="81" y="162"/>
                    <a:pt x="81" y="157"/>
                  </a:cubicBezTo>
                  <a:cubicBezTo>
                    <a:pt x="81" y="153"/>
                    <a:pt x="85" y="149"/>
                    <a:pt x="90" y="149"/>
                  </a:cubicBezTo>
                  <a:cubicBezTo>
                    <a:pt x="95" y="149"/>
                    <a:pt x="98" y="153"/>
                    <a:pt x="98" y="157"/>
                  </a:cubicBezTo>
                  <a:cubicBezTo>
                    <a:pt x="98" y="162"/>
                    <a:pt x="95" y="166"/>
                    <a:pt x="90" y="166"/>
                  </a:cubicBezTo>
                  <a:close/>
                  <a:moveTo>
                    <a:pt x="101" y="81"/>
                  </a:moveTo>
                  <a:cubicBezTo>
                    <a:pt x="101" y="81"/>
                    <a:pt x="101" y="81"/>
                    <a:pt x="101" y="81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1" y="81"/>
                    <a:pt x="101" y="81"/>
                    <a:pt x="101" y="81"/>
                  </a:cubicBezTo>
                  <a:close/>
                  <a:moveTo>
                    <a:pt x="158" y="98"/>
                  </a:moveTo>
                  <a:cubicBezTo>
                    <a:pt x="153" y="98"/>
                    <a:pt x="149" y="94"/>
                    <a:pt x="149" y="89"/>
                  </a:cubicBezTo>
                  <a:cubicBezTo>
                    <a:pt x="149" y="85"/>
                    <a:pt x="153" y="81"/>
                    <a:pt x="158" y="81"/>
                  </a:cubicBezTo>
                  <a:cubicBezTo>
                    <a:pt x="163" y="81"/>
                    <a:pt x="167" y="85"/>
                    <a:pt x="167" y="89"/>
                  </a:cubicBezTo>
                  <a:cubicBezTo>
                    <a:pt x="167" y="94"/>
                    <a:pt x="163" y="98"/>
                    <a:pt x="15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53" name="Oval 55"/>
          <p:cNvSpPr>
            <a:spLocks noChangeArrowheads="1"/>
          </p:cNvSpPr>
          <p:nvPr/>
        </p:nvSpPr>
        <p:spPr bwMode="auto">
          <a:xfrm>
            <a:off x="4652495" y="3125507"/>
            <a:ext cx="114300" cy="114300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4" name="Freeform 56"/>
          <p:cNvSpPr>
            <a:spLocks/>
          </p:cNvSpPr>
          <p:nvPr/>
        </p:nvSpPr>
        <p:spPr bwMode="auto">
          <a:xfrm>
            <a:off x="4566770" y="3262032"/>
            <a:ext cx="280988" cy="431800"/>
          </a:xfrm>
          <a:custGeom>
            <a:avLst/>
            <a:gdLst>
              <a:gd name="T0" fmla="*/ 31 w 177"/>
              <a:gd name="T1" fmla="*/ 51 h 272"/>
              <a:gd name="T2" fmla="*/ 42 w 177"/>
              <a:gd name="T3" fmla="*/ 51 h 272"/>
              <a:gd name="T4" fmla="*/ 42 w 177"/>
              <a:gd name="T5" fmla="*/ 140 h 272"/>
              <a:gd name="T6" fmla="*/ 42 w 177"/>
              <a:gd name="T7" fmla="*/ 140 h 272"/>
              <a:gd name="T8" fmla="*/ 42 w 177"/>
              <a:gd name="T9" fmla="*/ 272 h 272"/>
              <a:gd name="T10" fmla="*/ 83 w 177"/>
              <a:gd name="T11" fmla="*/ 272 h 272"/>
              <a:gd name="T12" fmla="*/ 83 w 177"/>
              <a:gd name="T13" fmla="*/ 130 h 272"/>
              <a:gd name="T14" fmla="*/ 96 w 177"/>
              <a:gd name="T15" fmla="*/ 130 h 272"/>
              <a:gd name="T16" fmla="*/ 96 w 177"/>
              <a:gd name="T17" fmla="*/ 272 h 272"/>
              <a:gd name="T18" fmla="*/ 138 w 177"/>
              <a:gd name="T19" fmla="*/ 272 h 272"/>
              <a:gd name="T20" fmla="*/ 138 w 177"/>
              <a:gd name="T21" fmla="*/ 130 h 272"/>
              <a:gd name="T22" fmla="*/ 138 w 177"/>
              <a:gd name="T23" fmla="*/ 130 h 272"/>
              <a:gd name="T24" fmla="*/ 138 w 177"/>
              <a:gd name="T25" fmla="*/ 51 h 272"/>
              <a:gd name="T26" fmla="*/ 149 w 177"/>
              <a:gd name="T27" fmla="*/ 51 h 272"/>
              <a:gd name="T28" fmla="*/ 149 w 177"/>
              <a:gd name="T29" fmla="*/ 130 h 272"/>
              <a:gd name="T30" fmla="*/ 177 w 177"/>
              <a:gd name="T31" fmla="*/ 130 h 272"/>
              <a:gd name="T32" fmla="*/ 177 w 177"/>
              <a:gd name="T33" fmla="*/ 0 h 272"/>
              <a:gd name="T34" fmla="*/ 0 w 177"/>
              <a:gd name="T35" fmla="*/ 0 h 272"/>
              <a:gd name="T36" fmla="*/ 0 w 177"/>
              <a:gd name="T37" fmla="*/ 130 h 272"/>
              <a:gd name="T38" fmla="*/ 31 w 177"/>
              <a:gd name="T39" fmla="*/ 130 h 272"/>
              <a:gd name="T40" fmla="*/ 31 w 177"/>
              <a:gd name="T41" fmla="*/ 5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7" h="272">
                <a:moveTo>
                  <a:pt x="31" y="51"/>
                </a:moveTo>
                <a:lnTo>
                  <a:pt x="42" y="51"/>
                </a:lnTo>
                <a:lnTo>
                  <a:pt x="42" y="140"/>
                </a:lnTo>
                <a:lnTo>
                  <a:pt x="42" y="140"/>
                </a:lnTo>
                <a:lnTo>
                  <a:pt x="42" y="272"/>
                </a:lnTo>
                <a:lnTo>
                  <a:pt x="83" y="272"/>
                </a:lnTo>
                <a:lnTo>
                  <a:pt x="83" y="130"/>
                </a:lnTo>
                <a:lnTo>
                  <a:pt x="96" y="130"/>
                </a:lnTo>
                <a:lnTo>
                  <a:pt x="96" y="272"/>
                </a:lnTo>
                <a:lnTo>
                  <a:pt x="138" y="272"/>
                </a:lnTo>
                <a:lnTo>
                  <a:pt x="138" y="130"/>
                </a:lnTo>
                <a:lnTo>
                  <a:pt x="138" y="130"/>
                </a:lnTo>
                <a:lnTo>
                  <a:pt x="138" y="51"/>
                </a:lnTo>
                <a:lnTo>
                  <a:pt x="149" y="51"/>
                </a:lnTo>
                <a:lnTo>
                  <a:pt x="149" y="130"/>
                </a:lnTo>
                <a:lnTo>
                  <a:pt x="177" y="130"/>
                </a:lnTo>
                <a:lnTo>
                  <a:pt x="177" y="0"/>
                </a:lnTo>
                <a:lnTo>
                  <a:pt x="0" y="0"/>
                </a:lnTo>
                <a:lnTo>
                  <a:pt x="0" y="130"/>
                </a:lnTo>
                <a:lnTo>
                  <a:pt x="31" y="130"/>
                </a:lnTo>
                <a:lnTo>
                  <a:pt x="31" y="5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5" name="Oval 57"/>
          <p:cNvSpPr>
            <a:spLocks noChangeArrowheads="1"/>
          </p:cNvSpPr>
          <p:nvPr/>
        </p:nvSpPr>
        <p:spPr bwMode="auto">
          <a:xfrm>
            <a:off x="4968407" y="3125507"/>
            <a:ext cx="114300" cy="114300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6" name="Freeform 58"/>
          <p:cNvSpPr>
            <a:spLocks/>
          </p:cNvSpPr>
          <p:nvPr/>
        </p:nvSpPr>
        <p:spPr bwMode="auto">
          <a:xfrm>
            <a:off x="4865220" y="3262032"/>
            <a:ext cx="320675" cy="431800"/>
          </a:xfrm>
          <a:custGeom>
            <a:avLst/>
            <a:gdLst>
              <a:gd name="T0" fmla="*/ 174 w 202"/>
              <a:gd name="T1" fmla="*/ 130 h 272"/>
              <a:gd name="T2" fmla="*/ 202 w 202"/>
              <a:gd name="T3" fmla="*/ 130 h 272"/>
              <a:gd name="T4" fmla="*/ 166 w 202"/>
              <a:gd name="T5" fmla="*/ 0 h 272"/>
              <a:gd name="T6" fmla="*/ 37 w 202"/>
              <a:gd name="T7" fmla="*/ 0 h 272"/>
              <a:gd name="T8" fmla="*/ 0 w 202"/>
              <a:gd name="T9" fmla="*/ 130 h 272"/>
              <a:gd name="T10" fmla="*/ 28 w 202"/>
              <a:gd name="T11" fmla="*/ 130 h 272"/>
              <a:gd name="T12" fmla="*/ 50 w 202"/>
              <a:gd name="T13" fmla="*/ 51 h 272"/>
              <a:gd name="T14" fmla="*/ 60 w 202"/>
              <a:gd name="T15" fmla="*/ 51 h 272"/>
              <a:gd name="T16" fmla="*/ 21 w 202"/>
              <a:gd name="T17" fmla="*/ 195 h 272"/>
              <a:gd name="T18" fmla="*/ 53 w 202"/>
              <a:gd name="T19" fmla="*/ 195 h 272"/>
              <a:gd name="T20" fmla="*/ 53 w 202"/>
              <a:gd name="T21" fmla="*/ 272 h 272"/>
              <a:gd name="T22" fmla="*/ 95 w 202"/>
              <a:gd name="T23" fmla="*/ 272 h 272"/>
              <a:gd name="T24" fmla="*/ 95 w 202"/>
              <a:gd name="T25" fmla="*/ 195 h 272"/>
              <a:gd name="T26" fmla="*/ 106 w 202"/>
              <a:gd name="T27" fmla="*/ 195 h 272"/>
              <a:gd name="T28" fmla="*/ 106 w 202"/>
              <a:gd name="T29" fmla="*/ 272 h 272"/>
              <a:gd name="T30" fmla="*/ 149 w 202"/>
              <a:gd name="T31" fmla="*/ 272 h 272"/>
              <a:gd name="T32" fmla="*/ 149 w 202"/>
              <a:gd name="T33" fmla="*/ 195 h 272"/>
              <a:gd name="T34" fmla="*/ 181 w 202"/>
              <a:gd name="T35" fmla="*/ 195 h 272"/>
              <a:gd name="T36" fmla="*/ 142 w 202"/>
              <a:gd name="T37" fmla="*/ 51 h 272"/>
              <a:gd name="T38" fmla="*/ 152 w 202"/>
              <a:gd name="T39" fmla="*/ 51 h 272"/>
              <a:gd name="T40" fmla="*/ 174 w 202"/>
              <a:gd name="T41" fmla="*/ 13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02" h="272">
                <a:moveTo>
                  <a:pt x="174" y="130"/>
                </a:moveTo>
                <a:lnTo>
                  <a:pt x="202" y="130"/>
                </a:lnTo>
                <a:lnTo>
                  <a:pt x="166" y="0"/>
                </a:lnTo>
                <a:lnTo>
                  <a:pt x="37" y="0"/>
                </a:lnTo>
                <a:lnTo>
                  <a:pt x="0" y="130"/>
                </a:lnTo>
                <a:lnTo>
                  <a:pt x="28" y="130"/>
                </a:lnTo>
                <a:lnTo>
                  <a:pt x="50" y="51"/>
                </a:lnTo>
                <a:lnTo>
                  <a:pt x="60" y="51"/>
                </a:lnTo>
                <a:lnTo>
                  <a:pt x="21" y="195"/>
                </a:lnTo>
                <a:lnTo>
                  <a:pt x="53" y="195"/>
                </a:lnTo>
                <a:lnTo>
                  <a:pt x="53" y="272"/>
                </a:lnTo>
                <a:lnTo>
                  <a:pt x="95" y="272"/>
                </a:lnTo>
                <a:lnTo>
                  <a:pt x="95" y="195"/>
                </a:lnTo>
                <a:lnTo>
                  <a:pt x="106" y="195"/>
                </a:lnTo>
                <a:lnTo>
                  <a:pt x="106" y="272"/>
                </a:lnTo>
                <a:lnTo>
                  <a:pt x="149" y="272"/>
                </a:lnTo>
                <a:lnTo>
                  <a:pt x="149" y="195"/>
                </a:lnTo>
                <a:lnTo>
                  <a:pt x="181" y="195"/>
                </a:lnTo>
                <a:lnTo>
                  <a:pt x="142" y="51"/>
                </a:lnTo>
                <a:lnTo>
                  <a:pt x="152" y="51"/>
                </a:lnTo>
                <a:lnTo>
                  <a:pt x="174" y="13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61" name="Group 160"/>
          <p:cNvGrpSpPr/>
          <p:nvPr/>
        </p:nvGrpSpPr>
        <p:grpSpPr>
          <a:xfrm>
            <a:off x="7748120" y="3970057"/>
            <a:ext cx="479425" cy="630238"/>
            <a:chOff x="7748120" y="3970057"/>
            <a:chExt cx="479425" cy="630238"/>
          </a:xfrm>
        </p:grpSpPr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7838607" y="3970057"/>
              <a:ext cx="301625" cy="334963"/>
            </a:xfrm>
            <a:custGeom>
              <a:avLst/>
              <a:gdLst>
                <a:gd name="T0" fmla="*/ 0 w 138"/>
                <a:gd name="T1" fmla="*/ 45 h 153"/>
                <a:gd name="T2" fmla="*/ 22 w 138"/>
                <a:gd name="T3" fmla="*/ 153 h 153"/>
                <a:gd name="T4" fmla="*/ 116 w 138"/>
                <a:gd name="T5" fmla="*/ 153 h 153"/>
                <a:gd name="T6" fmla="*/ 138 w 138"/>
                <a:gd name="T7" fmla="*/ 45 h 153"/>
                <a:gd name="T8" fmla="*/ 116 w 138"/>
                <a:gd name="T9" fmla="*/ 0 h 153"/>
                <a:gd name="T10" fmla="*/ 101 w 138"/>
                <a:gd name="T11" fmla="*/ 0 h 153"/>
                <a:gd name="T12" fmla="*/ 69 w 138"/>
                <a:gd name="T13" fmla="*/ 38 h 153"/>
                <a:gd name="T14" fmla="*/ 36 w 138"/>
                <a:gd name="T15" fmla="*/ 0 h 153"/>
                <a:gd name="T16" fmla="*/ 22 w 138"/>
                <a:gd name="T17" fmla="*/ 0 h 153"/>
                <a:gd name="T18" fmla="*/ 0 w 138"/>
                <a:gd name="T19" fmla="*/ 45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153">
                  <a:moveTo>
                    <a:pt x="0" y="45"/>
                  </a:moveTo>
                  <a:cubicBezTo>
                    <a:pt x="0" y="45"/>
                    <a:pt x="23" y="97"/>
                    <a:pt x="22" y="153"/>
                  </a:cubicBezTo>
                  <a:cubicBezTo>
                    <a:pt x="116" y="153"/>
                    <a:pt x="116" y="153"/>
                    <a:pt x="116" y="153"/>
                  </a:cubicBezTo>
                  <a:cubicBezTo>
                    <a:pt x="115" y="97"/>
                    <a:pt x="138" y="45"/>
                    <a:pt x="138" y="45"/>
                  </a:cubicBezTo>
                  <a:cubicBezTo>
                    <a:pt x="113" y="36"/>
                    <a:pt x="116" y="0"/>
                    <a:pt x="11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38"/>
                    <a:pt x="69" y="38"/>
                    <a:pt x="69" y="38"/>
                  </a:cubicBezTo>
                  <a:cubicBezTo>
                    <a:pt x="69" y="38"/>
                    <a:pt x="36" y="38"/>
                    <a:pt x="3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5" y="36"/>
                    <a:pt x="0" y="4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7748120" y="4354232"/>
              <a:ext cx="479425" cy="246063"/>
            </a:xfrm>
            <a:custGeom>
              <a:avLst/>
              <a:gdLst>
                <a:gd name="T0" fmla="*/ 159 w 219"/>
                <a:gd name="T1" fmla="*/ 0 h 112"/>
                <a:gd name="T2" fmla="*/ 61 w 219"/>
                <a:gd name="T3" fmla="*/ 0 h 112"/>
                <a:gd name="T4" fmla="*/ 38 w 219"/>
                <a:gd name="T5" fmla="*/ 62 h 112"/>
                <a:gd name="T6" fmla="*/ 44 w 219"/>
                <a:gd name="T7" fmla="*/ 84 h 112"/>
                <a:gd name="T8" fmla="*/ 66 w 219"/>
                <a:gd name="T9" fmla="*/ 85 h 112"/>
                <a:gd name="T10" fmla="*/ 88 w 219"/>
                <a:gd name="T11" fmla="*/ 84 h 112"/>
                <a:gd name="T12" fmla="*/ 110 w 219"/>
                <a:gd name="T13" fmla="*/ 84 h 112"/>
                <a:gd name="T14" fmla="*/ 131 w 219"/>
                <a:gd name="T15" fmla="*/ 84 h 112"/>
                <a:gd name="T16" fmla="*/ 154 w 219"/>
                <a:gd name="T17" fmla="*/ 85 h 112"/>
                <a:gd name="T18" fmla="*/ 176 w 219"/>
                <a:gd name="T19" fmla="*/ 84 h 112"/>
                <a:gd name="T20" fmla="*/ 182 w 219"/>
                <a:gd name="T21" fmla="*/ 62 h 112"/>
                <a:gd name="T22" fmla="*/ 159 w 219"/>
                <a:gd name="T2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9" h="112">
                  <a:moveTo>
                    <a:pt x="159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56" y="23"/>
                    <a:pt x="46" y="50"/>
                    <a:pt x="38" y="62"/>
                  </a:cubicBezTo>
                  <a:cubicBezTo>
                    <a:pt x="0" y="112"/>
                    <a:pt x="44" y="84"/>
                    <a:pt x="44" y="84"/>
                  </a:cubicBezTo>
                  <a:cubicBezTo>
                    <a:pt x="44" y="84"/>
                    <a:pt x="54" y="102"/>
                    <a:pt x="66" y="85"/>
                  </a:cubicBezTo>
                  <a:cubicBezTo>
                    <a:pt x="66" y="85"/>
                    <a:pt x="79" y="102"/>
                    <a:pt x="88" y="84"/>
                  </a:cubicBezTo>
                  <a:cubicBezTo>
                    <a:pt x="88" y="84"/>
                    <a:pt x="98" y="101"/>
                    <a:pt x="110" y="84"/>
                  </a:cubicBezTo>
                  <a:cubicBezTo>
                    <a:pt x="121" y="101"/>
                    <a:pt x="131" y="84"/>
                    <a:pt x="131" y="84"/>
                  </a:cubicBezTo>
                  <a:cubicBezTo>
                    <a:pt x="141" y="102"/>
                    <a:pt x="154" y="85"/>
                    <a:pt x="154" y="85"/>
                  </a:cubicBezTo>
                  <a:cubicBezTo>
                    <a:pt x="166" y="102"/>
                    <a:pt x="176" y="84"/>
                    <a:pt x="176" y="84"/>
                  </a:cubicBezTo>
                  <a:cubicBezTo>
                    <a:pt x="176" y="84"/>
                    <a:pt x="219" y="112"/>
                    <a:pt x="182" y="62"/>
                  </a:cubicBezTo>
                  <a:cubicBezTo>
                    <a:pt x="174" y="50"/>
                    <a:pt x="163" y="23"/>
                    <a:pt x="1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59" name="Freeform 61"/>
          <p:cNvSpPr>
            <a:spLocks noEditPoints="1"/>
          </p:cNvSpPr>
          <p:nvPr/>
        </p:nvSpPr>
        <p:spPr bwMode="auto">
          <a:xfrm>
            <a:off x="8483132" y="575982"/>
            <a:ext cx="608013" cy="608013"/>
          </a:xfrm>
          <a:custGeom>
            <a:avLst/>
            <a:gdLst>
              <a:gd name="T0" fmla="*/ 2 w 278"/>
              <a:gd name="T1" fmla="*/ 160 h 277"/>
              <a:gd name="T2" fmla="*/ 15 w 278"/>
              <a:gd name="T3" fmla="*/ 202 h 277"/>
              <a:gd name="T4" fmla="*/ 70 w 278"/>
              <a:gd name="T5" fmla="*/ 259 h 277"/>
              <a:gd name="T6" fmla="*/ 183 w 278"/>
              <a:gd name="T7" fmla="*/ 270 h 277"/>
              <a:gd name="T8" fmla="*/ 242 w 278"/>
              <a:gd name="T9" fmla="*/ 232 h 277"/>
              <a:gd name="T10" fmla="*/ 267 w 278"/>
              <a:gd name="T11" fmla="*/ 193 h 277"/>
              <a:gd name="T12" fmla="*/ 278 w 278"/>
              <a:gd name="T13" fmla="*/ 139 h 277"/>
              <a:gd name="T14" fmla="*/ 268 w 278"/>
              <a:gd name="T15" fmla="*/ 88 h 277"/>
              <a:gd name="T16" fmla="*/ 237 w 278"/>
              <a:gd name="T17" fmla="*/ 40 h 277"/>
              <a:gd name="T18" fmla="*/ 196 w 278"/>
              <a:gd name="T19" fmla="*/ 12 h 277"/>
              <a:gd name="T20" fmla="*/ 171 w 278"/>
              <a:gd name="T21" fmla="*/ 3 h 277"/>
              <a:gd name="T22" fmla="*/ 94 w 278"/>
              <a:gd name="T23" fmla="*/ 7 h 277"/>
              <a:gd name="T24" fmla="*/ 48 w 278"/>
              <a:gd name="T25" fmla="*/ 34 h 277"/>
              <a:gd name="T26" fmla="*/ 15 w 278"/>
              <a:gd name="T27" fmla="*/ 75 h 277"/>
              <a:gd name="T28" fmla="*/ 115 w 278"/>
              <a:gd name="T29" fmla="*/ 9 h 277"/>
              <a:gd name="T30" fmla="*/ 136 w 278"/>
              <a:gd name="T31" fmla="*/ 7 h 277"/>
              <a:gd name="T32" fmla="*/ 155 w 278"/>
              <a:gd name="T33" fmla="*/ 14 h 277"/>
              <a:gd name="T34" fmla="*/ 172 w 278"/>
              <a:gd name="T35" fmla="*/ 14 h 277"/>
              <a:gd name="T36" fmla="*/ 187 w 278"/>
              <a:gd name="T37" fmla="*/ 18 h 277"/>
              <a:gd name="T38" fmla="*/ 183 w 278"/>
              <a:gd name="T39" fmla="*/ 21 h 277"/>
              <a:gd name="T40" fmla="*/ 161 w 278"/>
              <a:gd name="T41" fmla="*/ 30 h 277"/>
              <a:gd name="T42" fmla="*/ 164 w 278"/>
              <a:gd name="T43" fmla="*/ 44 h 277"/>
              <a:gd name="T44" fmla="*/ 177 w 278"/>
              <a:gd name="T45" fmla="*/ 53 h 277"/>
              <a:gd name="T46" fmla="*/ 197 w 278"/>
              <a:gd name="T47" fmla="*/ 27 h 277"/>
              <a:gd name="T48" fmla="*/ 211 w 278"/>
              <a:gd name="T49" fmla="*/ 32 h 277"/>
              <a:gd name="T50" fmla="*/ 223 w 278"/>
              <a:gd name="T51" fmla="*/ 38 h 277"/>
              <a:gd name="T52" fmla="*/ 229 w 278"/>
              <a:gd name="T53" fmla="*/ 57 h 277"/>
              <a:gd name="T54" fmla="*/ 225 w 278"/>
              <a:gd name="T55" fmla="*/ 67 h 277"/>
              <a:gd name="T56" fmla="*/ 218 w 278"/>
              <a:gd name="T57" fmla="*/ 59 h 277"/>
              <a:gd name="T58" fmla="*/ 200 w 278"/>
              <a:gd name="T59" fmla="*/ 62 h 277"/>
              <a:gd name="T60" fmla="*/ 212 w 278"/>
              <a:gd name="T61" fmla="*/ 69 h 277"/>
              <a:gd name="T62" fmla="*/ 183 w 278"/>
              <a:gd name="T63" fmla="*/ 80 h 277"/>
              <a:gd name="T64" fmla="*/ 169 w 278"/>
              <a:gd name="T65" fmla="*/ 90 h 277"/>
              <a:gd name="T66" fmla="*/ 151 w 278"/>
              <a:gd name="T67" fmla="*/ 107 h 277"/>
              <a:gd name="T68" fmla="*/ 140 w 278"/>
              <a:gd name="T69" fmla="*/ 118 h 277"/>
              <a:gd name="T70" fmla="*/ 116 w 278"/>
              <a:gd name="T71" fmla="*/ 116 h 277"/>
              <a:gd name="T72" fmla="*/ 97 w 278"/>
              <a:gd name="T73" fmla="*/ 140 h 277"/>
              <a:gd name="T74" fmla="*/ 122 w 278"/>
              <a:gd name="T75" fmla="*/ 138 h 277"/>
              <a:gd name="T76" fmla="*/ 118 w 278"/>
              <a:gd name="T77" fmla="*/ 153 h 277"/>
              <a:gd name="T78" fmla="*/ 144 w 278"/>
              <a:gd name="T79" fmla="*/ 172 h 277"/>
              <a:gd name="T80" fmla="*/ 163 w 278"/>
              <a:gd name="T81" fmla="*/ 164 h 277"/>
              <a:gd name="T82" fmla="*/ 179 w 278"/>
              <a:gd name="T83" fmla="*/ 170 h 277"/>
              <a:gd name="T84" fmla="*/ 195 w 278"/>
              <a:gd name="T85" fmla="*/ 175 h 277"/>
              <a:gd name="T86" fmla="*/ 217 w 278"/>
              <a:gd name="T87" fmla="*/ 190 h 277"/>
              <a:gd name="T88" fmla="*/ 234 w 278"/>
              <a:gd name="T89" fmla="*/ 202 h 277"/>
              <a:gd name="T90" fmla="*/ 170 w 278"/>
              <a:gd name="T91" fmla="*/ 266 h 277"/>
              <a:gd name="T92" fmla="*/ 150 w 278"/>
              <a:gd name="T93" fmla="*/ 237 h 277"/>
              <a:gd name="T94" fmla="*/ 135 w 278"/>
              <a:gd name="T95" fmla="*/ 210 h 277"/>
              <a:gd name="T96" fmla="*/ 142 w 278"/>
              <a:gd name="T97" fmla="*/ 191 h 277"/>
              <a:gd name="T98" fmla="*/ 137 w 278"/>
              <a:gd name="T99" fmla="*/ 177 h 277"/>
              <a:gd name="T100" fmla="*/ 119 w 278"/>
              <a:gd name="T101" fmla="*/ 161 h 277"/>
              <a:gd name="T102" fmla="*/ 91 w 278"/>
              <a:gd name="T103" fmla="*/ 152 h 277"/>
              <a:gd name="T104" fmla="*/ 75 w 278"/>
              <a:gd name="T105" fmla="*/ 139 h 277"/>
              <a:gd name="T106" fmla="*/ 62 w 278"/>
              <a:gd name="T107" fmla="*/ 112 h 277"/>
              <a:gd name="T108" fmla="*/ 65 w 278"/>
              <a:gd name="T109" fmla="*/ 133 h 277"/>
              <a:gd name="T110" fmla="*/ 54 w 278"/>
              <a:gd name="T111" fmla="*/ 115 h 277"/>
              <a:gd name="T112" fmla="*/ 47 w 278"/>
              <a:gd name="T113" fmla="*/ 92 h 277"/>
              <a:gd name="T114" fmla="*/ 61 w 278"/>
              <a:gd name="T115" fmla="*/ 63 h 277"/>
              <a:gd name="T116" fmla="*/ 58 w 278"/>
              <a:gd name="T117" fmla="*/ 46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78" h="277">
                <a:moveTo>
                  <a:pt x="3" y="111"/>
                </a:moveTo>
                <a:cubicBezTo>
                  <a:pt x="2" y="113"/>
                  <a:pt x="2" y="115"/>
                  <a:pt x="2" y="117"/>
                </a:cubicBezTo>
                <a:cubicBezTo>
                  <a:pt x="1" y="120"/>
                  <a:pt x="1" y="122"/>
                  <a:pt x="1" y="124"/>
                </a:cubicBezTo>
                <a:cubicBezTo>
                  <a:pt x="0" y="129"/>
                  <a:pt x="0" y="134"/>
                  <a:pt x="0" y="139"/>
                </a:cubicBezTo>
                <a:cubicBezTo>
                  <a:pt x="0" y="143"/>
                  <a:pt x="0" y="148"/>
                  <a:pt x="1" y="153"/>
                </a:cubicBezTo>
                <a:cubicBezTo>
                  <a:pt x="1" y="155"/>
                  <a:pt x="1" y="157"/>
                  <a:pt x="2" y="160"/>
                </a:cubicBezTo>
                <a:cubicBezTo>
                  <a:pt x="2" y="162"/>
                  <a:pt x="2" y="164"/>
                  <a:pt x="3" y="167"/>
                </a:cubicBezTo>
                <a:cubicBezTo>
                  <a:pt x="3" y="169"/>
                  <a:pt x="4" y="171"/>
                  <a:pt x="4" y="173"/>
                </a:cubicBezTo>
                <a:cubicBezTo>
                  <a:pt x="5" y="178"/>
                  <a:pt x="7" y="182"/>
                  <a:pt x="8" y="186"/>
                </a:cubicBezTo>
                <a:cubicBezTo>
                  <a:pt x="9" y="188"/>
                  <a:pt x="10" y="191"/>
                  <a:pt x="11" y="193"/>
                </a:cubicBezTo>
                <a:cubicBezTo>
                  <a:pt x="12" y="195"/>
                  <a:pt x="13" y="197"/>
                  <a:pt x="14" y="199"/>
                </a:cubicBezTo>
                <a:cubicBezTo>
                  <a:pt x="14" y="200"/>
                  <a:pt x="15" y="201"/>
                  <a:pt x="15" y="202"/>
                </a:cubicBezTo>
                <a:cubicBezTo>
                  <a:pt x="16" y="204"/>
                  <a:pt x="17" y="206"/>
                  <a:pt x="18" y="208"/>
                </a:cubicBezTo>
                <a:cubicBezTo>
                  <a:pt x="22" y="214"/>
                  <a:pt x="25" y="219"/>
                  <a:pt x="30" y="224"/>
                </a:cubicBezTo>
                <a:cubicBezTo>
                  <a:pt x="32" y="227"/>
                  <a:pt x="34" y="230"/>
                  <a:pt x="36" y="232"/>
                </a:cubicBezTo>
                <a:cubicBezTo>
                  <a:pt x="38" y="234"/>
                  <a:pt x="39" y="235"/>
                  <a:pt x="41" y="237"/>
                </a:cubicBezTo>
                <a:cubicBezTo>
                  <a:pt x="42" y="238"/>
                  <a:pt x="44" y="240"/>
                  <a:pt x="45" y="241"/>
                </a:cubicBezTo>
                <a:cubicBezTo>
                  <a:pt x="53" y="248"/>
                  <a:pt x="61" y="254"/>
                  <a:pt x="70" y="259"/>
                </a:cubicBezTo>
                <a:cubicBezTo>
                  <a:pt x="72" y="260"/>
                  <a:pt x="74" y="261"/>
                  <a:pt x="76" y="262"/>
                </a:cubicBezTo>
                <a:cubicBezTo>
                  <a:pt x="80" y="264"/>
                  <a:pt x="84" y="266"/>
                  <a:pt x="88" y="268"/>
                </a:cubicBezTo>
                <a:cubicBezTo>
                  <a:pt x="90" y="269"/>
                  <a:pt x="92" y="269"/>
                  <a:pt x="94" y="270"/>
                </a:cubicBezTo>
                <a:cubicBezTo>
                  <a:pt x="108" y="275"/>
                  <a:pt x="123" y="277"/>
                  <a:pt x="139" y="277"/>
                </a:cubicBezTo>
                <a:cubicBezTo>
                  <a:pt x="149" y="277"/>
                  <a:pt x="160" y="276"/>
                  <a:pt x="170" y="274"/>
                </a:cubicBezTo>
                <a:cubicBezTo>
                  <a:pt x="174" y="273"/>
                  <a:pt x="179" y="272"/>
                  <a:pt x="183" y="270"/>
                </a:cubicBezTo>
                <a:cubicBezTo>
                  <a:pt x="186" y="269"/>
                  <a:pt x="188" y="269"/>
                  <a:pt x="190" y="268"/>
                </a:cubicBezTo>
                <a:cubicBezTo>
                  <a:pt x="194" y="266"/>
                  <a:pt x="198" y="264"/>
                  <a:pt x="202" y="262"/>
                </a:cubicBezTo>
                <a:cubicBezTo>
                  <a:pt x="204" y="261"/>
                  <a:pt x="206" y="260"/>
                  <a:pt x="208" y="259"/>
                </a:cubicBezTo>
                <a:cubicBezTo>
                  <a:pt x="217" y="254"/>
                  <a:pt x="225" y="248"/>
                  <a:pt x="232" y="241"/>
                </a:cubicBezTo>
                <a:cubicBezTo>
                  <a:pt x="234" y="240"/>
                  <a:pt x="236" y="238"/>
                  <a:pt x="237" y="237"/>
                </a:cubicBezTo>
                <a:cubicBezTo>
                  <a:pt x="239" y="235"/>
                  <a:pt x="240" y="234"/>
                  <a:pt x="242" y="232"/>
                </a:cubicBezTo>
                <a:cubicBezTo>
                  <a:pt x="244" y="230"/>
                  <a:pt x="246" y="227"/>
                  <a:pt x="248" y="224"/>
                </a:cubicBezTo>
                <a:cubicBezTo>
                  <a:pt x="251" y="220"/>
                  <a:pt x="254" y="216"/>
                  <a:pt x="257" y="211"/>
                </a:cubicBezTo>
                <a:cubicBezTo>
                  <a:pt x="258" y="210"/>
                  <a:pt x="259" y="209"/>
                  <a:pt x="259" y="208"/>
                </a:cubicBezTo>
                <a:cubicBezTo>
                  <a:pt x="260" y="206"/>
                  <a:pt x="262" y="204"/>
                  <a:pt x="263" y="202"/>
                </a:cubicBezTo>
                <a:cubicBezTo>
                  <a:pt x="263" y="201"/>
                  <a:pt x="264" y="200"/>
                  <a:pt x="264" y="199"/>
                </a:cubicBezTo>
                <a:cubicBezTo>
                  <a:pt x="265" y="197"/>
                  <a:pt x="266" y="195"/>
                  <a:pt x="267" y="193"/>
                </a:cubicBezTo>
                <a:cubicBezTo>
                  <a:pt x="268" y="191"/>
                  <a:pt x="269" y="188"/>
                  <a:pt x="269" y="186"/>
                </a:cubicBezTo>
                <a:cubicBezTo>
                  <a:pt x="271" y="182"/>
                  <a:pt x="272" y="178"/>
                  <a:pt x="273" y="173"/>
                </a:cubicBezTo>
                <a:cubicBezTo>
                  <a:pt x="274" y="171"/>
                  <a:pt x="274" y="169"/>
                  <a:pt x="275" y="167"/>
                </a:cubicBezTo>
                <a:cubicBezTo>
                  <a:pt x="275" y="164"/>
                  <a:pt x="276" y="162"/>
                  <a:pt x="276" y="160"/>
                </a:cubicBezTo>
                <a:cubicBezTo>
                  <a:pt x="277" y="157"/>
                  <a:pt x="277" y="155"/>
                  <a:pt x="277" y="153"/>
                </a:cubicBezTo>
                <a:cubicBezTo>
                  <a:pt x="278" y="148"/>
                  <a:pt x="278" y="143"/>
                  <a:pt x="278" y="139"/>
                </a:cubicBezTo>
                <a:cubicBezTo>
                  <a:pt x="278" y="134"/>
                  <a:pt x="278" y="129"/>
                  <a:pt x="277" y="124"/>
                </a:cubicBezTo>
                <a:cubicBezTo>
                  <a:pt x="277" y="122"/>
                  <a:pt x="277" y="120"/>
                  <a:pt x="276" y="117"/>
                </a:cubicBezTo>
                <a:cubicBezTo>
                  <a:pt x="276" y="115"/>
                  <a:pt x="275" y="113"/>
                  <a:pt x="275" y="111"/>
                </a:cubicBezTo>
                <a:cubicBezTo>
                  <a:pt x="274" y="108"/>
                  <a:pt x="274" y="106"/>
                  <a:pt x="273" y="104"/>
                </a:cubicBezTo>
                <a:cubicBezTo>
                  <a:pt x="272" y="99"/>
                  <a:pt x="271" y="95"/>
                  <a:pt x="269" y="91"/>
                </a:cubicBezTo>
                <a:cubicBezTo>
                  <a:pt x="269" y="90"/>
                  <a:pt x="269" y="89"/>
                  <a:pt x="268" y="88"/>
                </a:cubicBezTo>
                <a:cubicBezTo>
                  <a:pt x="267" y="85"/>
                  <a:pt x="266" y="81"/>
                  <a:pt x="264" y="78"/>
                </a:cubicBezTo>
                <a:cubicBezTo>
                  <a:pt x="264" y="77"/>
                  <a:pt x="263" y="76"/>
                  <a:pt x="263" y="75"/>
                </a:cubicBezTo>
                <a:cubicBezTo>
                  <a:pt x="262" y="73"/>
                  <a:pt x="260" y="71"/>
                  <a:pt x="259" y="69"/>
                </a:cubicBezTo>
                <a:cubicBezTo>
                  <a:pt x="256" y="64"/>
                  <a:pt x="252" y="58"/>
                  <a:pt x="248" y="53"/>
                </a:cubicBezTo>
                <a:cubicBezTo>
                  <a:pt x="246" y="50"/>
                  <a:pt x="244" y="48"/>
                  <a:pt x="242" y="45"/>
                </a:cubicBezTo>
                <a:cubicBezTo>
                  <a:pt x="240" y="44"/>
                  <a:pt x="239" y="42"/>
                  <a:pt x="237" y="40"/>
                </a:cubicBezTo>
                <a:cubicBezTo>
                  <a:pt x="236" y="39"/>
                  <a:pt x="234" y="37"/>
                  <a:pt x="232" y="36"/>
                </a:cubicBezTo>
                <a:cubicBezTo>
                  <a:pt x="229" y="33"/>
                  <a:pt x="226" y="30"/>
                  <a:pt x="222" y="28"/>
                </a:cubicBezTo>
                <a:cubicBezTo>
                  <a:pt x="218" y="24"/>
                  <a:pt x="213" y="21"/>
                  <a:pt x="208" y="18"/>
                </a:cubicBezTo>
                <a:cubicBezTo>
                  <a:pt x="206" y="17"/>
                  <a:pt x="204" y="16"/>
                  <a:pt x="202" y="15"/>
                </a:cubicBezTo>
                <a:cubicBezTo>
                  <a:pt x="201" y="14"/>
                  <a:pt x="200" y="14"/>
                  <a:pt x="199" y="14"/>
                </a:cubicBezTo>
                <a:cubicBezTo>
                  <a:pt x="198" y="13"/>
                  <a:pt x="197" y="12"/>
                  <a:pt x="196" y="12"/>
                </a:cubicBezTo>
                <a:cubicBezTo>
                  <a:pt x="196" y="12"/>
                  <a:pt x="195" y="12"/>
                  <a:pt x="195" y="11"/>
                </a:cubicBezTo>
                <a:cubicBezTo>
                  <a:pt x="193" y="11"/>
                  <a:pt x="191" y="10"/>
                  <a:pt x="190" y="9"/>
                </a:cubicBezTo>
                <a:cubicBezTo>
                  <a:pt x="190" y="9"/>
                  <a:pt x="190" y="9"/>
                  <a:pt x="190" y="9"/>
                </a:cubicBezTo>
                <a:cubicBezTo>
                  <a:pt x="188" y="9"/>
                  <a:pt x="186" y="8"/>
                  <a:pt x="184" y="7"/>
                </a:cubicBezTo>
                <a:cubicBezTo>
                  <a:pt x="184" y="7"/>
                  <a:pt x="184" y="7"/>
                  <a:pt x="183" y="7"/>
                </a:cubicBezTo>
                <a:cubicBezTo>
                  <a:pt x="179" y="6"/>
                  <a:pt x="175" y="4"/>
                  <a:pt x="171" y="3"/>
                </a:cubicBezTo>
                <a:cubicBezTo>
                  <a:pt x="169" y="3"/>
                  <a:pt x="168" y="3"/>
                  <a:pt x="167" y="3"/>
                </a:cubicBezTo>
                <a:cubicBezTo>
                  <a:pt x="166" y="2"/>
                  <a:pt x="165" y="2"/>
                  <a:pt x="164" y="2"/>
                </a:cubicBezTo>
                <a:cubicBezTo>
                  <a:pt x="157" y="1"/>
                  <a:pt x="149" y="0"/>
                  <a:pt x="141" y="0"/>
                </a:cubicBezTo>
                <a:cubicBezTo>
                  <a:pt x="141" y="0"/>
                  <a:pt x="140" y="0"/>
                  <a:pt x="139" y="0"/>
                </a:cubicBezTo>
                <a:cubicBezTo>
                  <a:pt x="137" y="0"/>
                  <a:pt x="136" y="0"/>
                  <a:pt x="135" y="0"/>
                </a:cubicBezTo>
                <a:cubicBezTo>
                  <a:pt x="121" y="0"/>
                  <a:pt x="107" y="3"/>
                  <a:pt x="94" y="7"/>
                </a:cubicBezTo>
                <a:cubicBezTo>
                  <a:pt x="92" y="8"/>
                  <a:pt x="90" y="9"/>
                  <a:pt x="88" y="9"/>
                </a:cubicBezTo>
                <a:cubicBezTo>
                  <a:pt x="87" y="10"/>
                  <a:pt x="87" y="10"/>
                  <a:pt x="86" y="10"/>
                </a:cubicBezTo>
                <a:cubicBezTo>
                  <a:pt x="85" y="11"/>
                  <a:pt x="83" y="11"/>
                  <a:pt x="82" y="12"/>
                </a:cubicBezTo>
                <a:cubicBezTo>
                  <a:pt x="80" y="13"/>
                  <a:pt x="78" y="14"/>
                  <a:pt x="76" y="15"/>
                </a:cubicBezTo>
                <a:cubicBezTo>
                  <a:pt x="74" y="16"/>
                  <a:pt x="72" y="17"/>
                  <a:pt x="70" y="18"/>
                </a:cubicBezTo>
                <a:cubicBezTo>
                  <a:pt x="62" y="23"/>
                  <a:pt x="55" y="28"/>
                  <a:pt x="48" y="34"/>
                </a:cubicBezTo>
                <a:cubicBezTo>
                  <a:pt x="47" y="34"/>
                  <a:pt x="46" y="35"/>
                  <a:pt x="45" y="36"/>
                </a:cubicBezTo>
                <a:cubicBezTo>
                  <a:pt x="44" y="37"/>
                  <a:pt x="42" y="39"/>
                  <a:pt x="41" y="40"/>
                </a:cubicBezTo>
                <a:cubicBezTo>
                  <a:pt x="39" y="42"/>
                  <a:pt x="38" y="44"/>
                  <a:pt x="36" y="45"/>
                </a:cubicBezTo>
                <a:cubicBezTo>
                  <a:pt x="34" y="48"/>
                  <a:pt x="32" y="50"/>
                  <a:pt x="30" y="53"/>
                </a:cubicBezTo>
                <a:cubicBezTo>
                  <a:pt x="25" y="58"/>
                  <a:pt x="22" y="64"/>
                  <a:pt x="18" y="69"/>
                </a:cubicBezTo>
                <a:cubicBezTo>
                  <a:pt x="17" y="71"/>
                  <a:pt x="16" y="73"/>
                  <a:pt x="15" y="75"/>
                </a:cubicBezTo>
                <a:cubicBezTo>
                  <a:pt x="15" y="76"/>
                  <a:pt x="14" y="77"/>
                  <a:pt x="14" y="78"/>
                </a:cubicBezTo>
                <a:cubicBezTo>
                  <a:pt x="12" y="81"/>
                  <a:pt x="11" y="85"/>
                  <a:pt x="10" y="88"/>
                </a:cubicBezTo>
                <a:cubicBezTo>
                  <a:pt x="9" y="89"/>
                  <a:pt x="9" y="90"/>
                  <a:pt x="8" y="91"/>
                </a:cubicBezTo>
                <a:cubicBezTo>
                  <a:pt x="7" y="95"/>
                  <a:pt x="5" y="99"/>
                  <a:pt x="4" y="104"/>
                </a:cubicBezTo>
                <a:cubicBezTo>
                  <a:pt x="4" y="106"/>
                  <a:pt x="3" y="108"/>
                  <a:pt x="3" y="111"/>
                </a:cubicBezTo>
                <a:close/>
                <a:moveTo>
                  <a:pt x="115" y="9"/>
                </a:moveTo>
                <a:cubicBezTo>
                  <a:pt x="116" y="10"/>
                  <a:pt x="116" y="10"/>
                  <a:pt x="116" y="10"/>
                </a:cubicBezTo>
                <a:cubicBezTo>
                  <a:pt x="118" y="10"/>
                  <a:pt x="119" y="10"/>
                  <a:pt x="121" y="10"/>
                </a:cubicBezTo>
                <a:cubicBezTo>
                  <a:pt x="122" y="10"/>
                  <a:pt x="123" y="10"/>
                  <a:pt x="125" y="10"/>
                </a:cubicBezTo>
                <a:cubicBezTo>
                  <a:pt x="127" y="10"/>
                  <a:pt x="131" y="13"/>
                  <a:pt x="133" y="12"/>
                </a:cubicBezTo>
                <a:cubicBezTo>
                  <a:pt x="134" y="11"/>
                  <a:pt x="134" y="11"/>
                  <a:pt x="134" y="10"/>
                </a:cubicBezTo>
                <a:cubicBezTo>
                  <a:pt x="135" y="9"/>
                  <a:pt x="135" y="8"/>
                  <a:pt x="136" y="7"/>
                </a:cubicBezTo>
                <a:cubicBezTo>
                  <a:pt x="137" y="7"/>
                  <a:pt x="138" y="7"/>
                  <a:pt x="139" y="7"/>
                </a:cubicBezTo>
                <a:cubicBezTo>
                  <a:pt x="148" y="7"/>
                  <a:pt x="157" y="8"/>
                  <a:pt x="165" y="10"/>
                </a:cubicBezTo>
                <a:cubicBezTo>
                  <a:pt x="165" y="11"/>
                  <a:pt x="164" y="10"/>
                  <a:pt x="163" y="11"/>
                </a:cubicBezTo>
                <a:cubicBezTo>
                  <a:pt x="162" y="11"/>
                  <a:pt x="161" y="12"/>
                  <a:pt x="160" y="12"/>
                </a:cubicBezTo>
                <a:cubicBezTo>
                  <a:pt x="158" y="13"/>
                  <a:pt x="155" y="12"/>
                  <a:pt x="153" y="12"/>
                </a:cubicBezTo>
                <a:cubicBezTo>
                  <a:pt x="153" y="13"/>
                  <a:pt x="154" y="13"/>
                  <a:pt x="155" y="14"/>
                </a:cubicBezTo>
                <a:cubicBezTo>
                  <a:pt x="157" y="15"/>
                  <a:pt x="159" y="15"/>
                  <a:pt x="162" y="14"/>
                </a:cubicBezTo>
                <a:cubicBezTo>
                  <a:pt x="163" y="14"/>
                  <a:pt x="165" y="15"/>
                  <a:pt x="166" y="14"/>
                </a:cubicBezTo>
                <a:cubicBezTo>
                  <a:pt x="167" y="13"/>
                  <a:pt x="167" y="12"/>
                  <a:pt x="168" y="11"/>
                </a:cubicBezTo>
                <a:cubicBezTo>
                  <a:pt x="168" y="11"/>
                  <a:pt x="169" y="11"/>
                  <a:pt x="169" y="11"/>
                </a:cubicBezTo>
                <a:cubicBezTo>
                  <a:pt x="171" y="11"/>
                  <a:pt x="172" y="11"/>
                  <a:pt x="173" y="12"/>
                </a:cubicBezTo>
                <a:cubicBezTo>
                  <a:pt x="173" y="13"/>
                  <a:pt x="172" y="13"/>
                  <a:pt x="172" y="14"/>
                </a:cubicBezTo>
                <a:cubicBezTo>
                  <a:pt x="173" y="14"/>
                  <a:pt x="175" y="14"/>
                  <a:pt x="176" y="12"/>
                </a:cubicBezTo>
                <a:cubicBezTo>
                  <a:pt x="176" y="13"/>
                  <a:pt x="177" y="13"/>
                  <a:pt x="177" y="13"/>
                </a:cubicBezTo>
                <a:cubicBezTo>
                  <a:pt x="179" y="13"/>
                  <a:pt x="181" y="14"/>
                  <a:pt x="183" y="15"/>
                </a:cubicBezTo>
                <a:cubicBezTo>
                  <a:pt x="186" y="16"/>
                  <a:pt x="189" y="17"/>
                  <a:pt x="192" y="18"/>
                </a:cubicBezTo>
                <a:cubicBezTo>
                  <a:pt x="191" y="19"/>
                  <a:pt x="191" y="19"/>
                  <a:pt x="190" y="19"/>
                </a:cubicBezTo>
                <a:cubicBezTo>
                  <a:pt x="189" y="19"/>
                  <a:pt x="189" y="17"/>
                  <a:pt x="187" y="18"/>
                </a:cubicBezTo>
                <a:cubicBezTo>
                  <a:pt x="187" y="20"/>
                  <a:pt x="189" y="20"/>
                  <a:pt x="190" y="21"/>
                </a:cubicBezTo>
                <a:cubicBezTo>
                  <a:pt x="191" y="22"/>
                  <a:pt x="193" y="23"/>
                  <a:pt x="193" y="24"/>
                </a:cubicBezTo>
                <a:cubicBezTo>
                  <a:pt x="192" y="27"/>
                  <a:pt x="190" y="24"/>
                  <a:pt x="188" y="24"/>
                </a:cubicBezTo>
                <a:cubicBezTo>
                  <a:pt x="186" y="24"/>
                  <a:pt x="183" y="28"/>
                  <a:pt x="181" y="25"/>
                </a:cubicBezTo>
                <a:cubicBezTo>
                  <a:pt x="181" y="23"/>
                  <a:pt x="183" y="23"/>
                  <a:pt x="184" y="21"/>
                </a:cubicBezTo>
                <a:cubicBezTo>
                  <a:pt x="183" y="21"/>
                  <a:pt x="183" y="21"/>
                  <a:pt x="183" y="21"/>
                </a:cubicBezTo>
                <a:cubicBezTo>
                  <a:pt x="182" y="22"/>
                  <a:pt x="181" y="22"/>
                  <a:pt x="180" y="22"/>
                </a:cubicBezTo>
                <a:cubicBezTo>
                  <a:pt x="180" y="23"/>
                  <a:pt x="179" y="23"/>
                  <a:pt x="177" y="24"/>
                </a:cubicBezTo>
                <a:cubicBezTo>
                  <a:pt x="176" y="24"/>
                  <a:pt x="175" y="24"/>
                  <a:pt x="174" y="24"/>
                </a:cubicBezTo>
                <a:cubicBezTo>
                  <a:pt x="173" y="25"/>
                  <a:pt x="171" y="26"/>
                  <a:pt x="169" y="27"/>
                </a:cubicBezTo>
                <a:cubicBezTo>
                  <a:pt x="169" y="27"/>
                  <a:pt x="168" y="27"/>
                  <a:pt x="167" y="27"/>
                </a:cubicBezTo>
                <a:cubicBezTo>
                  <a:pt x="165" y="28"/>
                  <a:pt x="163" y="29"/>
                  <a:pt x="161" y="30"/>
                </a:cubicBezTo>
                <a:cubicBezTo>
                  <a:pt x="159" y="31"/>
                  <a:pt x="157" y="32"/>
                  <a:pt x="156" y="33"/>
                </a:cubicBezTo>
                <a:cubicBezTo>
                  <a:pt x="155" y="33"/>
                  <a:pt x="154" y="35"/>
                  <a:pt x="154" y="36"/>
                </a:cubicBezTo>
                <a:cubicBezTo>
                  <a:pt x="154" y="37"/>
                  <a:pt x="156" y="37"/>
                  <a:pt x="156" y="38"/>
                </a:cubicBezTo>
                <a:cubicBezTo>
                  <a:pt x="156" y="39"/>
                  <a:pt x="155" y="40"/>
                  <a:pt x="155" y="41"/>
                </a:cubicBezTo>
                <a:cubicBezTo>
                  <a:pt x="156" y="41"/>
                  <a:pt x="157" y="41"/>
                  <a:pt x="158" y="41"/>
                </a:cubicBezTo>
                <a:cubicBezTo>
                  <a:pt x="161" y="41"/>
                  <a:pt x="162" y="43"/>
                  <a:pt x="164" y="44"/>
                </a:cubicBezTo>
                <a:cubicBezTo>
                  <a:pt x="165" y="45"/>
                  <a:pt x="167" y="46"/>
                  <a:pt x="169" y="46"/>
                </a:cubicBezTo>
                <a:cubicBezTo>
                  <a:pt x="171" y="46"/>
                  <a:pt x="173" y="45"/>
                  <a:pt x="173" y="47"/>
                </a:cubicBezTo>
                <a:cubicBezTo>
                  <a:pt x="174" y="48"/>
                  <a:pt x="171" y="49"/>
                  <a:pt x="171" y="50"/>
                </a:cubicBezTo>
                <a:cubicBezTo>
                  <a:pt x="172" y="51"/>
                  <a:pt x="171" y="52"/>
                  <a:pt x="171" y="53"/>
                </a:cubicBezTo>
                <a:cubicBezTo>
                  <a:pt x="171" y="54"/>
                  <a:pt x="172" y="56"/>
                  <a:pt x="173" y="56"/>
                </a:cubicBezTo>
                <a:cubicBezTo>
                  <a:pt x="174" y="56"/>
                  <a:pt x="177" y="55"/>
                  <a:pt x="177" y="53"/>
                </a:cubicBezTo>
                <a:cubicBezTo>
                  <a:pt x="178" y="51"/>
                  <a:pt x="178" y="49"/>
                  <a:pt x="179" y="48"/>
                </a:cubicBezTo>
                <a:cubicBezTo>
                  <a:pt x="186" y="48"/>
                  <a:pt x="192" y="44"/>
                  <a:pt x="191" y="37"/>
                </a:cubicBezTo>
                <a:cubicBezTo>
                  <a:pt x="191" y="37"/>
                  <a:pt x="191" y="36"/>
                  <a:pt x="191" y="35"/>
                </a:cubicBezTo>
                <a:cubicBezTo>
                  <a:pt x="191" y="34"/>
                  <a:pt x="193" y="33"/>
                  <a:pt x="193" y="31"/>
                </a:cubicBezTo>
                <a:cubicBezTo>
                  <a:pt x="194" y="31"/>
                  <a:pt x="194" y="30"/>
                  <a:pt x="195" y="30"/>
                </a:cubicBezTo>
                <a:cubicBezTo>
                  <a:pt x="195" y="29"/>
                  <a:pt x="196" y="28"/>
                  <a:pt x="197" y="27"/>
                </a:cubicBezTo>
                <a:cubicBezTo>
                  <a:pt x="197" y="27"/>
                  <a:pt x="197" y="27"/>
                  <a:pt x="197" y="27"/>
                </a:cubicBezTo>
                <a:cubicBezTo>
                  <a:pt x="198" y="27"/>
                  <a:pt x="198" y="27"/>
                  <a:pt x="199" y="27"/>
                </a:cubicBezTo>
                <a:cubicBezTo>
                  <a:pt x="200" y="28"/>
                  <a:pt x="201" y="28"/>
                  <a:pt x="203" y="28"/>
                </a:cubicBezTo>
                <a:cubicBezTo>
                  <a:pt x="203" y="28"/>
                  <a:pt x="204" y="27"/>
                  <a:pt x="205" y="28"/>
                </a:cubicBezTo>
                <a:cubicBezTo>
                  <a:pt x="207" y="28"/>
                  <a:pt x="207" y="30"/>
                  <a:pt x="209" y="30"/>
                </a:cubicBezTo>
                <a:cubicBezTo>
                  <a:pt x="210" y="31"/>
                  <a:pt x="211" y="31"/>
                  <a:pt x="211" y="32"/>
                </a:cubicBezTo>
                <a:cubicBezTo>
                  <a:pt x="211" y="34"/>
                  <a:pt x="209" y="34"/>
                  <a:pt x="209" y="35"/>
                </a:cubicBezTo>
                <a:cubicBezTo>
                  <a:pt x="209" y="35"/>
                  <a:pt x="209" y="35"/>
                  <a:pt x="209" y="35"/>
                </a:cubicBezTo>
                <a:cubicBezTo>
                  <a:pt x="210" y="37"/>
                  <a:pt x="211" y="38"/>
                  <a:pt x="212" y="38"/>
                </a:cubicBezTo>
                <a:cubicBezTo>
                  <a:pt x="213" y="38"/>
                  <a:pt x="214" y="37"/>
                  <a:pt x="215" y="37"/>
                </a:cubicBezTo>
                <a:cubicBezTo>
                  <a:pt x="217" y="36"/>
                  <a:pt x="218" y="35"/>
                  <a:pt x="219" y="34"/>
                </a:cubicBezTo>
                <a:cubicBezTo>
                  <a:pt x="220" y="35"/>
                  <a:pt x="222" y="36"/>
                  <a:pt x="223" y="38"/>
                </a:cubicBezTo>
                <a:cubicBezTo>
                  <a:pt x="223" y="38"/>
                  <a:pt x="223" y="39"/>
                  <a:pt x="223" y="39"/>
                </a:cubicBezTo>
                <a:cubicBezTo>
                  <a:pt x="224" y="41"/>
                  <a:pt x="223" y="42"/>
                  <a:pt x="223" y="44"/>
                </a:cubicBezTo>
                <a:cubicBezTo>
                  <a:pt x="223" y="46"/>
                  <a:pt x="227" y="46"/>
                  <a:pt x="228" y="47"/>
                </a:cubicBezTo>
                <a:cubicBezTo>
                  <a:pt x="229" y="48"/>
                  <a:pt x="229" y="49"/>
                  <a:pt x="229" y="49"/>
                </a:cubicBezTo>
                <a:cubicBezTo>
                  <a:pt x="230" y="50"/>
                  <a:pt x="231" y="50"/>
                  <a:pt x="231" y="51"/>
                </a:cubicBezTo>
                <a:cubicBezTo>
                  <a:pt x="231" y="54"/>
                  <a:pt x="229" y="54"/>
                  <a:pt x="229" y="57"/>
                </a:cubicBezTo>
                <a:cubicBezTo>
                  <a:pt x="228" y="58"/>
                  <a:pt x="227" y="58"/>
                  <a:pt x="227" y="59"/>
                </a:cubicBezTo>
                <a:cubicBezTo>
                  <a:pt x="227" y="62"/>
                  <a:pt x="231" y="60"/>
                  <a:pt x="232" y="62"/>
                </a:cubicBezTo>
                <a:cubicBezTo>
                  <a:pt x="232" y="63"/>
                  <a:pt x="231" y="64"/>
                  <a:pt x="231" y="65"/>
                </a:cubicBezTo>
                <a:cubicBezTo>
                  <a:pt x="232" y="66"/>
                  <a:pt x="232" y="69"/>
                  <a:pt x="230" y="69"/>
                </a:cubicBezTo>
                <a:cubicBezTo>
                  <a:pt x="229" y="69"/>
                  <a:pt x="229" y="67"/>
                  <a:pt x="227" y="67"/>
                </a:cubicBezTo>
                <a:cubicBezTo>
                  <a:pt x="227" y="67"/>
                  <a:pt x="226" y="67"/>
                  <a:pt x="225" y="67"/>
                </a:cubicBezTo>
                <a:cubicBezTo>
                  <a:pt x="224" y="66"/>
                  <a:pt x="223" y="66"/>
                  <a:pt x="222" y="66"/>
                </a:cubicBezTo>
                <a:cubicBezTo>
                  <a:pt x="221" y="66"/>
                  <a:pt x="219" y="66"/>
                  <a:pt x="218" y="65"/>
                </a:cubicBezTo>
                <a:cubicBezTo>
                  <a:pt x="219" y="63"/>
                  <a:pt x="222" y="61"/>
                  <a:pt x="224" y="59"/>
                </a:cubicBezTo>
                <a:cubicBezTo>
                  <a:pt x="225" y="58"/>
                  <a:pt x="226" y="58"/>
                  <a:pt x="226" y="56"/>
                </a:cubicBezTo>
                <a:cubicBezTo>
                  <a:pt x="224" y="55"/>
                  <a:pt x="223" y="57"/>
                  <a:pt x="222" y="57"/>
                </a:cubicBezTo>
                <a:cubicBezTo>
                  <a:pt x="220" y="58"/>
                  <a:pt x="219" y="59"/>
                  <a:pt x="218" y="59"/>
                </a:cubicBezTo>
                <a:cubicBezTo>
                  <a:pt x="215" y="60"/>
                  <a:pt x="212" y="58"/>
                  <a:pt x="210" y="60"/>
                </a:cubicBezTo>
                <a:cubicBezTo>
                  <a:pt x="209" y="61"/>
                  <a:pt x="212" y="60"/>
                  <a:pt x="212" y="62"/>
                </a:cubicBezTo>
                <a:cubicBezTo>
                  <a:pt x="211" y="62"/>
                  <a:pt x="210" y="62"/>
                  <a:pt x="209" y="62"/>
                </a:cubicBezTo>
                <a:cubicBezTo>
                  <a:pt x="208" y="61"/>
                  <a:pt x="209" y="60"/>
                  <a:pt x="208" y="60"/>
                </a:cubicBezTo>
                <a:cubicBezTo>
                  <a:pt x="208" y="59"/>
                  <a:pt x="205" y="59"/>
                  <a:pt x="203" y="59"/>
                </a:cubicBezTo>
                <a:cubicBezTo>
                  <a:pt x="202" y="59"/>
                  <a:pt x="200" y="60"/>
                  <a:pt x="200" y="62"/>
                </a:cubicBezTo>
                <a:cubicBezTo>
                  <a:pt x="202" y="63"/>
                  <a:pt x="205" y="61"/>
                  <a:pt x="206" y="63"/>
                </a:cubicBezTo>
                <a:cubicBezTo>
                  <a:pt x="205" y="65"/>
                  <a:pt x="202" y="66"/>
                  <a:pt x="203" y="68"/>
                </a:cubicBezTo>
                <a:cubicBezTo>
                  <a:pt x="203" y="69"/>
                  <a:pt x="204" y="71"/>
                  <a:pt x="205" y="71"/>
                </a:cubicBezTo>
                <a:cubicBezTo>
                  <a:pt x="206" y="71"/>
                  <a:pt x="206" y="70"/>
                  <a:pt x="207" y="70"/>
                </a:cubicBezTo>
                <a:cubicBezTo>
                  <a:pt x="208" y="70"/>
                  <a:pt x="208" y="71"/>
                  <a:pt x="209" y="71"/>
                </a:cubicBezTo>
                <a:cubicBezTo>
                  <a:pt x="210" y="70"/>
                  <a:pt x="211" y="68"/>
                  <a:pt x="212" y="69"/>
                </a:cubicBezTo>
                <a:cubicBezTo>
                  <a:pt x="214" y="71"/>
                  <a:pt x="211" y="72"/>
                  <a:pt x="209" y="73"/>
                </a:cubicBezTo>
                <a:cubicBezTo>
                  <a:pt x="206" y="74"/>
                  <a:pt x="203" y="74"/>
                  <a:pt x="201" y="75"/>
                </a:cubicBezTo>
                <a:cubicBezTo>
                  <a:pt x="200" y="75"/>
                  <a:pt x="197" y="79"/>
                  <a:pt x="196" y="76"/>
                </a:cubicBezTo>
                <a:cubicBezTo>
                  <a:pt x="196" y="74"/>
                  <a:pt x="198" y="75"/>
                  <a:pt x="198" y="73"/>
                </a:cubicBezTo>
                <a:cubicBezTo>
                  <a:pt x="196" y="73"/>
                  <a:pt x="194" y="74"/>
                  <a:pt x="192" y="75"/>
                </a:cubicBezTo>
                <a:cubicBezTo>
                  <a:pt x="189" y="76"/>
                  <a:pt x="184" y="77"/>
                  <a:pt x="183" y="80"/>
                </a:cubicBezTo>
                <a:cubicBezTo>
                  <a:pt x="183" y="81"/>
                  <a:pt x="183" y="82"/>
                  <a:pt x="183" y="83"/>
                </a:cubicBezTo>
                <a:cubicBezTo>
                  <a:pt x="183" y="83"/>
                  <a:pt x="180" y="83"/>
                  <a:pt x="179" y="83"/>
                </a:cubicBezTo>
                <a:cubicBezTo>
                  <a:pt x="178" y="84"/>
                  <a:pt x="177" y="85"/>
                  <a:pt x="176" y="85"/>
                </a:cubicBezTo>
                <a:cubicBezTo>
                  <a:pt x="175" y="85"/>
                  <a:pt x="174" y="85"/>
                  <a:pt x="174" y="85"/>
                </a:cubicBezTo>
                <a:cubicBezTo>
                  <a:pt x="173" y="86"/>
                  <a:pt x="172" y="87"/>
                  <a:pt x="171" y="88"/>
                </a:cubicBezTo>
                <a:cubicBezTo>
                  <a:pt x="170" y="89"/>
                  <a:pt x="169" y="89"/>
                  <a:pt x="169" y="90"/>
                </a:cubicBezTo>
                <a:cubicBezTo>
                  <a:pt x="168" y="90"/>
                  <a:pt x="168" y="92"/>
                  <a:pt x="166" y="93"/>
                </a:cubicBezTo>
                <a:cubicBezTo>
                  <a:pt x="165" y="93"/>
                  <a:pt x="165" y="92"/>
                  <a:pt x="164" y="93"/>
                </a:cubicBezTo>
                <a:cubicBezTo>
                  <a:pt x="164" y="94"/>
                  <a:pt x="165" y="97"/>
                  <a:pt x="164" y="99"/>
                </a:cubicBezTo>
                <a:cubicBezTo>
                  <a:pt x="162" y="100"/>
                  <a:pt x="160" y="101"/>
                  <a:pt x="158" y="103"/>
                </a:cubicBezTo>
                <a:cubicBezTo>
                  <a:pt x="157" y="103"/>
                  <a:pt x="155" y="104"/>
                  <a:pt x="154" y="104"/>
                </a:cubicBezTo>
                <a:cubicBezTo>
                  <a:pt x="153" y="105"/>
                  <a:pt x="152" y="106"/>
                  <a:pt x="151" y="107"/>
                </a:cubicBezTo>
                <a:cubicBezTo>
                  <a:pt x="148" y="108"/>
                  <a:pt x="144" y="110"/>
                  <a:pt x="144" y="115"/>
                </a:cubicBezTo>
                <a:cubicBezTo>
                  <a:pt x="144" y="116"/>
                  <a:pt x="145" y="117"/>
                  <a:pt x="145" y="118"/>
                </a:cubicBezTo>
                <a:cubicBezTo>
                  <a:pt x="145" y="118"/>
                  <a:pt x="145" y="119"/>
                  <a:pt x="145" y="120"/>
                </a:cubicBezTo>
                <a:cubicBezTo>
                  <a:pt x="145" y="121"/>
                  <a:pt x="146" y="123"/>
                  <a:pt x="145" y="124"/>
                </a:cubicBezTo>
                <a:cubicBezTo>
                  <a:pt x="143" y="123"/>
                  <a:pt x="140" y="123"/>
                  <a:pt x="139" y="122"/>
                </a:cubicBezTo>
                <a:cubicBezTo>
                  <a:pt x="139" y="120"/>
                  <a:pt x="140" y="119"/>
                  <a:pt x="140" y="118"/>
                </a:cubicBezTo>
                <a:cubicBezTo>
                  <a:pt x="139" y="117"/>
                  <a:pt x="138" y="115"/>
                  <a:pt x="137" y="115"/>
                </a:cubicBezTo>
                <a:cubicBezTo>
                  <a:pt x="136" y="114"/>
                  <a:pt x="135" y="115"/>
                  <a:pt x="134" y="115"/>
                </a:cubicBezTo>
                <a:cubicBezTo>
                  <a:pt x="133" y="115"/>
                  <a:pt x="132" y="114"/>
                  <a:pt x="131" y="114"/>
                </a:cubicBezTo>
                <a:cubicBezTo>
                  <a:pt x="129" y="113"/>
                  <a:pt x="127" y="114"/>
                  <a:pt x="125" y="114"/>
                </a:cubicBezTo>
                <a:cubicBezTo>
                  <a:pt x="123" y="115"/>
                  <a:pt x="122" y="117"/>
                  <a:pt x="119" y="117"/>
                </a:cubicBezTo>
                <a:cubicBezTo>
                  <a:pt x="118" y="117"/>
                  <a:pt x="117" y="116"/>
                  <a:pt x="116" y="116"/>
                </a:cubicBezTo>
                <a:cubicBezTo>
                  <a:pt x="115" y="115"/>
                  <a:pt x="113" y="115"/>
                  <a:pt x="112" y="115"/>
                </a:cubicBezTo>
                <a:cubicBezTo>
                  <a:pt x="109" y="115"/>
                  <a:pt x="107" y="117"/>
                  <a:pt x="105" y="118"/>
                </a:cubicBezTo>
                <a:cubicBezTo>
                  <a:pt x="103" y="119"/>
                  <a:pt x="101" y="121"/>
                  <a:pt x="100" y="123"/>
                </a:cubicBezTo>
                <a:cubicBezTo>
                  <a:pt x="100" y="124"/>
                  <a:pt x="100" y="125"/>
                  <a:pt x="100" y="126"/>
                </a:cubicBezTo>
                <a:cubicBezTo>
                  <a:pt x="99" y="127"/>
                  <a:pt x="99" y="128"/>
                  <a:pt x="98" y="128"/>
                </a:cubicBezTo>
                <a:cubicBezTo>
                  <a:pt x="97" y="131"/>
                  <a:pt x="95" y="135"/>
                  <a:pt x="97" y="140"/>
                </a:cubicBezTo>
                <a:cubicBezTo>
                  <a:pt x="97" y="140"/>
                  <a:pt x="99" y="144"/>
                  <a:pt x="99" y="145"/>
                </a:cubicBezTo>
                <a:cubicBezTo>
                  <a:pt x="100" y="146"/>
                  <a:pt x="102" y="147"/>
                  <a:pt x="104" y="147"/>
                </a:cubicBezTo>
                <a:cubicBezTo>
                  <a:pt x="105" y="147"/>
                  <a:pt x="106" y="146"/>
                  <a:pt x="107" y="146"/>
                </a:cubicBezTo>
                <a:cubicBezTo>
                  <a:pt x="108" y="146"/>
                  <a:pt x="110" y="146"/>
                  <a:pt x="111" y="146"/>
                </a:cubicBezTo>
                <a:cubicBezTo>
                  <a:pt x="114" y="145"/>
                  <a:pt x="113" y="140"/>
                  <a:pt x="117" y="139"/>
                </a:cubicBezTo>
                <a:cubicBezTo>
                  <a:pt x="118" y="138"/>
                  <a:pt x="120" y="138"/>
                  <a:pt x="122" y="138"/>
                </a:cubicBezTo>
                <a:cubicBezTo>
                  <a:pt x="123" y="138"/>
                  <a:pt x="123" y="140"/>
                  <a:pt x="123" y="141"/>
                </a:cubicBezTo>
                <a:cubicBezTo>
                  <a:pt x="123" y="141"/>
                  <a:pt x="122" y="142"/>
                  <a:pt x="122" y="143"/>
                </a:cubicBezTo>
                <a:cubicBezTo>
                  <a:pt x="122" y="144"/>
                  <a:pt x="122" y="145"/>
                  <a:pt x="121" y="146"/>
                </a:cubicBezTo>
                <a:cubicBezTo>
                  <a:pt x="121" y="147"/>
                  <a:pt x="120" y="148"/>
                  <a:pt x="119" y="149"/>
                </a:cubicBezTo>
                <a:cubicBezTo>
                  <a:pt x="119" y="149"/>
                  <a:pt x="119" y="150"/>
                  <a:pt x="119" y="151"/>
                </a:cubicBezTo>
                <a:cubicBezTo>
                  <a:pt x="119" y="152"/>
                  <a:pt x="118" y="152"/>
                  <a:pt x="118" y="153"/>
                </a:cubicBezTo>
                <a:cubicBezTo>
                  <a:pt x="121" y="155"/>
                  <a:pt x="125" y="153"/>
                  <a:pt x="128" y="153"/>
                </a:cubicBezTo>
                <a:cubicBezTo>
                  <a:pt x="129" y="154"/>
                  <a:pt x="132" y="155"/>
                  <a:pt x="132" y="157"/>
                </a:cubicBezTo>
                <a:cubicBezTo>
                  <a:pt x="132" y="158"/>
                  <a:pt x="131" y="159"/>
                  <a:pt x="130" y="161"/>
                </a:cubicBezTo>
                <a:cubicBezTo>
                  <a:pt x="130" y="162"/>
                  <a:pt x="129" y="165"/>
                  <a:pt x="129" y="166"/>
                </a:cubicBezTo>
                <a:cubicBezTo>
                  <a:pt x="129" y="169"/>
                  <a:pt x="133" y="173"/>
                  <a:pt x="136" y="173"/>
                </a:cubicBezTo>
                <a:cubicBezTo>
                  <a:pt x="138" y="173"/>
                  <a:pt x="140" y="170"/>
                  <a:pt x="144" y="172"/>
                </a:cubicBezTo>
                <a:cubicBezTo>
                  <a:pt x="145" y="172"/>
                  <a:pt x="146" y="174"/>
                  <a:pt x="147" y="174"/>
                </a:cubicBezTo>
                <a:cubicBezTo>
                  <a:pt x="148" y="174"/>
                  <a:pt x="150" y="172"/>
                  <a:pt x="150" y="171"/>
                </a:cubicBezTo>
                <a:cubicBezTo>
                  <a:pt x="151" y="169"/>
                  <a:pt x="151" y="168"/>
                  <a:pt x="153" y="167"/>
                </a:cubicBezTo>
                <a:cubicBezTo>
                  <a:pt x="154" y="166"/>
                  <a:pt x="156" y="167"/>
                  <a:pt x="158" y="166"/>
                </a:cubicBezTo>
                <a:cubicBezTo>
                  <a:pt x="159" y="166"/>
                  <a:pt x="159" y="165"/>
                  <a:pt x="160" y="164"/>
                </a:cubicBezTo>
                <a:cubicBezTo>
                  <a:pt x="161" y="164"/>
                  <a:pt x="162" y="163"/>
                  <a:pt x="163" y="164"/>
                </a:cubicBezTo>
                <a:cubicBezTo>
                  <a:pt x="164" y="165"/>
                  <a:pt x="161" y="165"/>
                  <a:pt x="162" y="167"/>
                </a:cubicBezTo>
                <a:cubicBezTo>
                  <a:pt x="164" y="168"/>
                  <a:pt x="165" y="165"/>
                  <a:pt x="167" y="165"/>
                </a:cubicBezTo>
                <a:cubicBezTo>
                  <a:pt x="167" y="165"/>
                  <a:pt x="169" y="166"/>
                  <a:pt x="170" y="166"/>
                </a:cubicBezTo>
                <a:cubicBezTo>
                  <a:pt x="171" y="167"/>
                  <a:pt x="171" y="168"/>
                  <a:pt x="173" y="168"/>
                </a:cubicBezTo>
                <a:cubicBezTo>
                  <a:pt x="173" y="168"/>
                  <a:pt x="175" y="168"/>
                  <a:pt x="176" y="168"/>
                </a:cubicBezTo>
                <a:cubicBezTo>
                  <a:pt x="177" y="168"/>
                  <a:pt x="178" y="170"/>
                  <a:pt x="179" y="170"/>
                </a:cubicBezTo>
                <a:cubicBezTo>
                  <a:pt x="181" y="169"/>
                  <a:pt x="182" y="168"/>
                  <a:pt x="183" y="168"/>
                </a:cubicBezTo>
                <a:cubicBezTo>
                  <a:pt x="185" y="167"/>
                  <a:pt x="186" y="168"/>
                  <a:pt x="188" y="170"/>
                </a:cubicBezTo>
                <a:cubicBezTo>
                  <a:pt x="189" y="170"/>
                  <a:pt x="189" y="168"/>
                  <a:pt x="190" y="169"/>
                </a:cubicBezTo>
                <a:cubicBezTo>
                  <a:pt x="189" y="170"/>
                  <a:pt x="190" y="171"/>
                  <a:pt x="191" y="172"/>
                </a:cubicBezTo>
                <a:cubicBezTo>
                  <a:pt x="191" y="172"/>
                  <a:pt x="191" y="173"/>
                  <a:pt x="191" y="173"/>
                </a:cubicBezTo>
                <a:cubicBezTo>
                  <a:pt x="192" y="174"/>
                  <a:pt x="194" y="174"/>
                  <a:pt x="195" y="175"/>
                </a:cubicBezTo>
                <a:cubicBezTo>
                  <a:pt x="196" y="175"/>
                  <a:pt x="196" y="177"/>
                  <a:pt x="198" y="178"/>
                </a:cubicBezTo>
                <a:cubicBezTo>
                  <a:pt x="199" y="179"/>
                  <a:pt x="201" y="181"/>
                  <a:pt x="203" y="181"/>
                </a:cubicBezTo>
                <a:cubicBezTo>
                  <a:pt x="204" y="181"/>
                  <a:pt x="206" y="181"/>
                  <a:pt x="207" y="181"/>
                </a:cubicBezTo>
                <a:cubicBezTo>
                  <a:pt x="210" y="181"/>
                  <a:pt x="212" y="183"/>
                  <a:pt x="214" y="184"/>
                </a:cubicBezTo>
                <a:cubicBezTo>
                  <a:pt x="215" y="185"/>
                  <a:pt x="217" y="186"/>
                  <a:pt x="217" y="187"/>
                </a:cubicBezTo>
                <a:cubicBezTo>
                  <a:pt x="217" y="188"/>
                  <a:pt x="217" y="189"/>
                  <a:pt x="217" y="190"/>
                </a:cubicBezTo>
                <a:cubicBezTo>
                  <a:pt x="218" y="192"/>
                  <a:pt x="221" y="193"/>
                  <a:pt x="220" y="196"/>
                </a:cubicBezTo>
                <a:cubicBezTo>
                  <a:pt x="220" y="197"/>
                  <a:pt x="221" y="197"/>
                  <a:pt x="222" y="198"/>
                </a:cubicBezTo>
                <a:cubicBezTo>
                  <a:pt x="223" y="198"/>
                  <a:pt x="224" y="199"/>
                  <a:pt x="225" y="199"/>
                </a:cubicBezTo>
                <a:cubicBezTo>
                  <a:pt x="225" y="200"/>
                  <a:pt x="226" y="199"/>
                  <a:pt x="227" y="199"/>
                </a:cubicBezTo>
                <a:cubicBezTo>
                  <a:pt x="228" y="199"/>
                  <a:pt x="229" y="200"/>
                  <a:pt x="231" y="201"/>
                </a:cubicBezTo>
                <a:cubicBezTo>
                  <a:pt x="232" y="201"/>
                  <a:pt x="233" y="201"/>
                  <a:pt x="234" y="202"/>
                </a:cubicBezTo>
                <a:cubicBezTo>
                  <a:pt x="234" y="202"/>
                  <a:pt x="235" y="204"/>
                  <a:pt x="235" y="204"/>
                </a:cubicBezTo>
                <a:cubicBezTo>
                  <a:pt x="236" y="205"/>
                  <a:pt x="237" y="204"/>
                  <a:pt x="238" y="204"/>
                </a:cubicBezTo>
                <a:cubicBezTo>
                  <a:pt x="240" y="204"/>
                  <a:pt x="242" y="205"/>
                  <a:pt x="244" y="205"/>
                </a:cubicBezTo>
                <a:cubicBezTo>
                  <a:pt x="245" y="205"/>
                  <a:pt x="245" y="205"/>
                  <a:pt x="246" y="205"/>
                </a:cubicBezTo>
                <a:cubicBezTo>
                  <a:pt x="248" y="205"/>
                  <a:pt x="249" y="206"/>
                  <a:pt x="251" y="208"/>
                </a:cubicBezTo>
                <a:cubicBezTo>
                  <a:pt x="233" y="237"/>
                  <a:pt x="204" y="258"/>
                  <a:pt x="170" y="266"/>
                </a:cubicBezTo>
                <a:cubicBezTo>
                  <a:pt x="170" y="265"/>
                  <a:pt x="169" y="264"/>
                  <a:pt x="169" y="262"/>
                </a:cubicBezTo>
                <a:cubicBezTo>
                  <a:pt x="169" y="260"/>
                  <a:pt x="169" y="258"/>
                  <a:pt x="169" y="255"/>
                </a:cubicBezTo>
                <a:cubicBezTo>
                  <a:pt x="169" y="253"/>
                  <a:pt x="168" y="250"/>
                  <a:pt x="168" y="249"/>
                </a:cubicBezTo>
                <a:cubicBezTo>
                  <a:pt x="167" y="247"/>
                  <a:pt x="164" y="245"/>
                  <a:pt x="162" y="244"/>
                </a:cubicBezTo>
                <a:cubicBezTo>
                  <a:pt x="161" y="244"/>
                  <a:pt x="160" y="243"/>
                  <a:pt x="159" y="243"/>
                </a:cubicBezTo>
                <a:cubicBezTo>
                  <a:pt x="156" y="242"/>
                  <a:pt x="151" y="239"/>
                  <a:pt x="150" y="237"/>
                </a:cubicBezTo>
                <a:cubicBezTo>
                  <a:pt x="150" y="236"/>
                  <a:pt x="150" y="235"/>
                  <a:pt x="150" y="234"/>
                </a:cubicBezTo>
                <a:cubicBezTo>
                  <a:pt x="149" y="233"/>
                  <a:pt x="148" y="231"/>
                  <a:pt x="147" y="230"/>
                </a:cubicBezTo>
                <a:cubicBezTo>
                  <a:pt x="145" y="227"/>
                  <a:pt x="143" y="224"/>
                  <a:pt x="142" y="221"/>
                </a:cubicBezTo>
                <a:cubicBezTo>
                  <a:pt x="141" y="219"/>
                  <a:pt x="140" y="218"/>
                  <a:pt x="139" y="216"/>
                </a:cubicBezTo>
                <a:cubicBezTo>
                  <a:pt x="138" y="216"/>
                  <a:pt x="136" y="215"/>
                  <a:pt x="136" y="214"/>
                </a:cubicBezTo>
                <a:cubicBezTo>
                  <a:pt x="136" y="213"/>
                  <a:pt x="135" y="211"/>
                  <a:pt x="135" y="210"/>
                </a:cubicBezTo>
                <a:cubicBezTo>
                  <a:pt x="135" y="208"/>
                  <a:pt x="138" y="207"/>
                  <a:pt x="138" y="206"/>
                </a:cubicBezTo>
                <a:cubicBezTo>
                  <a:pt x="138" y="205"/>
                  <a:pt x="136" y="204"/>
                  <a:pt x="136" y="203"/>
                </a:cubicBezTo>
                <a:cubicBezTo>
                  <a:pt x="135" y="201"/>
                  <a:pt x="136" y="200"/>
                  <a:pt x="137" y="198"/>
                </a:cubicBezTo>
                <a:cubicBezTo>
                  <a:pt x="138" y="197"/>
                  <a:pt x="138" y="196"/>
                  <a:pt x="138" y="196"/>
                </a:cubicBezTo>
                <a:cubicBezTo>
                  <a:pt x="139" y="195"/>
                  <a:pt x="140" y="195"/>
                  <a:pt x="141" y="194"/>
                </a:cubicBezTo>
                <a:cubicBezTo>
                  <a:pt x="141" y="193"/>
                  <a:pt x="141" y="192"/>
                  <a:pt x="142" y="191"/>
                </a:cubicBezTo>
                <a:cubicBezTo>
                  <a:pt x="143" y="190"/>
                  <a:pt x="145" y="189"/>
                  <a:pt x="145" y="188"/>
                </a:cubicBezTo>
                <a:cubicBezTo>
                  <a:pt x="146" y="187"/>
                  <a:pt x="146" y="181"/>
                  <a:pt x="145" y="180"/>
                </a:cubicBezTo>
                <a:cubicBezTo>
                  <a:pt x="145" y="178"/>
                  <a:pt x="144" y="178"/>
                  <a:pt x="144" y="177"/>
                </a:cubicBezTo>
                <a:cubicBezTo>
                  <a:pt x="143" y="175"/>
                  <a:pt x="143" y="173"/>
                  <a:pt x="141" y="173"/>
                </a:cubicBezTo>
                <a:cubicBezTo>
                  <a:pt x="140" y="173"/>
                  <a:pt x="139" y="174"/>
                  <a:pt x="138" y="175"/>
                </a:cubicBezTo>
                <a:cubicBezTo>
                  <a:pt x="138" y="176"/>
                  <a:pt x="138" y="177"/>
                  <a:pt x="137" y="177"/>
                </a:cubicBezTo>
                <a:cubicBezTo>
                  <a:pt x="135" y="178"/>
                  <a:pt x="135" y="176"/>
                  <a:pt x="133" y="175"/>
                </a:cubicBezTo>
                <a:cubicBezTo>
                  <a:pt x="132" y="175"/>
                  <a:pt x="131" y="175"/>
                  <a:pt x="130" y="175"/>
                </a:cubicBezTo>
                <a:cubicBezTo>
                  <a:pt x="129" y="174"/>
                  <a:pt x="128" y="172"/>
                  <a:pt x="127" y="171"/>
                </a:cubicBezTo>
                <a:cubicBezTo>
                  <a:pt x="126" y="170"/>
                  <a:pt x="124" y="171"/>
                  <a:pt x="124" y="170"/>
                </a:cubicBezTo>
                <a:cubicBezTo>
                  <a:pt x="123" y="169"/>
                  <a:pt x="124" y="168"/>
                  <a:pt x="124" y="167"/>
                </a:cubicBezTo>
                <a:cubicBezTo>
                  <a:pt x="122" y="166"/>
                  <a:pt x="120" y="162"/>
                  <a:pt x="119" y="161"/>
                </a:cubicBezTo>
                <a:cubicBezTo>
                  <a:pt x="117" y="161"/>
                  <a:pt x="115" y="161"/>
                  <a:pt x="114" y="160"/>
                </a:cubicBezTo>
                <a:cubicBezTo>
                  <a:pt x="113" y="160"/>
                  <a:pt x="112" y="160"/>
                  <a:pt x="112" y="159"/>
                </a:cubicBezTo>
                <a:cubicBezTo>
                  <a:pt x="111" y="159"/>
                  <a:pt x="110" y="159"/>
                  <a:pt x="109" y="159"/>
                </a:cubicBezTo>
                <a:cubicBezTo>
                  <a:pt x="106" y="157"/>
                  <a:pt x="104" y="153"/>
                  <a:pt x="101" y="153"/>
                </a:cubicBezTo>
                <a:cubicBezTo>
                  <a:pt x="99" y="153"/>
                  <a:pt x="98" y="154"/>
                  <a:pt x="96" y="154"/>
                </a:cubicBezTo>
                <a:cubicBezTo>
                  <a:pt x="95" y="154"/>
                  <a:pt x="93" y="153"/>
                  <a:pt x="91" y="152"/>
                </a:cubicBezTo>
                <a:cubicBezTo>
                  <a:pt x="89" y="151"/>
                  <a:pt x="87" y="151"/>
                  <a:pt x="85" y="150"/>
                </a:cubicBezTo>
                <a:cubicBezTo>
                  <a:pt x="84" y="150"/>
                  <a:pt x="83" y="148"/>
                  <a:pt x="82" y="148"/>
                </a:cubicBezTo>
                <a:cubicBezTo>
                  <a:pt x="82" y="148"/>
                  <a:pt x="80" y="148"/>
                  <a:pt x="80" y="147"/>
                </a:cubicBezTo>
                <a:cubicBezTo>
                  <a:pt x="79" y="147"/>
                  <a:pt x="78" y="146"/>
                  <a:pt x="77" y="145"/>
                </a:cubicBezTo>
                <a:cubicBezTo>
                  <a:pt x="75" y="144"/>
                  <a:pt x="74" y="143"/>
                  <a:pt x="74" y="142"/>
                </a:cubicBezTo>
                <a:cubicBezTo>
                  <a:pt x="74" y="141"/>
                  <a:pt x="75" y="140"/>
                  <a:pt x="75" y="139"/>
                </a:cubicBezTo>
                <a:cubicBezTo>
                  <a:pt x="76" y="135"/>
                  <a:pt x="73" y="133"/>
                  <a:pt x="71" y="130"/>
                </a:cubicBezTo>
                <a:cubicBezTo>
                  <a:pt x="70" y="129"/>
                  <a:pt x="69" y="128"/>
                  <a:pt x="68" y="126"/>
                </a:cubicBezTo>
                <a:cubicBezTo>
                  <a:pt x="68" y="125"/>
                  <a:pt x="68" y="125"/>
                  <a:pt x="68" y="124"/>
                </a:cubicBezTo>
                <a:cubicBezTo>
                  <a:pt x="67" y="123"/>
                  <a:pt x="66" y="122"/>
                  <a:pt x="65" y="121"/>
                </a:cubicBezTo>
                <a:cubicBezTo>
                  <a:pt x="64" y="119"/>
                  <a:pt x="62" y="118"/>
                  <a:pt x="62" y="117"/>
                </a:cubicBezTo>
                <a:cubicBezTo>
                  <a:pt x="62" y="115"/>
                  <a:pt x="63" y="114"/>
                  <a:pt x="62" y="112"/>
                </a:cubicBezTo>
                <a:cubicBezTo>
                  <a:pt x="61" y="109"/>
                  <a:pt x="57" y="110"/>
                  <a:pt x="58" y="114"/>
                </a:cubicBezTo>
                <a:cubicBezTo>
                  <a:pt x="58" y="115"/>
                  <a:pt x="59" y="116"/>
                  <a:pt x="60" y="117"/>
                </a:cubicBezTo>
                <a:cubicBezTo>
                  <a:pt x="60" y="118"/>
                  <a:pt x="60" y="119"/>
                  <a:pt x="60" y="121"/>
                </a:cubicBezTo>
                <a:cubicBezTo>
                  <a:pt x="61" y="122"/>
                  <a:pt x="62" y="123"/>
                  <a:pt x="62" y="124"/>
                </a:cubicBezTo>
                <a:cubicBezTo>
                  <a:pt x="63" y="126"/>
                  <a:pt x="63" y="128"/>
                  <a:pt x="64" y="130"/>
                </a:cubicBezTo>
                <a:cubicBezTo>
                  <a:pt x="64" y="131"/>
                  <a:pt x="66" y="132"/>
                  <a:pt x="65" y="133"/>
                </a:cubicBezTo>
                <a:cubicBezTo>
                  <a:pt x="63" y="133"/>
                  <a:pt x="63" y="132"/>
                  <a:pt x="62" y="131"/>
                </a:cubicBezTo>
                <a:cubicBezTo>
                  <a:pt x="62" y="131"/>
                  <a:pt x="60" y="130"/>
                  <a:pt x="60" y="129"/>
                </a:cubicBezTo>
                <a:cubicBezTo>
                  <a:pt x="59" y="128"/>
                  <a:pt x="60" y="127"/>
                  <a:pt x="60" y="126"/>
                </a:cubicBezTo>
                <a:cubicBezTo>
                  <a:pt x="59" y="124"/>
                  <a:pt x="55" y="124"/>
                  <a:pt x="55" y="121"/>
                </a:cubicBezTo>
                <a:cubicBezTo>
                  <a:pt x="55" y="120"/>
                  <a:pt x="57" y="120"/>
                  <a:pt x="57" y="119"/>
                </a:cubicBezTo>
                <a:cubicBezTo>
                  <a:pt x="57" y="117"/>
                  <a:pt x="55" y="116"/>
                  <a:pt x="54" y="115"/>
                </a:cubicBezTo>
                <a:cubicBezTo>
                  <a:pt x="54" y="114"/>
                  <a:pt x="54" y="112"/>
                  <a:pt x="54" y="110"/>
                </a:cubicBezTo>
                <a:cubicBezTo>
                  <a:pt x="54" y="109"/>
                  <a:pt x="54" y="107"/>
                  <a:pt x="54" y="106"/>
                </a:cubicBezTo>
                <a:cubicBezTo>
                  <a:pt x="53" y="105"/>
                  <a:pt x="52" y="103"/>
                  <a:pt x="51" y="103"/>
                </a:cubicBezTo>
                <a:cubicBezTo>
                  <a:pt x="49" y="102"/>
                  <a:pt x="48" y="103"/>
                  <a:pt x="48" y="101"/>
                </a:cubicBezTo>
                <a:cubicBezTo>
                  <a:pt x="47" y="101"/>
                  <a:pt x="47" y="99"/>
                  <a:pt x="47" y="98"/>
                </a:cubicBezTo>
                <a:cubicBezTo>
                  <a:pt x="46" y="96"/>
                  <a:pt x="47" y="94"/>
                  <a:pt x="47" y="92"/>
                </a:cubicBezTo>
                <a:cubicBezTo>
                  <a:pt x="46" y="90"/>
                  <a:pt x="46" y="88"/>
                  <a:pt x="47" y="86"/>
                </a:cubicBezTo>
                <a:cubicBezTo>
                  <a:pt x="47" y="85"/>
                  <a:pt x="49" y="84"/>
                  <a:pt x="49" y="83"/>
                </a:cubicBezTo>
                <a:cubicBezTo>
                  <a:pt x="50" y="82"/>
                  <a:pt x="50" y="80"/>
                  <a:pt x="51" y="79"/>
                </a:cubicBezTo>
                <a:cubicBezTo>
                  <a:pt x="52" y="77"/>
                  <a:pt x="54" y="76"/>
                  <a:pt x="56" y="74"/>
                </a:cubicBezTo>
                <a:cubicBezTo>
                  <a:pt x="57" y="72"/>
                  <a:pt x="59" y="70"/>
                  <a:pt x="60" y="67"/>
                </a:cubicBezTo>
                <a:cubicBezTo>
                  <a:pt x="60" y="66"/>
                  <a:pt x="61" y="64"/>
                  <a:pt x="61" y="63"/>
                </a:cubicBezTo>
                <a:cubicBezTo>
                  <a:pt x="61" y="62"/>
                  <a:pt x="58" y="61"/>
                  <a:pt x="58" y="59"/>
                </a:cubicBezTo>
                <a:cubicBezTo>
                  <a:pt x="59" y="58"/>
                  <a:pt x="60" y="58"/>
                  <a:pt x="61" y="57"/>
                </a:cubicBezTo>
                <a:cubicBezTo>
                  <a:pt x="61" y="57"/>
                  <a:pt x="61" y="55"/>
                  <a:pt x="61" y="54"/>
                </a:cubicBezTo>
                <a:cubicBezTo>
                  <a:pt x="61" y="53"/>
                  <a:pt x="60" y="51"/>
                  <a:pt x="61" y="50"/>
                </a:cubicBezTo>
                <a:cubicBezTo>
                  <a:pt x="61" y="49"/>
                  <a:pt x="63" y="48"/>
                  <a:pt x="62" y="47"/>
                </a:cubicBezTo>
                <a:cubicBezTo>
                  <a:pt x="61" y="45"/>
                  <a:pt x="59" y="47"/>
                  <a:pt x="58" y="46"/>
                </a:cubicBezTo>
                <a:cubicBezTo>
                  <a:pt x="57" y="46"/>
                  <a:pt x="58" y="45"/>
                  <a:pt x="58" y="43"/>
                </a:cubicBezTo>
                <a:cubicBezTo>
                  <a:pt x="58" y="42"/>
                  <a:pt x="58" y="42"/>
                  <a:pt x="58" y="41"/>
                </a:cubicBezTo>
                <a:cubicBezTo>
                  <a:pt x="58" y="41"/>
                  <a:pt x="59" y="39"/>
                  <a:pt x="59" y="39"/>
                </a:cubicBezTo>
                <a:cubicBezTo>
                  <a:pt x="58" y="38"/>
                  <a:pt x="58" y="37"/>
                  <a:pt x="57" y="36"/>
                </a:cubicBezTo>
                <a:cubicBezTo>
                  <a:pt x="74" y="23"/>
                  <a:pt x="94" y="13"/>
                  <a:pt x="115" y="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0" name="Freeform 62"/>
          <p:cNvSpPr>
            <a:spLocks noEditPoints="1"/>
          </p:cNvSpPr>
          <p:nvPr/>
        </p:nvSpPr>
        <p:spPr bwMode="auto">
          <a:xfrm>
            <a:off x="3072932" y="4847945"/>
            <a:ext cx="503238" cy="620713"/>
          </a:xfrm>
          <a:custGeom>
            <a:avLst/>
            <a:gdLst>
              <a:gd name="T0" fmla="*/ 0 w 230"/>
              <a:gd name="T1" fmla="*/ 283 h 283"/>
              <a:gd name="T2" fmla="*/ 46 w 230"/>
              <a:gd name="T3" fmla="*/ 283 h 283"/>
              <a:gd name="T4" fmla="*/ 69 w 230"/>
              <a:gd name="T5" fmla="*/ 261 h 283"/>
              <a:gd name="T6" fmla="*/ 115 w 230"/>
              <a:gd name="T7" fmla="*/ 261 h 283"/>
              <a:gd name="T8" fmla="*/ 161 w 230"/>
              <a:gd name="T9" fmla="*/ 261 h 283"/>
              <a:gd name="T10" fmla="*/ 184 w 230"/>
              <a:gd name="T11" fmla="*/ 283 h 283"/>
              <a:gd name="T12" fmla="*/ 230 w 230"/>
              <a:gd name="T13" fmla="*/ 283 h 283"/>
              <a:gd name="T14" fmla="*/ 153 w 230"/>
              <a:gd name="T15" fmla="*/ 162 h 283"/>
              <a:gd name="T16" fmla="*/ 161 w 230"/>
              <a:gd name="T17" fmla="*/ 162 h 283"/>
              <a:gd name="T18" fmla="*/ 161 w 230"/>
              <a:gd name="T19" fmla="*/ 138 h 283"/>
              <a:gd name="T20" fmla="*/ 146 w 230"/>
              <a:gd name="T21" fmla="*/ 138 h 283"/>
              <a:gd name="T22" fmla="*/ 127 w 230"/>
              <a:gd name="T23" fmla="*/ 42 h 283"/>
              <a:gd name="T24" fmla="*/ 122 w 230"/>
              <a:gd name="T25" fmla="*/ 42 h 283"/>
              <a:gd name="T26" fmla="*/ 115 w 230"/>
              <a:gd name="T27" fmla="*/ 0 h 283"/>
              <a:gd name="T28" fmla="*/ 108 w 230"/>
              <a:gd name="T29" fmla="*/ 42 h 283"/>
              <a:gd name="T30" fmla="*/ 103 w 230"/>
              <a:gd name="T31" fmla="*/ 42 h 283"/>
              <a:gd name="T32" fmla="*/ 84 w 230"/>
              <a:gd name="T33" fmla="*/ 138 h 283"/>
              <a:gd name="T34" fmla="*/ 69 w 230"/>
              <a:gd name="T35" fmla="*/ 138 h 283"/>
              <a:gd name="T36" fmla="*/ 69 w 230"/>
              <a:gd name="T37" fmla="*/ 162 h 283"/>
              <a:gd name="T38" fmla="*/ 77 w 230"/>
              <a:gd name="T39" fmla="*/ 162 h 283"/>
              <a:gd name="T40" fmla="*/ 0 w 230"/>
              <a:gd name="T41" fmla="*/ 283 h 283"/>
              <a:gd name="T42" fmla="*/ 97 w 230"/>
              <a:gd name="T43" fmla="*/ 195 h 283"/>
              <a:gd name="T44" fmla="*/ 104 w 230"/>
              <a:gd name="T45" fmla="*/ 202 h 283"/>
              <a:gd name="T46" fmla="*/ 92 w 230"/>
              <a:gd name="T47" fmla="*/ 215 h 283"/>
              <a:gd name="T48" fmla="*/ 97 w 230"/>
              <a:gd name="T49" fmla="*/ 195 h 283"/>
              <a:gd name="T50" fmla="*/ 115 w 230"/>
              <a:gd name="T51" fmla="*/ 240 h 283"/>
              <a:gd name="T52" fmla="*/ 88 w 230"/>
              <a:gd name="T53" fmla="*/ 240 h 283"/>
              <a:gd name="T54" fmla="*/ 115 w 230"/>
              <a:gd name="T55" fmla="*/ 213 h 283"/>
              <a:gd name="T56" fmla="*/ 142 w 230"/>
              <a:gd name="T57" fmla="*/ 240 h 283"/>
              <a:gd name="T58" fmla="*/ 115 w 230"/>
              <a:gd name="T59" fmla="*/ 240 h 283"/>
              <a:gd name="T60" fmla="*/ 138 w 230"/>
              <a:gd name="T61" fmla="*/ 215 h 283"/>
              <a:gd name="T62" fmla="*/ 125 w 230"/>
              <a:gd name="T63" fmla="*/ 202 h 283"/>
              <a:gd name="T64" fmla="*/ 133 w 230"/>
              <a:gd name="T65" fmla="*/ 195 h 283"/>
              <a:gd name="T66" fmla="*/ 138 w 230"/>
              <a:gd name="T67" fmla="*/ 215 h 283"/>
              <a:gd name="T68" fmla="*/ 115 w 230"/>
              <a:gd name="T69" fmla="*/ 84 h 283"/>
              <a:gd name="T70" fmla="*/ 120 w 230"/>
              <a:gd name="T71" fmla="*/ 138 h 283"/>
              <a:gd name="T72" fmla="*/ 115 w 230"/>
              <a:gd name="T73" fmla="*/ 138 h 283"/>
              <a:gd name="T74" fmla="*/ 110 w 230"/>
              <a:gd name="T75" fmla="*/ 138 h 283"/>
              <a:gd name="T76" fmla="*/ 115 w 230"/>
              <a:gd name="T77" fmla="*/ 84 h 283"/>
              <a:gd name="T78" fmla="*/ 115 w 230"/>
              <a:gd name="T79" fmla="*/ 162 h 283"/>
              <a:gd name="T80" fmla="*/ 126 w 230"/>
              <a:gd name="T81" fmla="*/ 162 h 283"/>
              <a:gd name="T82" fmla="*/ 129 w 230"/>
              <a:gd name="T83" fmla="*/ 178 h 283"/>
              <a:gd name="T84" fmla="*/ 115 w 230"/>
              <a:gd name="T85" fmla="*/ 192 h 283"/>
              <a:gd name="T86" fmla="*/ 101 w 230"/>
              <a:gd name="T87" fmla="*/ 178 h 283"/>
              <a:gd name="T88" fmla="*/ 104 w 230"/>
              <a:gd name="T89" fmla="*/ 162 h 283"/>
              <a:gd name="T90" fmla="*/ 115 w 230"/>
              <a:gd name="T91" fmla="*/ 162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0" h="283">
                <a:moveTo>
                  <a:pt x="0" y="283"/>
                </a:moveTo>
                <a:cubicBezTo>
                  <a:pt x="46" y="283"/>
                  <a:pt x="46" y="283"/>
                  <a:pt x="46" y="283"/>
                </a:cubicBezTo>
                <a:cubicBezTo>
                  <a:pt x="69" y="261"/>
                  <a:pt x="69" y="261"/>
                  <a:pt x="69" y="261"/>
                </a:cubicBezTo>
                <a:cubicBezTo>
                  <a:pt x="115" y="261"/>
                  <a:pt x="115" y="261"/>
                  <a:pt x="115" y="261"/>
                </a:cubicBezTo>
                <a:cubicBezTo>
                  <a:pt x="161" y="261"/>
                  <a:pt x="161" y="261"/>
                  <a:pt x="161" y="261"/>
                </a:cubicBezTo>
                <a:cubicBezTo>
                  <a:pt x="184" y="283"/>
                  <a:pt x="184" y="283"/>
                  <a:pt x="184" y="283"/>
                </a:cubicBezTo>
                <a:cubicBezTo>
                  <a:pt x="230" y="283"/>
                  <a:pt x="230" y="283"/>
                  <a:pt x="230" y="283"/>
                </a:cubicBezTo>
                <a:cubicBezTo>
                  <a:pt x="193" y="263"/>
                  <a:pt x="169" y="212"/>
                  <a:pt x="153" y="162"/>
                </a:cubicBezTo>
                <a:cubicBezTo>
                  <a:pt x="161" y="162"/>
                  <a:pt x="161" y="162"/>
                  <a:pt x="161" y="162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46" y="138"/>
                  <a:pt x="146" y="138"/>
                  <a:pt x="146" y="138"/>
                </a:cubicBezTo>
                <a:cubicBezTo>
                  <a:pt x="132" y="86"/>
                  <a:pt x="127" y="42"/>
                  <a:pt x="127" y="42"/>
                </a:cubicBezTo>
                <a:cubicBezTo>
                  <a:pt x="122" y="42"/>
                  <a:pt x="122" y="42"/>
                  <a:pt x="122" y="42"/>
                </a:cubicBezTo>
                <a:cubicBezTo>
                  <a:pt x="115" y="0"/>
                  <a:pt x="115" y="0"/>
                  <a:pt x="115" y="0"/>
                </a:cubicBezTo>
                <a:cubicBezTo>
                  <a:pt x="108" y="42"/>
                  <a:pt x="108" y="42"/>
                  <a:pt x="108" y="42"/>
                </a:cubicBezTo>
                <a:cubicBezTo>
                  <a:pt x="103" y="42"/>
                  <a:pt x="103" y="42"/>
                  <a:pt x="103" y="42"/>
                </a:cubicBezTo>
                <a:cubicBezTo>
                  <a:pt x="103" y="42"/>
                  <a:pt x="98" y="86"/>
                  <a:pt x="84" y="138"/>
                </a:cubicBezTo>
                <a:cubicBezTo>
                  <a:pt x="69" y="138"/>
                  <a:pt x="69" y="138"/>
                  <a:pt x="69" y="138"/>
                </a:cubicBezTo>
                <a:cubicBezTo>
                  <a:pt x="69" y="162"/>
                  <a:pt x="69" y="162"/>
                  <a:pt x="69" y="162"/>
                </a:cubicBezTo>
                <a:cubicBezTo>
                  <a:pt x="77" y="162"/>
                  <a:pt x="77" y="162"/>
                  <a:pt x="77" y="162"/>
                </a:cubicBezTo>
                <a:cubicBezTo>
                  <a:pt x="61" y="212"/>
                  <a:pt x="37" y="263"/>
                  <a:pt x="0" y="283"/>
                </a:cubicBezTo>
                <a:close/>
                <a:moveTo>
                  <a:pt x="97" y="195"/>
                </a:moveTo>
                <a:cubicBezTo>
                  <a:pt x="104" y="202"/>
                  <a:pt x="104" y="202"/>
                  <a:pt x="104" y="202"/>
                </a:cubicBezTo>
                <a:cubicBezTo>
                  <a:pt x="92" y="215"/>
                  <a:pt x="92" y="215"/>
                  <a:pt x="92" y="215"/>
                </a:cubicBezTo>
                <a:cubicBezTo>
                  <a:pt x="94" y="208"/>
                  <a:pt x="96" y="201"/>
                  <a:pt x="97" y="195"/>
                </a:cubicBezTo>
                <a:close/>
                <a:moveTo>
                  <a:pt x="115" y="240"/>
                </a:moveTo>
                <a:cubicBezTo>
                  <a:pt x="88" y="240"/>
                  <a:pt x="88" y="240"/>
                  <a:pt x="88" y="240"/>
                </a:cubicBezTo>
                <a:cubicBezTo>
                  <a:pt x="115" y="213"/>
                  <a:pt x="115" y="213"/>
                  <a:pt x="115" y="213"/>
                </a:cubicBezTo>
                <a:cubicBezTo>
                  <a:pt x="142" y="240"/>
                  <a:pt x="142" y="240"/>
                  <a:pt x="142" y="240"/>
                </a:cubicBezTo>
                <a:cubicBezTo>
                  <a:pt x="115" y="240"/>
                  <a:pt x="115" y="240"/>
                  <a:pt x="115" y="240"/>
                </a:cubicBezTo>
                <a:close/>
                <a:moveTo>
                  <a:pt x="138" y="215"/>
                </a:moveTo>
                <a:cubicBezTo>
                  <a:pt x="125" y="202"/>
                  <a:pt x="125" y="202"/>
                  <a:pt x="125" y="202"/>
                </a:cubicBezTo>
                <a:cubicBezTo>
                  <a:pt x="133" y="195"/>
                  <a:pt x="133" y="195"/>
                  <a:pt x="133" y="195"/>
                </a:cubicBezTo>
                <a:cubicBezTo>
                  <a:pt x="134" y="201"/>
                  <a:pt x="136" y="208"/>
                  <a:pt x="138" y="215"/>
                </a:cubicBezTo>
                <a:close/>
                <a:moveTo>
                  <a:pt x="115" y="84"/>
                </a:moveTo>
                <a:cubicBezTo>
                  <a:pt x="115" y="84"/>
                  <a:pt x="117" y="125"/>
                  <a:pt x="120" y="138"/>
                </a:cubicBezTo>
                <a:cubicBezTo>
                  <a:pt x="115" y="138"/>
                  <a:pt x="115" y="138"/>
                  <a:pt x="115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3" y="125"/>
                  <a:pt x="115" y="84"/>
                  <a:pt x="115" y="84"/>
                </a:cubicBezTo>
                <a:close/>
                <a:moveTo>
                  <a:pt x="115" y="162"/>
                </a:moveTo>
                <a:cubicBezTo>
                  <a:pt x="126" y="162"/>
                  <a:pt x="126" y="162"/>
                  <a:pt x="126" y="162"/>
                </a:cubicBezTo>
                <a:cubicBezTo>
                  <a:pt x="126" y="162"/>
                  <a:pt x="127" y="168"/>
                  <a:pt x="129" y="178"/>
                </a:cubicBezTo>
                <a:cubicBezTo>
                  <a:pt x="115" y="192"/>
                  <a:pt x="115" y="192"/>
                  <a:pt x="115" y="192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3" y="168"/>
                  <a:pt x="104" y="162"/>
                  <a:pt x="104" y="162"/>
                </a:cubicBezTo>
                <a:cubicBezTo>
                  <a:pt x="115" y="162"/>
                  <a:pt x="115" y="162"/>
                  <a:pt x="115" y="16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1" name="Freeform 63"/>
          <p:cNvSpPr>
            <a:spLocks/>
          </p:cNvSpPr>
          <p:nvPr/>
        </p:nvSpPr>
        <p:spPr bwMode="auto">
          <a:xfrm>
            <a:off x="8548220" y="3125507"/>
            <a:ext cx="201613" cy="581025"/>
          </a:xfrm>
          <a:custGeom>
            <a:avLst/>
            <a:gdLst>
              <a:gd name="T0" fmla="*/ 11 w 92"/>
              <a:gd name="T1" fmla="*/ 31 h 265"/>
              <a:gd name="T2" fmla="*/ 1 w 92"/>
              <a:gd name="T3" fmla="*/ 64 h 265"/>
              <a:gd name="T4" fmla="*/ 8 w 92"/>
              <a:gd name="T5" fmla="*/ 92 h 265"/>
              <a:gd name="T6" fmla="*/ 33 w 92"/>
              <a:gd name="T7" fmla="*/ 121 h 265"/>
              <a:gd name="T8" fmla="*/ 33 w 92"/>
              <a:gd name="T9" fmla="*/ 265 h 265"/>
              <a:gd name="T10" fmla="*/ 58 w 92"/>
              <a:gd name="T11" fmla="*/ 265 h 265"/>
              <a:gd name="T12" fmla="*/ 58 w 92"/>
              <a:gd name="T13" fmla="*/ 121 h 265"/>
              <a:gd name="T14" fmla="*/ 84 w 92"/>
              <a:gd name="T15" fmla="*/ 92 h 265"/>
              <a:gd name="T16" fmla="*/ 91 w 92"/>
              <a:gd name="T17" fmla="*/ 64 h 265"/>
              <a:gd name="T18" fmla="*/ 81 w 92"/>
              <a:gd name="T19" fmla="*/ 31 h 265"/>
              <a:gd name="T20" fmla="*/ 61 w 92"/>
              <a:gd name="T21" fmla="*/ 0 h 265"/>
              <a:gd name="T22" fmla="*/ 67 w 92"/>
              <a:gd name="T23" fmla="*/ 62 h 265"/>
              <a:gd name="T24" fmla="*/ 59 w 92"/>
              <a:gd name="T25" fmla="*/ 62 h 265"/>
              <a:gd name="T26" fmla="*/ 52 w 92"/>
              <a:gd name="T27" fmla="*/ 0 h 265"/>
              <a:gd name="T28" fmla="*/ 46 w 92"/>
              <a:gd name="T29" fmla="*/ 0 h 265"/>
              <a:gd name="T30" fmla="*/ 39 w 92"/>
              <a:gd name="T31" fmla="*/ 0 h 265"/>
              <a:gd name="T32" fmla="*/ 33 w 92"/>
              <a:gd name="T33" fmla="*/ 62 h 265"/>
              <a:gd name="T34" fmla="*/ 24 w 92"/>
              <a:gd name="T35" fmla="*/ 62 h 265"/>
              <a:gd name="T36" fmla="*/ 31 w 92"/>
              <a:gd name="T37" fmla="*/ 0 h 265"/>
              <a:gd name="T38" fmla="*/ 11 w 92"/>
              <a:gd name="T39" fmla="*/ 31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2" h="265">
                <a:moveTo>
                  <a:pt x="11" y="31"/>
                </a:moveTo>
                <a:cubicBezTo>
                  <a:pt x="7" y="42"/>
                  <a:pt x="3" y="53"/>
                  <a:pt x="1" y="64"/>
                </a:cubicBezTo>
                <a:cubicBezTo>
                  <a:pt x="0" y="75"/>
                  <a:pt x="2" y="83"/>
                  <a:pt x="8" y="92"/>
                </a:cubicBezTo>
                <a:cubicBezTo>
                  <a:pt x="13" y="101"/>
                  <a:pt x="22" y="115"/>
                  <a:pt x="33" y="121"/>
                </a:cubicBezTo>
                <a:cubicBezTo>
                  <a:pt x="33" y="265"/>
                  <a:pt x="33" y="265"/>
                  <a:pt x="33" y="265"/>
                </a:cubicBezTo>
                <a:cubicBezTo>
                  <a:pt x="58" y="265"/>
                  <a:pt x="58" y="265"/>
                  <a:pt x="58" y="265"/>
                </a:cubicBezTo>
                <a:cubicBezTo>
                  <a:pt x="58" y="121"/>
                  <a:pt x="58" y="121"/>
                  <a:pt x="58" y="121"/>
                </a:cubicBezTo>
                <a:cubicBezTo>
                  <a:pt x="69" y="115"/>
                  <a:pt x="79" y="101"/>
                  <a:pt x="84" y="92"/>
                </a:cubicBezTo>
                <a:cubicBezTo>
                  <a:pt x="89" y="83"/>
                  <a:pt x="92" y="75"/>
                  <a:pt x="91" y="64"/>
                </a:cubicBezTo>
                <a:cubicBezTo>
                  <a:pt x="89" y="53"/>
                  <a:pt x="85" y="42"/>
                  <a:pt x="81" y="31"/>
                </a:cubicBezTo>
                <a:cubicBezTo>
                  <a:pt x="78" y="23"/>
                  <a:pt x="72" y="2"/>
                  <a:pt x="61" y="0"/>
                </a:cubicBezTo>
                <a:cubicBezTo>
                  <a:pt x="67" y="62"/>
                  <a:pt x="67" y="62"/>
                  <a:pt x="67" y="62"/>
                </a:cubicBezTo>
                <a:cubicBezTo>
                  <a:pt x="59" y="62"/>
                  <a:pt x="59" y="62"/>
                  <a:pt x="59" y="62"/>
                </a:cubicBezTo>
                <a:cubicBezTo>
                  <a:pt x="52" y="0"/>
                  <a:pt x="52" y="0"/>
                  <a:pt x="5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3" y="62"/>
                  <a:pt x="33" y="62"/>
                  <a:pt x="33" y="62"/>
                </a:cubicBezTo>
                <a:cubicBezTo>
                  <a:pt x="24" y="62"/>
                  <a:pt x="24" y="62"/>
                  <a:pt x="24" y="62"/>
                </a:cubicBezTo>
                <a:cubicBezTo>
                  <a:pt x="31" y="0"/>
                  <a:pt x="31" y="0"/>
                  <a:pt x="31" y="0"/>
                </a:cubicBezTo>
                <a:cubicBezTo>
                  <a:pt x="20" y="2"/>
                  <a:pt x="14" y="23"/>
                  <a:pt x="11" y="3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2" name="Freeform 64"/>
          <p:cNvSpPr>
            <a:spLocks/>
          </p:cNvSpPr>
          <p:nvPr/>
        </p:nvSpPr>
        <p:spPr bwMode="auto">
          <a:xfrm>
            <a:off x="8811745" y="3112807"/>
            <a:ext cx="212725" cy="593725"/>
          </a:xfrm>
          <a:custGeom>
            <a:avLst/>
            <a:gdLst>
              <a:gd name="T0" fmla="*/ 61 w 97"/>
              <a:gd name="T1" fmla="*/ 271 h 271"/>
              <a:gd name="T2" fmla="*/ 61 w 97"/>
              <a:gd name="T3" fmla="*/ 129 h 271"/>
              <a:gd name="T4" fmla="*/ 97 w 97"/>
              <a:gd name="T5" fmla="*/ 72 h 271"/>
              <a:gd name="T6" fmla="*/ 48 w 97"/>
              <a:gd name="T7" fmla="*/ 0 h 271"/>
              <a:gd name="T8" fmla="*/ 0 w 97"/>
              <a:gd name="T9" fmla="*/ 72 h 271"/>
              <a:gd name="T10" fmla="*/ 36 w 97"/>
              <a:gd name="T11" fmla="*/ 129 h 271"/>
              <a:gd name="T12" fmla="*/ 36 w 97"/>
              <a:gd name="T13" fmla="*/ 271 h 271"/>
              <a:gd name="T14" fmla="*/ 61 w 97"/>
              <a:gd name="T15" fmla="*/ 271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" h="271">
                <a:moveTo>
                  <a:pt x="61" y="271"/>
                </a:moveTo>
                <a:cubicBezTo>
                  <a:pt x="61" y="129"/>
                  <a:pt x="61" y="129"/>
                  <a:pt x="61" y="129"/>
                </a:cubicBezTo>
                <a:cubicBezTo>
                  <a:pt x="82" y="122"/>
                  <a:pt x="97" y="100"/>
                  <a:pt x="97" y="72"/>
                </a:cubicBezTo>
                <a:cubicBezTo>
                  <a:pt x="97" y="40"/>
                  <a:pt x="75" y="0"/>
                  <a:pt x="48" y="0"/>
                </a:cubicBezTo>
                <a:cubicBezTo>
                  <a:pt x="22" y="0"/>
                  <a:pt x="0" y="40"/>
                  <a:pt x="0" y="72"/>
                </a:cubicBezTo>
                <a:cubicBezTo>
                  <a:pt x="0" y="99"/>
                  <a:pt x="15" y="122"/>
                  <a:pt x="36" y="129"/>
                </a:cubicBezTo>
                <a:cubicBezTo>
                  <a:pt x="36" y="271"/>
                  <a:pt x="36" y="271"/>
                  <a:pt x="36" y="271"/>
                </a:cubicBezTo>
                <a:lnTo>
                  <a:pt x="61" y="2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3" name="Freeform 65"/>
          <p:cNvSpPr>
            <a:spLocks noEditPoints="1"/>
          </p:cNvSpPr>
          <p:nvPr/>
        </p:nvSpPr>
        <p:spPr bwMode="auto">
          <a:xfrm>
            <a:off x="3839695" y="1606270"/>
            <a:ext cx="546100" cy="290513"/>
          </a:xfrm>
          <a:custGeom>
            <a:avLst/>
            <a:gdLst>
              <a:gd name="T0" fmla="*/ 344 w 344"/>
              <a:gd name="T1" fmla="*/ 183 h 183"/>
              <a:gd name="T2" fmla="*/ 344 w 344"/>
              <a:gd name="T3" fmla="*/ 180 h 183"/>
              <a:gd name="T4" fmla="*/ 344 w 344"/>
              <a:gd name="T5" fmla="*/ 2 h 183"/>
              <a:gd name="T6" fmla="*/ 344 w 344"/>
              <a:gd name="T7" fmla="*/ 0 h 183"/>
              <a:gd name="T8" fmla="*/ 341 w 344"/>
              <a:gd name="T9" fmla="*/ 0 h 183"/>
              <a:gd name="T10" fmla="*/ 36 w 344"/>
              <a:gd name="T11" fmla="*/ 0 h 183"/>
              <a:gd name="T12" fmla="*/ 33 w 344"/>
              <a:gd name="T13" fmla="*/ 0 h 183"/>
              <a:gd name="T14" fmla="*/ 33 w 344"/>
              <a:gd name="T15" fmla="*/ 2 h 183"/>
              <a:gd name="T16" fmla="*/ 33 w 344"/>
              <a:gd name="T17" fmla="*/ 44 h 183"/>
              <a:gd name="T18" fmla="*/ 3 w 344"/>
              <a:gd name="T19" fmla="*/ 44 h 183"/>
              <a:gd name="T20" fmla="*/ 0 w 344"/>
              <a:gd name="T21" fmla="*/ 44 h 183"/>
              <a:gd name="T22" fmla="*/ 0 w 344"/>
              <a:gd name="T23" fmla="*/ 47 h 183"/>
              <a:gd name="T24" fmla="*/ 0 w 344"/>
              <a:gd name="T25" fmla="*/ 136 h 183"/>
              <a:gd name="T26" fmla="*/ 0 w 344"/>
              <a:gd name="T27" fmla="*/ 138 h 183"/>
              <a:gd name="T28" fmla="*/ 3 w 344"/>
              <a:gd name="T29" fmla="*/ 138 h 183"/>
              <a:gd name="T30" fmla="*/ 33 w 344"/>
              <a:gd name="T31" fmla="*/ 138 h 183"/>
              <a:gd name="T32" fmla="*/ 33 w 344"/>
              <a:gd name="T33" fmla="*/ 180 h 183"/>
              <a:gd name="T34" fmla="*/ 33 w 344"/>
              <a:gd name="T35" fmla="*/ 183 h 183"/>
              <a:gd name="T36" fmla="*/ 36 w 344"/>
              <a:gd name="T37" fmla="*/ 183 h 183"/>
              <a:gd name="T38" fmla="*/ 341 w 344"/>
              <a:gd name="T39" fmla="*/ 183 h 183"/>
              <a:gd name="T40" fmla="*/ 344 w 344"/>
              <a:gd name="T41" fmla="*/ 183 h 183"/>
              <a:gd name="T42" fmla="*/ 344 w 344"/>
              <a:gd name="T43" fmla="*/ 183 h 183"/>
              <a:gd name="T44" fmla="*/ 326 w 344"/>
              <a:gd name="T45" fmla="*/ 17 h 183"/>
              <a:gd name="T46" fmla="*/ 326 w 344"/>
              <a:gd name="T47" fmla="*/ 165 h 183"/>
              <a:gd name="T48" fmla="*/ 271 w 344"/>
              <a:gd name="T49" fmla="*/ 165 h 183"/>
              <a:gd name="T50" fmla="*/ 271 w 344"/>
              <a:gd name="T51" fmla="*/ 17 h 183"/>
              <a:gd name="T52" fmla="*/ 326 w 344"/>
              <a:gd name="T53" fmla="*/ 17 h 183"/>
              <a:gd name="T54" fmla="*/ 253 w 344"/>
              <a:gd name="T55" fmla="*/ 17 h 183"/>
              <a:gd name="T56" fmla="*/ 253 w 344"/>
              <a:gd name="T57" fmla="*/ 165 h 183"/>
              <a:gd name="T58" fmla="*/ 199 w 344"/>
              <a:gd name="T59" fmla="*/ 165 h 183"/>
              <a:gd name="T60" fmla="*/ 199 w 344"/>
              <a:gd name="T61" fmla="*/ 17 h 183"/>
              <a:gd name="T62" fmla="*/ 253 w 344"/>
              <a:gd name="T63" fmla="*/ 17 h 183"/>
              <a:gd name="T64" fmla="*/ 181 w 344"/>
              <a:gd name="T65" fmla="*/ 17 h 183"/>
              <a:gd name="T66" fmla="*/ 181 w 344"/>
              <a:gd name="T67" fmla="*/ 165 h 183"/>
              <a:gd name="T68" fmla="*/ 126 w 344"/>
              <a:gd name="T69" fmla="*/ 165 h 183"/>
              <a:gd name="T70" fmla="*/ 126 w 344"/>
              <a:gd name="T71" fmla="*/ 17 h 183"/>
              <a:gd name="T72" fmla="*/ 181 w 344"/>
              <a:gd name="T73" fmla="*/ 17 h 183"/>
              <a:gd name="T74" fmla="*/ 108 w 344"/>
              <a:gd name="T75" fmla="*/ 17 h 183"/>
              <a:gd name="T76" fmla="*/ 108 w 344"/>
              <a:gd name="T77" fmla="*/ 165 h 183"/>
              <a:gd name="T78" fmla="*/ 54 w 344"/>
              <a:gd name="T79" fmla="*/ 165 h 183"/>
              <a:gd name="T80" fmla="*/ 54 w 344"/>
              <a:gd name="T81" fmla="*/ 17 h 183"/>
              <a:gd name="T82" fmla="*/ 108 w 344"/>
              <a:gd name="T83" fmla="*/ 17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44" h="183">
                <a:moveTo>
                  <a:pt x="344" y="183"/>
                </a:moveTo>
                <a:lnTo>
                  <a:pt x="344" y="180"/>
                </a:lnTo>
                <a:lnTo>
                  <a:pt x="344" y="2"/>
                </a:lnTo>
                <a:lnTo>
                  <a:pt x="344" y="0"/>
                </a:lnTo>
                <a:lnTo>
                  <a:pt x="341" y="0"/>
                </a:lnTo>
                <a:lnTo>
                  <a:pt x="36" y="0"/>
                </a:lnTo>
                <a:lnTo>
                  <a:pt x="33" y="0"/>
                </a:lnTo>
                <a:lnTo>
                  <a:pt x="33" y="2"/>
                </a:lnTo>
                <a:lnTo>
                  <a:pt x="33" y="44"/>
                </a:lnTo>
                <a:lnTo>
                  <a:pt x="3" y="44"/>
                </a:lnTo>
                <a:lnTo>
                  <a:pt x="0" y="44"/>
                </a:lnTo>
                <a:lnTo>
                  <a:pt x="0" y="47"/>
                </a:lnTo>
                <a:lnTo>
                  <a:pt x="0" y="136"/>
                </a:lnTo>
                <a:lnTo>
                  <a:pt x="0" y="138"/>
                </a:lnTo>
                <a:lnTo>
                  <a:pt x="3" y="138"/>
                </a:lnTo>
                <a:lnTo>
                  <a:pt x="33" y="138"/>
                </a:lnTo>
                <a:lnTo>
                  <a:pt x="33" y="180"/>
                </a:lnTo>
                <a:lnTo>
                  <a:pt x="33" y="183"/>
                </a:lnTo>
                <a:lnTo>
                  <a:pt x="36" y="183"/>
                </a:lnTo>
                <a:lnTo>
                  <a:pt x="341" y="183"/>
                </a:lnTo>
                <a:lnTo>
                  <a:pt x="344" y="183"/>
                </a:lnTo>
                <a:lnTo>
                  <a:pt x="344" y="183"/>
                </a:lnTo>
                <a:close/>
                <a:moveTo>
                  <a:pt x="326" y="17"/>
                </a:moveTo>
                <a:lnTo>
                  <a:pt x="326" y="165"/>
                </a:lnTo>
                <a:lnTo>
                  <a:pt x="271" y="165"/>
                </a:lnTo>
                <a:lnTo>
                  <a:pt x="271" y="17"/>
                </a:lnTo>
                <a:lnTo>
                  <a:pt x="326" y="17"/>
                </a:lnTo>
                <a:close/>
                <a:moveTo>
                  <a:pt x="253" y="17"/>
                </a:moveTo>
                <a:lnTo>
                  <a:pt x="253" y="165"/>
                </a:lnTo>
                <a:lnTo>
                  <a:pt x="199" y="165"/>
                </a:lnTo>
                <a:lnTo>
                  <a:pt x="199" y="17"/>
                </a:lnTo>
                <a:lnTo>
                  <a:pt x="253" y="17"/>
                </a:lnTo>
                <a:close/>
                <a:moveTo>
                  <a:pt x="181" y="17"/>
                </a:moveTo>
                <a:lnTo>
                  <a:pt x="181" y="165"/>
                </a:lnTo>
                <a:lnTo>
                  <a:pt x="126" y="165"/>
                </a:lnTo>
                <a:lnTo>
                  <a:pt x="126" y="17"/>
                </a:lnTo>
                <a:lnTo>
                  <a:pt x="181" y="17"/>
                </a:lnTo>
                <a:close/>
                <a:moveTo>
                  <a:pt x="108" y="17"/>
                </a:moveTo>
                <a:lnTo>
                  <a:pt x="108" y="165"/>
                </a:lnTo>
                <a:lnTo>
                  <a:pt x="54" y="165"/>
                </a:lnTo>
                <a:lnTo>
                  <a:pt x="54" y="17"/>
                </a:lnTo>
                <a:lnTo>
                  <a:pt x="108" y="1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4" name="Oval 66"/>
          <p:cNvSpPr>
            <a:spLocks noChangeArrowheads="1"/>
          </p:cNvSpPr>
          <p:nvPr/>
        </p:nvSpPr>
        <p:spPr bwMode="auto">
          <a:xfrm>
            <a:off x="5533557" y="3122332"/>
            <a:ext cx="114300" cy="115888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5" name="Freeform 67"/>
          <p:cNvSpPr>
            <a:spLocks/>
          </p:cNvSpPr>
          <p:nvPr/>
        </p:nvSpPr>
        <p:spPr bwMode="auto">
          <a:xfrm>
            <a:off x="5427195" y="3260445"/>
            <a:ext cx="371475" cy="438150"/>
          </a:xfrm>
          <a:custGeom>
            <a:avLst/>
            <a:gdLst>
              <a:gd name="T0" fmla="*/ 0 w 234"/>
              <a:gd name="T1" fmla="*/ 128 h 276"/>
              <a:gd name="T2" fmla="*/ 29 w 234"/>
              <a:gd name="T3" fmla="*/ 128 h 276"/>
              <a:gd name="T4" fmla="*/ 51 w 234"/>
              <a:gd name="T5" fmla="*/ 49 h 276"/>
              <a:gd name="T6" fmla="*/ 62 w 234"/>
              <a:gd name="T7" fmla="*/ 49 h 276"/>
              <a:gd name="T8" fmla="*/ 23 w 234"/>
              <a:gd name="T9" fmla="*/ 193 h 276"/>
              <a:gd name="T10" fmla="*/ 55 w 234"/>
              <a:gd name="T11" fmla="*/ 193 h 276"/>
              <a:gd name="T12" fmla="*/ 55 w 234"/>
              <a:gd name="T13" fmla="*/ 276 h 276"/>
              <a:gd name="T14" fmla="*/ 98 w 234"/>
              <a:gd name="T15" fmla="*/ 276 h 276"/>
              <a:gd name="T16" fmla="*/ 98 w 234"/>
              <a:gd name="T17" fmla="*/ 193 h 276"/>
              <a:gd name="T18" fmla="*/ 110 w 234"/>
              <a:gd name="T19" fmla="*/ 193 h 276"/>
              <a:gd name="T20" fmla="*/ 110 w 234"/>
              <a:gd name="T21" fmla="*/ 276 h 276"/>
              <a:gd name="T22" fmla="*/ 152 w 234"/>
              <a:gd name="T23" fmla="*/ 276 h 276"/>
              <a:gd name="T24" fmla="*/ 152 w 234"/>
              <a:gd name="T25" fmla="*/ 193 h 276"/>
              <a:gd name="T26" fmla="*/ 183 w 234"/>
              <a:gd name="T27" fmla="*/ 193 h 276"/>
              <a:gd name="T28" fmla="*/ 145 w 234"/>
              <a:gd name="T29" fmla="*/ 51 h 276"/>
              <a:gd name="T30" fmla="*/ 156 w 234"/>
              <a:gd name="T31" fmla="*/ 51 h 276"/>
              <a:gd name="T32" fmla="*/ 169 w 234"/>
              <a:gd name="T33" fmla="*/ 96 h 276"/>
              <a:gd name="T34" fmla="*/ 234 w 234"/>
              <a:gd name="T35" fmla="*/ 96 h 276"/>
              <a:gd name="T36" fmla="*/ 234 w 234"/>
              <a:gd name="T37" fmla="*/ 83 h 276"/>
              <a:gd name="T38" fmla="*/ 211 w 234"/>
              <a:gd name="T39" fmla="*/ 83 h 276"/>
              <a:gd name="T40" fmla="*/ 205 w 234"/>
              <a:gd name="T41" fmla="*/ 83 h 276"/>
              <a:gd name="T42" fmla="*/ 205 w 234"/>
              <a:gd name="T43" fmla="*/ 77 h 276"/>
              <a:gd name="T44" fmla="*/ 205 w 234"/>
              <a:gd name="T45" fmla="*/ 69 h 276"/>
              <a:gd name="T46" fmla="*/ 186 w 234"/>
              <a:gd name="T47" fmla="*/ 69 h 276"/>
              <a:gd name="T48" fmla="*/ 171 w 234"/>
              <a:gd name="T49" fmla="*/ 0 h 276"/>
              <a:gd name="T50" fmla="*/ 38 w 234"/>
              <a:gd name="T51" fmla="*/ 0 h 276"/>
              <a:gd name="T52" fmla="*/ 0 w 234"/>
              <a:gd name="T53" fmla="*/ 128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34" h="276">
                <a:moveTo>
                  <a:pt x="0" y="128"/>
                </a:moveTo>
                <a:lnTo>
                  <a:pt x="29" y="128"/>
                </a:lnTo>
                <a:lnTo>
                  <a:pt x="51" y="49"/>
                </a:lnTo>
                <a:lnTo>
                  <a:pt x="62" y="49"/>
                </a:lnTo>
                <a:lnTo>
                  <a:pt x="23" y="193"/>
                </a:lnTo>
                <a:lnTo>
                  <a:pt x="55" y="193"/>
                </a:lnTo>
                <a:lnTo>
                  <a:pt x="55" y="276"/>
                </a:lnTo>
                <a:lnTo>
                  <a:pt x="98" y="276"/>
                </a:lnTo>
                <a:lnTo>
                  <a:pt x="98" y="193"/>
                </a:lnTo>
                <a:lnTo>
                  <a:pt x="110" y="193"/>
                </a:lnTo>
                <a:lnTo>
                  <a:pt x="110" y="276"/>
                </a:lnTo>
                <a:lnTo>
                  <a:pt x="152" y="276"/>
                </a:lnTo>
                <a:lnTo>
                  <a:pt x="152" y="193"/>
                </a:lnTo>
                <a:lnTo>
                  <a:pt x="183" y="193"/>
                </a:lnTo>
                <a:lnTo>
                  <a:pt x="145" y="51"/>
                </a:lnTo>
                <a:lnTo>
                  <a:pt x="156" y="51"/>
                </a:lnTo>
                <a:lnTo>
                  <a:pt x="169" y="96"/>
                </a:lnTo>
                <a:lnTo>
                  <a:pt x="234" y="96"/>
                </a:lnTo>
                <a:lnTo>
                  <a:pt x="234" y="83"/>
                </a:lnTo>
                <a:lnTo>
                  <a:pt x="211" y="83"/>
                </a:lnTo>
                <a:lnTo>
                  <a:pt x="205" y="83"/>
                </a:lnTo>
                <a:lnTo>
                  <a:pt x="205" y="77"/>
                </a:lnTo>
                <a:lnTo>
                  <a:pt x="205" y="69"/>
                </a:lnTo>
                <a:lnTo>
                  <a:pt x="186" y="69"/>
                </a:lnTo>
                <a:lnTo>
                  <a:pt x="171" y="0"/>
                </a:lnTo>
                <a:lnTo>
                  <a:pt x="38" y="0"/>
                </a:lnTo>
                <a:lnTo>
                  <a:pt x="0" y="1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6" name="Freeform 68"/>
          <p:cNvSpPr>
            <a:spLocks/>
          </p:cNvSpPr>
          <p:nvPr/>
        </p:nvSpPr>
        <p:spPr bwMode="auto">
          <a:xfrm>
            <a:off x="5762157" y="3325532"/>
            <a:ext cx="111125" cy="57150"/>
          </a:xfrm>
          <a:custGeom>
            <a:avLst/>
            <a:gdLst>
              <a:gd name="T0" fmla="*/ 0 w 70"/>
              <a:gd name="T1" fmla="*/ 0 h 36"/>
              <a:gd name="T2" fmla="*/ 0 w 70"/>
              <a:gd name="T3" fmla="*/ 28 h 36"/>
              <a:gd name="T4" fmla="*/ 0 w 70"/>
              <a:gd name="T5" fmla="*/ 36 h 36"/>
              <a:gd name="T6" fmla="*/ 23 w 70"/>
              <a:gd name="T7" fmla="*/ 36 h 36"/>
              <a:gd name="T8" fmla="*/ 70 w 70"/>
              <a:gd name="T9" fmla="*/ 36 h 36"/>
              <a:gd name="T10" fmla="*/ 70 w 70"/>
              <a:gd name="T11" fmla="*/ 0 h 36"/>
              <a:gd name="T12" fmla="*/ 44 w 70"/>
              <a:gd name="T13" fmla="*/ 0 h 36"/>
              <a:gd name="T14" fmla="*/ 44 w 70"/>
              <a:gd name="T15" fmla="*/ 19 h 36"/>
              <a:gd name="T16" fmla="*/ 34 w 70"/>
              <a:gd name="T17" fmla="*/ 12 h 36"/>
              <a:gd name="T18" fmla="*/ 25 w 70"/>
              <a:gd name="T19" fmla="*/ 19 h 36"/>
              <a:gd name="T20" fmla="*/ 25 w 70"/>
              <a:gd name="T21" fmla="*/ 0 h 36"/>
              <a:gd name="T22" fmla="*/ 0 w 70"/>
              <a:gd name="T23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0" h="36">
                <a:moveTo>
                  <a:pt x="0" y="0"/>
                </a:moveTo>
                <a:lnTo>
                  <a:pt x="0" y="28"/>
                </a:lnTo>
                <a:lnTo>
                  <a:pt x="0" y="36"/>
                </a:lnTo>
                <a:lnTo>
                  <a:pt x="23" y="36"/>
                </a:lnTo>
                <a:lnTo>
                  <a:pt x="70" y="36"/>
                </a:lnTo>
                <a:lnTo>
                  <a:pt x="70" y="0"/>
                </a:lnTo>
                <a:lnTo>
                  <a:pt x="44" y="0"/>
                </a:lnTo>
                <a:lnTo>
                  <a:pt x="44" y="19"/>
                </a:lnTo>
                <a:lnTo>
                  <a:pt x="34" y="12"/>
                </a:lnTo>
                <a:lnTo>
                  <a:pt x="25" y="19"/>
                </a:lnTo>
                <a:lnTo>
                  <a:pt x="2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7" name="Freeform 69"/>
          <p:cNvSpPr>
            <a:spLocks noEditPoints="1"/>
          </p:cNvSpPr>
          <p:nvPr/>
        </p:nvSpPr>
        <p:spPr bwMode="auto">
          <a:xfrm>
            <a:off x="5757395" y="3249332"/>
            <a:ext cx="120650" cy="68263"/>
          </a:xfrm>
          <a:custGeom>
            <a:avLst/>
            <a:gdLst>
              <a:gd name="T0" fmla="*/ 0 w 55"/>
              <a:gd name="T1" fmla="*/ 18 h 31"/>
              <a:gd name="T2" fmla="*/ 0 w 55"/>
              <a:gd name="T3" fmla="*/ 31 h 31"/>
              <a:gd name="T4" fmla="*/ 0 w 55"/>
              <a:gd name="T5" fmla="*/ 31 h 31"/>
              <a:gd name="T6" fmla="*/ 2 w 55"/>
              <a:gd name="T7" fmla="*/ 31 h 31"/>
              <a:gd name="T8" fmla="*/ 53 w 55"/>
              <a:gd name="T9" fmla="*/ 31 h 31"/>
              <a:gd name="T10" fmla="*/ 55 w 55"/>
              <a:gd name="T11" fmla="*/ 31 h 31"/>
              <a:gd name="T12" fmla="*/ 55 w 55"/>
              <a:gd name="T13" fmla="*/ 31 h 31"/>
              <a:gd name="T14" fmla="*/ 55 w 55"/>
              <a:gd name="T15" fmla="*/ 18 h 31"/>
              <a:gd name="T16" fmla="*/ 55 w 55"/>
              <a:gd name="T17" fmla="*/ 12 h 31"/>
              <a:gd name="T18" fmla="*/ 42 w 55"/>
              <a:gd name="T19" fmla="*/ 12 h 31"/>
              <a:gd name="T20" fmla="*/ 44 w 55"/>
              <a:gd name="T21" fmla="*/ 11 h 31"/>
              <a:gd name="T22" fmla="*/ 47 w 55"/>
              <a:gd name="T23" fmla="*/ 10 h 31"/>
              <a:gd name="T24" fmla="*/ 50 w 55"/>
              <a:gd name="T25" fmla="*/ 7 h 31"/>
              <a:gd name="T26" fmla="*/ 50 w 55"/>
              <a:gd name="T27" fmla="*/ 2 h 31"/>
              <a:gd name="T28" fmla="*/ 44 w 55"/>
              <a:gd name="T29" fmla="*/ 1 h 31"/>
              <a:gd name="T30" fmla="*/ 38 w 55"/>
              <a:gd name="T31" fmla="*/ 3 h 31"/>
              <a:gd name="T32" fmla="*/ 31 w 55"/>
              <a:gd name="T33" fmla="*/ 7 h 31"/>
              <a:gd name="T34" fmla="*/ 29 w 55"/>
              <a:gd name="T35" fmla="*/ 10 h 31"/>
              <a:gd name="T36" fmla="*/ 28 w 55"/>
              <a:gd name="T37" fmla="*/ 11 h 31"/>
              <a:gd name="T38" fmla="*/ 28 w 55"/>
              <a:gd name="T39" fmla="*/ 12 h 31"/>
              <a:gd name="T40" fmla="*/ 27 w 55"/>
              <a:gd name="T41" fmla="*/ 11 h 31"/>
              <a:gd name="T42" fmla="*/ 26 w 55"/>
              <a:gd name="T43" fmla="*/ 10 h 31"/>
              <a:gd name="T44" fmla="*/ 24 w 55"/>
              <a:gd name="T45" fmla="*/ 7 h 31"/>
              <a:gd name="T46" fmla="*/ 18 w 55"/>
              <a:gd name="T47" fmla="*/ 3 h 31"/>
              <a:gd name="T48" fmla="*/ 12 w 55"/>
              <a:gd name="T49" fmla="*/ 1 h 31"/>
              <a:gd name="T50" fmla="*/ 5 w 55"/>
              <a:gd name="T51" fmla="*/ 2 h 31"/>
              <a:gd name="T52" fmla="*/ 5 w 55"/>
              <a:gd name="T53" fmla="*/ 7 h 31"/>
              <a:gd name="T54" fmla="*/ 9 w 55"/>
              <a:gd name="T55" fmla="*/ 10 h 31"/>
              <a:gd name="T56" fmla="*/ 11 w 55"/>
              <a:gd name="T57" fmla="*/ 11 h 31"/>
              <a:gd name="T58" fmla="*/ 13 w 55"/>
              <a:gd name="T59" fmla="*/ 12 h 31"/>
              <a:gd name="T60" fmla="*/ 0 w 55"/>
              <a:gd name="T61" fmla="*/ 12 h 31"/>
              <a:gd name="T62" fmla="*/ 0 w 55"/>
              <a:gd name="T63" fmla="*/ 18 h 31"/>
              <a:gd name="T64" fmla="*/ 37 w 55"/>
              <a:gd name="T65" fmla="*/ 7 h 31"/>
              <a:gd name="T66" fmla="*/ 38 w 55"/>
              <a:gd name="T67" fmla="*/ 7 h 31"/>
              <a:gd name="T68" fmla="*/ 47 w 55"/>
              <a:gd name="T69" fmla="*/ 4 h 31"/>
              <a:gd name="T70" fmla="*/ 46 w 55"/>
              <a:gd name="T71" fmla="*/ 6 h 31"/>
              <a:gd name="T72" fmla="*/ 44 w 55"/>
              <a:gd name="T73" fmla="*/ 7 h 31"/>
              <a:gd name="T74" fmla="*/ 43 w 55"/>
              <a:gd name="T75" fmla="*/ 7 h 31"/>
              <a:gd name="T76" fmla="*/ 39 w 55"/>
              <a:gd name="T77" fmla="*/ 9 h 31"/>
              <a:gd name="T78" fmla="*/ 38 w 55"/>
              <a:gd name="T79" fmla="*/ 10 h 31"/>
              <a:gd name="T80" fmla="*/ 33 w 55"/>
              <a:gd name="T81" fmla="*/ 11 h 31"/>
              <a:gd name="T82" fmla="*/ 34 w 55"/>
              <a:gd name="T83" fmla="*/ 10 h 31"/>
              <a:gd name="T84" fmla="*/ 37 w 55"/>
              <a:gd name="T85" fmla="*/ 7 h 31"/>
              <a:gd name="T86" fmla="*/ 16 w 55"/>
              <a:gd name="T87" fmla="*/ 9 h 31"/>
              <a:gd name="T88" fmla="*/ 12 w 55"/>
              <a:gd name="T89" fmla="*/ 7 h 31"/>
              <a:gd name="T90" fmla="*/ 11 w 55"/>
              <a:gd name="T91" fmla="*/ 7 h 31"/>
              <a:gd name="T92" fmla="*/ 9 w 55"/>
              <a:gd name="T93" fmla="*/ 6 h 31"/>
              <a:gd name="T94" fmla="*/ 8 w 55"/>
              <a:gd name="T95" fmla="*/ 4 h 31"/>
              <a:gd name="T96" fmla="*/ 17 w 55"/>
              <a:gd name="T97" fmla="*/ 7 h 31"/>
              <a:gd name="T98" fmla="*/ 18 w 55"/>
              <a:gd name="T99" fmla="*/ 7 h 31"/>
              <a:gd name="T100" fmla="*/ 21 w 55"/>
              <a:gd name="T101" fmla="*/ 10 h 31"/>
              <a:gd name="T102" fmla="*/ 22 w 55"/>
              <a:gd name="T103" fmla="*/ 11 h 31"/>
              <a:gd name="T104" fmla="*/ 18 w 55"/>
              <a:gd name="T105" fmla="*/ 10 h 31"/>
              <a:gd name="T106" fmla="*/ 16 w 55"/>
              <a:gd name="T107" fmla="*/ 9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" h="31">
                <a:moveTo>
                  <a:pt x="0" y="18"/>
                </a:move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5" y="31"/>
                  <a:pt x="55" y="31"/>
                  <a:pt x="55" y="31"/>
                </a:cubicBezTo>
                <a:cubicBezTo>
                  <a:pt x="55" y="31"/>
                  <a:pt x="55" y="31"/>
                  <a:pt x="55" y="31"/>
                </a:cubicBezTo>
                <a:cubicBezTo>
                  <a:pt x="55" y="18"/>
                  <a:pt x="55" y="18"/>
                  <a:pt x="55" y="18"/>
                </a:cubicBezTo>
                <a:cubicBezTo>
                  <a:pt x="55" y="12"/>
                  <a:pt x="55" y="12"/>
                  <a:pt x="55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3" y="12"/>
                  <a:pt x="43" y="11"/>
                  <a:pt x="44" y="11"/>
                </a:cubicBezTo>
                <a:cubicBezTo>
                  <a:pt x="45" y="11"/>
                  <a:pt x="46" y="10"/>
                  <a:pt x="47" y="10"/>
                </a:cubicBezTo>
                <a:cubicBezTo>
                  <a:pt x="48" y="9"/>
                  <a:pt x="49" y="8"/>
                  <a:pt x="50" y="7"/>
                </a:cubicBezTo>
                <a:cubicBezTo>
                  <a:pt x="51" y="6"/>
                  <a:pt x="52" y="4"/>
                  <a:pt x="50" y="2"/>
                </a:cubicBezTo>
                <a:cubicBezTo>
                  <a:pt x="49" y="0"/>
                  <a:pt x="46" y="1"/>
                  <a:pt x="44" y="1"/>
                </a:cubicBezTo>
                <a:cubicBezTo>
                  <a:pt x="42" y="1"/>
                  <a:pt x="40" y="2"/>
                  <a:pt x="38" y="3"/>
                </a:cubicBezTo>
                <a:cubicBezTo>
                  <a:pt x="35" y="4"/>
                  <a:pt x="33" y="6"/>
                  <a:pt x="31" y="7"/>
                </a:cubicBezTo>
                <a:cubicBezTo>
                  <a:pt x="31" y="8"/>
                  <a:pt x="30" y="9"/>
                  <a:pt x="29" y="10"/>
                </a:cubicBezTo>
                <a:cubicBezTo>
                  <a:pt x="29" y="10"/>
                  <a:pt x="28" y="11"/>
                  <a:pt x="28" y="11"/>
                </a:cubicBezTo>
                <a:cubicBezTo>
                  <a:pt x="28" y="11"/>
                  <a:pt x="28" y="12"/>
                  <a:pt x="28" y="12"/>
                </a:cubicBezTo>
                <a:cubicBezTo>
                  <a:pt x="28" y="12"/>
                  <a:pt x="28" y="11"/>
                  <a:pt x="27" y="11"/>
                </a:cubicBezTo>
                <a:cubicBezTo>
                  <a:pt x="27" y="11"/>
                  <a:pt x="27" y="10"/>
                  <a:pt x="26" y="10"/>
                </a:cubicBezTo>
                <a:cubicBezTo>
                  <a:pt x="25" y="9"/>
                  <a:pt x="25" y="8"/>
                  <a:pt x="24" y="7"/>
                </a:cubicBezTo>
                <a:cubicBezTo>
                  <a:pt x="22" y="6"/>
                  <a:pt x="20" y="4"/>
                  <a:pt x="18" y="3"/>
                </a:cubicBezTo>
                <a:cubicBezTo>
                  <a:pt x="16" y="2"/>
                  <a:pt x="14" y="1"/>
                  <a:pt x="12" y="1"/>
                </a:cubicBezTo>
                <a:cubicBezTo>
                  <a:pt x="10" y="1"/>
                  <a:pt x="7" y="0"/>
                  <a:pt x="5" y="2"/>
                </a:cubicBezTo>
                <a:cubicBezTo>
                  <a:pt x="3" y="4"/>
                  <a:pt x="4" y="6"/>
                  <a:pt x="5" y="7"/>
                </a:cubicBezTo>
                <a:cubicBezTo>
                  <a:pt x="6" y="8"/>
                  <a:pt x="7" y="9"/>
                  <a:pt x="9" y="10"/>
                </a:cubicBezTo>
                <a:cubicBezTo>
                  <a:pt x="10" y="10"/>
                  <a:pt x="10" y="11"/>
                  <a:pt x="11" y="11"/>
                </a:cubicBezTo>
                <a:cubicBezTo>
                  <a:pt x="12" y="11"/>
                  <a:pt x="13" y="12"/>
                  <a:pt x="13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8"/>
                  <a:pt x="0" y="18"/>
                  <a:pt x="0" y="18"/>
                </a:cubicBezTo>
                <a:close/>
                <a:moveTo>
                  <a:pt x="37" y="7"/>
                </a:moveTo>
                <a:cubicBezTo>
                  <a:pt x="37" y="7"/>
                  <a:pt x="38" y="7"/>
                  <a:pt x="38" y="7"/>
                </a:cubicBezTo>
                <a:cubicBezTo>
                  <a:pt x="41" y="5"/>
                  <a:pt x="44" y="4"/>
                  <a:pt x="47" y="4"/>
                </a:cubicBezTo>
                <a:cubicBezTo>
                  <a:pt x="49" y="4"/>
                  <a:pt x="46" y="6"/>
                  <a:pt x="46" y="6"/>
                </a:cubicBezTo>
                <a:cubicBezTo>
                  <a:pt x="45" y="6"/>
                  <a:pt x="45" y="7"/>
                  <a:pt x="44" y="7"/>
                </a:cubicBezTo>
                <a:cubicBezTo>
                  <a:pt x="44" y="7"/>
                  <a:pt x="43" y="7"/>
                  <a:pt x="43" y="7"/>
                </a:cubicBezTo>
                <a:cubicBezTo>
                  <a:pt x="42" y="8"/>
                  <a:pt x="41" y="9"/>
                  <a:pt x="39" y="9"/>
                </a:cubicBezTo>
                <a:cubicBezTo>
                  <a:pt x="39" y="9"/>
                  <a:pt x="38" y="9"/>
                  <a:pt x="38" y="10"/>
                </a:cubicBezTo>
                <a:cubicBezTo>
                  <a:pt x="36" y="10"/>
                  <a:pt x="34" y="10"/>
                  <a:pt x="33" y="11"/>
                </a:cubicBezTo>
                <a:cubicBezTo>
                  <a:pt x="33" y="10"/>
                  <a:pt x="34" y="10"/>
                  <a:pt x="34" y="10"/>
                </a:cubicBezTo>
                <a:cubicBezTo>
                  <a:pt x="35" y="9"/>
                  <a:pt x="36" y="8"/>
                  <a:pt x="37" y="7"/>
                </a:cubicBezTo>
                <a:close/>
                <a:moveTo>
                  <a:pt x="16" y="9"/>
                </a:moveTo>
                <a:cubicBezTo>
                  <a:pt x="15" y="9"/>
                  <a:pt x="13" y="8"/>
                  <a:pt x="12" y="7"/>
                </a:cubicBezTo>
                <a:cubicBezTo>
                  <a:pt x="12" y="7"/>
                  <a:pt x="12" y="7"/>
                  <a:pt x="11" y="7"/>
                </a:cubicBezTo>
                <a:cubicBezTo>
                  <a:pt x="11" y="7"/>
                  <a:pt x="10" y="6"/>
                  <a:pt x="9" y="6"/>
                </a:cubicBezTo>
                <a:cubicBezTo>
                  <a:pt x="9" y="6"/>
                  <a:pt x="7" y="4"/>
                  <a:pt x="8" y="4"/>
                </a:cubicBezTo>
                <a:cubicBezTo>
                  <a:pt x="11" y="4"/>
                  <a:pt x="15" y="5"/>
                  <a:pt x="17" y="7"/>
                </a:cubicBezTo>
                <a:cubicBezTo>
                  <a:pt x="18" y="7"/>
                  <a:pt x="18" y="7"/>
                  <a:pt x="18" y="7"/>
                </a:cubicBezTo>
                <a:cubicBezTo>
                  <a:pt x="19" y="8"/>
                  <a:pt x="20" y="9"/>
                  <a:pt x="21" y="10"/>
                </a:cubicBezTo>
                <a:cubicBezTo>
                  <a:pt x="22" y="10"/>
                  <a:pt x="22" y="10"/>
                  <a:pt x="22" y="11"/>
                </a:cubicBezTo>
                <a:cubicBezTo>
                  <a:pt x="21" y="10"/>
                  <a:pt x="19" y="10"/>
                  <a:pt x="18" y="10"/>
                </a:cubicBezTo>
                <a:cubicBezTo>
                  <a:pt x="17" y="9"/>
                  <a:pt x="17" y="9"/>
                  <a:pt x="16" y="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44" name="Group 143"/>
          <p:cNvGrpSpPr/>
          <p:nvPr/>
        </p:nvGrpSpPr>
        <p:grpSpPr>
          <a:xfrm>
            <a:off x="7692557" y="585507"/>
            <a:ext cx="590550" cy="588963"/>
            <a:chOff x="7692557" y="585507"/>
            <a:chExt cx="590550" cy="588963"/>
          </a:xfrm>
        </p:grpSpPr>
        <p:sp>
          <p:nvSpPr>
            <p:cNvPr id="68" name="Freeform 70"/>
            <p:cNvSpPr>
              <a:spLocks noEditPoints="1"/>
            </p:cNvSpPr>
            <p:nvPr/>
          </p:nvSpPr>
          <p:spPr bwMode="auto">
            <a:xfrm>
              <a:off x="7692557" y="585507"/>
              <a:ext cx="590550" cy="588963"/>
            </a:xfrm>
            <a:custGeom>
              <a:avLst/>
              <a:gdLst>
                <a:gd name="T0" fmla="*/ 372 w 372"/>
                <a:gd name="T1" fmla="*/ 0 h 371"/>
                <a:gd name="T2" fmla="*/ 0 w 372"/>
                <a:gd name="T3" fmla="*/ 0 h 371"/>
                <a:gd name="T4" fmla="*/ 0 w 372"/>
                <a:gd name="T5" fmla="*/ 371 h 371"/>
                <a:gd name="T6" fmla="*/ 372 w 372"/>
                <a:gd name="T7" fmla="*/ 371 h 371"/>
                <a:gd name="T8" fmla="*/ 372 w 372"/>
                <a:gd name="T9" fmla="*/ 0 h 371"/>
                <a:gd name="T10" fmla="*/ 344 w 372"/>
                <a:gd name="T11" fmla="*/ 342 h 371"/>
                <a:gd name="T12" fmla="*/ 29 w 372"/>
                <a:gd name="T13" fmla="*/ 342 h 371"/>
                <a:gd name="T14" fmla="*/ 29 w 372"/>
                <a:gd name="T15" fmla="*/ 29 h 371"/>
                <a:gd name="T16" fmla="*/ 344 w 372"/>
                <a:gd name="T17" fmla="*/ 29 h 371"/>
                <a:gd name="T18" fmla="*/ 344 w 372"/>
                <a:gd name="T19" fmla="*/ 342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2" h="371">
                  <a:moveTo>
                    <a:pt x="372" y="0"/>
                  </a:moveTo>
                  <a:lnTo>
                    <a:pt x="0" y="0"/>
                  </a:lnTo>
                  <a:lnTo>
                    <a:pt x="0" y="371"/>
                  </a:lnTo>
                  <a:lnTo>
                    <a:pt x="372" y="371"/>
                  </a:lnTo>
                  <a:lnTo>
                    <a:pt x="372" y="0"/>
                  </a:lnTo>
                  <a:close/>
                  <a:moveTo>
                    <a:pt x="344" y="342"/>
                  </a:moveTo>
                  <a:lnTo>
                    <a:pt x="29" y="342"/>
                  </a:lnTo>
                  <a:lnTo>
                    <a:pt x="29" y="29"/>
                  </a:lnTo>
                  <a:lnTo>
                    <a:pt x="344" y="29"/>
                  </a:lnTo>
                  <a:lnTo>
                    <a:pt x="344" y="34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69" name="Freeform 71"/>
            <p:cNvSpPr>
              <a:spLocks noEditPoints="1"/>
            </p:cNvSpPr>
            <p:nvPr/>
          </p:nvSpPr>
          <p:spPr bwMode="auto">
            <a:xfrm>
              <a:off x="7756057" y="645832"/>
              <a:ext cx="465138" cy="466725"/>
            </a:xfrm>
            <a:custGeom>
              <a:avLst/>
              <a:gdLst>
                <a:gd name="T0" fmla="*/ 293 w 293"/>
                <a:gd name="T1" fmla="*/ 0 h 294"/>
                <a:gd name="T2" fmla="*/ 0 w 293"/>
                <a:gd name="T3" fmla="*/ 0 h 294"/>
                <a:gd name="T4" fmla="*/ 0 w 293"/>
                <a:gd name="T5" fmla="*/ 294 h 294"/>
                <a:gd name="T6" fmla="*/ 293 w 293"/>
                <a:gd name="T7" fmla="*/ 294 h 294"/>
                <a:gd name="T8" fmla="*/ 293 w 293"/>
                <a:gd name="T9" fmla="*/ 0 h 294"/>
                <a:gd name="T10" fmla="*/ 179 w 293"/>
                <a:gd name="T11" fmla="*/ 260 h 294"/>
                <a:gd name="T12" fmla="*/ 115 w 293"/>
                <a:gd name="T13" fmla="*/ 260 h 294"/>
                <a:gd name="T14" fmla="*/ 115 w 293"/>
                <a:gd name="T15" fmla="*/ 97 h 294"/>
                <a:gd name="T16" fmla="*/ 179 w 293"/>
                <a:gd name="T17" fmla="*/ 97 h 294"/>
                <a:gd name="T18" fmla="*/ 179 w 293"/>
                <a:gd name="T19" fmla="*/ 260 h 294"/>
                <a:gd name="T20" fmla="*/ 179 w 293"/>
                <a:gd name="T21" fmla="*/ 260 h 294"/>
                <a:gd name="T22" fmla="*/ 179 w 293"/>
                <a:gd name="T23" fmla="*/ 78 h 294"/>
                <a:gd name="T24" fmla="*/ 115 w 293"/>
                <a:gd name="T25" fmla="*/ 78 h 294"/>
                <a:gd name="T26" fmla="*/ 115 w 293"/>
                <a:gd name="T27" fmla="*/ 35 h 294"/>
                <a:gd name="T28" fmla="*/ 179 w 293"/>
                <a:gd name="T29" fmla="*/ 35 h 294"/>
                <a:gd name="T30" fmla="*/ 179 w 293"/>
                <a:gd name="T31" fmla="*/ 78 h 294"/>
                <a:gd name="T32" fmla="*/ 179 w 293"/>
                <a:gd name="T33" fmla="*/ 78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3" h="294">
                  <a:moveTo>
                    <a:pt x="293" y="0"/>
                  </a:moveTo>
                  <a:lnTo>
                    <a:pt x="0" y="0"/>
                  </a:lnTo>
                  <a:lnTo>
                    <a:pt x="0" y="294"/>
                  </a:lnTo>
                  <a:lnTo>
                    <a:pt x="293" y="294"/>
                  </a:lnTo>
                  <a:lnTo>
                    <a:pt x="293" y="0"/>
                  </a:lnTo>
                  <a:close/>
                  <a:moveTo>
                    <a:pt x="179" y="260"/>
                  </a:moveTo>
                  <a:lnTo>
                    <a:pt x="115" y="260"/>
                  </a:lnTo>
                  <a:lnTo>
                    <a:pt x="115" y="97"/>
                  </a:lnTo>
                  <a:lnTo>
                    <a:pt x="179" y="97"/>
                  </a:lnTo>
                  <a:lnTo>
                    <a:pt x="179" y="260"/>
                  </a:lnTo>
                  <a:lnTo>
                    <a:pt x="179" y="260"/>
                  </a:lnTo>
                  <a:close/>
                  <a:moveTo>
                    <a:pt x="179" y="78"/>
                  </a:moveTo>
                  <a:lnTo>
                    <a:pt x="115" y="78"/>
                  </a:lnTo>
                  <a:lnTo>
                    <a:pt x="115" y="35"/>
                  </a:lnTo>
                  <a:lnTo>
                    <a:pt x="179" y="35"/>
                  </a:lnTo>
                  <a:lnTo>
                    <a:pt x="179" y="78"/>
                  </a:lnTo>
                  <a:lnTo>
                    <a:pt x="179" y="7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5355757" y="1509432"/>
            <a:ext cx="595313" cy="482600"/>
            <a:chOff x="5355757" y="1509432"/>
            <a:chExt cx="595313" cy="482600"/>
          </a:xfrm>
        </p:grpSpPr>
        <p:sp>
          <p:nvSpPr>
            <p:cNvPr id="70" name="Freeform 72"/>
            <p:cNvSpPr>
              <a:spLocks noEditPoints="1"/>
            </p:cNvSpPr>
            <p:nvPr/>
          </p:nvSpPr>
          <p:spPr bwMode="auto">
            <a:xfrm>
              <a:off x="5355757" y="1938057"/>
              <a:ext cx="595313" cy="53975"/>
            </a:xfrm>
            <a:custGeom>
              <a:avLst/>
              <a:gdLst>
                <a:gd name="T0" fmla="*/ 375 w 375"/>
                <a:gd name="T1" fmla="*/ 0 h 34"/>
                <a:gd name="T2" fmla="*/ 0 w 375"/>
                <a:gd name="T3" fmla="*/ 0 h 34"/>
                <a:gd name="T4" fmla="*/ 0 w 375"/>
                <a:gd name="T5" fmla="*/ 34 h 34"/>
                <a:gd name="T6" fmla="*/ 375 w 375"/>
                <a:gd name="T7" fmla="*/ 34 h 34"/>
                <a:gd name="T8" fmla="*/ 375 w 375"/>
                <a:gd name="T9" fmla="*/ 0 h 34"/>
                <a:gd name="T10" fmla="*/ 375 w 375"/>
                <a:gd name="T11" fmla="*/ 0 h 34"/>
                <a:gd name="T12" fmla="*/ 358 w 375"/>
                <a:gd name="T13" fmla="*/ 22 h 34"/>
                <a:gd name="T14" fmla="*/ 328 w 375"/>
                <a:gd name="T15" fmla="*/ 22 h 34"/>
                <a:gd name="T16" fmla="*/ 328 w 375"/>
                <a:gd name="T17" fmla="*/ 14 h 34"/>
                <a:gd name="T18" fmla="*/ 358 w 375"/>
                <a:gd name="T19" fmla="*/ 14 h 34"/>
                <a:gd name="T20" fmla="*/ 358 w 375"/>
                <a:gd name="T21" fmla="*/ 22 h 34"/>
                <a:gd name="T22" fmla="*/ 358 w 375"/>
                <a:gd name="T23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34">
                  <a:moveTo>
                    <a:pt x="375" y="0"/>
                  </a:moveTo>
                  <a:lnTo>
                    <a:pt x="0" y="0"/>
                  </a:lnTo>
                  <a:lnTo>
                    <a:pt x="0" y="34"/>
                  </a:lnTo>
                  <a:lnTo>
                    <a:pt x="375" y="34"/>
                  </a:lnTo>
                  <a:lnTo>
                    <a:pt x="375" y="0"/>
                  </a:lnTo>
                  <a:lnTo>
                    <a:pt x="375" y="0"/>
                  </a:lnTo>
                  <a:close/>
                  <a:moveTo>
                    <a:pt x="358" y="22"/>
                  </a:moveTo>
                  <a:lnTo>
                    <a:pt x="328" y="22"/>
                  </a:lnTo>
                  <a:lnTo>
                    <a:pt x="328" y="14"/>
                  </a:lnTo>
                  <a:lnTo>
                    <a:pt x="358" y="14"/>
                  </a:lnTo>
                  <a:lnTo>
                    <a:pt x="358" y="22"/>
                  </a:lnTo>
                  <a:lnTo>
                    <a:pt x="358" y="2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1" name="Freeform 73"/>
            <p:cNvSpPr>
              <a:spLocks/>
            </p:cNvSpPr>
            <p:nvPr/>
          </p:nvSpPr>
          <p:spPr bwMode="auto">
            <a:xfrm>
              <a:off x="5355757" y="1863445"/>
              <a:ext cx="595313" cy="52388"/>
            </a:xfrm>
            <a:custGeom>
              <a:avLst/>
              <a:gdLst>
                <a:gd name="T0" fmla="*/ 361 w 375"/>
                <a:gd name="T1" fmla="*/ 0 h 33"/>
                <a:gd name="T2" fmla="*/ 17 w 375"/>
                <a:gd name="T3" fmla="*/ 0 h 33"/>
                <a:gd name="T4" fmla="*/ 0 w 375"/>
                <a:gd name="T5" fmla="*/ 33 h 33"/>
                <a:gd name="T6" fmla="*/ 375 w 375"/>
                <a:gd name="T7" fmla="*/ 33 h 33"/>
                <a:gd name="T8" fmla="*/ 361 w 37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3">
                  <a:moveTo>
                    <a:pt x="361" y="0"/>
                  </a:moveTo>
                  <a:lnTo>
                    <a:pt x="17" y="0"/>
                  </a:lnTo>
                  <a:lnTo>
                    <a:pt x="0" y="33"/>
                  </a:lnTo>
                  <a:lnTo>
                    <a:pt x="375" y="33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2" name="Freeform 74"/>
            <p:cNvSpPr>
              <a:spLocks noEditPoints="1"/>
            </p:cNvSpPr>
            <p:nvPr/>
          </p:nvSpPr>
          <p:spPr bwMode="auto">
            <a:xfrm>
              <a:off x="5382745" y="1509432"/>
              <a:ext cx="539750" cy="331788"/>
            </a:xfrm>
            <a:custGeom>
              <a:avLst/>
              <a:gdLst>
                <a:gd name="T0" fmla="*/ 0 w 340"/>
                <a:gd name="T1" fmla="*/ 209 h 209"/>
                <a:gd name="T2" fmla="*/ 340 w 340"/>
                <a:gd name="T3" fmla="*/ 209 h 209"/>
                <a:gd name="T4" fmla="*/ 340 w 340"/>
                <a:gd name="T5" fmla="*/ 0 h 209"/>
                <a:gd name="T6" fmla="*/ 0 w 340"/>
                <a:gd name="T7" fmla="*/ 0 h 209"/>
                <a:gd name="T8" fmla="*/ 0 w 340"/>
                <a:gd name="T9" fmla="*/ 209 h 209"/>
                <a:gd name="T10" fmla="*/ 37 w 340"/>
                <a:gd name="T11" fmla="*/ 29 h 209"/>
                <a:gd name="T12" fmla="*/ 302 w 340"/>
                <a:gd name="T13" fmla="*/ 29 h 209"/>
                <a:gd name="T14" fmla="*/ 302 w 340"/>
                <a:gd name="T15" fmla="*/ 179 h 209"/>
                <a:gd name="T16" fmla="*/ 37 w 340"/>
                <a:gd name="T17" fmla="*/ 179 h 209"/>
                <a:gd name="T18" fmla="*/ 37 w 340"/>
                <a:gd name="T19" fmla="*/ 2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09">
                  <a:moveTo>
                    <a:pt x="0" y="209"/>
                  </a:moveTo>
                  <a:lnTo>
                    <a:pt x="340" y="209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209"/>
                  </a:lnTo>
                  <a:close/>
                  <a:moveTo>
                    <a:pt x="37" y="29"/>
                  </a:moveTo>
                  <a:lnTo>
                    <a:pt x="302" y="29"/>
                  </a:lnTo>
                  <a:lnTo>
                    <a:pt x="302" y="179"/>
                  </a:lnTo>
                  <a:lnTo>
                    <a:pt x="37" y="179"/>
                  </a:lnTo>
                  <a:lnTo>
                    <a:pt x="37" y="2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5358932" y="5748057"/>
            <a:ext cx="582613" cy="465138"/>
            <a:chOff x="5358932" y="5748057"/>
            <a:chExt cx="582613" cy="465138"/>
          </a:xfrm>
        </p:grpSpPr>
        <p:sp>
          <p:nvSpPr>
            <p:cNvPr id="73" name="Freeform 75"/>
            <p:cNvSpPr>
              <a:spLocks/>
            </p:cNvSpPr>
            <p:nvPr/>
          </p:nvSpPr>
          <p:spPr bwMode="auto">
            <a:xfrm>
              <a:off x="5358932" y="5748057"/>
              <a:ext cx="500063" cy="465138"/>
            </a:xfrm>
            <a:custGeom>
              <a:avLst/>
              <a:gdLst>
                <a:gd name="T0" fmla="*/ 135 w 228"/>
                <a:gd name="T1" fmla="*/ 105 h 212"/>
                <a:gd name="T2" fmla="*/ 174 w 228"/>
                <a:gd name="T3" fmla="*/ 74 h 212"/>
                <a:gd name="T4" fmla="*/ 174 w 228"/>
                <a:gd name="T5" fmla="*/ 74 h 212"/>
                <a:gd name="T6" fmla="*/ 183 w 228"/>
                <a:gd name="T7" fmla="*/ 75 h 212"/>
                <a:gd name="T8" fmla="*/ 208 w 228"/>
                <a:gd name="T9" fmla="*/ 93 h 212"/>
                <a:gd name="T10" fmla="*/ 225 w 228"/>
                <a:gd name="T11" fmla="*/ 87 h 212"/>
                <a:gd name="T12" fmla="*/ 224 w 228"/>
                <a:gd name="T13" fmla="*/ 52 h 212"/>
                <a:gd name="T14" fmla="*/ 153 w 228"/>
                <a:gd name="T15" fmla="*/ 7 h 212"/>
                <a:gd name="T16" fmla="*/ 109 w 228"/>
                <a:gd name="T17" fmla="*/ 47 h 212"/>
                <a:gd name="T18" fmla="*/ 52 w 228"/>
                <a:gd name="T19" fmla="*/ 29 h 212"/>
                <a:gd name="T20" fmla="*/ 7 w 228"/>
                <a:gd name="T21" fmla="*/ 100 h 212"/>
                <a:gd name="T22" fmla="*/ 146 w 228"/>
                <a:gd name="T23" fmla="*/ 212 h 212"/>
                <a:gd name="T24" fmla="*/ 146 w 228"/>
                <a:gd name="T25" fmla="*/ 212 h 212"/>
                <a:gd name="T26" fmla="*/ 169 w 228"/>
                <a:gd name="T27" fmla="*/ 190 h 212"/>
                <a:gd name="T28" fmla="*/ 135 w 228"/>
                <a:gd name="T29" fmla="*/ 105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8" h="212">
                  <a:moveTo>
                    <a:pt x="135" y="105"/>
                  </a:moveTo>
                  <a:cubicBezTo>
                    <a:pt x="140" y="87"/>
                    <a:pt x="155" y="74"/>
                    <a:pt x="174" y="74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77" y="74"/>
                    <a:pt x="180" y="74"/>
                    <a:pt x="183" y="75"/>
                  </a:cubicBezTo>
                  <a:cubicBezTo>
                    <a:pt x="194" y="77"/>
                    <a:pt x="203" y="84"/>
                    <a:pt x="208" y="93"/>
                  </a:cubicBezTo>
                  <a:cubicBezTo>
                    <a:pt x="213" y="90"/>
                    <a:pt x="219" y="88"/>
                    <a:pt x="225" y="87"/>
                  </a:cubicBezTo>
                  <a:cubicBezTo>
                    <a:pt x="228" y="65"/>
                    <a:pt x="224" y="52"/>
                    <a:pt x="224" y="52"/>
                  </a:cubicBezTo>
                  <a:cubicBezTo>
                    <a:pt x="217" y="20"/>
                    <a:pt x="185" y="0"/>
                    <a:pt x="153" y="7"/>
                  </a:cubicBezTo>
                  <a:cubicBezTo>
                    <a:pt x="131" y="11"/>
                    <a:pt x="115" y="27"/>
                    <a:pt x="109" y="47"/>
                  </a:cubicBezTo>
                  <a:cubicBezTo>
                    <a:pt x="95" y="32"/>
                    <a:pt x="74" y="24"/>
                    <a:pt x="52" y="29"/>
                  </a:cubicBezTo>
                  <a:cubicBezTo>
                    <a:pt x="20" y="36"/>
                    <a:pt x="0" y="68"/>
                    <a:pt x="7" y="100"/>
                  </a:cubicBezTo>
                  <a:cubicBezTo>
                    <a:pt x="7" y="100"/>
                    <a:pt x="20" y="179"/>
                    <a:pt x="146" y="212"/>
                  </a:cubicBezTo>
                  <a:cubicBezTo>
                    <a:pt x="146" y="212"/>
                    <a:pt x="146" y="212"/>
                    <a:pt x="146" y="212"/>
                  </a:cubicBezTo>
                  <a:cubicBezTo>
                    <a:pt x="154" y="205"/>
                    <a:pt x="162" y="197"/>
                    <a:pt x="169" y="190"/>
                  </a:cubicBezTo>
                  <a:cubicBezTo>
                    <a:pt x="126" y="147"/>
                    <a:pt x="134" y="108"/>
                    <a:pt x="135" y="10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4" name="Freeform 76"/>
            <p:cNvSpPr>
              <a:spLocks/>
            </p:cNvSpPr>
            <p:nvPr/>
          </p:nvSpPr>
          <p:spPr bwMode="auto">
            <a:xfrm>
              <a:off x="5646270" y="5925857"/>
              <a:ext cx="295275" cy="250825"/>
            </a:xfrm>
            <a:custGeom>
              <a:avLst/>
              <a:gdLst>
                <a:gd name="T0" fmla="*/ 106 w 135"/>
                <a:gd name="T1" fmla="*/ 13 h 114"/>
                <a:gd name="T2" fmla="*/ 99 w 135"/>
                <a:gd name="T3" fmla="*/ 12 h 114"/>
                <a:gd name="T4" fmla="*/ 93 w 135"/>
                <a:gd name="T5" fmla="*/ 13 h 114"/>
                <a:gd name="T6" fmla="*/ 75 w 135"/>
                <a:gd name="T7" fmla="*/ 23 h 114"/>
                <a:gd name="T8" fmla="*/ 50 w 135"/>
                <a:gd name="T9" fmla="*/ 1 h 114"/>
                <a:gd name="T10" fmla="*/ 43 w 135"/>
                <a:gd name="T11" fmla="*/ 0 h 114"/>
                <a:gd name="T12" fmla="*/ 11 w 135"/>
                <a:gd name="T13" fmla="*/ 25 h 114"/>
                <a:gd name="T14" fmla="*/ 43 w 135"/>
                <a:gd name="T15" fmla="*/ 104 h 114"/>
                <a:gd name="T16" fmla="*/ 54 w 135"/>
                <a:gd name="T17" fmla="*/ 114 h 114"/>
                <a:gd name="T18" fmla="*/ 131 w 135"/>
                <a:gd name="T19" fmla="*/ 53 h 114"/>
                <a:gd name="T20" fmla="*/ 106 w 135"/>
                <a:gd name="T21" fmla="*/ 1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14">
                  <a:moveTo>
                    <a:pt x="106" y="13"/>
                  </a:moveTo>
                  <a:cubicBezTo>
                    <a:pt x="104" y="13"/>
                    <a:pt x="101" y="12"/>
                    <a:pt x="99" y="12"/>
                  </a:cubicBezTo>
                  <a:cubicBezTo>
                    <a:pt x="97" y="12"/>
                    <a:pt x="95" y="13"/>
                    <a:pt x="93" y="13"/>
                  </a:cubicBezTo>
                  <a:cubicBezTo>
                    <a:pt x="86" y="14"/>
                    <a:pt x="79" y="18"/>
                    <a:pt x="75" y="23"/>
                  </a:cubicBezTo>
                  <a:cubicBezTo>
                    <a:pt x="71" y="12"/>
                    <a:pt x="62" y="3"/>
                    <a:pt x="50" y="1"/>
                  </a:cubicBezTo>
                  <a:cubicBezTo>
                    <a:pt x="48" y="0"/>
                    <a:pt x="46" y="0"/>
                    <a:pt x="43" y="0"/>
                  </a:cubicBezTo>
                  <a:cubicBezTo>
                    <a:pt x="28" y="0"/>
                    <a:pt x="14" y="10"/>
                    <a:pt x="11" y="25"/>
                  </a:cubicBezTo>
                  <a:cubicBezTo>
                    <a:pt x="11" y="25"/>
                    <a:pt x="0" y="62"/>
                    <a:pt x="43" y="104"/>
                  </a:cubicBezTo>
                  <a:cubicBezTo>
                    <a:pt x="46" y="108"/>
                    <a:pt x="50" y="111"/>
                    <a:pt x="54" y="114"/>
                  </a:cubicBezTo>
                  <a:cubicBezTo>
                    <a:pt x="124" y="97"/>
                    <a:pt x="131" y="53"/>
                    <a:pt x="131" y="53"/>
                  </a:cubicBezTo>
                  <a:cubicBezTo>
                    <a:pt x="135" y="35"/>
                    <a:pt x="124" y="17"/>
                    <a:pt x="106" y="1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6176495" y="4913032"/>
            <a:ext cx="514350" cy="488950"/>
            <a:chOff x="6176495" y="4913032"/>
            <a:chExt cx="514350" cy="488950"/>
          </a:xfrm>
        </p:grpSpPr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6489232" y="4913032"/>
              <a:ext cx="201613" cy="201613"/>
            </a:xfrm>
            <a:custGeom>
              <a:avLst/>
              <a:gdLst>
                <a:gd name="T0" fmla="*/ 21 w 92"/>
                <a:gd name="T1" fmla="*/ 84 h 92"/>
                <a:gd name="T2" fmla="*/ 46 w 92"/>
                <a:gd name="T3" fmla="*/ 92 h 92"/>
                <a:gd name="T4" fmla="*/ 92 w 92"/>
                <a:gd name="T5" fmla="*/ 46 h 92"/>
                <a:gd name="T6" fmla="*/ 46 w 92"/>
                <a:gd name="T7" fmla="*/ 0 h 92"/>
                <a:gd name="T8" fmla="*/ 0 w 92"/>
                <a:gd name="T9" fmla="*/ 39 h 92"/>
                <a:gd name="T10" fmla="*/ 46 w 92"/>
                <a:gd name="T11" fmla="*/ 39 h 92"/>
                <a:gd name="T12" fmla="*/ 61 w 92"/>
                <a:gd name="T13" fmla="*/ 39 h 92"/>
                <a:gd name="T14" fmla="*/ 51 w 92"/>
                <a:gd name="T15" fmla="*/ 50 h 92"/>
                <a:gd name="T16" fmla="*/ 21 w 92"/>
                <a:gd name="T17" fmla="*/ 8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92">
                  <a:moveTo>
                    <a:pt x="21" y="84"/>
                  </a:moveTo>
                  <a:cubicBezTo>
                    <a:pt x="28" y="89"/>
                    <a:pt x="36" y="92"/>
                    <a:pt x="46" y="92"/>
                  </a:cubicBezTo>
                  <a:cubicBezTo>
                    <a:pt x="71" y="92"/>
                    <a:pt x="92" y="71"/>
                    <a:pt x="92" y="46"/>
                  </a:cubicBezTo>
                  <a:cubicBezTo>
                    <a:pt x="92" y="20"/>
                    <a:pt x="71" y="0"/>
                    <a:pt x="46" y="0"/>
                  </a:cubicBezTo>
                  <a:cubicBezTo>
                    <a:pt x="23" y="0"/>
                    <a:pt x="4" y="17"/>
                    <a:pt x="0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51" y="50"/>
                    <a:pt x="51" y="50"/>
                    <a:pt x="51" y="50"/>
                  </a:cubicBezTo>
                  <a:lnTo>
                    <a:pt x="21" y="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6176495" y="5014632"/>
              <a:ext cx="414338" cy="387350"/>
            </a:xfrm>
            <a:custGeom>
              <a:avLst/>
              <a:gdLst>
                <a:gd name="T0" fmla="*/ 84 w 189"/>
                <a:gd name="T1" fmla="*/ 95 h 177"/>
                <a:gd name="T2" fmla="*/ 84 w 189"/>
                <a:gd name="T3" fmla="*/ 100 h 177"/>
                <a:gd name="T4" fmla="*/ 84 w 189"/>
                <a:gd name="T5" fmla="*/ 105 h 177"/>
                <a:gd name="T6" fmla="*/ 84 w 189"/>
                <a:gd name="T7" fmla="*/ 162 h 177"/>
                <a:gd name="T8" fmla="*/ 62 w 189"/>
                <a:gd name="T9" fmla="*/ 177 h 177"/>
                <a:gd name="T10" fmla="*/ 124 w 189"/>
                <a:gd name="T11" fmla="*/ 177 h 177"/>
                <a:gd name="T12" fmla="*/ 105 w 189"/>
                <a:gd name="T13" fmla="*/ 162 h 177"/>
                <a:gd name="T14" fmla="*/ 105 w 189"/>
                <a:gd name="T15" fmla="*/ 105 h 177"/>
                <a:gd name="T16" fmla="*/ 105 w 189"/>
                <a:gd name="T17" fmla="*/ 100 h 177"/>
                <a:gd name="T18" fmla="*/ 105 w 189"/>
                <a:gd name="T19" fmla="*/ 95 h 177"/>
                <a:gd name="T20" fmla="*/ 158 w 189"/>
                <a:gd name="T21" fmla="*/ 34 h 177"/>
                <a:gd name="T22" fmla="*/ 189 w 189"/>
                <a:gd name="T23" fmla="*/ 0 h 177"/>
                <a:gd name="T24" fmla="*/ 143 w 189"/>
                <a:gd name="T25" fmla="*/ 0 h 177"/>
                <a:gd name="T26" fmla="*/ 0 w 189"/>
                <a:gd name="T27" fmla="*/ 0 h 177"/>
                <a:gd name="T28" fmla="*/ 84 w 189"/>
                <a:gd name="T29" fmla="*/ 9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9" h="177">
                  <a:moveTo>
                    <a:pt x="84" y="95"/>
                  </a:moveTo>
                  <a:cubicBezTo>
                    <a:pt x="84" y="100"/>
                    <a:pt x="84" y="100"/>
                    <a:pt x="84" y="100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84" y="162"/>
                    <a:pt x="84" y="162"/>
                    <a:pt x="84" y="162"/>
                  </a:cubicBezTo>
                  <a:cubicBezTo>
                    <a:pt x="72" y="164"/>
                    <a:pt x="62" y="170"/>
                    <a:pt x="62" y="177"/>
                  </a:cubicBezTo>
                  <a:cubicBezTo>
                    <a:pt x="124" y="177"/>
                    <a:pt x="124" y="177"/>
                    <a:pt x="124" y="177"/>
                  </a:cubicBezTo>
                  <a:cubicBezTo>
                    <a:pt x="124" y="170"/>
                    <a:pt x="116" y="165"/>
                    <a:pt x="105" y="162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0"/>
                    <a:pt x="105" y="100"/>
                    <a:pt x="105" y="100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58" y="34"/>
                    <a:pt x="158" y="34"/>
                    <a:pt x="158" y="34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4" y="9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6955957" y="4932082"/>
            <a:ext cx="511176" cy="450850"/>
            <a:chOff x="6955957" y="4932082"/>
            <a:chExt cx="511176" cy="450850"/>
          </a:xfrm>
        </p:grpSpPr>
        <p:sp>
          <p:nvSpPr>
            <p:cNvPr id="77" name="Freeform 79"/>
            <p:cNvSpPr>
              <a:spLocks noEditPoints="1"/>
            </p:cNvSpPr>
            <p:nvPr/>
          </p:nvSpPr>
          <p:spPr bwMode="auto">
            <a:xfrm>
              <a:off x="7011520" y="4932082"/>
              <a:ext cx="455613" cy="354013"/>
            </a:xfrm>
            <a:custGeom>
              <a:avLst/>
              <a:gdLst>
                <a:gd name="T0" fmla="*/ 208 w 208"/>
                <a:gd name="T1" fmla="*/ 94 h 161"/>
                <a:gd name="T2" fmla="*/ 208 w 208"/>
                <a:gd name="T3" fmla="*/ 27 h 161"/>
                <a:gd name="T4" fmla="*/ 143 w 208"/>
                <a:gd name="T5" fmla="*/ 0 h 161"/>
                <a:gd name="T6" fmla="*/ 143 w 208"/>
                <a:gd name="T7" fmla="*/ 0 h 161"/>
                <a:gd name="T8" fmla="*/ 0 w 208"/>
                <a:gd name="T9" fmla="*/ 0 h 161"/>
                <a:gd name="T10" fmla="*/ 0 w 208"/>
                <a:gd name="T11" fmla="*/ 161 h 161"/>
                <a:gd name="T12" fmla="*/ 163 w 208"/>
                <a:gd name="T13" fmla="*/ 161 h 161"/>
                <a:gd name="T14" fmla="*/ 163 w 208"/>
                <a:gd name="T15" fmla="*/ 120 h 161"/>
                <a:gd name="T16" fmla="*/ 208 w 208"/>
                <a:gd name="T17" fmla="*/ 94 h 161"/>
                <a:gd name="T18" fmla="*/ 189 w 208"/>
                <a:gd name="T19" fmla="*/ 91 h 161"/>
                <a:gd name="T20" fmla="*/ 163 w 208"/>
                <a:gd name="T21" fmla="*/ 99 h 161"/>
                <a:gd name="T22" fmla="*/ 163 w 208"/>
                <a:gd name="T23" fmla="*/ 22 h 161"/>
                <a:gd name="T24" fmla="*/ 189 w 208"/>
                <a:gd name="T25" fmla="*/ 30 h 161"/>
                <a:gd name="T26" fmla="*/ 189 w 208"/>
                <a:gd name="T27" fmla="*/ 9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8" h="161">
                  <a:moveTo>
                    <a:pt x="208" y="94"/>
                  </a:moveTo>
                  <a:cubicBezTo>
                    <a:pt x="208" y="27"/>
                    <a:pt x="208" y="27"/>
                    <a:pt x="208" y="27"/>
                  </a:cubicBezTo>
                  <a:cubicBezTo>
                    <a:pt x="208" y="12"/>
                    <a:pt x="179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63" y="161"/>
                    <a:pt x="163" y="161"/>
                    <a:pt x="163" y="161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89" y="116"/>
                    <a:pt x="208" y="106"/>
                    <a:pt x="208" y="94"/>
                  </a:cubicBezTo>
                  <a:close/>
                  <a:moveTo>
                    <a:pt x="189" y="91"/>
                  </a:moveTo>
                  <a:cubicBezTo>
                    <a:pt x="185" y="94"/>
                    <a:pt x="176" y="97"/>
                    <a:pt x="163" y="99"/>
                  </a:cubicBezTo>
                  <a:cubicBezTo>
                    <a:pt x="163" y="22"/>
                    <a:pt x="163" y="22"/>
                    <a:pt x="163" y="22"/>
                  </a:cubicBezTo>
                  <a:cubicBezTo>
                    <a:pt x="176" y="24"/>
                    <a:pt x="185" y="28"/>
                    <a:pt x="189" y="30"/>
                  </a:cubicBezTo>
                  <a:cubicBezTo>
                    <a:pt x="189" y="91"/>
                    <a:pt x="189" y="91"/>
                    <a:pt x="189" y="9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6955957" y="5309907"/>
              <a:ext cx="468313" cy="73025"/>
            </a:xfrm>
            <a:custGeom>
              <a:avLst/>
              <a:gdLst>
                <a:gd name="T0" fmla="*/ 295 w 295"/>
                <a:gd name="T1" fmla="*/ 0 h 46"/>
                <a:gd name="T2" fmla="*/ 0 w 295"/>
                <a:gd name="T3" fmla="*/ 0 h 46"/>
                <a:gd name="T4" fmla="*/ 0 w 295"/>
                <a:gd name="T5" fmla="*/ 24 h 46"/>
                <a:gd name="T6" fmla="*/ 35 w 295"/>
                <a:gd name="T7" fmla="*/ 24 h 46"/>
                <a:gd name="T8" fmla="*/ 35 w 295"/>
                <a:gd name="T9" fmla="*/ 46 h 46"/>
                <a:gd name="T10" fmla="*/ 260 w 295"/>
                <a:gd name="T11" fmla="*/ 46 h 46"/>
                <a:gd name="T12" fmla="*/ 260 w 295"/>
                <a:gd name="T13" fmla="*/ 24 h 46"/>
                <a:gd name="T14" fmla="*/ 295 w 295"/>
                <a:gd name="T15" fmla="*/ 24 h 46"/>
                <a:gd name="T16" fmla="*/ 295 w 295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46">
                  <a:moveTo>
                    <a:pt x="295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35" y="24"/>
                  </a:lnTo>
                  <a:lnTo>
                    <a:pt x="35" y="46"/>
                  </a:lnTo>
                  <a:lnTo>
                    <a:pt x="260" y="46"/>
                  </a:lnTo>
                  <a:lnTo>
                    <a:pt x="260" y="24"/>
                  </a:lnTo>
                  <a:lnTo>
                    <a:pt x="295" y="24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5387507" y="4890807"/>
            <a:ext cx="531813" cy="533400"/>
            <a:chOff x="5387507" y="4890807"/>
            <a:chExt cx="531813" cy="533400"/>
          </a:xfrm>
        </p:grpSpPr>
        <p:sp>
          <p:nvSpPr>
            <p:cNvPr id="79" name="Rectangle 81"/>
            <p:cNvSpPr>
              <a:spLocks noChangeArrowheads="1"/>
            </p:cNvSpPr>
            <p:nvPr/>
          </p:nvSpPr>
          <p:spPr bwMode="auto">
            <a:xfrm>
              <a:off x="5485932" y="5106707"/>
              <a:ext cx="36513" cy="1031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5654207" y="5106707"/>
              <a:ext cx="166688" cy="103188"/>
            </a:xfrm>
            <a:custGeom>
              <a:avLst/>
              <a:gdLst>
                <a:gd name="T0" fmla="*/ 105 w 105"/>
                <a:gd name="T1" fmla="*/ 65 h 65"/>
                <a:gd name="T2" fmla="*/ 105 w 105"/>
                <a:gd name="T3" fmla="*/ 0 h 65"/>
                <a:gd name="T4" fmla="*/ 65 w 105"/>
                <a:gd name="T5" fmla="*/ 0 h 65"/>
                <a:gd name="T6" fmla="*/ 0 w 105"/>
                <a:gd name="T7" fmla="*/ 65 h 65"/>
                <a:gd name="T8" fmla="*/ 105 w 105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65">
                  <a:moveTo>
                    <a:pt x="105" y="65"/>
                  </a:moveTo>
                  <a:lnTo>
                    <a:pt x="105" y="0"/>
                  </a:lnTo>
                  <a:lnTo>
                    <a:pt x="65" y="0"/>
                  </a:lnTo>
                  <a:lnTo>
                    <a:pt x="0" y="65"/>
                  </a:lnTo>
                  <a:lnTo>
                    <a:pt x="105" y="6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1" name="Freeform 83"/>
            <p:cNvSpPr>
              <a:spLocks/>
            </p:cNvSpPr>
            <p:nvPr/>
          </p:nvSpPr>
          <p:spPr bwMode="auto">
            <a:xfrm>
              <a:off x="5543082" y="5106707"/>
              <a:ext cx="109538" cy="103188"/>
            </a:xfrm>
            <a:custGeom>
              <a:avLst/>
              <a:gdLst>
                <a:gd name="T0" fmla="*/ 69 w 69"/>
                <a:gd name="T1" fmla="*/ 0 h 65"/>
                <a:gd name="T2" fmla="*/ 0 w 69"/>
                <a:gd name="T3" fmla="*/ 0 h 65"/>
                <a:gd name="T4" fmla="*/ 0 w 69"/>
                <a:gd name="T5" fmla="*/ 65 h 65"/>
                <a:gd name="T6" fmla="*/ 4 w 69"/>
                <a:gd name="T7" fmla="*/ 65 h 65"/>
                <a:gd name="T8" fmla="*/ 69 w 69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5">
                  <a:moveTo>
                    <a:pt x="69" y="0"/>
                  </a:moveTo>
                  <a:lnTo>
                    <a:pt x="0" y="0"/>
                  </a:lnTo>
                  <a:lnTo>
                    <a:pt x="0" y="65"/>
                  </a:lnTo>
                  <a:lnTo>
                    <a:pt x="4" y="65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2" name="Freeform 84"/>
            <p:cNvSpPr>
              <a:spLocks noEditPoints="1"/>
            </p:cNvSpPr>
            <p:nvPr/>
          </p:nvSpPr>
          <p:spPr bwMode="auto">
            <a:xfrm>
              <a:off x="5387507" y="4890807"/>
              <a:ext cx="531813" cy="533400"/>
            </a:xfrm>
            <a:custGeom>
              <a:avLst/>
              <a:gdLst>
                <a:gd name="T0" fmla="*/ 121 w 243"/>
                <a:gd name="T1" fmla="*/ 243 h 243"/>
                <a:gd name="T2" fmla="*/ 243 w 243"/>
                <a:gd name="T3" fmla="*/ 121 h 243"/>
                <a:gd name="T4" fmla="*/ 121 w 243"/>
                <a:gd name="T5" fmla="*/ 0 h 243"/>
                <a:gd name="T6" fmla="*/ 0 w 243"/>
                <a:gd name="T7" fmla="*/ 121 h 243"/>
                <a:gd name="T8" fmla="*/ 121 w 243"/>
                <a:gd name="T9" fmla="*/ 243 h 243"/>
                <a:gd name="T10" fmla="*/ 223 w 243"/>
                <a:gd name="T11" fmla="*/ 121 h 243"/>
                <a:gd name="T12" fmla="*/ 121 w 243"/>
                <a:gd name="T13" fmla="*/ 223 h 243"/>
                <a:gd name="T14" fmla="*/ 57 w 243"/>
                <a:gd name="T15" fmla="*/ 200 h 243"/>
                <a:gd name="T16" fmla="*/ 106 w 243"/>
                <a:gd name="T17" fmla="*/ 151 h 243"/>
                <a:gd name="T18" fmla="*/ 109 w 243"/>
                <a:gd name="T19" fmla="*/ 148 h 243"/>
                <a:gd name="T20" fmla="*/ 112 w 243"/>
                <a:gd name="T21" fmla="*/ 145 h 243"/>
                <a:gd name="T22" fmla="*/ 159 w 243"/>
                <a:gd name="T23" fmla="*/ 98 h 243"/>
                <a:gd name="T24" fmla="*/ 162 w 243"/>
                <a:gd name="T25" fmla="*/ 95 h 243"/>
                <a:gd name="T26" fmla="*/ 166 w 243"/>
                <a:gd name="T27" fmla="*/ 91 h 243"/>
                <a:gd name="T28" fmla="*/ 200 w 243"/>
                <a:gd name="T29" fmla="*/ 57 h 243"/>
                <a:gd name="T30" fmla="*/ 223 w 243"/>
                <a:gd name="T31" fmla="*/ 121 h 243"/>
                <a:gd name="T32" fmla="*/ 121 w 243"/>
                <a:gd name="T33" fmla="*/ 20 h 243"/>
                <a:gd name="T34" fmla="*/ 186 w 243"/>
                <a:gd name="T35" fmla="*/ 43 h 243"/>
                <a:gd name="T36" fmla="*/ 137 w 243"/>
                <a:gd name="T37" fmla="*/ 91 h 243"/>
                <a:gd name="T38" fmla="*/ 134 w 243"/>
                <a:gd name="T39" fmla="*/ 95 h 243"/>
                <a:gd name="T40" fmla="*/ 130 w 243"/>
                <a:gd name="T41" fmla="*/ 98 h 243"/>
                <a:gd name="T42" fmla="*/ 84 w 243"/>
                <a:gd name="T43" fmla="*/ 145 h 243"/>
                <a:gd name="T44" fmla="*/ 80 w 243"/>
                <a:gd name="T45" fmla="*/ 148 h 243"/>
                <a:gd name="T46" fmla="*/ 77 w 243"/>
                <a:gd name="T47" fmla="*/ 151 h 243"/>
                <a:gd name="T48" fmla="*/ 43 w 243"/>
                <a:gd name="T49" fmla="*/ 186 h 243"/>
                <a:gd name="T50" fmla="*/ 20 w 243"/>
                <a:gd name="T51" fmla="*/ 121 h 243"/>
                <a:gd name="T52" fmla="*/ 121 w 243"/>
                <a:gd name="T53" fmla="*/ 2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3" h="243">
                  <a:moveTo>
                    <a:pt x="121" y="243"/>
                  </a:moveTo>
                  <a:cubicBezTo>
                    <a:pt x="189" y="243"/>
                    <a:pt x="243" y="189"/>
                    <a:pt x="243" y="121"/>
                  </a:cubicBezTo>
                  <a:cubicBezTo>
                    <a:pt x="243" y="54"/>
                    <a:pt x="189" y="0"/>
                    <a:pt x="121" y="0"/>
                  </a:cubicBezTo>
                  <a:cubicBezTo>
                    <a:pt x="54" y="0"/>
                    <a:pt x="0" y="54"/>
                    <a:pt x="0" y="121"/>
                  </a:cubicBezTo>
                  <a:cubicBezTo>
                    <a:pt x="0" y="189"/>
                    <a:pt x="54" y="243"/>
                    <a:pt x="121" y="243"/>
                  </a:cubicBezTo>
                  <a:close/>
                  <a:moveTo>
                    <a:pt x="223" y="121"/>
                  </a:moveTo>
                  <a:cubicBezTo>
                    <a:pt x="223" y="177"/>
                    <a:pt x="177" y="223"/>
                    <a:pt x="121" y="223"/>
                  </a:cubicBezTo>
                  <a:cubicBezTo>
                    <a:pt x="97" y="223"/>
                    <a:pt x="75" y="214"/>
                    <a:pt x="57" y="200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214" y="75"/>
                    <a:pt x="223" y="97"/>
                    <a:pt x="223" y="121"/>
                  </a:cubicBezTo>
                  <a:close/>
                  <a:moveTo>
                    <a:pt x="121" y="20"/>
                  </a:moveTo>
                  <a:cubicBezTo>
                    <a:pt x="146" y="20"/>
                    <a:pt x="168" y="29"/>
                    <a:pt x="186" y="43"/>
                  </a:cubicBezTo>
                  <a:cubicBezTo>
                    <a:pt x="137" y="91"/>
                    <a:pt x="137" y="91"/>
                    <a:pt x="137" y="91"/>
                  </a:cubicBezTo>
                  <a:cubicBezTo>
                    <a:pt x="134" y="95"/>
                    <a:pt x="134" y="95"/>
                    <a:pt x="134" y="95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43" y="186"/>
                    <a:pt x="43" y="186"/>
                    <a:pt x="43" y="186"/>
                  </a:cubicBezTo>
                  <a:cubicBezTo>
                    <a:pt x="28" y="168"/>
                    <a:pt x="20" y="146"/>
                    <a:pt x="20" y="121"/>
                  </a:cubicBezTo>
                  <a:cubicBezTo>
                    <a:pt x="20" y="65"/>
                    <a:pt x="65" y="20"/>
                    <a:pt x="121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83" name="Freeform 85"/>
          <p:cNvSpPr>
            <a:spLocks noEditPoints="1"/>
          </p:cNvSpPr>
          <p:nvPr/>
        </p:nvSpPr>
        <p:spPr bwMode="auto">
          <a:xfrm>
            <a:off x="6930557" y="1471332"/>
            <a:ext cx="563563" cy="560388"/>
          </a:xfrm>
          <a:custGeom>
            <a:avLst/>
            <a:gdLst>
              <a:gd name="T0" fmla="*/ 0 w 257"/>
              <a:gd name="T1" fmla="*/ 128 h 256"/>
              <a:gd name="T2" fmla="*/ 257 w 257"/>
              <a:gd name="T3" fmla="*/ 128 h 256"/>
              <a:gd name="T4" fmla="*/ 173 w 257"/>
              <a:gd name="T5" fmla="*/ 226 h 256"/>
              <a:gd name="T6" fmla="*/ 189 w 257"/>
              <a:gd name="T7" fmla="*/ 189 h 256"/>
              <a:gd name="T8" fmla="*/ 227 w 257"/>
              <a:gd name="T9" fmla="*/ 173 h 256"/>
              <a:gd name="T10" fmla="*/ 30 w 257"/>
              <a:gd name="T11" fmla="*/ 173 h 256"/>
              <a:gd name="T12" fmla="*/ 68 w 257"/>
              <a:gd name="T13" fmla="*/ 189 h 256"/>
              <a:gd name="T14" fmla="*/ 84 w 257"/>
              <a:gd name="T15" fmla="*/ 226 h 256"/>
              <a:gd name="T16" fmla="*/ 84 w 257"/>
              <a:gd name="T17" fmla="*/ 30 h 256"/>
              <a:gd name="T18" fmla="*/ 68 w 257"/>
              <a:gd name="T19" fmla="*/ 67 h 256"/>
              <a:gd name="T20" fmla="*/ 30 w 257"/>
              <a:gd name="T21" fmla="*/ 83 h 256"/>
              <a:gd name="T22" fmla="*/ 234 w 257"/>
              <a:gd name="T23" fmla="*/ 118 h 256"/>
              <a:gd name="T24" fmla="*/ 194 w 257"/>
              <a:gd name="T25" fmla="*/ 90 h 256"/>
              <a:gd name="T26" fmla="*/ 194 w 257"/>
              <a:gd name="T27" fmla="*/ 166 h 256"/>
              <a:gd name="T28" fmla="*/ 234 w 257"/>
              <a:gd name="T29" fmla="*/ 138 h 256"/>
              <a:gd name="T30" fmla="*/ 23 w 257"/>
              <a:gd name="T31" fmla="*/ 138 h 256"/>
              <a:gd name="T32" fmla="*/ 63 w 257"/>
              <a:gd name="T33" fmla="*/ 166 h 256"/>
              <a:gd name="T34" fmla="*/ 63 w 257"/>
              <a:gd name="T35" fmla="*/ 90 h 256"/>
              <a:gd name="T36" fmla="*/ 23 w 257"/>
              <a:gd name="T37" fmla="*/ 118 h 256"/>
              <a:gd name="T38" fmla="*/ 176 w 257"/>
              <a:gd name="T39" fmla="*/ 118 h 256"/>
              <a:gd name="T40" fmla="*/ 138 w 257"/>
              <a:gd name="T41" fmla="*/ 80 h 256"/>
              <a:gd name="T42" fmla="*/ 176 w 257"/>
              <a:gd name="T43" fmla="*/ 118 h 256"/>
              <a:gd name="T44" fmla="*/ 138 w 257"/>
              <a:gd name="T45" fmla="*/ 176 h 256"/>
              <a:gd name="T46" fmla="*/ 176 w 257"/>
              <a:gd name="T47" fmla="*/ 138 h 256"/>
              <a:gd name="T48" fmla="*/ 80 w 257"/>
              <a:gd name="T49" fmla="*/ 138 h 256"/>
              <a:gd name="T50" fmla="*/ 118 w 257"/>
              <a:gd name="T51" fmla="*/ 176 h 256"/>
              <a:gd name="T52" fmla="*/ 80 w 257"/>
              <a:gd name="T53" fmla="*/ 138 h 256"/>
              <a:gd name="T54" fmla="*/ 118 w 257"/>
              <a:gd name="T55" fmla="*/ 80 h 256"/>
              <a:gd name="T56" fmla="*/ 80 w 257"/>
              <a:gd name="T57" fmla="*/ 118 h 256"/>
              <a:gd name="T58" fmla="*/ 138 w 257"/>
              <a:gd name="T59" fmla="*/ 60 h 256"/>
              <a:gd name="T60" fmla="*/ 166 w 257"/>
              <a:gd name="T61" fmla="*/ 62 h 256"/>
              <a:gd name="T62" fmla="*/ 118 w 257"/>
              <a:gd name="T63" fmla="*/ 22 h 256"/>
              <a:gd name="T64" fmla="*/ 91 w 257"/>
              <a:gd name="T65" fmla="*/ 62 h 256"/>
              <a:gd name="T66" fmla="*/ 118 w 257"/>
              <a:gd name="T67" fmla="*/ 196 h 256"/>
              <a:gd name="T68" fmla="*/ 91 w 257"/>
              <a:gd name="T69" fmla="*/ 193 h 256"/>
              <a:gd name="T70" fmla="*/ 138 w 257"/>
              <a:gd name="T71" fmla="*/ 233 h 256"/>
              <a:gd name="T72" fmla="*/ 166 w 257"/>
              <a:gd name="T73" fmla="*/ 193 h 256"/>
              <a:gd name="T74" fmla="*/ 216 w 257"/>
              <a:gd name="T75" fmla="*/ 77 h 256"/>
              <a:gd name="T76" fmla="*/ 179 w 257"/>
              <a:gd name="T77" fmla="*/ 40 h 256"/>
              <a:gd name="T78" fmla="*/ 227 w 257"/>
              <a:gd name="T79" fmla="*/ 83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7" h="256">
                <a:moveTo>
                  <a:pt x="128" y="0"/>
                </a:moveTo>
                <a:cubicBezTo>
                  <a:pt x="58" y="0"/>
                  <a:pt x="0" y="57"/>
                  <a:pt x="0" y="128"/>
                </a:cubicBezTo>
                <a:cubicBezTo>
                  <a:pt x="0" y="199"/>
                  <a:pt x="58" y="256"/>
                  <a:pt x="128" y="256"/>
                </a:cubicBezTo>
                <a:cubicBezTo>
                  <a:pt x="199" y="256"/>
                  <a:pt x="257" y="199"/>
                  <a:pt x="257" y="128"/>
                </a:cubicBezTo>
                <a:cubicBezTo>
                  <a:pt x="257" y="57"/>
                  <a:pt x="199" y="0"/>
                  <a:pt x="128" y="0"/>
                </a:cubicBezTo>
                <a:close/>
                <a:moveTo>
                  <a:pt x="173" y="226"/>
                </a:moveTo>
                <a:cubicBezTo>
                  <a:pt x="175" y="223"/>
                  <a:pt x="177" y="220"/>
                  <a:pt x="179" y="216"/>
                </a:cubicBezTo>
                <a:cubicBezTo>
                  <a:pt x="183" y="208"/>
                  <a:pt x="186" y="198"/>
                  <a:pt x="189" y="189"/>
                </a:cubicBezTo>
                <a:cubicBezTo>
                  <a:pt x="199" y="186"/>
                  <a:pt x="208" y="182"/>
                  <a:pt x="216" y="178"/>
                </a:cubicBezTo>
                <a:cubicBezTo>
                  <a:pt x="220" y="176"/>
                  <a:pt x="223" y="175"/>
                  <a:pt x="227" y="173"/>
                </a:cubicBezTo>
                <a:cubicBezTo>
                  <a:pt x="216" y="196"/>
                  <a:pt x="197" y="215"/>
                  <a:pt x="173" y="226"/>
                </a:cubicBezTo>
                <a:close/>
                <a:moveTo>
                  <a:pt x="30" y="173"/>
                </a:moveTo>
                <a:cubicBezTo>
                  <a:pt x="33" y="175"/>
                  <a:pt x="37" y="176"/>
                  <a:pt x="40" y="178"/>
                </a:cubicBezTo>
                <a:cubicBezTo>
                  <a:pt x="49" y="182"/>
                  <a:pt x="58" y="186"/>
                  <a:pt x="68" y="189"/>
                </a:cubicBezTo>
                <a:cubicBezTo>
                  <a:pt x="70" y="198"/>
                  <a:pt x="74" y="208"/>
                  <a:pt x="78" y="216"/>
                </a:cubicBezTo>
                <a:cubicBezTo>
                  <a:pt x="80" y="220"/>
                  <a:pt x="82" y="223"/>
                  <a:pt x="84" y="226"/>
                </a:cubicBezTo>
                <a:cubicBezTo>
                  <a:pt x="60" y="215"/>
                  <a:pt x="41" y="196"/>
                  <a:pt x="30" y="173"/>
                </a:cubicBezTo>
                <a:close/>
                <a:moveTo>
                  <a:pt x="84" y="30"/>
                </a:moveTo>
                <a:cubicBezTo>
                  <a:pt x="82" y="33"/>
                  <a:pt x="80" y="36"/>
                  <a:pt x="78" y="40"/>
                </a:cubicBezTo>
                <a:cubicBezTo>
                  <a:pt x="74" y="48"/>
                  <a:pt x="70" y="57"/>
                  <a:pt x="68" y="67"/>
                </a:cubicBezTo>
                <a:cubicBezTo>
                  <a:pt x="58" y="70"/>
                  <a:pt x="49" y="73"/>
                  <a:pt x="40" y="77"/>
                </a:cubicBezTo>
                <a:cubicBezTo>
                  <a:pt x="37" y="79"/>
                  <a:pt x="33" y="81"/>
                  <a:pt x="30" y="83"/>
                </a:cubicBezTo>
                <a:cubicBezTo>
                  <a:pt x="41" y="59"/>
                  <a:pt x="60" y="40"/>
                  <a:pt x="84" y="30"/>
                </a:cubicBezTo>
                <a:close/>
                <a:moveTo>
                  <a:pt x="234" y="118"/>
                </a:moveTo>
                <a:cubicBezTo>
                  <a:pt x="197" y="118"/>
                  <a:pt x="197" y="118"/>
                  <a:pt x="197" y="118"/>
                </a:cubicBezTo>
                <a:cubicBezTo>
                  <a:pt x="196" y="108"/>
                  <a:pt x="195" y="99"/>
                  <a:pt x="194" y="90"/>
                </a:cubicBezTo>
                <a:cubicBezTo>
                  <a:pt x="213" y="97"/>
                  <a:pt x="228" y="107"/>
                  <a:pt x="234" y="118"/>
                </a:cubicBezTo>
                <a:close/>
                <a:moveTo>
                  <a:pt x="194" y="166"/>
                </a:moveTo>
                <a:cubicBezTo>
                  <a:pt x="195" y="157"/>
                  <a:pt x="196" y="147"/>
                  <a:pt x="197" y="138"/>
                </a:cubicBezTo>
                <a:cubicBezTo>
                  <a:pt x="234" y="138"/>
                  <a:pt x="234" y="138"/>
                  <a:pt x="234" y="138"/>
                </a:cubicBezTo>
                <a:cubicBezTo>
                  <a:pt x="228" y="149"/>
                  <a:pt x="213" y="159"/>
                  <a:pt x="194" y="166"/>
                </a:cubicBezTo>
                <a:close/>
                <a:moveTo>
                  <a:pt x="23" y="138"/>
                </a:moveTo>
                <a:cubicBezTo>
                  <a:pt x="60" y="138"/>
                  <a:pt x="60" y="138"/>
                  <a:pt x="60" y="138"/>
                </a:cubicBezTo>
                <a:cubicBezTo>
                  <a:pt x="60" y="147"/>
                  <a:pt x="61" y="157"/>
                  <a:pt x="63" y="166"/>
                </a:cubicBezTo>
                <a:cubicBezTo>
                  <a:pt x="43" y="159"/>
                  <a:pt x="29" y="149"/>
                  <a:pt x="23" y="138"/>
                </a:cubicBezTo>
                <a:close/>
                <a:moveTo>
                  <a:pt x="63" y="90"/>
                </a:moveTo>
                <a:cubicBezTo>
                  <a:pt x="61" y="99"/>
                  <a:pt x="60" y="108"/>
                  <a:pt x="60" y="118"/>
                </a:cubicBezTo>
                <a:cubicBezTo>
                  <a:pt x="23" y="118"/>
                  <a:pt x="23" y="118"/>
                  <a:pt x="23" y="118"/>
                </a:cubicBezTo>
                <a:cubicBezTo>
                  <a:pt x="29" y="107"/>
                  <a:pt x="43" y="97"/>
                  <a:pt x="63" y="90"/>
                </a:cubicBezTo>
                <a:close/>
                <a:moveTo>
                  <a:pt x="176" y="118"/>
                </a:moveTo>
                <a:cubicBezTo>
                  <a:pt x="138" y="118"/>
                  <a:pt x="138" y="118"/>
                  <a:pt x="138" y="118"/>
                </a:cubicBezTo>
                <a:cubicBezTo>
                  <a:pt x="138" y="80"/>
                  <a:pt x="138" y="80"/>
                  <a:pt x="138" y="80"/>
                </a:cubicBezTo>
                <a:cubicBezTo>
                  <a:pt x="150" y="80"/>
                  <a:pt x="162" y="82"/>
                  <a:pt x="172" y="84"/>
                </a:cubicBezTo>
                <a:cubicBezTo>
                  <a:pt x="174" y="95"/>
                  <a:pt x="176" y="106"/>
                  <a:pt x="176" y="118"/>
                </a:cubicBezTo>
                <a:close/>
                <a:moveTo>
                  <a:pt x="172" y="172"/>
                </a:moveTo>
                <a:cubicBezTo>
                  <a:pt x="162" y="174"/>
                  <a:pt x="150" y="175"/>
                  <a:pt x="138" y="176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76" y="138"/>
                  <a:pt x="176" y="138"/>
                  <a:pt x="176" y="138"/>
                </a:cubicBezTo>
                <a:cubicBezTo>
                  <a:pt x="176" y="150"/>
                  <a:pt x="174" y="161"/>
                  <a:pt x="172" y="172"/>
                </a:cubicBezTo>
                <a:close/>
                <a:moveTo>
                  <a:pt x="80" y="138"/>
                </a:moveTo>
                <a:cubicBezTo>
                  <a:pt x="118" y="138"/>
                  <a:pt x="118" y="138"/>
                  <a:pt x="118" y="138"/>
                </a:cubicBezTo>
                <a:cubicBezTo>
                  <a:pt x="118" y="176"/>
                  <a:pt x="118" y="176"/>
                  <a:pt x="118" y="176"/>
                </a:cubicBezTo>
                <a:cubicBezTo>
                  <a:pt x="106" y="175"/>
                  <a:pt x="95" y="174"/>
                  <a:pt x="85" y="172"/>
                </a:cubicBezTo>
                <a:cubicBezTo>
                  <a:pt x="82" y="161"/>
                  <a:pt x="81" y="150"/>
                  <a:pt x="80" y="138"/>
                </a:cubicBezTo>
                <a:close/>
                <a:moveTo>
                  <a:pt x="85" y="84"/>
                </a:moveTo>
                <a:cubicBezTo>
                  <a:pt x="95" y="82"/>
                  <a:pt x="106" y="80"/>
                  <a:pt x="118" y="80"/>
                </a:cubicBezTo>
                <a:cubicBezTo>
                  <a:pt x="118" y="118"/>
                  <a:pt x="118" y="118"/>
                  <a:pt x="118" y="118"/>
                </a:cubicBezTo>
                <a:cubicBezTo>
                  <a:pt x="80" y="118"/>
                  <a:pt x="80" y="118"/>
                  <a:pt x="80" y="118"/>
                </a:cubicBezTo>
                <a:cubicBezTo>
                  <a:pt x="81" y="106"/>
                  <a:pt x="82" y="95"/>
                  <a:pt x="85" y="84"/>
                </a:cubicBezTo>
                <a:close/>
                <a:moveTo>
                  <a:pt x="138" y="60"/>
                </a:moveTo>
                <a:cubicBezTo>
                  <a:pt x="138" y="22"/>
                  <a:pt x="138" y="22"/>
                  <a:pt x="138" y="22"/>
                </a:cubicBezTo>
                <a:cubicBezTo>
                  <a:pt x="149" y="28"/>
                  <a:pt x="159" y="43"/>
                  <a:pt x="166" y="62"/>
                </a:cubicBezTo>
                <a:cubicBezTo>
                  <a:pt x="157" y="61"/>
                  <a:pt x="148" y="60"/>
                  <a:pt x="138" y="60"/>
                </a:cubicBezTo>
                <a:close/>
                <a:moveTo>
                  <a:pt x="118" y="22"/>
                </a:moveTo>
                <a:cubicBezTo>
                  <a:pt x="118" y="60"/>
                  <a:pt x="118" y="60"/>
                  <a:pt x="118" y="60"/>
                </a:cubicBezTo>
                <a:cubicBezTo>
                  <a:pt x="109" y="60"/>
                  <a:pt x="99" y="61"/>
                  <a:pt x="91" y="62"/>
                </a:cubicBezTo>
                <a:cubicBezTo>
                  <a:pt x="97" y="43"/>
                  <a:pt x="107" y="28"/>
                  <a:pt x="118" y="22"/>
                </a:cubicBezTo>
                <a:close/>
                <a:moveTo>
                  <a:pt x="118" y="196"/>
                </a:moveTo>
                <a:cubicBezTo>
                  <a:pt x="118" y="233"/>
                  <a:pt x="118" y="233"/>
                  <a:pt x="118" y="233"/>
                </a:cubicBezTo>
                <a:cubicBezTo>
                  <a:pt x="107" y="228"/>
                  <a:pt x="97" y="213"/>
                  <a:pt x="91" y="193"/>
                </a:cubicBezTo>
                <a:cubicBezTo>
                  <a:pt x="99" y="195"/>
                  <a:pt x="109" y="196"/>
                  <a:pt x="118" y="196"/>
                </a:cubicBezTo>
                <a:close/>
                <a:moveTo>
                  <a:pt x="138" y="233"/>
                </a:moveTo>
                <a:cubicBezTo>
                  <a:pt x="138" y="196"/>
                  <a:pt x="138" y="196"/>
                  <a:pt x="138" y="196"/>
                </a:cubicBezTo>
                <a:cubicBezTo>
                  <a:pt x="148" y="196"/>
                  <a:pt x="157" y="195"/>
                  <a:pt x="166" y="193"/>
                </a:cubicBezTo>
                <a:cubicBezTo>
                  <a:pt x="159" y="213"/>
                  <a:pt x="149" y="228"/>
                  <a:pt x="138" y="233"/>
                </a:cubicBezTo>
                <a:close/>
                <a:moveTo>
                  <a:pt x="216" y="77"/>
                </a:moveTo>
                <a:cubicBezTo>
                  <a:pt x="208" y="73"/>
                  <a:pt x="199" y="70"/>
                  <a:pt x="189" y="67"/>
                </a:cubicBezTo>
                <a:cubicBezTo>
                  <a:pt x="186" y="57"/>
                  <a:pt x="183" y="48"/>
                  <a:pt x="179" y="40"/>
                </a:cubicBezTo>
                <a:cubicBezTo>
                  <a:pt x="177" y="36"/>
                  <a:pt x="175" y="33"/>
                  <a:pt x="173" y="30"/>
                </a:cubicBezTo>
                <a:cubicBezTo>
                  <a:pt x="197" y="40"/>
                  <a:pt x="216" y="59"/>
                  <a:pt x="227" y="83"/>
                </a:cubicBezTo>
                <a:cubicBezTo>
                  <a:pt x="223" y="81"/>
                  <a:pt x="220" y="79"/>
                  <a:pt x="216" y="7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4" name="Freeform 86"/>
          <p:cNvSpPr>
            <a:spLocks/>
          </p:cNvSpPr>
          <p:nvPr/>
        </p:nvSpPr>
        <p:spPr bwMode="auto">
          <a:xfrm>
            <a:off x="6960720" y="622020"/>
            <a:ext cx="500063" cy="515938"/>
          </a:xfrm>
          <a:custGeom>
            <a:avLst/>
            <a:gdLst>
              <a:gd name="T0" fmla="*/ 115 w 228"/>
              <a:gd name="T1" fmla="*/ 0 h 235"/>
              <a:gd name="T2" fmla="*/ 90 w 228"/>
              <a:gd name="T3" fmla="*/ 51 h 235"/>
              <a:gd name="T4" fmla="*/ 90 w 228"/>
              <a:gd name="T5" fmla="*/ 87 h 235"/>
              <a:gd name="T6" fmla="*/ 0 w 228"/>
              <a:gd name="T7" fmla="*/ 124 h 235"/>
              <a:gd name="T8" fmla="*/ 0 w 228"/>
              <a:gd name="T9" fmla="*/ 150 h 235"/>
              <a:gd name="T10" fmla="*/ 90 w 228"/>
              <a:gd name="T11" fmla="*/ 132 h 235"/>
              <a:gd name="T12" fmla="*/ 90 w 228"/>
              <a:gd name="T13" fmla="*/ 182 h 235"/>
              <a:gd name="T14" fmla="*/ 51 w 228"/>
              <a:gd name="T15" fmla="*/ 210 h 235"/>
              <a:gd name="T16" fmla="*/ 51 w 228"/>
              <a:gd name="T17" fmla="*/ 235 h 235"/>
              <a:gd name="T18" fmla="*/ 115 w 228"/>
              <a:gd name="T19" fmla="*/ 213 h 235"/>
              <a:gd name="T20" fmla="*/ 177 w 228"/>
              <a:gd name="T21" fmla="*/ 235 h 235"/>
              <a:gd name="T22" fmla="*/ 177 w 228"/>
              <a:gd name="T23" fmla="*/ 210 h 235"/>
              <a:gd name="T24" fmla="*/ 141 w 228"/>
              <a:gd name="T25" fmla="*/ 182 h 235"/>
              <a:gd name="T26" fmla="*/ 141 w 228"/>
              <a:gd name="T27" fmla="*/ 132 h 235"/>
              <a:gd name="T28" fmla="*/ 228 w 228"/>
              <a:gd name="T29" fmla="*/ 150 h 235"/>
              <a:gd name="T30" fmla="*/ 228 w 228"/>
              <a:gd name="T31" fmla="*/ 124 h 235"/>
              <a:gd name="T32" fmla="*/ 141 w 228"/>
              <a:gd name="T33" fmla="*/ 87 h 235"/>
              <a:gd name="T34" fmla="*/ 141 w 228"/>
              <a:gd name="T35" fmla="*/ 51 h 235"/>
              <a:gd name="T36" fmla="*/ 115 w 228"/>
              <a:gd name="T37" fmla="*/ 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8" h="235">
                <a:moveTo>
                  <a:pt x="115" y="0"/>
                </a:moveTo>
                <a:cubicBezTo>
                  <a:pt x="101" y="0"/>
                  <a:pt x="90" y="37"/>
                  <a:pt x="90" y="51"/>
                </a:cubicBezTo>
                <a:cubicBezTo>
                  <a:pt x="90" y="87"/>
                  <a:pt x="90" y="87"/>
                  <a:pt x="90" y="87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50"/>
                  <a:pt x="0" y="150"/>
                  <a:pt x="0" y="150"/>
                </a:cubicBezTo>
                <a:cubicBezTo>
                  <a:pt x="90" y="132"/>
                  <a:pt x="90" y="132"/>
                  <a:pt x="90" y="132"/>
                </a:cubicBezTo>
                <a:cubicBezTo>
                  <a:pt x="90" y="182"/>
                  <a:pt x="90" y="182"/>
                  <a:pt x="90" y="182"/>
                </a:cubicBezTo>
                <a:cubicBezTo>
                  <a:pt x="51" y="210"/>
                  <a:pt x="51" y="210"/>
                  <a:pt x="51" y="210"/>
                </a:cubicBezTo>
                <a:cubicBezTo>
                  <a:pt x="51" y="235"/>
                  <a:pt x="51" y="235"/>
                  <a:pt x="51" y="235"/>
                </a:cubicBezTo>
                <a:cubicBezTo>
                  <a:pt x="115" y="213"/>
                  <a:pt x="115" y="213"/>
                  <a:pt x="115" y="213"/>
                </a:cubicBezTo>
                <a:cubicBezTo>
                  <a:pt x="177" y="235"/>
                  <a:pt x="177" y="235"/>
                  <a:pt x="177" y="235"/>
                </a:cubicBezTo>
                <a:cubicBezTo>
                  <a:pt x="177" y="210"/>
                  <a:pt x="177" y="210"/>
                  <a:pt x="177" y="210"/>
                </a:cubicBezTo>
                <a:cubicBezTo>
                  <a:pt x="141" y="182"/>
                  <a:pt x="141" y="182"/>
                  <a:pt x="141" y="18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28" y="150"/>
                  <a:pt x="228" y="150"/>
                  <a:pt x="228" y="150"/>
                </a:cubicBezTo>
                <a:cubicBezTo>
                  <a:pt x="228" y="124"/>
                  <a:pt x="228" y="124"/>
                  <a:pt x="228" y="124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51"/>
                  <a:pt x="141" y="51"/>
                  <a:pt x="141" y="51"/>
                </a:cubicBezTo>
                <a:cubicBezTo>
                  <a:pt x="141" y="37"/>
                  <a:pt x="129" y="0"/>
                  <a:pt x="11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5" name="Freeform 87"/>
          <p:cNvSpPr>
            <a:spLocks/>
          </p:cNvSpPr>
          <p:nvPr/>
        </p:nvSpPr>
        <p:spPr bwMode="auto">
          <a:xfrm>
            <a:off x="3171357" y="1480857"/>
            <a:ext cx="306388" cy="538163"/>
          </a:xfrm>
          <a:custGeom>
            <a:avLst/>
            <a:gdLst>
              <a:gd name="T0" fmla="*/ 174 w 193"/>
              <a:gd name="T1" fmla="*/ 126 h 339"/>
              <a:gd name="T2" fmla="*/ 131 w 193"/>
              <a:gd name="T3" fmla="*/ 126 h 339"/>
              <a:gd name="T4" fmla="*/ 193 w 193"/>
              <a:gd name="T5" fmla="*/ 0 h 339"/>
              <a:gd name="T6" fmla="*/ 103 w 193"/>
              <a:gd name="T7" fmla="*/ 0 h 339"/>
              <a:gd name="T8" fmla="*/ 11 w 193"/>
              <a:gd name="T9" fmla="*/ 188 h 339"/>
              <a:gd name="T10" fmla="*/ 59 w 193"/>
              <a:gd name="T11" fmla="*/ 188 h 339"/>
              <a:gd name="T12" fmla="*/ 0 w 193"/>
              <a:gd name="T13" fmla="*/ 339 h 339"/>
              <a:gd name="T14" fmla="*/ 174 w 193"/>
              <a:gd name="T15" fmla="*/ 126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3" h="339">
                <a:moveTo>
                  <a:pt x="174" y="126"/>
                </a:moveTo>
                <a:lnTo>
                  <a:pt x="131" y="126"/>
                </a:lnTo>
                <a:lnTo>
                  <a:pt x="193" y="0"/>
                </a:lnTo>
                <a:lnTo>
                  <a:pt x="103" y="0"/>
                </a:lnTo>
                <a:lnTo>
                  <a:pt x="11" y="188"/>
                </a:lnTo>
                <a:lnTo>
                  <a:pt x="59" y="188"/>
                </a:lnTo>
                <a:lnTo>
                  <a:pt x="0" y="339"/>
                </a:lnTo>
                <a:lnTo>
                  <a:pt x="174" y="1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56" name="Group 155"/>
          <p:cNvGrpSpPr/>
          <p:nvPr/>
        </p:nvGrpSpPr>
        <p:grpSpPr>
          <a:xfrm>
            <a:off x="3034832" y="3985932"/>
            <a:ext cx="582613" cy="549276"/>
            <a:chOff x="3034832" y="3985932"/>
            <a:chExt cx="582613" cy="549276"/>
          </a:xfrm>
        </p:grpSpPr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3320582" y="4343120"/>
              <a:ext cx="282575" cy="192088"/>
            </a:xfrm>
            <a:custGeom>
              <a:avLst/>
              <a:gdLst>
                <a:gd name="T0" fmla="*/ 91 w 129"/>
                <a:gd name="T1" fmla="*/ 18 h 88"/>
                <a:gd name="T2" fmla="*/ 33 w 129"/>
                <a:gd name="T3" fmla="*/ 18 h 88"/>
                <a:gd name="T4" fmla="*/ 33 w 129"/>
                <a:gd name="T5" fmla="*/ 0 h 88"/>
                <a:gd name="T6" fmla="*/ 16 w 129"/>
                <a:gd name="T7" fmla="*/ 22 h 88"/>
                <a:gd name="T8" fmla="*/ 0 w 129"/>
                <a:gd name="T9" fmla="*/ 44 h 88"/>
                <a:gd name="T10" fmla="*/ 16 w 129"/>
                <a:gd name="T11" fmla="*/ 66 h 88"/>
                <a:gd name="T12" fmla="*/ 33 w 129"/>
                <a:gd name="T13" fmla="*/ 88 h 88"/>
                <a:gd name="T14" fmla="*/ 33 w 129"/>
                <a:gd name="T15" fmla="*/ 75 h 88"/>
                <a:gd name="T16" fmla="*/ 64 w 129"/>
                <a:gd name="T17" fmla="*/ 74 h 88"/>
                <a:gd name="T18" fmla="*/ 98 w 129"/>
                <a:gd name="T19" fmla="*/ 61 h 88"/>
                <a:gd name="T20" fmla="*/ 129 w 129"/>
                <a:gd name="T21" fmla="*/ 4 h 88"/>
                <a:gd name="T22" fmla="*/ 91 w 129"/>
                <a:gd name="T23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9" h="88">
                  <a:moveTo>
                    <a:pt x="91" y="18"/>
                  </a:moveTo>
                  <a:cubicBezTo>
                    <a:pt x="33" y="18"/>
                    <a:pt x="33" y="18"/>
                    <a:pt x="33" y="18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92" y="73"/>
                    <a:pt x="98" y="61"/>
                    <a:pt x="98" y="61"/>
                  </a:cubicBezTo>
                  <a:cubicBezTo>
                    <a:pt x="129" y="4"/>
                    <a:pt x="129" y="4"/>
                    <a:pt x="129" y="4"/>
                  </a:cubicBezTo>
                  <a:cubicBezTo>
                    <a:pt x="118" y="20"/>
                    <a:pt x="91" y="18"/>
                    <a:pt x="91" y="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7" name="Freeform 89"/>
            <p:cNvSpPr>
              <a:spLocks/>
            </p:cNvSpPr>
            <p:nvPr/>
          </p:nvSpPr>
          <p:spPr bwMode="auto">
            <a:xfrm>
              <a:off x="3447582" y="4203420"/>
              <a:ext cx="169863" cy="161925"/>
            </a:xfrm>
            <a:custGeom>
              <a:avLst/>
              <a:gdLst>
                <a:gd name="T0" fmla="*/ 49 w 78"/>
                <a:gd name="T1" fmla="*/ 0 h 74"/>
                <a:gd name="T2" fmla="*/ 0 w 78"/>
                <a:gd name="T3" fmla="*/ 28 h 74"/>
                <a:gd name="T4" fmla="*/ 25 w 78"/>
                <a:gd name="T5" fmla="*/ 71 h 74"/>
                <a:gd name="T6" fmla="*/ 58 w 78"/>
                <a:gd name="T7" fmla="*/ 66 h 74"/>
                <a:gd name="T8" fmla="*/ 67 w 78"/>
                <a:gd name="T9" fmla="*/ 29 h 74"/>
                <a:gd name="T10" fmla="*/ 49 w 78"/>
                <a:gd name="T1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74">
                  <a:moveTo>
                    <a:pt x="49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50" y="74"/>
                    <a:pt x="58" y="66"/>
                    <a:pt x="58" y="66"/>
                  </a:cubicBezTo>
                  <a:cubicBezTo>
                    <a:pt x="78" y="54"/>
                    <a:pt x="67" y="29"/>
                    <a:pt x="67" y="29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3034832" y="4178020"/>
              <a:ext cx="204788" cy="287338"/>
            </a:xfrm>
            <a:custGeom>
              <a:avLst/>
              <a:gdLst>
                <a:gd name="T0" fmla="*/ 39 w 93"/>
                <a:gd name="T1" fmla="*/ 131 h 131"/>
                <a:gd name="T2" fmla="*/ 47 w 93"/>
                <a:gd name="T3" fmla="*/ 92 h 131"/>
                <a:gd name="T4" fmla="*/ 77 w 93"/>
                <a:gd name="T5" fmla="*/ 42 h 131"/>
                <a:gd name="T6" fmla="*/ 93 w 93"/>
                <a:gd name="T7" fmla="*/ 51 h 131"/>
                <a:gd name="T8" fmla="*/ 83 w 93"/>
                <a:gd name="T9" fmla="*/ 26 h 131"/>
                <a:gd name="T10" fmla="*/ 72 w 93"/>
                <a:gd name="T11" fmla="*/ 0 h 131"/>
                <a:gd name="T12" fmla="*/ 45 w 93"/>
                <a:gd name="T13" fmla="*/ 3 h 131"/>
                <a:gd name="T14" fmla="*/ 17 w 93"/>
                <a:gd name="T15" fmla="*/ 5 h 131"/>
                <a:gd name="T16" fmla="*/ 28 w 93"/>
                <a:gd name="T17" fmla="*/ 12 h 131"/>
                <a:gd name="T18" fmla="*/ 13 w 93"/>
                <a:gd name="T19" fmla="*/ 39 h 131"/>
                <a:gd name="T20" fmla="*/ 6 w 93"/>
                <a:gd name="T21" fmla="*/ 75 h 131"/>
                <a:gd name="T22" fmla="*/ 39 w 93"/>
                <a:gd name="T2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" h="131">
                  <a:moveTo>
                    <a:pt x="39" y="131"/>
                  </a:moveTo>
                  <a:cubicBezTo>
                    <a:pt x="32" y="113"/>
                    <a:pt x="47" y="92"/>
                    <a:pt x="47" y="9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0" y="63"/>
                    <a:pt x="6" y="75"/>
                    <a:pt x="6" y="75"/>
                  </a:cubicBezTo>
                  <a:lnTo>
                    <a:pt x="39" y="13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9" name="Freeform 91"/>
            <p:cNvSpPr>
              <a:spLocks/>
            </p:cNvSpPr>
            <p:nvPr/>
          </p:nvSpPr>
          <p:spPr bwMode="auto">
            <a:xfrm>
              <a:off x="3133257" y="4378045"/>
              <a:ext cx="142875" cy="127000"/>
            </a:xfrm>
            <a:custGeom>
              <a:avLst/>
              <a:gdLst>
                <a:gd name="T0" fmla="*/ 3 w 65"/>
                <a:gd name="T1" fmla="*/ 31 h 58"/>
                <a:gd name="T2" fmla="*/ 30 w 65"/>
                <a:gd name="T3" fmla="*/ 58 h 58"/>
                <a:gd name="T4" fmla="*/ 64 w 65"/>
                <a:gd name="T5" fmla="*/ 58 h 58"/>
                <a:gd name="T6" fmla="*/ 65 w 65"/>
                <a:gd name="T7" fmla="*/ 1 h 58"/>
                <a:gd name="T8" fmla="*/ 16 w 65"/>
                <a:gd name="T9" fmla="*/ 0 h 58"/>
                <a:gd name="T10" fmla="*/ 3 w 65"/>
                <a:gd name="T11" fmla="*/ 3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58">
                  <a:moveTo>
                    <a:pt x="3" y="31"/>
                  </a:moveTo>
                  <a:cubicBezTo>
                    <a:pt x="2" y="54"/>
                    <a:pt x="30" y="58"/>
                    <a:pt x="30" y="58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20"/>
                    <a:pt x="3" y="31"/>
                    <a:pt x="3" y="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0" name="Freeform 92"/>
            <p:cNvSpPr>
              <a:spLocks/>
            </p:cNvSpPr>
            <p:nvPr/>
          </p:nvSpPr>
          <p:spPr bwMode="auto">
            <a:xfrm>
              <a:off x="3260257" y="3990695"/>
              <a:ext cx="261938" cy="207963"/>
            </a:xfrm>
            <a:custGeom>
              <a:avLst/>
              <a:gdLst>
                <a:gd name="T0" fmla="*/ 69 w 119"/>
                <a:gd name="T1" fmla="*/ 91 h 95"/>
                <a:gd name="T2" fmla="*/ 96 w 119"/>
                <a:gd name="T3" fmla="*/ 95 h 95"/>
                <a:gd name="T4" fmla="*/ 108 w 119"/>
                <a:gd name="T5" fmla="*/ 70 h 95"/>
                <a:gd name="T6" fmla="*/ 119 w 119"/>
                <a:gd name="T7" fmla="*/ 45 h 95"/>
                <a:gd name="T8" fmla="*/ 108 w 119"/>
                <a:gd name="T9" fmla="*/ 51 h 95"/>
                <a:gd name="T10" fmla="*/ 92 w 119"/>
                <a:gd name="T11" fmla="*/ 24 h 95"/>
                <a:gd name="T12" fmla="*/ 65 w 119"/>
                <a:gd name="T13" fmla="*/ 0 h 95"/>
                <a:gd name="T14" fmla="*/ 0 w 119"/>
                <a:gd name="T15" fmla="*/ 0 h 95"/>
                <a:gd name="T16" fmla="*/ 30 w 119"/>
                <a:gd name="T17" fmla="*/ 27 h 95"/>
                <a:gd name="T18" fmla="*/ 58 w 119"/>
                <a:gd name="T19" fmla="*/ 78 h 95"/>
                <a:gd name="T20" fmla="*/ 41 w 119"/>
                <a:gd name="T21" fmla="*/ 87 h 95"/>
                <a:gd name="T22" fmla="*/ 69 w 119"/>
                <a:gd name="T23" fmla="*/ 9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" h="95">
                  <a:moveTo>
                    <a:pt x="69" y="91"/>
                  </a:moveTo>
                  <a:cubicBezTo>
                    <a:pt x="96" y="95"/>
                    <a:pt x="96" y="95"/>
                    <a:pt x="96" y="95"/>
                  </a:cubicBezTo>
                  <a:cubicBezTo>
                    <a:pt x="108" y="70"/>
                    <a:pt x="108" y="70"/>
                    <a:pt x="108" y="70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78" y="1"/>
                    <a:pt x="65" y="0"/>
                    <a:pt x="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3"/>
                    <a:pt x="30" y="27"/>
                    <a:pt x="30" y="27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41" y="87"/>
                    <a:pt x="41" y="87"/>
                    <a:pt x="41" y="87"/>
                  </a:cubicBezTo>
                  <a:lnTo>
                    <a:pt x="69" y="9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1" name="Freeform 93"/>
            <p:cNvSpPr>
              <a:spLocks/>
            </p:cNvSpPr>
            <p:nvPr/>
          </p:nvSpPr>
          <p:spPr bwMode="auto">
            <a:xfrm>
              <a:off x="3149132" y="3985932"/>
              <a:ext cx="165100" cy="177800"/>
            </a:xfrm>
            <a:custGeom>
              <a:avLst/>
              <a:gdLst>
                <a:gd name="T0" fmla="*/ 75 w 75"/>
                <a:gd name="T1" fmla="*/ 39 h 81"/>
                <a:gd name="T2" fmla="*/ 54 w 75"/>
                <a:gd name="T3" fmla="*/ 12 h 81"/>
                <a:gd name="T4" fmla="*/ 18 w 75"/>
                <a:gd name="T5" fmla="*/ 22 h 81"/>
                <a:gd name="T6" fmla="*/ 0 w 75"/>
                <a:gd name="T7" fmla="*/ 51 h 81"/>
                <a:gd name="T8" fmla="*/ 49 w 75"/>
                <a:gd name="T9" fmla="*/ 81 h 81"/>
                <a:gd name="T10" fmla="*/ 75 w 75"/>
                <a:gd name="T11" fmla="*/ 3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81">
                  <a:moveTo>
                    <a:pt x="75" y="39"/>
                  </a:moveTo>
                  <a:cubicBezTo>
                    <a:pt x="65" y="15"/>
                    <a:pt x="54" y="12"/>
                    <a:pt x="54" y="12"/>
                  </a:cubicBezTo>
                  <a:cubicBezTo>
                    <a:pt x="35" y="0"/>
                    <a:pt x="18" y="22"/>
                    <a:pt x="18" y="2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49" y="81"/>
                    <a:pt x="49" y="81"/>
                    <a:pt x="49" y="81"/>
                  </a:cubicBezTo>
                  <a:lnTo>
                    <a:pt x="75" y="3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371632" y="4046257"/>
            <a:ext cx="563563" cy="388938"/>
            <a:chOff x="5371632" y="4046257"/>
            <a:chExt cx="563563" cy="388938"/>
          </a:xfrm>
        </p:grpSpPr>
        <p:sp>
          <p:nvSpPr>
            <p:cNvPr id="92" name="Freeform 94"/>
            <p:cNvSpPr>
              <a:spLocks/>
            </p:cNvSpPr>
            <p:nvPr/>
          </p:nvSpPr>
          <p:spPr bwMode="auto">
            <a:xfrm>
              <a:off x="5493870" y="4258982"/>
              <a:ext cx="322263" cy="176213"/>
            </a:xfrm>
            <a:custGeom>
              <a:avLst/>
              <a:gdLst>
                <a:gd name="T0" fmla="*/ 37 w 147"/>
                <a:gd name="T1" fmla="*/ 1 h 80"/>
                <a:gd name="T2" fmla="*/ 0 w 147"/>
                <a:gd name="T3" fmla="*/ 53 h 80"/>
                <a:gd name="T4" fmla="*/ 29 w 147"/>
                <a:gd name="T5" fmla="*/ 52 h 80"/>
                <a:gd name="T6" fmla="*/ 37 w 147"/>
                <a:gd name="T7" fmla="*/ 80 h 80"/>
                <a:gd name="T8" fmla="*/ 73 w 147"/>
                <a:gd name="T9" fmla="*/ 29 h 80"/>
                <a:gd name="T10" fmla="*/ 110 w 147"/>
                <a:gd name="T11" fmla="*/ 80 h 80"/>
                <a:gd name="T12" fmla="*/ 118 w 147"/>
                <a:gd name="T13" fmla="*/ 52 h 80"/>
                <a:gd name="T14" fmla="*/ 147 w 147"/>
                <a:gd name="T15" fmla="*/ 53 h 80"/>
                <a:gd name="T16" fmla="*/ 108 w 147"/>
                <a:gd name="T17" fmla="*/ 0 h 80"/>
                <a:gd name="T18" fmla="*/ 99 w 147"/>
                <a:gd name="T19" fmla="*/ 8 h 80"/>
                <a:gd name="T20" fmla="*/ 82 w 147"/>
                <a:gd name="T21" fmla="*/ 8 h 80"/>
                <a:gd name="T22" fmla="*/ 64 w 147"/>
                <a:gd name="T23" fmla="*/ 8 h 80"/>
                <a:gd name="T24" fmla="*/ 47 w 147"/>
                <a:gd name="T25" fmla="*/ 8 h 80"/>
                <a:gd name="T26" fmla="*/ 37 w 147"/>
                <a:gd name="T27" fmla="*/ 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7" h="80">
                  <a:moveTo>
                    <a:pt x="37" y="1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18" y="52"/>
                    <a:pt x="118" y="52"/>
                    <a:pt x="118" y="52"/>
                  </a:cubicBezTo>
                  <a:cubicBezTo>
                    <a:pt x="147" y="53"/>
                    <a:pt x="147" y="53"/>
                    <a:pt x="147" y="53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4"/>
                    <a:pt x="104" y="8"/>
                    <a:pt x="99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2" y="8"/>
                    <a:pt x="38" y="5"/>
                    <a:pt x="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3" name="Freeform 95"/>
            <p:cNvSpPr>
              <a:spLocks/>
            </p:cNvSpPr>
            <p:nvPr/>
          </p:nvSpPr>
          <p:spPr bwMode="auto">
            <a:xfrm>
              <a:off x="5371632" y="4046257"/>
              <a:ext cx="204788" cy="234950"/>
            </a:xfrm>
            <a:custGeom>
              <a:avLst/>
              <a:gdLst>
                <a:gd name="T0" fmla="*/ 93 w 93"/>
                <a:gd name="T1" fmla="*/ 91 h 107"/>
                <a:gd name="T2" fmla="*/ 93 w 93"/>
                <a:gd name="T3" fmla="*/ 52 h 107"/>
                <a:gd name="T4" fmla="*/ 0 w 93"/>
                <a:gd name="T5" fmla="*/ 32 h 107"/>
                <a:gd name="T6" fmla="*/ 0 w 93"/>
                <a:gd name="T7" fmla="*/ 92 h 107"/>
                <a:gd name="T8" fmla="*/ 5 w 93"/>
                <a:gd name="T9" fmla="*/ 101 h 107"/>
                <a:gd name="T10" fmla="*/ 27 w 93"/>
                <a:gd name="T11" fmla="*/ 107 h 107"/>
                <a:gd name="T12" fmla="*/ 93 w 93"/>
                <a:gd name="T13" fmla="*/ 9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107">
                  <a:moveTo>
                    <a:pt x="93" y="91"/>
                  </a:moveTo>
                  <a:cubicBezTo>
                    <a:pt x="93" y="52"/>
                    <a:pt x="93" y="52"/>
                    <a:pt x="93" y="52"/>
                  </a:cubicBezTo>
                  <a:cubicBezTo>
                    <a:pt x="86" y="43"/>
                    <a:pt x="44" y="0"/>
                    <a:pt x="0" y="3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7"/>
                    <a:pt x="5" y="101"/>
                  </a:cubicBezTo>
                  <a:cubicBezTo>
                    <a:pt x="9" y="105"/>
                    <a:pt x="16" y="107"/>
                    <a:pt x="27" y="107"/>
                  </a:cubicBezTo>
                  <a:cubicBezTo>
                    <a:pt x="43" y="107"/>
                    <a:pt x="65" y="100"/>
                    <a:pt x="93" y="9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4" name="Freeform 96"/>
            <p:cNvSpPr>
              <a:spLocks/>
            </p:cNvSpPr>
            <p:nvPr/>
          </p:nvSpPr>
          <p:spPr bwMode="auto">
            <a:xfrm>
              <a:off x="5731995" y="4049432"/>
              <a:ext cx="203200" cy="231775"/>
            </a:xfrm>
            <a:custGeom>
              <a:avLst/>
              <a:gdLst>
                <a:gd name="T0" fmla="*/ 92 w 93"/>
                <a:gd name="T1" fmla="*/ 31 h 106"/>
                <a:gd name="T2" fmla="*/ 0 w 93"/>
                <a:gd name="T3" fmla="*/ 50 h 106"/>
                <a:gd name="T4" fmla="*/ 0 w 93"/>
                <a:gd name="T5" fmla="*/ 91 h 106"/>
                <a:gd name="T6" fmla="*/ 66 w 93"/>
                <a:gd name="T7" fmla="*/ 106 h 106"/>
                <a:gd name="T8" fmla="*/ 88 w 93"/>
                <a:gd name="T9" fmla="*/ 100 h 106"/>
                <a:gd name="T10" fmla="*/ 92 w 93"/>
                <a:gd name="T11" fmla="*/ 91 h 106"/>
                <a:gd name="T12" fmla="*/ 92 w 93"/>
                <a:gd name="T13" fmla="*/ 3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106">
                  <a:moveTo>
                    <a:pt x="92" y="31"/>
                  </a:moveTo>
                  <a:cubicBezTo>
                    <a:pt x="50" y="0"/>
                    <a:pt x="10" y="39"/>
                    <a:pt x="0" y="5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29" y="99"/>
                    <a:pt x="50" y="106"/>
                    <a:pt x="66" y="106"/>
                  </a:cubicBezTo>
                  <a:cubicBezTo>
                    <a:pt x="76" y="106"/>
                    <a:pt x="84" y="104"/>
                    <a:pt x="88" y="100"/>
                  </a:cubicBezTo>
                  <a:cubicBezTo>
                    <a:pt x="93" y="96"/>
                    <a:pt x="93" y="92"/>
                    <a:pt x="92" y="91"/>
                  </a:cubicBezTo>
                  <a:cubicBezTo>
                    <a:pt x="92" y="31"/>
                    <a:pt x="92" y="31"/>
                    <a:pt x="92" y="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5" name="Freeform 97"/>
            <p:cNvSpPr>
              <a:spLocks/>
            </p:cNvSpPr>
            <p:nvPr/>
          </p:nvSpPr>
          <p:spPr bwMode="auto">
            <a:xfrm>
              <a:off x="5590707" y="4136745"/>
              <a:ext cx="127000" cy="125413"/>
            </a:xfrm>
            <a:custGeom>
              <a:avLst/>
              <a:gdLst>
                <a:gd name="T0" fmla="*/ 29 w 58"/>
                <a:gd name="T1" fmla="*/ 57 h 57"/>
                <a:gd name="T2" fmla="*/ 30 w 58"/>
                <a:gd name="T3" fmla="*/ 57 h 57"/>
                <a:gd name="T4" fmla="*/ 55 w 58"/>
                <a:gd name="T5" fmla="*/ 57 h 57"/>
                <a:gd name="T6" fmla="*/ 58 w 58"/>
                <a:gd name="T7" fmla="*/ 55 h 57"/>
                <a:gd name="T8" fmla="*/ 58 w 58"/>
                <a:gd name="T9" fmla="*/ 46 h 57"/>
                <a:gd name="T10" fmla="*/ 58 w 58"/>
                <a:gd name="T11" fmla="*/ 3 h 57"/>
                <a:gd name="T12" fmla="*/ 55 w 58"/>
                <a:gd name="T13" fmla="*/ 0 h 57"/>
                <a:gd name="T14" fmla="*/ 3 w 58"/>
                <a:gd name="T15" fmla="*/ 0 h 57"/>
                <a:gd name="T16" fmla="*/ 0 w 58"/>
                <a:gd name="T17" fmla="*/ 3 h 57"/>
                <a:gd name="T18" fmla="*/ 0 w 58"/>
                <a:gd name="T19" fmla="*/ 48 h 57"/>
                <a:gd name="T20" fmla="*/ 0 w 58"/>
                <a:gd name="T21" fmla="*/ 55 h 57"/>
                <a:gd name="T22" fmla="*/ 3 w 58"/>
                <a:gd name="T23" fmla="*/ 57 h 57"/>
                <a:gd name="T24" fmla="*/ 29 w 58"/>
                <a:gd name="T2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57">
                  <a:moveTo>
                    <a:pt x="29" y="57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6" y="57"/>
                    <a:pt x="58" y="56"/>
                    <a:pt x="58" y="55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1"/>
                    <a:pt x="56" y="0"/>
                    <a:pt x="5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7"/>
                    <a:pt x="3" y="57"/>
                  </a:cubicBezTo>
                  <a:lnTo>
                    <a:pt x="29" y="5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7011520" y="2277782"/>
            <a:ext cx="398463" cy="519113"/>
            <a:chOff x="7011520" y="2277782"/>
            <a:chExt cx="398463" cy="519113"/>
          </a:xfrm>
        </p:grpSpPr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7092482" y="2503207"/>
              <a:ext cx="150813" cy="293688"/>
            </a:xfrm>
            <a:custGeom>
              <a:avLst/>
              <a:gdLst>
                <a:gd name="T0" fmla="*/ 25 w 95"/>
                <a:gd name="T1" fmla="*/ 0 h 185"/>
                <a:gd name="T2" fmla="*/ 25 w 95"/>
                <a:gd name="T3" fmla="*/ 155 h 185"/>
                <a:gd name="T4" fmla="*/ 0 w 95"/>
                <a:gd name="T5" fmla="*/ 155 h 185"/>
                <a:gd name="T6" fmla="*/ 0 w 95"/>
                <a:gd name="T7" fmla="*/ 185 h 185"/>
                <a:gd name="T8" fmla="*/ 95 w 95"/>
                <a:gd name="T9" fmla="*/ 185 h 185"/>
                <a:gd name="T10" fmla="*/ 95 w 95"/>
                <a:gd name="T11" fmla="*/ 155 h 185"/>
                <a:gd name="T12" fmla="*/ 71 w 95"/>
                <a:gd name="T13" fmla="*/ 155 h 185"/>
                <a:gd name="T14" fmla="*/ 71 w 95"/>
                <a:gd name="T15" fmla="*/ 0 h 185"/>
                <a:gd name="T16" fmla="*/ 25 w 95"/>
                <a:gd name="T1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" h="185">
                  <a:moveTo>
                    <a:pt x="25" y="0"/>
                  </a:moveTo>
                  <a:lnTo>
                    <a:pt x="25" y="155"/>
                  </a:lnTo>
                  <a:lnTo>
                    <a:pt x="0" y="155"/>
                  </a:lnTo>
                  <a:lnTo>
                    <a:pt x="0" y="185"/>
                  </a:lnTo>
                  <a:lnTo>
                    <a:pt x="95" y="185"/>
                  </a:lnTo>
                  <a:lnTo>
                    <a:pt x="95" y="155"/>
                  </a:lnTo>
                  <a:lnTo>
                    <a:pt x="71" y="155"/>
                  </a:lnTo>
                  <a:lnTo>
                    <a:pt x="71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7" name="Freeform 99"/>
            <p:cNvSpPr>
              <a:spLocks/>
            </p:cNvSpPr>
            <p:nvPr/>
          </p:nvSpPr>
          <p:spPr bwMode="auto">
            <a:xfrm>
              <a:off x="7092482" y="2277782"/>
              <a:ext cx="150813" cy="92075"/>
            </a:xfrm>
            <a:custGeom>
              <a:avLst/>
              <a:gdLst>
                <a:gd name="T0" fmla="*/ 51 w 69"/>
                <a:gd name="T1" fmla="*/ 42 h 42"/>
                <a:gd name="T2" fmla="*/ 51 w 69"/>
                <a:gd name="T3" fmla="*/ 27 h 42"/>
                <a:gd name="T4" fmla="*/ 57 w 69"/>
                <a:gd name="T5" fmla="*/ 27 h 42"/>
                <a:gd name="T6" fmla="*/ 69 w 69"/>
                <a:gd name="T7" fmla="*/ 13 h 42"/>
                <a:gd name="T8" fmla="*/ 57 w 69"/>
                <a:gd name="T9" fmla="*/ 0 h 42"/>
                <a:gd name="T10" fmla="*/ 12 w 69"/>
                <a:gd name="T11" fmla="*/ 0 h 42"/>
                <a:gd name="T12" fmla="*/ 0 w 69"/>
                <a:gd name="T13" fmla="*/ 13 h 42"/>
                <a:gd name="T14" fmla="*/ 12 w 69"/>
                <a:gd name="T15" fmla="*/ 27 h 42"/>
                <a:gd name="T16" fmla="*/ 18 w 69"/>
                <a:gd name="T17" fmla="*/ 27 h 42"/>
                <a:gd name="T18" fmla="*/ 18 w 69"/>
                <a:gd name="T19" fmla="*/ 42 h 42"/>
                <a:gd name="T20" fmla="*/ 51 w 69"/>
                <a:gd name="T2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2">
                  <a:moveTo>
                    <a:pt x="51" y="42"/>
                  </a:moveTo>
                  <a:cubicBezTo>
                    <a:pt x="51" y="27"/>
                    <a:pt x="51" y="27"/>
                    <a:pt x="51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64" y="27"/>
                    <a:pt x="69" y="21"/>
                    <a:pt x="69" y="13"/>
                  </a:cubicBezTo>
                  <a:cubicBezTo>
                    <a:pt x="69" y="6"/>
                    <a:pt x="64" y="0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ubicBezTo>
                    <a:pt x="0" y="21"/>
                    <a:pt x="5" y="27"/>
                    <a:pt x="12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42"/>
                    <a:pt x="18" y="42"/>
                    <a:pt x="18" y="42"/>
                  </a:cubicBezTo>
                  <a:lnTo>
                    <a:pt x="51" y="4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7011520" y="2347632"/>
              <a:ext cx="398463" cy="171450"/>
            </a:xfrm>
            <a:custGeom>
              <a:avLst/>
              <a:gdLst>
                <a:gd name="T0" fmla="*/ 155 w 251"/>
                <a:gd name="T1" fmla="*/ 24 h 108"/>
                <a:gd name="T2" fmla="*/ 122 w 251"/>
                <a:gd name="T3" fmla="*/ 24 h 108"/>
                <a:gd name="T4" fmla="*/ 76 w 251"/>
                <a:gd name="T5" fmla="*/ 24 h 108"/>
                <a:gd name="T6" fmla="*/ 0 w 251"/>
                <a:gd name="T7" fmla="*/ 24 h 108"/>
                <a:gd name="T8" fmla="*/ 0 w 251"/>
                <a:gd name="T9" fmla="*/ 88 h 108"/>
                <a:gd name="T10" fmla="*/ 76 w 251"/>
                <a:gd name="T11" fmla="*/ 88 h 108"/>
                <a:gd name="T12" fmla="*/ 122 w 251"/>
                <a:gd name="T13" fmla="*/ 88 h 108"/>
                <a:gd name="T14" fmla="*/ 155 w 251"/>
                <a:gd name="T15" fmla="*/ 88 h 108"/>
                <a:gd name="T16" fmla="*/ 155 w 251"/>
                <a:gd name="T17" fmla="*/ 108 h 108"/>
                <a:gd name="T18" fmla="*/ 251 w 251"/>
                <a:gd name="T19" fmla="*/ 54 h 108"/>
                <a:gd name="T20" fmla="*/ 155 w 251"/>
                <a:gd name="T21" fmla="*/ 0 h 108"/>
                <a:gd name="T22" fmla="*/ 155 w 251"/>
                <a:gd name="T23" fmla="*/ 2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1" h="108">
                  <a:moveTo>
                    <a:pt x="155" y="24"/>
                  </a:moveTo>
                  <a:lnTo>
                    <a:pt x="122" y="24"/>
                  </a:lnTo>
                  <a:lnTo>
                    <a:pt x="76" y="24"/>
                  </a:lnTo>
                  <a:lnTo>
                    <a:pt x="0" y="24"/>
                  </a:lnTo>
                  <a:lnTo>
                    <a:pt x="0" y="88"/>
                  </a:lnTo>
                  <a:lnTo>
                    <a:pt x="76" y="88"/>
                  </a:lnTo>
                  <a:lnTo>
                    <a:pt x="122" y="88"/>
                  </a:lnTo>
                  <a:lnTo>
                    <a:pt x="155" y="88"/>
                  </a:lnTo>
                  <a:lnTo>
                    <a:pt x="155" y="108"/>
                  </a:lnTo>
                  <a:lnTo>
                    <a:pt x="251" y="54"/>
                  </a:lnTo>
                  <a:lnTo>
                    <a:pt x="155" y="0"/>
                  </a:lnTo>
                  <a:lnTo>
                    <a:pt x="155" y="2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99" name="Oval 101"/>
          <p:cNvSpPr>
            <a:spLocks noChangeArrowheads="1"/>
          </p:cNvSpPr>
          <p:nvPr/>
        </p:nvSpPr>
        <p:spPr bwMode="auto">
          <a:xfrm>
            <a:off x="7090895" y="3114395"/>
            <a:ext cx="127000" cy="128588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0" name="Freeform 102"/>
          <p:cNvSpPr>
            <a:spLocks/>
          </p:cNvSpPr>
          <p:nvPr/>
        </p:nvSpPr>
        <p:spPr bwMode="auto">
          <a:xfrm>
            <a:off x="6943257" y="3233457"/>
            <a:ext cx="534988" cy="471488"/>
          </a:xfrm>
          <a:custGeom>
            <a:avLst/>
            <a:gdLst>
              <a:gd name="T0" fmla="*/ 118 w 337"/>
              <a:gd name="T1" fmla="*/ 28 h 297"/>
              <a:gd name="T2" fmla="*/ 76 w 337"/>
              <a:gd name="T3" fmla="*/ 61 h 297"/>
              <a:gd name="T4" fmla="*/ 20 w 337"/>
              <a:gd name="T5" fmla="*/ 12 h 297"/>
              <a:gd name="T6" fmla="*/ 0 w 337"/>
              <a:gd name="T7" fmla="*/ 35 h 297"/>
              <a:gd name="T8" fmla="*/ 75 w 337"/>
              <a:gd name="T9" fmla="*/ 100 h 297"/>
              <a:gd name="T10" fmla="*/ 131 w 337"/>
              <a:gd name="T11" fmla="*/ 55 h 297"/>
              <a:gd name="T12" fmla="*/ 173 w 337"/>
              <a:gd name="T13" fmla="*/ 140 h 297"/>
              <a:gd name="T14" fmla="*/ 115 w 337"/>
              <a:gd name="T15" fmla="*/ 182 h 297"/>
              <a:gd name="T16" fmla="*/ 109 w 337"/>
              <a:gd name="T17" fmla="*/ 294 h 297"/>
              <a:gd name="T18" fmla="*/ 149 w 337"/>
              <a:gd name="T19" fmla="*/ 297 h 297"/>
              <a:gd name="T20" fmla="*/ 153 w 337"/>
              <a:gd name="T21" fmla="*/ 203 h 297"/>
              <a:gd name="T22" fmla="*/ 200 w 337"/>
              <a:gd name="T23" fmla="*/ 169 h 297"/>
              <a:gd name="T24" fmla="*/ 203 w 337"/>
              <a:gd name="T25" fmla="*/ 167 h 297"/>
              <a:gd name="T26" fmla="*/ 216 w 337"/>
              <a:gd name="T27" fmla="*/ 239 h 297"/>
              <a:gd name="T28" fmla="*/ 334 w 337"/>
              <a:gd name="T29" fmla="*/ 247 h 297"/>
              <a:gd name="T30" fmla="*/ 337 w 337"/>
              <a:gd name="T31" fmla="*/ 209 h 297"/>
              <a:gd name="T32" fmla="*/ 250 w 337"/>
              <a:gd name="T33" fmla="*/ 202 h 297"/>
              <a:gd name="T34" fmla="*/ 240 w 337"/>
              <a:gd name="T35" fmla="*/ 141 h 297"/>
              <a:gd name="T36" fmla="*/ 200 w 337"/>
              <a:gd name="T37" fmla="*/ 30 h 297"/>
              <a:gd name="T38" fmla="*/ 258 w 337"/>
              <a:gd name="T39" fmla="*/ 30 h 297"/>
              <a:gd name="T40" fmla="*/ 293 w 337"/>
              <a:gd name="T41" fmla="*/ 109 h 297"/>
              <a:gd name="T42" fmla="*/ 321 w 337"/>
              <a:gd name="T43" fmla="*/ 97 h 297"/>
              <a:gd name="T44" fmla="*/ 278 w 337"/>
              <a:gd name="T45" fmla="*/ 0 h 297"/>
              <a:gd name="T46" fmla="*/ 189 w 337"/>
              <a:gd name="T47" fmla="*/ 0 h 297"/>
              <a:gd name="T48" fmla="*/ 118 w 337"/>
              <a:gd name="T49" fmla="*/ 28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7" h="297">
                <a:moveTo>
                  <a:pt x="118" y="28"/>
                </a:moveTo>
                <a:lnTo>
                  <a:pt x="76" y="61"/>
                </a:lnTo>
                <a:lnTo>
                  <a:pt x="20" y="12"/>
                </a:lnTo>
                <a:lnTo>
                  <a:pt x="0" y="35"/>
                </a:lnTo>
                <a:lnTo>
                  <a:pt x="75" y="100"/>
                </a:lnTo>
                <a:lnTo>
                  <a:pt x="131" y="55"/>
                </a:lnTo>
                <a:lnTo>
                  <a:pt x="173" y="140"/>
                </a:lnTo>
                <a:lnTo>
                  <a:pt x="115" y="182"/>
                </a:lnTo>
                <a:lnTo>
                  <a:pt x="109" y="294"/>
                </a:lnTo>
                <a:lnTo>
                  <a:pt x="149" y="297"/>
                </a:lnTo>
                <a:lnTo>
                  <a:pt x="153" y="203"/>
                </a:lnTo>
                <a:lnTo>
                  <a:pt x="200" y="169"/>
                </a:lnTo>
                <a:lnTo>
                  <a:pt x="203" y="167"/>
                </a:lnTo>
                <a:lnTo>
                  <a:pt x="216" y="239"/>
                </a:lnTo>
                <a:lnTo>
                  <a:pt x="334" y="247"/>
                </a:lnTo>
                <a:lnTo>
                  <a:pt x="337" y="209"/>
                </a:lnTo>
                <a:lnTo>
                  <a:pt x="250" y="202"/>
                </a:lnTo>
                <a:lnTo>
                  <a:pt x="240" y="141"/>
                </a:lnTo>
                <a:lnTo>
                  <a:pt x="200" y="30"/>
                </a:lnTo>
                <a:lnTo>
                  <a:pt x="258" y="30"/>
                </a:lnTo>
                <a:lnTo>
                  <a:pt x="293" y="109"/>
                </a:lnTo>
                <a:lnTo>
                  <a:pt x="321" y="97"/>
                </a:lnTo>
                <a:lnTo>
                  <a:pt x="278" y="0"/>
                </a:lnTo>
                <a:lnTo>
                  <a:pt x="189" y="0"/>
                </a:lnTo>
                <a:lnTo>
                  <a:pt x="118" y="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43" name="Group 142"/>
          <p:cNvGrpSpPr/>
          <p:nvPr/>
        </p:nvGrpSpPr>
        <p:grpSpPr>
          <a:xfrm>
            <a:off x="6147920" y="650595"/>
            <a:ext cx="569913" cy="460375"/>
            <a:chOff x="6147920" y="650595"/>
            <a:chExt cx="569913" cy="460375"/>
          </a:xfrm>
        </p:grpSpPr>
        <p:sp>
          <p:nvSpPr>
            <p:cNvPr id="101" name="Freeform 103"/>
            <p:cNvSpPr>
              <a:spLocks noEditPoints="1"/>
            </p:cNvSpPr>
            <p:nvPr/>
          </p:nvSpPr>
          <p:spPr bwMode="auto">
            <a:xfrm>
              <a:off x="6247932" y="650595"/>
              <a:ext cx="423863" cy="260350"/>
            </a:xfrm>
            <a:custGeom>
              <a:avLst/>
              <a:gdLst>
                <a:gd name="T0" fmla="*/ 173 w 267"/>
                <a:gd name="T1" fmla="*/ 0 h 164"/>
                <a:gd name="T2" fmla="*/ 173 w 267"/>
                <a:gd name="T3" fmla="*/ 91 h 164"/>
                <a:gd name="T4" fmla="*/ 0 w 267"/>
                <a:gd name="T5" fmla="*/ 91 h 164"/>
                <a:gd name="T6" fmla="*/ 0 w 267"/>
                <a:gd name="T7" fmla="*/ 164 h 164"/>
                <a:gd name="T8" fmla="*/ 267 w 267"/>
                <a:gd name="T9" fmla="*/ 164 h 164"/>
                <a:gd name="T10" fmla="*/ 267 w 267"/>
                <a:gd name="T11" fmla="*/ 91 h 164"/>
                <a:gd name="T12" fmla="*/ 235 w 267"/>
                <a:gd name="T13" fmla="*/ 91 h 164"/>
                <a:gd name="T14" fmla="*/ 235 w 267"/>
                <a:gd name="T15" fmla="*/ 0 h 164"/>
                <a:gd name="T16" fmla="*/ 173 w 267"/>
                <a:gd name="T17" fmla="*/ 0 h 164"/>
                <a:gd name="T18" fmla="*/ 81 w 267"/>
                <a:gd name="T19" fmla="*/ 146 h 164"/>
                <a:gd name="T20" fmla="*/ 35 w 267"/>
                <a:gd name="T21" fmla="*/ 146 h 164"/>
                <a:gd name="T22" fmla="*/ 35 w 267"/>
                <a:gd name="T23" fmla="*/ 115 h 164"/>
                <a:gd name="T24" fmla="*/ 81 w 267"/>
                <a:gd name="T25" fmla="*/ 115 h 164"/>
                <a:gd name="T26" fmla="*/ 81 w 267"/>
                <a:gd name="T27" fmla="*/ 146 h 164"/>
                <a:gd name="T28" fmla="*/ 157 w 267"/>
                <a:gd name="T29" fmla="*/ 146 h 164"/>
                <a:gd name="T30" fmla="*/ 111 w 267"/>
                <a:gd name="T31" fmla="*/ 146 h 164"/>
                <a:gd name="T32" fmla="*/ 111 w 267"/>
                <a:gd name="T33" fmla="*/ 115 h 164"/>
                <a:gd name="T34" fmla="*/ 157 w 267"/>
                <a:gd name="T35" fmla="*/ 115 h 164"/>
                <a:gd name="T36" fmla="*/ 157 w 267"/>
                <a:gd name="T37" fmla="*/ 146 h 164"/>
                <a:gd name="T38" fmla="*/ 232 w 267"/>
                <a:gd name="T39" fmla="*/ 146 h 164"/>
                <a:gd name="T40" fmla="*/ 187 w 267"/>
                <a:gd name="T41" fmla="*/ 146 h 164"/>
                <a:gd name="T42" fmla="*/ 187 w 267"/>
                <a:gd name="T43" fmla="*/ 115 h 164"/>
                <a:gd name="T44" fmla="*/ 232 w 267"/>
                <a:gd name="T45" fmla="*/ 115 h 164"/>
                <a:gd name="T46" fmla="*/ 232 w 267"/>
                <a:gd name="T47" fmla="*/ 14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7" h="164">
                  <a:moveTo>
                    <a:pt x="173" y="0"/>
                  </a:moveTo>
                  <a:lnTo>
                    <a:pt x="173" y="91"/>
                  </a:lnTo>
                  <a:lnTo>
                    <a:pt x="0" y="91"/>
                  </a:lnTo>
                  <a:lnTo>
                    <a:pt x="0" y="164"/>
                  </a:lnTo>
                  <a:lnTo>
                    <a:pt x="267" y="164"/>
                  </a:lnTo>
                  <a:lnTo>
                    <a:pt x="267" y="91"/>
                  </a:lnTo>
                  <a:lnTo>
                    <a:pt x="235" y="91"/>
                  </a:lnTo>
                  <a:lnTo>
                    <a:pt x="235" y="0"/>
                  </a:lnTo>
                  <a:lnTo>
                    <a:pt x="173" y="0"/>
                  </a:lnTo>
                  <a:close/>
                  <a:moveTo>
                    <a:pt x="81" y="146"/>
                  </a:moveTo>
                  <a:lnTo>
                    <a:pt x="35" y="146"/>
                  </a:lnTo>
                  <a:lnTo>
                    <a:pt x="35" y="115"/>
                  </a:lnTo>
                  <a:lnTo>
                    <a:pt x="81" y="115"/>
                  </a:lnTo>
                  <a:lnTo>
                    <a:pt x="81" y="146"/>
                  </a:lnTo>
                  <a:close/>
                  <a:moveTo>
                    <a:pt x="157" y="146"/>
                  </a:moveTo>
                  <a:lnTo>
                    <a:pt x="111" y="146"/>
                  </a:lnTo>
                  <a:lnTo>
                    <a:pt x="111" y="115"/>
                  </a:lnTo>
                  <a:lnTo>
                    <a:pt x="157" y="115"/>
                  </a:lnTo>
                  <a:lnTo>
                    <a:pt x="157" y="146"/>
                  </a:lnTo>
                  <a:close/>
                  <a:moveTo>
                    <a:pt x="232" y="146"/>
                  </a:moveTo>
                  <a:lnTo>
                    <a:pt x="187" y="146"/>
                  </a:lnTo>
                  <a:lnTo>
                    <a:pt x="187" y="115"/>
                  </a:lnTo>
                  <a:lnTo>
                    <a:pt x="232" y="115"/>
                  </a:lnTo>
                  <a:lnTo>
                    <a:pt x="232" y="14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6147920" y="926820"/>
              <a:ext cx="569913" cy="184150"/>
            </a:xfrm>
            <a:custGeom>
              <a:avLst/>
              <a:gdLst>
                <a:gd name="T0" fmla="*/ 347 w 359"/>
                <a:gd name="T1" fmla="*/ 116 h 116"/>
                <a:gd name="T2" fmla="*/ 359 w 359"/>
                <a:gd name="T3" fmla="*/ 0 h 116"/>
                <a:gd name="T4" fmla="*/ 0 w 359"/>
                <a:gd name="T5" fmla="*/ 0 h 116"/>
                <a:gd name="T6" fmla="*/ 41 w 359"/>
                <a:gd name="T7" fmla="*/ 116 h 116"/>
                <a:gd name="T8" fmla="*/ 347 w 359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" h="116">
                  <a:moveTo>
                    <a:pt x="347" y="116"/>
                  </a:moveTo>
                  <a:lnTo>
                    <a:pt x="359" y="0"/>
                  </a:lnTo>
                  <a:lnTo>
                    <a:pt x="0" y="0"/>
                  </a:lnTo>
                  <a:lnTo>
                    <a:pt x="41" y="116"/>
                  </a:lnTo>
                  <a:lnTo>
                    <a:pt x="347" y="11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3074520" y="2300007"/>
            <a:ext cx="500063" cy="473076"/>
            <a:chOff x="3074520" y="2300007"/>
            <a:chExt cx="500063" cy="473076"/>
          </a:xfrm>
        </p:grpSpPr>
        <p:sp>
          <p:nvSpPr>
            <p:cNvPr id="103" name="Rectangle 105"/>
            <p:cNvSpPr>
              <a:spLocks noChangeArrowheads="1"/>
            </p:cNvSpPr>
            <p:nvPr/>
          </p:nvSpPr>
          <p:spPr bwMode="auto">
            <a:xfrm>
              <a:off x="3201520" y="2323820"/>
              <a:ext cx="373063" cy="2603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3074520" y="2300007"/>
              <a:ext cx="500063" cy="354013"/>
            </a:xfrm>
            <a:custGeom>
              <a:avLst/>
              <a:gdLst>
                <a:gd name="T0" fmla="*/ 0 w 315"/>
                <a:gd name="T1" fmla="*/ 0 h 223"/>
                <a:gd name="T2" fmla="*/ 0 w 315"/>
                <a:gd name="T3" fmla="*/ 30 h 223"/>
                <a:gd name="T4" fmla="*/ 36 w 315"/>
                <a:gd name="T5" fmla="*/ 30 h 223"/>
                <a:gd name="T6" fmla="*/ 36 w 315"/>
                <a:gd name="T7" fmla="*/ 223 h 223"/>
                <a:gd name="T8" fmla="*/ 315 w 315"/>
                <a:gd name="T9" fmla="*/ 223 h 223"/>
                <a:gd name="T10" fmla="*/ 315 w 315"/>
                <a:gd name="T11" fmla="*/ 194 h 223"/>
                <a:gd name="T12" fmla="*/ 65 w 315"/>
                <a:gd name="T13" fmla="*/ 194 h 223"/>
                <a:gd name="T14" fmla="*/ 65 w 315"/>
                <a:gd name="T15" fmla="*/ 0 h 223"/>
                <a:gd name="T16" fmla="*/ 0 w 315"/>
                <a:gd name="T17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5" h="223">
                  <a:moveTo>
                    <a:pt x="0" y="0"/>
                  </a:moveTo>
                  <a:lnTo>
                    <a:pt x="0" y="30"/>
                  </a:lnTo>
                  <a:lnTo>
                    <a:pt x="36" y="30"/>
                  </a:lnTo>
                  <a:lnTo>
                    <a:pt x="36" y="223"/>
                  </a:lnTo>
                  <a:lnTo>
                    <a:pt x="315" y="223"/>
                  </a:lnTo>
                  <a:lnTo>
                    <a:pt x="315" y="194"/>
                  </a:lnTo>
                  <a:lnTo>
                    <a:pt x="65" y="194"/>
                  </a:lnTo>
                  <a:lnTo>
                    <a:pt x="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5" name="Oval 107"/>
            <p:cNvSpPr>
              <a:spLocks noChangeArrowheads="1"/>
            </p:cNvSpPr>
            <p:nvPr/>
          </p:nvSpPr>
          <p:spPr bwMode="auto">
            <a:xfrm>
              <a:off x="3166595" y="2676245"/>
              <a:ext cx="96838" cy="968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6" name="Oval 108"/>
            <p:cNvSpPr>
              <a:spLocks noChangeArrowheads="1"/>
            </p:cNvSpPr>
            <p:nvPr/>
          </p:nvSpPr>
          <p:spPr bwMode="auto">
            <a:xfrm>
              <a:off x="3442820" y="2676245"/>
              <a:ext cx="96838" cy="968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6138395" y="4043082"/>
            <a:ext cx="587375" cy="439738"/>
            <a:chOff x="6138395" y="4043082"/>
            <a:chExt cx="587375" cy="439738"/>
          </a:xfrm>
        </p:grpSpPr>
        <p:sp>
          <p:nvSpPr>
            <p:cNvPr id="107" name="Freeform 109"/>
            <p:cNvSpPr>
              <a:spLocks/>
            </p:cNvSpPr>
            <p:nvPr/>
          </p:nvSpPr>
          <p:spPr bwMode="auto">
            <a:xfrm>
              <a:off x="6252695" y="4043082"/>
              <a:ext cx="473075" cy="273050"/>
            </a:xfrm>
            <a:custGeom>
              <a:avLst/>
              <a:gdLst>
                <a:gd name="T0" fmla="*/ 298 w 298"/>
                <a:gd name="T1" fmla="*/ 0 h 172"/>
                <a:gd name="T2" fmla="*/ 2 w 298"/>
                <a:gd name="T3" fmla="*/ 0 h 172"/>
                <a:gd name="T4" fmla="*/ 0 w 298"/>
                <a:gd name="T5" fmla="*/ 172 h 172"/>
                <a:gd name="T6" fmla="*/ 253 w 298"/>
                <a:gd name="T7" fmla="*/ 172 h 172"/>
                <a:gd name="T8" fmla="*/ 298 w 298"/>
                <a:gd name="T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172">
                  <a:moveTo>
                    <a:pt x="298" y="0"/>
                  </a:moveTo>
                  <a:lnTo>
                    <a:pt x="2" y="0"/>
                  </a:lnTo>
                  <a:lnTo>
                    <a:pt x="0" y="172"/>
                  </a:lnTo>
                  <a:lnTo>
                    <a:pt x="253" y="172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8" name="Oval 110"/>
            <p:cNvSpPr>
              <a:spLocks noChangeArrowheads="1"/>
            </p:cNvSpPr>
            <p:nvPr/>
          </p:nvSpPr>
          <p:spPr bwMode="auto">
            <a:xfrm>
              <a:off x="6255870" y="4389157"/>
              <a:ext cx="93663" cy="9366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9" name="Oval 111"/>
            <p:cNvSpPr>
              <a:spLocks noChangeArrowheads="1"/>
            </p:cNvSpPr>
            <p:nvPr/>
          </p:nvSpPr>
          <p:spPr bwMode="auto">
            <a:xfrm>
              <a:off x="6527332" y="4389157"/>
              <a:ext cx="93663" cy="9366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6138395" y="4043082"/>
              <a:ext cx="509588" cy="323850"/>
            </a:xfrm>
            <a:custGeom>
              <a:avLst/>
              <a:gdLst>
                <a:gd name="T0" fmla="*/ 232 w 232"/>
                <a:gd name="T1" fmla="*/ 134 h 148"/>
                <a:gd name="T2" fmla="*/ 43 w 232"/>
                <a:gd name="T3" fmla="*/ 134 h 148"/>
                <a:gd name="T4" fmla="*/ 43 w 232"/>
                <a:gd name="T5" fmla="*/ 20 h 148"/>
                <a:gd name="T6" fmla="*/ 43 w 232"/>
                <a:gd name="T7" fmla="*/ 0 h 148"/>
                <a:gd name="T8" fmla="*/ 25 w 232"/>
                <a:gd name="T9" fmla="*/ 0 h 148"/>
                <a:gd name="T10" fmla="*/ 20 w 232"/>
                <a:gd name="T11" fmla="*/ 0 h 148"/>
                <a:gd name="T12" fmla="*/ 11 w 232"/>
                <a:gd name="T13" fmla="*/ 0 h 148"/>
                <a:gd name="T14" fmla="*/ 10 w 232"/>
                <a:gd name="T15" fmla="*/ 0 h 148"/>
                <a:gd name="T16" fmla="*/ 10 w 232"/>
                <a:gd name="T17" fmla="*/ 0 h 148"/>
                <a:gd name="T18" fmla="*/ 0 w 232"/>
                <a:gd name="T19" fmla="*/ 10 h 148"/>
                <a:gd name="T20" fmla="*/ 10 w 232"/>
                <a:gd name="T21" fmla="*/ 20 h 148"/>
                <a:gd name="T22" fmla="*/ 10 w 232"/>
                <a:gd name="T23" fmla="*/ 20 h 148"/>
                <a:gd name="T24" fmla="*/ 11 w 232"/>
                <a:gd name="T25" fmla="*/ 20 h 148"/>
                <a:gd name="T26" fmla="*/ 20 w 232"/>
                <a:gd name="T27" fmla="*/ 20 h 148"/>
                <a:gd name="T28" fmla="*/ 25 w 232"/>
                <a:gd name="T29" fmla="*/ 20 h 148"/>
                <a:gd name="T30" fmla="*/ 29 w 232"/>
                <a:gd name="T31" fmla="*/ 20 h 148"/>
                <a:gd name="T32" fmla="*/ 29 w 232"/>
                <a:gd name="T33" fmla="*/ 148 h 148"/>
                <a:gd name="T34" fmla="*/ 229 w 232"/>
                <a:gd name="T35" fmla="*/ 148 h 148"/>
                <a:gd name="T36" fmla="*/ 232 w 232"/>
                <a:gd name="T37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2" h="148">
                  <a:moveTo>
                    <a:pt x="232" y="134"/>
                  </a:moveTo>
                  <a:cubicBezTo>
                    <a:pt x="43" y="134"/>
                    <a:pt x="43" y="134"/>
                    <a:pt x="43" y="134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5"/>
                    <a:pt x="5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148"/>
                    <a:pt x="29" y="148"/>
                    <a:pt x="29" y="148"/>
                  </a:cubicBezTo>
                  <a:cubicBezTo>
                    <a:pt x="229" y="148"/>
                    <a:pt x="229" y="148"/>
                    <a:pt x="229" y="148"/>
                  </a:cubicBezTo>
                  <a:lnTo>
                    <a:pt x="232" y="13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8524407" y="1518957"/>
            <a:ext cx="525463" cy="465138"/>
            <a:chOff x="8524407" y="1518957"/>
            <a:chExt cx="525463" cy="465138"/>
          </a:xfrm>
        </p:grpSpPr>
        <p:sp>
          <p:nvSpPr>
            <p:cNvPr id="111" name="Rectangle 113"/>
            <p:cNvSpPr>
              <a:spLocks noChangeArrowheads="1"/>
            </p:cNvSpPr>
            <p:nvPr/>
          </p:nvSpPr>
          <p:spPr bwMode="auto">
            <a:xfrm>
              <a:off x="8786345" y="1731682"/>
              <a:ext cx="119063" cy="6191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2" name="Freeform 114"/>
            <p:cNvSpPr>
              <a:spLocks/>
            </p:cNvSpPr>
            <p:nvPr/>
          </p:nvSpPr>
          <p:spPr bwMode="auto">
            <a:xfrm>
              <a:off x="8659345" y="1628495"/>
              <a:ext cx="96838" cy="73025"/>
            </a:xfrm>
            <a:custGeom>
              <a:avLst/>
              <a:gdLst>
                <a:gd name="T0" fmla="*/ 61 w 61"/>
                <a:gd name="T1" fmla="*/ 0 h 46"/>
                <a:gd name="T2" fmla="*/ 0 w 61"/>
                <a:gd name="T3" fmla="*/ 0 h 46"/>
                <a:gd name="T4" fmla="*/ 6 w 61"/>
                <a:gd name="T5" fmla="*/ 46 h 46"/>
                <a:gd name="T6" fmla="*/ 61 w 61"/>
                <a:gd name="T7" fmla="*/ 46 h 46"/>
                <a:gd name="T8" fmla="*/ 61 w 61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6">
                  <a:moveTo>
                    <a:pt x="61" y="0"/>
                  </a:moveTo>
                  <a:lnTo>
                    <a:pt x="0" y="0"/>
                  </a:lnTo>
                  <a:lnTo>
                    <a:pt x="6" y="46"/>
                  </a:lnTo>
                  <a:lnTo>
                    <a:pt x="61" y="46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3" name="Freeform 115"/>
            <p:cNvSpPr>
              <a:spLocks/>
            </p:cNvSpPr>
            <p:nvPr/>
          </p:nvSpPr>
          <p:spPr bwMode="auto">
            <a:xfrm>
              <a:off x="8670457" y="1731682"/>
              <a:ext cx="85725" cy="61913"/>
            </a:xfrm>
            <a:custGeom>
              <a:avLst/>
              <a:gdLst>
                <a:gd name="T0" fmla="*/ 54 w 54"/>
                <a:gd name="T1" fmla="*/ 39 h 39"/>
                <a:gd name="T2" fmla="*/ 54 w 54"/>
                <a:gd name="T3" fmla="*/ 0 h 39"/>
                <a:gd name="T4" fmla="*/ 0 w 54"/>
                <a:gd name="T5" fmla="*/ 0 h 39"/>
                <a:gd name="T6" fmla="*/ 4 w 54"/>
                <a:gd name="T7" fmla="*/ 39 h 39"/>
                <a:gd name="T8" fmla="*/ 54 w 54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54" y="39"/>
                  </a:moveTo>
                  <a:lnTo>
                    <a:pt x="54" y="0"/>
                  </a:lnTo>
                  <a:lnTo>
                    <a:pt x="0" y="0"/>
                  </a:lnTo>
                  <a:lnTo>
                    <a:pt x="4" y="39"/>
                  </a:lnTo>
                  <a:lnTo>
                    <a:pt x="54" y="3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4" name="Freeform 116"/>
            <p:cNvSpPr>
              <a:spLocks/>
            </p:cNvSpPr>
            <p:nvPr/>
          </p:nvSpPr>
          <p:spPr bwMode="auto">
            <a:xfrm>
              <a:off x="8651407" y="1534832"/>
              <a:ext cx="104775" cy="60325"/>
            </a:xfrm>
            <a:custGeom>
              <a:avLst/>
              <a:gdLst>
                <a:gd name="T0" fmla="*/ 66 w 66"/>
                <a:gd name="T1" fmla="*/ 0 h 38"/>
                <a:gd name="T2" fmla="*/ 0 w 66"/>
                <a:gd name="T3" fmla="*/ 0 h 38"/>
                <a:gd name="T4" fmla="*/ 4 w 66"/>
                <a:gd name="T5" fmla="*/ 38 h 38"/>
                <a:gd name="T6" fmla="*/ 66 w 66"/>
                <a:gd name="T7" fmla="*/ 38 h 38"/>
                <a:gd name="T8" fmla="*/ 66 w 66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8">
                  <a:moveTo>
                    <a:pt x="66" y="0"/>
                  </a:moveTo>
                  <a:lnTo>
                    <a:pt x="0" y="0"/>
                  </a:lnTo>
                  <a:lnTo>
                    <a:pt x="4" y="38"/>
                  </a:lnTo>
                  <a:lnTo>
                    <a:pt x="66" y="38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5" name="Freeform 117"/>
            <p:cNvSpPr>
              <a:spLocks/>
            </p:cNvSpPr>
            <p:nvPr/>
          </p:nvSpPr>
          <p:spPr bwMode="auto">
            <a:xfrm>
              <a:off x="8935570" y="1731682"/>
              <a:ext cx="74613" cy="61913"/>
            </a:xfrm>
            <a:custGeom>
              <a:avLst/>
              <a:gdLst>
                <a:gd name="T0" fmla="*/ 0 w 47"/>
                <a:gd name="T1" fmla="*/ 39 h 39"/>
                <a:gd name="T2" fmla="*/ 40 w 47"/>
                <a:gd name="T3" fmla="*/ 39 h 39"/>
                <a:gd name="T4" fmla="*/ 47 w 47"/>
                <a:gd name="T5" fmla="*/ 0 h 39"/>
                <a:gd name="T6" fmla="*/ 0 w 47"/>
                <a:gd name="T7" fmla="*/ 0 h 39"/>
                <a:gd name="T8" fmla="*/ 0 w 47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9">
                  <a:moveTo>
                    <a:pt x="0" y="39"/>
                  </a:moveTo>
                  <a:lnTo>
                    <a:pt x="40" y="3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6" name="Rectangle 118"/>
            <p:cNvSpPr>
              <a:spLocks noChangeArrowheads="1"/>
            </p:cNvSpPr>
            <p:nvPr/>
          </p:nvSpPr>
          <p:spPr bwMode="auto">
            <a:xfrm>
              <a:off x="8786345" y="1534832"/>
              <a:ext cx="119063" cy="6032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7" name="Rectangle 119"/>
            <p:cNvSpPr>
              <a:spLocks noChangeArrowheads="1"/>
            </p:cNvSpPr>
            <p:nvPr/>
          </p:nvSpPr>
          <p:spPr bwMode="auto">
            <a:xfrm>
              <a:off x="8786345" y="1628495"/>
              <a:ext cx="119063" cy="7302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8" name="Freeform 120"/>
            <p:cNvSpPr>
              <a:spLocks/>
            </p:cNvSpPr>
            <p:nvPr/>
          </p:nvSpPr>
          <p:spPr bwMode="auto">
            <a:xfrm>
              <a:off x="8935570" y="1534832"/>
              <a:ext cx="114300" cy="60325"/>
            </a:xfrm>
            <a:custGeom>
              <a:avLst/>
              <a:gdLst>
                <a:gd name="T0" fmla="*/ 0 w 72"/>
                <a:gd name="T1" fmla="*/ 38 h 38"/>
                <a:gd name="T2" fmla="*/ 64 w 72"/>
                <a:gd name="T3" fmla="*/ 38 h 38"/>
                <a:gd name="T4" fmla="*/ 72 w 72"/>
                <a:gd name="T5" fmla="*/ 0 h 38"/>
                <a:gd name="T6" fmla="*/ 0 w 72"/>
                <a:gd name="T7" fmla="*/ 0 h 38"/>
                <a:gd name="T8" fmla="*/ 0 w 72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8">
                  <a:moveTo>
                    <a:pt x="0" y="38"/>
                  </a:moveTo>
                  <a:lnTo>
                    <a:pt x="64" y="38"/>
                  </a:lnTo>
                  <a:lnTo>
                    <a:pt x="72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9" name="Freeform 121"/>
            <p:cNvSpPr>
              <a:spLocks/>
            </p:cNvSpPr>
            <p:nvPr/>
          </p:nvSpPr>
          <p:spPr bwMode="auto">
            <a:xfrm>
              <a:off x="8935570" y="1628495"/>
              <a:ext cx="96838" cy="73025"/>
            </a:xfrm>
            <a:custGeom>
              <a:avLst/>
              <a:gdLst>
                <a:gd name="T0" fmla="*/ 0 w 61"/>
                <a:gd name="T1" fmla="*/ 46 h 46"/>
                <a:gd name="T2" fmla="*/ 51 w 61"/>
                <a:gd name="T3" fmla="*/ 46 h 46"/>
                <a:gd name="T4" fmla="*/ 61 w 61"/>
                <a:gd name="T5" fmla="*/ 0 h 46"/>
                <a:gd name="T6" fmla="*/ 0 w 61"/>
                <a:gd name="T7" fmla="*/ 0 h 46"/>
                <a:gd name="T8" fmla="*/ 0 w 61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6">
                  <a:moveTo>
                    <a:pt x="0" y="46"/>
                  </a:moveTo>
                  <a:lnTo>
                    <a:pt x="51" y="46"/>
                  </a:lnTo>
                  <a:lnTo>
                    <a:pt x="61" y="0"/>
                  </a:lnTo>
                  <a:lnTo>
                    <a:pt x="0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20" name="Freeform 122"/>
            <p:cNvSpPr>
              <a:spLocks/>
            </p:cNvSpPr>
            <p:nvPr/>
          </p:nvSpPr>
          <p:spPr bwMode="auto">
            <a:xfrm>
              <a:off x="8524407" y="1518957"/>
              <a:ext cx="474663" cy="338138"/>
            </a:xfrm>
            <a:custGeom>
              <a:avLst/>
              <a:gdLst>
                <a:gd name="T0" fmla="*/ 59 w 299"/>
                <a:gd name="T1" fmla="*/ 0 h 213"/>
                <a:gd name="T2" fmla="*/ 0 w 299"/>
                <a:gd name="T3" fmla="*/ 0 h 213"/>
                <a:gd name="T4" fmla="*/ 0 w 299"/>
                <a:gd name="T5" fmla="*/ 19 h 213"/>
                <a:gd name="T6" fmla="*/ 41 w 299"/>
                <a:gd name="T7" fmla="*/ 19 h 213"/>
                <a:gd name="T8" fmla="*/ 58 w 299"/>
                <a:gd name="T9" fmla="*/ 213 h 213"/>
                <a:gd name="T10" fmla="*/ 299 w 299"/>
                <a:gd name="T11" fmla="*/ 213 h 213"/>
                <a:gd name="T12" fmla="*/ 299 w 299"/>
                <a:gd name="T13" fmla="*/ 193 h 213"/>
                <a:gd name="T14" fmla="*/ 76 w 299"/>
                <a:gd name="T15" fmla="*/ 193 h 213"/>
                <a:gd name="T16" fmla="*/ 59 w 299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" h="213">
                  <a:moveTo>
                    <a:pt x="59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41" y="19"/>
                  </a:lnTo>
                  <a:lnTo>
                    <a:pt x="58" y="213"/>
                  </a:lnTo>
                  <a:lnTo>
                    <a:pt x="299" y="213"/>
                  </a:lnTo>
                  <a:lnTo>
                    <a:pt x="299" y="193"/>
                  </a:lnTo>
                  <a:lnTo>
                    <a:pt x="76" y="193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21" name="Oval 123"/>
            <p:cNvSpPr>
              <a:spLocks noChangeArrowheads="1"/>
            </p:cNvSpPr>
            <p:nvPr/>
          </p:nvSpPr>
          <p:spPr bwMode="auto">
            <a:xfrm>
              <a:off x="8616482" y="1887257"/>
              <a:ext cx="96838" cy="968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22" name="Oval 124"/>
            <p:cNvSpPr>
              <a:spLocks noChangeArrowheads="1"/>
            </p:cNvSpPr>
            <p:nvPr/>
          </p:nvSpPr>
          <p:spPr bwMode="auto">
            <a:xfrm>
              <a:off x="8894295" y="1887257"/>
              <a:ext cx="96838" cy="968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8513295" y="4022445"/>
            <a:ext cx="546100" cy="481013"/>
            <a:chOff x="8513295" y="4022445"/>
            <a:chExt cx="546100" cy="481013"/>
          </a:xfrm>
        </p:grpSpPr>
        <p:sp>
          <p:nvSpPr>
            <p:cNvPr id="123" name="Freeform 125"/>
            <p:cNvSpPr>
              <a:spLocks/>
            </p:cNvSpPr>
            <p:nvPr/>
          </p:nvSpPr>
          <p:spPr bwMode="auto">
            <a:xfrm>
              <a:off x="8513295" y="4073245"/>
              <a:ext cx="265113" cy="430213"/>
            </a:xfrm>
            <a:custGeom>
              <a:avLst/>
              <a:gdLst>
                <a:gd name="T0" fmla="*/ 167 w 167"/>
                <a:gd name="T1" fmla="*/ 158 h 271"/>
                <a:gd name="T2" fmla="*/ 167 w 167"/>
                <a:gd name="T3" fmla="*/ 0 h 271"/>
                <a:gd name="T4" fmla="*/ 85 w 167"/>
                <a:gd name="T5" fmla="*/ 0 h 271"/>
                <a:gd name="T6" fmla="*/ 0 w 167"/>
                <a:gd name="T7" fmla="*/ 217 h 271"/>
                <a:gd name="T8" fmla="*/ 121 w 167"/>
                <a:gd name="T9" fmla="*/ 271 h 271"/>
                <a:gd name="T10" fmla="*/ 167 w 167"/>
                <a:gd name="T11" fmla="*/ 15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271">
                  <a:moveTo>
                    <a:pt x="167" y="158"/>
                  </a:moveTo>
                  <a:lnTo>
                    <a:pt x="167" y="0"/>
                  </a:lnTo>
                  <a:lnTo>
                    <a:pt x="85" y="0"/>
                  </a:lnTo>
                  <a:lnTo>
                    <a:pt x="0" y="217"/>
                  </a:lnTo>
                  <a:lnTo>
                    <a:pt x="121" y="271"/>
                  </a:lnTo>
                  <a:lnTo>
                    <a:pt x="167" y="1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24" name="Freeform 126"/>
            <p:cNvSpPr>
              <a:spLocks/>
            </p:cNvSpPr>
            <p:nvPr/>
          </p:nvSpPr>
          <p:spPr bwMode="auto">
            <a:xfrm>
              <a:off x="8794282" y="4073245"/>
              <a:ext cx="49213" cy="133350"/>
            </a:xfrm>
            <a:custGeom>
              <a:avLst/>
              <a:gdLst>
                <a:gd name="T0" fmla="*/ 0 w 23"/>
                <a:gd name="T1" fmla="*/ 61 h 61"/>
                <a:gd name="T2" fmla="*/ 23 w 23"/>
                <a:gd name="T3" fmla="*/ 2 h 61"/>
                <a:gd name="T4" fmla="*/ 23 w 23"/>
                <a:gd name="T5" fmla="*/ 0 h 61"/>
                <a:gd name="T6" fmla="*/ 0 w 23"/>
                <a:gd name="T7" fmla="*/ 0 h 61"/>
                <a:gd name="T8" fmla="*/ 0 w 23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61">
                  <a:moveTo>
                    <a:pt x="0" y="61"/>
                  </a:moveTo>
                  <a:cubicBezTo>
                    <a:pt x="21" y="50"/>
                    <a:pt x="22" y="23"/>
                    <a:pt x="23" y="2"/>
                  </a:cubicBezTo>
                  <a:cubicBezTo>
                    <a:pt x="23" y="1"/>
                    <a:pt x="23" y="1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"/>
                    <a:pt x="0" y="61"/>
                    <a:pt x="0" y="6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25" name="Freeform 127"/>
            <p:cNvSpPr>
              <a:spLocks/>
            </p:cNvSpPr>
            <p:nvPr/>
          </p:nvSpPr>
          <p:spPr bwMode="auto">
            <a:xfrm>
              <a:off x="8794282" y="4073245"/>
              <a:ext cx="265113" cy="430213"/>
            </a:xfrm>
            <a:custGeom>
              <a:avLst/>
              <a:gdLst>
                <a:gd name="T0" fmla="*/ 29 w 121"/>
                <a:gd name="T1" fmla="*/ 0 h 196"/>
                <a:gd name="T2" fmla="*/ 30 w 121"/>
                <a:gd name="T3" fmla="*/ 2 h 196"/>
                <a:gd name="T4" fmla="*/ 0 w 121"/>
                <a:gd name="T5" fmla="*/ 69 h 196"/>
                <a:gd name="T6" fmla="*/ 0 w 121"/>
                <a:gd name="T7" fmla="*/ 114 h 196"/>
                <a:gd name="T8" fmla="*/ 34 w 121"/>
                <a:gd name="T9" fmla="*/ 196 h 196"/>
                <a:gd name="T10" fmla="*/ 121 w 121"/>
                <a:gd name="T11" fmla="*/ 157 h 196"/>
                <a:gd name="T12" fmla="*/ 60 w 121"/>
                <a:gd name="T13" fmla="*/ 0 h 196"/>
                <a:gd name="T14" fmla="*/ 29 w 121"/>
                <a:gd name="T1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96">
                  <a:moveTo>
                    <a:pt x="29" y="0"/>
                  </a:moveTo>
                  <a:cubicBezTo>
                    <a:pt x="30" y="1"/>
                    <a:pt x="30" y="1"/>
                    <a:pt x="30" y="2"/>
                  </a:cubicBezTo>
                  <a:cubicBezTo>
                    <a:pt x="29" y="27"/>
                    <a:pt x="26" y="58"/>
                    <a:pt x="0" y="6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121" y="157"/>
                    <a:pt x="121" y="157"/>
                    <a:pt x="121" y="157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26" name="Freeform 128"/>
            <p:cNvSpPr>
              <a:spLocks/>
            </p:cNvSpPr>
            <p:nvPr/>
          </p:nvSpPr>
          <p:spPr bwMode="auto">
            <a:xfrm>
              <a:off x="8648232" y="4022445"/>
              <a:ext cx="276225" cy="38100"/>
            </a:xfrm>
            <a:custGeom>
              <a:avLst/>
              <a:gdLst>
                <a:gd name="T0" fmla="*/ 174 w 174"/>
                <a:gd name="T1" fmla="*/ 0 h 24"/>
                <a:gd name="T2" fmla="*/ 0 w 174"/>
                <a:gd name="T3" fmla="*/ 0 h 24"/>
                <a:gd name="T4" fmla="*/ 0 w 174"/>
                <a:gd name="T5" fmla="*/ 24 h 24"/>
                <a:gd name="T6" fmla="*/ 82 w 174"/>
                <a:gd name="T7" fmla="*/ 24 h 24"/>
                <a:gd name="T8" fmla="*/ 92 w 174"/>
                <a:gd name="T9" fmla="*/ 24 h 24"/>
                <a:gd name="T10" fmla="*/ 174 w 174"/>
                <a:gd name="T11" fmla="*/ 24 h 24"/>
                <a:gd name="T12" fmla="*/ 174 w 174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24">
                  <a:moveTo>
                    <a:pt x="174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82" y="24"/>
                  </a:lnTo>
                  <a:lnTo>
                    <a:pt x="92" y="24"/>
                  </a:lnTo>
                  <a:lnTo>
                    <a:pt x="174" y="24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6170145" y="5719482"/>
            <a:ext cx="528638" cy="533400"/>
            <a:chOff x="6170145" y="5719482"/>
            <a:chExt cx="528638" cy="533400"/>
          </a:xfrm>
        </p:grpSpPr>
        <p:sp>
          <p:nvSpPr>
            <p:cNvPr id="127" name="Freeform 129"/>
            <p:cNvSpPr>
              <a:spLocks noEditPoints="1"/>
            </p:cNvSpPr>
            <p:nvPr/>
          </p:nvSpPr>
          <p:spPr bwMode="auto">
            <a:xfrm>
              <a:off x="6170145" y="5719482"/>
              <a:ext cx="528638" cy="533400"/>
            </a:xfrm>
            <a:custGeom>
              <a:avLst/>
              <a:gdLst>
                <a:gd name="T0" fmla="*/ 241 w 241"/>
                <a:gd name="T1" fmla="*/ 24 h 243"/>
                <a:gd name="T2" fmla="*/ 208 w 241"/>
                <a:gd name="T3" fmla="*/ 24 h 243"/>
                <a:gd name="T4" fmla="*/ 208 w 241"/>
                <a:gd name="T5" fmla="*/ 0 h 243"/>
                <a:gd name="T6" fmla="*/ 153 w 241"/>
                <a:gd name="T7" fmla="*/ 0 h 243"/>
                <a:gd name="T8" fmla="*/ 153 w 241"/>
                <a:gd name="T9" fmla="*/ 24 h 243"/>
                <a:gd name="T10" fmla="*/ 0 w 241"/>
                <a:gd name="T11" fmla="*/ 24 h 243"/>
                <a:gd name="T12" fmla="*/ 0 w 241"/>
                <a:gd name="T13" fmla="*/ 243 h 243"/>
                <a:gd name="T14" fmla="*/ 241 w 241"/>
                <a:gd name="T15" fmla="*/ 243 h 243"/>
                <a:gd name="T16" fmla="*/ 241 w 241"/>
                <a:gd name="T17" fmla="*/ 24 h 243"/>
                <a:gd name="T18" fmla="*/ 24 w 241"/>
                <a:gd name="T19" fmla="*/ 37 h 243"/>
                <a:gd name="T20" fmla="*/ 66 w 241"/>
                <a:gd name="T21" fmla="*/ 37 h 243"/>
                <a:gd name="T22" fmla="*/ 66 w 241"/>
                <a:gd name="T23" fmla="*/ 57 h 243"/>
                <a:gd name="T24" fmla="*/ 24 w 241"/>
                <a:gd name="T25" fmla="*/ 57 h 243"/>
                <a:gd name="T26" fmla="*/ 24 w 241"/>
                <a:gd name="T27" fmla="*/ 37 h 243"/>
                <a:gd name="T28" fmla="*/ 121 w 241"/>
                <a:gd name="T29" fmla="*/ 214 h 243"/>
                <a:gd name="T30" fmla="*/ 40 w 241"/>
                <a:gd name="T31" fmla="*/ 133 h 243"/>
                <a:gd name="T32" fmla="*/ 121 w 241"/>
                <a:gd name="T33" fmla="*/ 52 h 243"/>
                <a:gd name="T34" fmla="*/ 202 w 241"/>
                <a:gd name="T35" fmla="*/ 133 h 243"/>
                <a:gd name="T36" fmla="*/ 121 w 241"/>
                <a:gd name="T37" fmla="*/ 21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1" h="243">
                  <a:moveTo>
                    <a:pt x="241" y="24"/>
                  </a:moveTo>
                  <a:cubicBezTo>
                    <a:pt x="208" y="24"/>
                    <a:pt x="208" y="24"/>
                    <a:pt x="20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3"/>
                    <a:pt x="0" y="243"/>
                    <a:pt x="0" y="243"/>
                  </a:cubicBezTo>
                  <a:cubicBezTo>
                    <a:pt x="241" y="243"/>
                    <a:pt x="241" y="243"/>
                    <a:pt x="241" y="243"/>
                  </a:cubicBezTo>
                  <a:lnTo>
                    <a:pt x="241" y="24"/>
                  </a:lnTo>
                  <a:close/>
                  <a:moveTo>
                    <a:pt x="24" y="37"/>
                  </a:moveTo>
                  <a:cubicBezTo>
                    <a:pt x="66" y="37"/>
                    <a:pt x="66" y="37"/>
                    <a:pt x="66" y="3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24" y="57"/>
                    <a:pt x="24" y="57"/>
                    <a:pt x="24" y="57"/>
                  </a:cubicBezTo>
                  <a:lnTo>
                    <a:pt x="24" y="37"/>
                  </a:lnTo>
                  <a:close/>
                  <a:moveTo>
                    <a:pt x="121" y="214"/>
                  </a:moveTo>
                  <a:cubicBezTo>
                    <a:pt x="76" y="214"/>
                    <a:pt x="40" y="178"/>
                    <a:pt x="40" y="133"/>
                  </a:cubicBezTo>
                  <a:cubicBezTo>
                    <a:pt x="40" y="88"/>
                    <a:pt x="76" y="52"/>
                    <a:pt x="121" y="52"/>
                  </a:cubicBezTo>
                  <a:cubicBezTo>
                    <a:pt x="166" y="52"/>
                    <a:pt x="202" y="88"/>
                    <a:pt x="202" y="133"/>
                  </a:cubicBezTo>
                  <a:cubicBezTo>
                    <a:pt x="202" y="178"/>
                    <a:pt x="166" y="214"/>
                    <a:pt x="121" y="2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28" name="Oval 130"/>
            <p:cNvSpPr>
              <a:spLocks noChangeArrowheads="1"/>
            </p:cNvSpPr>
            <p:nvPr/>
          </p:nvSpPr>
          <p:spPr bwMode="auto">
            <a:xfrm>
              <a:off x="6303495" y="5879820"/>
              <a:ext cx="263525" cy="26352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29" name="Freeform 131"/>
          <p:cNvSpPr>
            <a:spLocks noEditPoints="1"/>
          </p:cNvSpPr>
          <p:nvPr/>
        </p:nvSpPr>
        <p:spPr bwMode="auto">
          <a:xfrm>
            <a:off x="4612807" y="655357"/>
            <a:ext cx="527050" cy="449263"/>
          </a:xfrm>
          <a:custGeom>
            <a:avLst/>
            <a:gdLst>
              <a:gd name="T0" fmla="*/ 11 w 240"/>
              <a:gd name="T1" fmla="*/ 205 h 205"/>
              <a:gd name="T2" fmla="*/ 46 w 240"/>
              <a:gd name="T3" fmla="*/ 205 h 205"/>
              <a:gd name="T4" fmla="*/ 57 w 240"/>
              <a:gd name="T5" fmla="*/ 194 h 205"/>
              <a:gd name="T6" fmla="*/ 57 w 240"/>
              <a:gd name="T7" fmla="*/ 167 h 205"/>
              <a:gd name="T8" fmla="*/ 183 w 240"/>
              <a:gd name="T9" fmla="*/ 167 h 205"/>
              <a:gd name="T10" fmla="*/ 183 w 240"/>
              <a:gd name="T11" fmla="*/ 194 h 205"/>
              <a:gd name="T12" fmla="*/ 194 w 240"/>
              <a:gd name="T13" fmla="*/ 205 h 205"/>
              <a:gd name="T14" fmla="*/ 229 w 240"/>
              <a:gd name="T15" fmla="*/ 205 h 205"/>
              <a:gd name="T16" fmla="*/ 240 w 240"/>
              <a:gd name="T17" fmla="*/ 194 h 205"/>
              <a:gd name="T18" fmla="*/ 240 w 240"/>
              <a:gd name="T19" fmla="*/ 167 h 205"/>
              <a:gd name="T20" fmla="*/ 240 w 240"/>
              <a:gd name="T21" fmla="*/ 167 h 205"/>
              <a:gd name="T22" fmla="*/ 240 w 240"/>
              <a:gd name="T23" fmla="*/ 84 h 205"/>
              <a:gd name="T24" fmla="*/ 216 w 240"/>
              <a:gd name="T25" fmla="*/ 58 h 205"/>
              <a:gd name="T26" fmla="*/ 208 w 240"/>
              <a:gd name="T27" fmla="*/ 15 h 205"/>
              <a:gd name="T28" fmla="*/ 147 w 240"/>
              <a:gd name="T29" fmla="*/ 15 h 205"/>
              <a:gd name="T30" fmla="*/ 147 w 240"/>
              <a:gd name="T31" fmla="*/ 0 h 205"/>
              <a:gd name="T32" fmla="*/ 94 w 240"/>
              <a:gd name="T33" fmla="*/ 0 h 205"/>
              <a:gd name="T34" fmla="*/ 94 w 240"/>
              <a:gd name="T35" fmla="*/ 15 h 205"/>
              <a:gd name="T36" fmla="*/ 32 w 240"/>
              <a:gd name="T37" fmla="*/ 15 h 205"/>
              <a:gd name="T38" fmla="*/ 24 w 240"/>
              <a:gd name="T39" fmla="*/ 58 h 205"/>
              <a:gd name="T40" fmla="*/ 0 w 240"/>
              <a:gd name="T41" fmla="*/ 84 h 205"/>
              <a:gd name="T42" fmla="*/ 0 w 240"/>
              <a:gd name="T43" fmla="*/ 161 h 205"/>
              <a:gd name="T44" fmla="*/ 0 w 240"/>
              <a:gd name="T45" fmla="*/ 167 h 205"/>
              <a:gd name="T46" fmla="*/ 0 w 240"/>
              <a:gd name="T47" fmla="*/ 194 h 205"/>
              <a:gd name="T48" fmla="*/ 11 w 240"/>
              <a:gd name="T49" fmla="*/ 205 h 205"/>
              <a:gd name="T50" fmla="*/ 219 w 240"/>
              <a:gd name="T51" fmla="*/ 123 h 205"/>
              <a:gd name="T52" fmla="*/ 219 w 240"/>
              <a:gd name="T53" fmla="*/ 148 h 205"/>
              <a:gd name="T54" fmla="*/ 171 w 240"/>
              <a:gd name="T55" fmla="*/ 148 h 205"/>
              <a:gd name="T56" fmla="*/ 171 w 240"/>
              <a:gd name="T57" fmla="*/ 123 h 205"/>
              <a:gd name="T58" fmla="*/ 219 w 240"/>
              <a:gd name="T59" fmla="*/ 123 h 205"/>
              <a:gd name="T60" fmla="*/ 46 w 240"/>
              <a:gd name="T61" fmla="*/ 31 h 205"/>
              <a:gd name="T62" fmla="*/ 195 w 240"/>
              <a:gd name="T63" fmla="*/ 31 h 205"/>
              <a:gd name="T64" fmla="*/ 201 w 240"/>
              <a:gd name="T65" fmla="*/ 69 h 205"/>
              <a:gd name="T66" fmla="*/ 40 w 240"/>
              <a:gd name="T67" fmla="*/ 69 h 205"/>
              <a:gd name="T68" fmla="*/ 46 w 240"/>
              <a:gd name="T69" fmla="*/ 31 h 205"/>
              <a:gd name="T70" fmla="*/ 22 w 240"/>
              <a:gd name="T71" fmla="*/ 123 h 205"/>
              <a:gd name="T72" fmla="*/ 70 w 240"/>
              <a:gd name="T73" fmla="*/ 123 h 205"/>
              <a:gd name="T74" fmla="*/ 70 w 240"/>
              <a:gd name="T75" fmla="*/ 148 h 205"/>
              <a:gd name="T76" fmla="*/ 22 w 240"/>
              <a:gd name="T77" fmla="*/ 148 h 205"/>
              <a:gd name="T78" fmla="*/ 22 w 240"/>
              <a:gd name="T79" fmla="*/ 123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40" h="205">
                <a:moveTo>
                  <a:pt x="11" y="205"/>
                </a:moveTo>
                <a:cubicBezTo>
                  <a:pt x="46" y="205"/>
                  <a:pt x="46" y="205"/>
                  <a:pt x="46" y="205"/>
                </a:cubicBezTo>
                <a:cubicBezTo>
                  <a:pt x="52" y="205"/>
                  <a:pt x="57" y="201"/>
                  <a:pt x="57" y="194"/>
                </a:cubicBezTo>
                <a:cubicBezTo>
                  <a:pt x="57" y="167"/>
                  <a:pt x="57" y="167"/>
                  <a:pt x="57" y="167"/>
                </a:cubicBezTo>
                <a:cubicBezTo>
                  <a:pt x="183" y="167"/>
                  <a:pt x="183" y="167"/>
                  <a:pt x="183" y="167"/>
                </a:cubicBezTo>
                <a:cubicBezTo>
                  <a:pt x="183" y="194"/>
                  <a:pt x="183" y="194"/>
                  <a:pt x="183" y="194"/>
                </a:cubicBezTo>
                <a:cubicBezTo>
                  <a:pt x="183" y="201"/>
                  <a:pt x="188" y="205"/>
                  <a:pt x="194" y="205"/>
                </a:cubicBezTo>
                <a:cubicBezTo>
                  <a:pt x="229" y="205"/>
                  <a:pt x="229" y="205"/>
                  <a:pt x="229" y="205"/>
                </a:cubicBezTo>
                <a:cubicBezTo>
                  <a:pt x="236" y="205"/>
                  <a:pt x="240" y="201"/>
                  <a:pt x="240" y="194"/>
                </a:cubicBezTo>
                <a:cubicBezTo>
                  <a:pt x="240" y="167"/>
                  <a:pt x="240" y="167"/>
                  <a:pt x="240" y="167"/>
                </a:cubicBezTo>
                <a:cubicBezTo>
                  <a:pt x="240" y="167"/>
                  <a:pt x="240" y="167"/>
                  <a:pt x="240" y="167"/>
                </a:cubicBezTo>
                <a:cubicBezTo>
                  <a:pt x="240" y="84"/>
                  <a:pt x="240" y="84"/>
                  <a:pt x="240" y="84"/>
                </a:cubicBezTo>
                <a:cubicBezTo>
                  <a:pt x="216" y="58"/>
                  <a:pt x="216" y="58"/>
                  <a:pt x="216" y="58"/>
                </a:cubicBezTo>
                <a:cubicBezTo>
                  <a:pt x="208" y="15"/>
                  <a:pt x="208" y="15"/>
                  <a:pt x="208" y="15"/>
                </a:cubicBezTo>
                <a:cubicBezTo>
                  <a:pt x="147" y="15"/>
                  <a:pt x="147" y="15"/>
                  <a:pt x="147" y="15"/>
                </a:cubicBezTo>
                <a:cubicBezTo>
                  <a:pt x="147" y="0"/>
                  <a:pt x="147" y="0"/>
                  <a:pt x="147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15"/>
                  <a:pt x="94" y="15"/>
                  <a:pt x="94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24" y="58"/>
                  <a:pt x="24" y="58"/>
                  <a:pt x="24" y="58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167"/>
                  <a:pt x="0" y="167"/>
                  <a:pt x="0" y="167"/>
                </a:cubicBezTo>
                <a:cubicBezTo>
                  <a:pt x="0" y="194"/>
                  <a:pt x="0" y="194"/>
                  <a:pt x="0" y="194"/>
                </a:cubicBezTo>
                <a:cubicBezTo>
                  <a:pt x="0" y="201"/>
                  <a:pt x="5" y="205"/>
                  <a:pt x="11" y="205"/>
                </a:cubicBezTo>
                <a:close/>
                <a:moveTo>
                  <a:pt x="219" y="123"/>
                </a:moveTo>
                <a:cubicBezTo>
                  <a:pt x="219" y="148"/>
                  <a:pt x="219" y="148"/>
                  <a:pt x="219" y="148"/>
                </a:cubicBezTo>
                <a:cubicBezTo>
                  <a:pt x="171" y="148"/>
                  <a:pt x="171" y="148"/>
                  <a:pt x="171" y="148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219" y="123"/>
                  <a:pt x="219" y="123"/>
                  <a:pt x="219" y="123"/>
                </a:cubicBezTo>
                <a:close/>
                <a:moveTo>
                  <a:pt x="46" y="31"/>
                </a:moveTo>
                <a:cubicBezTo>
                  <a:pt x="195" y="31"/>
                  <a:pt x="195" y="31"/>
                  <a:pt x="195" y="31"/>
                </a:cubicBezTo>
                <a:cubicBezTo>
                  <a:pt x="201" y="69"/>
                  <a:pt x="201" y="69"/>
                  <a:pt x="201" y="69"/>
                </a:cubicBezTo>
                <a:cubicBezTo>
                  <a:pt x="40" y="69"/>
                  <a:pt x="40" y="69"/>
                  <a:pt x="40" y="69"/>
                </a:cubicBezTo>
                <a:lnTo>
                  <a:pt x="46" y="31"/>
                </a:lnTo>
                <a:close/>
                <a:moveTo>
                  <a:pt x="22" y="123"/>
                </a:moveTo>
                <a:cubicBezTo>
                  <a:pt x="70" y="123"/>
                  <a:pt x="70" y="123"/>
                  <a:pt x="70" y="123"/>
                </a:cubicBezTo>
                <a:cubicBezTo>
                  <a:pt x="70" y="148"/>
                  <a:pt x="70" y="148"/>
                  <a:pt x="70" y="148"/>
                </a:cubicBezTo>
                <a:cubicBezTo>
                  <a:pt x="22" y="148"/>
                  <a:pt x="22" y="148"/>
                  <a:pt x="22" y="148"/>
                </a:cubicBezTo>
                <a:lnTo>
                  <a:pt x="22" y="12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40" name="Group 139"/>
          <p:cNvGrpSpPr/>
          <p:nvPr/>
        </p:nvGrpSpPr>
        <p:grpSpPr>
          <a:xfrm>
            <a:off x="3084045" y="587095"/>
            <a:ext cx="481013" cy="585788"/>
            <a:chOff x="3084045" y="587095"/>
            <a:chExt cx="481013" cy="585788"/>
          </a:xfrm>
        </p:grpSpPr>
        <p:sp>
          <p:nvSpPr>
            <p:cNvPr id="130" name="Freeform 132"/>
            <p:cNvSpPr>
              <a:spLocks noEditPoints="1"/>
            </p:cNvSpPr>
            <p:nvPr/>
          </p:nvSpPr>
          <p:spPr bwMode="auto">
            <a:xfrm>
              <a:off x="3084045" y="1053820"/>
              <a:ext cx="481013" cy="119063"/>
            </a:xfrm>
            <a:custGeom>
              <a:avLst/>
              <a:gdLst>
                <a:gd name="T0" fmla="*/ 44 w 303"/>
                <a:gd name="T1" fmla="*/ 62 h 75"/>
                <a:gd name="T2" fmla="*/ 259 w 303"/>
                <a:gd name="T3" fmla="*/ 62 h 75"/>
                <a:gd name="T4" fmla="*/ 269 w 303"/>
                <a:gd name="T5" fmla="*/ 75 h 75"/>
                <a:gd name="T6" fmla="*/ 303 w 303"/>
                <a:gd name="T7" fmla="*/ 75 h 75"/>
                <a:gd name="T8" fmla="*/ 245 w 303"/>
                <a:gd name="T9" fmla="*/ 0 h 75"/>
                <a:gd name="T10" fmla="*/ 211 w 303"/>
                <a:gd name="T11" fmla="*/ 0 h 75"/>
                <a:gd name="T12" fmla="*/ 219 w 303"/>
                <a:gd name="T13" fmla="*/ 10 h 75"/>
                <a:gd name="T14" fmla="*/ 84 w 303"/>
                <a:gd name="T15" fmla="*/ 10 h 75"/>
                <a:gd name="T16" fmla="*/ 92 w 303"/>
                <a:gd name="T17" fmla="*/ 0 h 75"/>
                <a:gd name="T18" fmla="*/ 58 w 303"/>
                <a:gd name="T19" fmla="*/ 0 h 75"/>
                <a:gd name="T20" fmla="*/ 0 w 303"/>
                <a:gd name="T21" fmla="*/ 75 h 75"/>
                <a:gd name="T22" fmla="*/ 34 w 303"/>
                <a:gd name="T23" fmla="*/ 75 h 75"/>
                <a:gd name="T24" fmla="*/ 44 w 303"/>
                <a:gd name="T25" fmla="*/ 62 h 75"/>
                <a:gd name="T26" fmla="*/ 69 w 303"/>
                <a:gd name="T27" fmla="*/ 29 h 75"/>
                <a:gd name="T28" fmla="*/ 233 w 303"/>
                <a:gd name="T29" fmla="*/ 29 h 75"/>
                <a:gd name="T30" fmla="*/ 244 w 303"/>
                <a:gd name="T31" fmla="*/ 43 h 75"/>
                <a:gd name="T32" fmla="*/ 59 w 303"/>
                <a:gd name="T33" fmla="*/ 43 h 75"/>
                <a:gd name="T34" fmla="*/ 69 w 303"/>
                <a:gd name="T35" fmla="*/ 2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" h="75">
                  <a:moveTo>
                    <a:pt x="44" y="62"/>
                  </a:moveTo>
                  <a:lnTo>
                    <a:pt x="259" y="62"/>
                  </a:lnTo>
                  <a:lnTo>
                    <a:pt x="269" y="75"/>
                  </a:lnTo>
                  <a:lnTo>
                    <a:pt x="303" y="75"/>
                  </a:lnTo>
                  <a:lnTo>
                    <a:pt x="245" y="0"/>
                  </a:lnTo>
                  <a:lnTo>
                    <a:pt x="211" y="0"/>
                  </a:lnTo>
                  <a:lnTo>
                    <a:pt x="219" y="10"/>
                  </a:lnTo>
                  <a:lnTo>
                    <a:pt x="84" y="10"/>
                  </a:lnTo>
                  <a:lnTo>
                    <a:pt x="92" y="0"/>
                  </a:lnTo>
                  <a:lnTo>
                    <a:pt x="58" y="0"/>
                  </a:lnTo>
                  <a:lnTo>
                    <a:pt x="0" y="75"/>
                  </a:lnTo>
                  <a:lnTo>
                    <a:pt x="34" y="75"/>
                  </a:lnTo>
                  <a:lnTo>
                    <a:pt x="44" y="62"/>
                  </a:lnTo>
                  <a:close/>
                  <a:moveTo>
                    <a:pt x="69" y="29"/>
                  </a:moveTo>
                  <a:lnTo>
                    <a:pt x="233" y="29"/>
                  </a:lnTo>
                  <a:lnTo>
                    <a:pt x="244" y="43"/>
                  </a:lnTo>
                  <a:lnTo>
                    <a:pt x="59" y="43"/>
                  </a:lnTo>
                  <a:lnTo>
                    <a:pt x="69" y="2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1" name="Freeform 133"/>
            <p:cNvSpPr>
              <a:spLocks noEditPoints="1"/>
            </p:cNvSpPr>
            <p:nvPr/>
          </p:nvSpPr>
          <p:spPr bwMode="auto">
            <a:xfrm>
              <a:off x="3109445" y="587095"/>
              <a:ext cx="441325" cy="449263"/>
            </a:xfrm>
            <a:custGeom>
              <a:avLst/>
              <a:gdLst>
                <a:gd name="T0" fmla="*/ 278 w 278"/>
                <a:gd name="T1" fmla="*/ 0 h 283"/>
                <a:gd name="T2" fmla="*/ 0 w 278"/>
                <a:gd name="T3" fmla="*/ 0 h 283"/>
                <a:gd name="T4" fmla="*/ 0 w 278"/>
                <a:gd name="T5" fmla="*/ 283 h 283"/>
                <a:gd name="T6" fmla="*/ 278 w 278"/>
                <a:gd name="T7" fmla="*/ 283 h 283"/>
                <a:gd name="T8" fmla="*/ 278 w 278"/>
                <a:gd name="T9" fmla="*/ 0 h 283"/>
                <a:gd name="T10" fmla="*/ 278 w 278"/>
                <a:gd name="T11" fmla="*/ 0 h 283"/>
                <a:gd name="T12" fmla="*/ 58 w 278"/>
                <a:gd name="T13" fmla="*/ 19 h 283"/>
                <a:gd name="T14" fmla="*/ 220 w 278"/>
                <a:gd name="T15" fmla="*/ 19 h 283"/>
                <a:gd name="T16" fmla="*/ 220 w 278"/>
                <a:gd name="T17" fmla="*/ 37 h 283"/>
                <a:gd name="T18" fmla="*/ 58 w 278"/>
                <a:gd name="T19" fmla="*/ 37 h 283"/>
                <a:gd name="T20" fmla="*/ 58 w 278"/>
                <a:gd name="T21" fmla="*/ 19 h 283"/>
                <a:gd name="T22" fmla="*/ 58 w 278"/>
                <a:gd name="T23" fmla="*/ 19 h 283"/>
                <a:gd name="T24" fmla="*/ 71 w 278"/>
                <a:gd name="T25" fmla="*/ 251 h 283"/>
                <a:gd name="T26" fmla="*/ 22 w 278"/>
                <a:gd name="T27" fmla="*/ 251 h 283"/>
                <a:gd name="T28" fmla="*/ 22 w 278"/>
                <a:gd name="T29" fmla="*/ 225 h 283"/>
                <a:gd name="T30" fmla="*/ 71 w 278"/>
                <a:gd name="T31" fmla="*/ 225 h 283"/>
                <a:gd name="T32" fmla="*/ 71 w 278"/>
                <a:gd name="T33" fmla="*/ 251 h 283"/>
                <a:gd name="T34" fmla="*/ 256 w 278"/>
                <a:gd name="T35" fmla="*/ 251 h 283"/>
                <a:gd name="T36" fmla="*/ 206 w 278"/>
                <a:gd name="T37" fmla="*/ 251 h 283"/>
                <a:gd name="T38" fmla="*/ 206 w 278"/>
                <a:gd name="T39" fmla="*/ 225 h 283"/>
                <a:gd name="T40" fmla="*/ 256 w 278"/>
                <a:gd name="T41" fmla="*/ 225 h 283"/>
                <a:gd name="T42" fmla="*/ 256 w 278"/>
                <a:gd name="T43" fmla="*/ 251 h 283"/>
                <a:gd name="T44" fmla="*/ 256 w 278"/>
                <a:gd name="T45" fmla="*/ 199 h 283"/>
                <a:gd name="T46" fmla="*/ 22 w 278"/>
                <a:gd name="T47" fmla="*/ 199 h 283"/>
                <a:gd name="T48" fmla="*/ 22 w 278"/>
                <a:gd name="T49" fmla="*/ 59 h 283"/>
                <a:gd name="T50" fmla="*/ 256 w 278"/>
                <a:gd name="T51" fmla="*/ 59 h 283"/>
                <a:gd name="T52" fmla="*/ 256 w 278"/>
                <a:gd name="T53" fmla="*/ 199 h 283"/>
                <a:gd name="T54" fmla="*/ 256 w 278"/>
                <a:gd name="T55" fmla="*/ 19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8" h="283">
                  <a:moveTo>
                    <a:pt x="278" y="0"/>
                  </a:moveTo>
                  <a:lnTo>
                    <a:pt x="0" y="0"/>
                  </a:lnTo>
                  <a:lnTo>
                    <a:pt x="0" y="283"/>
                  </a:lnTo>
                  <a:lnTo>
                    <a:pt x="278" y="283"/>
                  </a:lnTo>
                  <a:lnTo>
                    <a:pt x="278" y="0"/>
                  </a:lnTo>
                  <a:lnTo>
                    <a:pt x="278" y="0"/>
                  </a:lnTo>
                  <a:close/>
                  <a:moveTo>
                    <a:pt x="58" y="19"/>
                  </a:moveTo>
                  <a:lnTo>
                    <a:pt x="220" y="19"/>
                  </a:lnTo>
                  <a:lnTo>
                    <a:pt x="220" y="37"/>
                  </a:lnTo>
                  <a:lnTo>
                    <a:pt x="58" y="37"/>
                  </a:lnTo>
                  <a:lnTo>
                    <a:pt x="58" y="19"/>
                  </a:lnTo>
                  <a:lnTo>
                    <a:pt x="58" y="19"/>
                  </a:lnTo>
                  <a:close/>
                  <a:moveTo>
                    <a:pt x="71" y="251"/>
                  </a:moveTo>
                  <a:lnTo>
                    <a:pt x="22" y="251"/>
                  </a:lnTo>
                  <a:lnTo>
                    <a:pt x="22" y="225"/>
                  </a:lnTo>
                  <a:lnTo>
                    <a:pt x="71" y="225"/>
                  </a:lnTo>
                  <a:lnTo>
                    <a:pt x="71" y="251"/>
                  </a:lnTo>
                  <a:close/>
                  <a:moveTo>
                    <a:pt x="256" y="251"/>
                  </a:moveTo>
                  <a:lnTo>
                    <a:pt x="206" y="251"/>
                  </a:lnTo>
                  <a:lnTo>
                    <a:pt x="206" y="225"/>
                  </a:lnTo>
                  <a:lnTo>
                    <a:pt x="256" y="225"/>
                  </a:lnTo>
                  <a:lnTo>
                    <a:pt x="256" y="251"/>
                  </a:lnTo>
                  <a:close/>
                  <a:moveTo>
                    <a:pt x="256" y="199"/>
                  </a:moveTo>
                  <a:lnTo>
                    <a:pt x="22" y="199"/>
                  </a:lnTo>
                  <a:lnTo>
                    <a:pt x="22" y="59"/>
                  </a:lnTo>
                  <a:lnTo>
                    <a:pt x="256" y="59"/>
                  </a:lnTo>
                  <a:lnTo>
                    <a:pt x="256" y="199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32" name="Freeform 134"/>
          <p:cNvSpPr>
            <a:spLocks/>
          </p:cNvSpPr>
          <p:nvPr/>
        </p:nvSpPr>
        <p:spPr bwMode="auto">
          <a:xfrm>
            <a:off x="7700495" y="3135032"/>
            <a:ext cx="576263" cy="550863"/>
          </a:xfrm>
          <a:custGeom>
            <a:avLst/>
            <a:gdLst>
              <a:gd name="T0" fmla="*/ 262 w 263"/>
              <a:gd name="T1" fmla="*/ 123 h 251"/>
              <a:gd name="T2" fmla="*/ 142 w 263"/>
              <a:gd name="T3" fmla="*/ 11 h 251"/>
              <a:gd name="T4" fmla="*/ 142 w 263"/>
              <a:gd name="T5" fmla="*/ 0 h 251"/>
              <a:gd name="T6" fmla="*/ 121 w 263"/>
              <a:gd name="T7" fmla="*/ 0 h 251"/>
              <a:gd name="T8" fmla="*/ 121 w 263"/>
              <a:gd name="T9" fmla="*/ 11 h 251"/>
              <a:gd name="T10" fmla="*/ 1 w 263"/>
              <a:gd name="T11" fmla="*/ 123 h 251"/>
              <a:gd name="T12" fmla="*/ 4 w 263"/>
              <a:gd name="T13" fmla="*/ 124 h 251"/>
              <a:gd name="T14" fmla="*/ 44 w 263"/>
              <a:gd name="T15" fmla="*/ 99 h 251"/>
              <a:gd name="T16" fmla="*/ 84 w 263"/>
              <a:gd name="T17" fmla="*/ 126 h 251"/>
              <a:gd name="T18" fmla="*/ 91 w 263"/>
              <a:gd name="T19" fmla="*/ 126 h 251"/>
              <a:gd name="T20" fmla="*/ 121 w 263"/>
              <a:gd name="T21" fmla="*/ 100 h 251"/>
              <a:gd name="T22" fmla="*/ 121 w 263"/>
              <a:gd name="T23" fmla="*/ 206 h 251"/>
              <a:gd name="T24" fmla="*/ 97 w 263"/>
              <a:gd name="T25" fmla="*/ 230 h 251"/>
              <a:gd name="T26" fmla="*/ 90 w 263"/>
              <a:gd name="T27" fmla="*/ 230 h 251"/>
              <a:gd name="T28" fmla="*/ 67 w 263"/>
              <a:gd name="T29" fmla="*/ 206 h 251"/>
              <a:gd name="T30" fmla="*/ 45 w 263"/>
              <a:gd name="T31" fmla="*/ 206 h 251"/>
              <a:gd name="T32" fmla="*/ 90 w 263"/>
              <a:gd name="T33" fmla="*/ 251 h 251"/>
              <a:gd name="T34" fmla="*/ 97 w 263"/>
              <a:gd name="T35" fmla="*/ 251 h 251"/>
              <a:gd name="T36" fmla="*/ 142 w 263"/>
              <a:gd name="T37" fmla="*/ 206 h 251"/>
              <a:gd name="T38" fmla="*/ 142 w 263"/>
              <a:gd name="T39" fmla="*/ 100 h 251"/>
              <a:gd name="T40" fmla="*/ 172 w 263"/>
              <a:gd name="T41" fmla="*/ 126 h 251"/>
              <a:gd name="T42" fmla="*/ 179 w 263"/>
              <a:gd name="T43" fmla="*/ 126 h 251"/>
              <a:gd name="T44" fmla="*/ 220 w 263"/>
              <a:gd name="T45" fmla="*/ 99 h 251"/>
              <a:gd name="T46" fmla="*/ 259 w 263"/>
              <a:gd name="T47" fmla="*/ 124 h 251"/>
              <a:gd name="T48" fmla="*/ 262 w 263"/>
              <a:gd name="T49" fmla="*/ 123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63" h="251">
                <a:moveTo>
                  <a:pt x="262" y="123"/>
                </a:moveTo>
                <a:cubicBezTo>
                  <a:pt x="253" y="63"/>
                  <a:pt x="204" y="16"/>
                  <a:pt x="142" y="11"/>
                </a:cubicBezTo>
                <a:cubicBezTo>
                  <a:pt x="142" y="0"/>
                  <a:pt x="142" y="0"/>
                  <a:pt x="142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59" y="16"/>
                  <a:pt x="10" y="63"/>
                  <a:pt x="1" y="123"/>
                </a:cubicBezTo>
                <a:cubicBezTo>
                  <a:pt x="0" y="133"/>
                  <a:pt x="0" y="132"/>
                  <a:pt x="4" y="124"/>
                </a:cubicBezTo>
                <a:cubicBezTo>
                  <a:pt x="11" y="109"/>
                  <a:pt x="26" y="99"/>
                  <a:pt x="44" y="99"/>
                </a:cubicBezTo>
                <a:cubicBezTo>
                  <a:pt x="62" y="99"/>
                  <a:pt x="78" y="110"/>
                  <a:pt x="84" y="126"/>
                </a:cubicBezTo>
                <a:cubicBezTo>
                  <a:pt x="88" y="135"/>
                  <a:pt x="87" y="135"/>
                  <a:pt x="91" y="126"/>
                </a:cubicBezTo>
                <a:cubicBezTo>
                  <a:pt x="96" y="113"/>
                  <a:pt x="107" y="103"/>
                  <a:pt x="121" y="100"/>
                </a:cubicBezTo>
                <a:cubicBezTo>
                  <a:pt x="121" y="206"/>
                  <a:pt x="121" y="206"/>
                  <a:pt x="121" y="206"/>
                </a:cubicBezTo>
                <a:cubicBezTo>
                  <a:pt x="121" y="219"/>
                  <a:pt x="110" y="230"/>
                  <a:pt x="97" y="230"/>
                </a:cubicBezTo>
                <a:cubicBezTo>
                  <a:pt x="90" y="230"/>
                  <a:pt x="90" y="230"/>
                  <a:pt x="90" y="230"/>
                </a:cubicBezTo>
                <a:cubicBezTo>
                  <a:pt x="77" y="230"/>
                  <a:pt x="67" y="219"/>
                  <a:pt x="67" y="206"/>
                </a:cubicBezTo>
                <a:cubicBezTo>
                  <a:pt x="45" y="206"/>
                  <a:pt x="45" y="206"/>
                  <a:pt x="45" y="206"/>
                </a:cubicBezTo>
                <a:cubicBezTo>
                  <a:pt x="45" y="231"/>
                  <a:pt x="66" y="251"/>
                  <a:pt x="90" y="251"/>
                </a:cubicBezTo>
                <a:cubicBezTo>
                  <a:pt x="97" y="251"/>
                  <a:pt x="97" y="251"/>
                  <a:pt x="97" y="251"/>
                </a:cubicBezTo>
                <a:cubicBezTo>
                  <a:pt x="122" y="251"/>
                  <a:pt x="142" y="231"/>
                  <a:pt x="142" y="206"/>
                </a:cubicBezTo>
                <a:cubicBezTo>
                  <a:pt x="142" y="100"/>
                  <a:pt x="142" y="100"/>
                  <a:pt x="142" y="100"/>
                </a:cubicBezTo>
                <a:cubicBezTo>
                  <a:pt x="156" y="103"/>
                  <a:pt x="167" y="113"/>
                  <a:pt x="172" y="126"/>
                </a:cubicBezTo>
                <a:cubicBezTo>
                  <a:pt x="176" y="135"/>
                  <a:pt x="175" y="135"/>
                  <a:pt x="179" y="126"/>
                </a:cubicBezTo>
                <a:cubicBezTo>
                  <a:pt x="185" y="110"/>
                  <a:pt x="201" y="99"/>
                  <a:pt x="220" y="99"/>
                </a:cubicBezTo>
                <a:cubicBezTo>
                  <a:pt x="237" y="99"/>
                  <a:pt x="252" y="109"/>
                  <a:pt x="259" y="124"/>
                </a:cubicBezTo>
                <a:cubicBezTo>
                  <a:pt x="263" y="132"/>
                  <a:pt x="263" y="133"/>
                  <a:pt x="262" y="12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3" name="Freeform 135"/>
          <p:cNvSpPr>
            <a:spLocks/>
          </p:cNvSpPr>
          <p:nvPr/>
        </p:nvSpPr>
        <p:spPr bwMode="auto">
          <a:xfrm>
            <a:off x="8276757" y="3377920"/>
            <a:ext cx="1588" cy="3175"/>
          </a:xfrm>
          <a:custGeom>
            <a:avLst/>
            <a:gdLst>
              <a:gd name="T0" fmla="*/ 1 w 1"/>
              <a:gd name="T1" fmla="*/ 0 h 1"/>
              <a:gd name="T2" fmla="*/ 1 w 1"/>
              <a:gd name="T3" fmla="*/ 0 h 1"/>
              <a:gd name="T4" fmla="*/ 1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1" y="1"/>
                  <a:pt x="1" y="1"/>
                  <a:pt x="1" y="0"/>
                </a:cubicBezTo>
                <a:cubicBezTo>
                  <a:pt x="1" y="0"/>
                  <a:pt x="0" y="0"/>
                  <a:pt x="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4" name="Freeform 136"/>
          <p:cNvSpPr>
            <a:spLocks noEditPoints="1"/>
          </p:cNvSpPr>
          <p:nvPr/>
        </p:nvSpPr>
        <p:spPr bwMode="auto">
          <a:xfrm>
            <a:off x="6184432" y="1474507"/>
            <a:ext cx="393700" cy="552450"/>
          </a:xfrm>
          <a:custGeom>
            <a:avLst/>
            <a:gdLst>
              <a:gd name="T0" fmla="*/ 0 w 248"/>
              <a:gd name="T1" fmla="*/ 348 h 348"/>
              <a:gd name="T2" fmla="*/ 248 w 248"/>
              <a:gd name="T3" fmla="*/ 348 h 348"/>
              <a:gd name="T4" fmla="*/ 248 w 248"/>
              <a:gd name="T5" fmla="*/ 0 h 348"/>
              <a:gd name="T6" fmla="*/ 90 w 248"/>
              <a:gd name="T7" fmla="*/ 0 h 348"/>
              <a:gd name="T8" fmla="*/ 90 w 248"/>
              <a:gd name="T9" fmla="*/ 82 h 348"/>
              <a:gd name="T10" fmla="*/ 0 w 248"/>
              <a:gd name="T11" fmla="*/ 82 h 348"/>
              <a:gd name="T12" fmla="*/ 0 w 248"/>
              <a:gd name="T13" fmla="*/ 348 h 348"/>
              <a:gd name="T14" fmla="*/ 125 w 248"/>
              <a:gd name="T15" fmla="*/ 101 h 348"/>
              <a:gd name="T16" fmla="*/ 208 w 248"/>
              <a:gd name="T17" fmla="*/ 185 h 348"/>
              <a:gd name="T18" fmla="*/ 173 w 248"/>
              <a:gd name="T19" fmla="*/ 185 h 348"/>
              <a:gd name="T20" fmla="*/ 173 w 248"/>
              <a:gd name="T21" fmla="*/ 277 h 348"/>
              <a:gd name="T22" fmla="*/ 75 w 248"/>
              <a:gd name="T23" fmla="*/ 277 h 348"/>
              <a:gd name="T24" fmla="*/ 75 w 248"/>
              <a:gd name="T25" fmla="*/ 185 h 348"/>
              <a:gd name="T26" fmla="*/ 40 w 248"/>
              <a:gd name="T27" fmla="*/ 185 h 348"/>
              <a:gd name="T28" fmla="*/ 125 w 248"/>
              <a:gd name="T29" fmla="*/ 101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8" h="348">
                <a:moveTo>
                  <a:pt x="0" y="348"/>
                </a:moveTo>
                <a:lnTo>
                  <a:pt x="248" y="348"/>
                </a:lnTo>
                <a:lnTo>
                  <a:pt x="248" y="0"/>
                </a:lnTo>
                <a:lnTo>
                  <a:pt x="90" y="0"/>
                </a:lnTo>
                <a:lnTo>
                  <a:pt x="90" y="82"/>
                </a:lnTo>
                <a:lnTo>
                  <a:pt x="0" y="82"/>
                </a:lnTo>
                <a:lnTo>
                  <a:pt x="0" y="348"/>
                </a:lnTo>
                <a:close/>
                <a:moveTo>
                  <a:pt x="125" y="101"/>
                </a:moveTo>
                <a:lnTo>
                  <a:pt x="208" y="185"/>
                </a:lnTo>
                <a:lnTo>
                  <a:pt x="173" y="185"/>
                </a:lnTo>
                <a:lnTo>
                  <a:pt x="173" y="277"/>
                </a:lnTo>
                <a:lnTo>
                  <a:pt x="75" y="277"/>
                </a:lnTo>
                <a:lnTo>
                  <a:pt x="75" y="185"/>
                </a:lnTo>
                <a:lnTo>
                  <a:pt x="40" y="185"/>
                </a:lnTo>
                <a:lnTo>
                  <a:pt x="125" y="10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5" name="Freeform 137"/>
          <p:cNvSpPr>
            <a:spLocks/>
          </p:cNvSpPr>
          <p:nvPr/>
        </p:nvSpPr>
        <p:spPr bwMode="auto">
          <a:xfrm>
            <a:off x="6193957" y="1480857"/>
            <a:ext cx="119063" cy="107950"/>
          </a:xfrm>
          <a:custGeom>
            <a:avLst/>
            <a:gdLst>
              <a:gd name="T0" fmla="*/ 75 w 75"/>
              <a:gd name="T1" fmla="*/ 68 h 68"/>
              <a:gd name="T2" fmla="*/ 75 w 75"/>
              <a:gd name="T3" fmla="*/ 0 h 68"/>
              <a:gd name="T4" fmla="*/ 0 w 75"/>
              <a:gd name="T5" fmla="*/ 68 h 68"/>
              <a:gd name="T6" fmla="*/ 75 w 75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5" h="68">
                <a:moveTo>
                  <a:pt x="75" y="68"/>
                </a:moveTo>
                <a:lnTo>
                  <a:pt x="75" y="0"/>
                </a:lnTo>
                <a:lnTo>
                  <a:pt x="0" y="68"/>
                </a:lnTo>
                <a:lnTo>
                  <a:pt x="75" y="6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6" name="Oval 138"/>
          <p:cNvSpPr>
            <a:spLocks noChangeArrowheads="1"/>
          </p:cNvSpPr>
          <p:nvPr/>
        </p:nvSpPr>
        <p:spPr bwMode="auto">
          <a:xfrm>
            <a:off x="6476532" y="3141382"/>
            <a:ext cx="115888" cy="115888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7" name="Freeform 139"/>
          <p:cNvSpPr>
            <a:spLocks/>
          </p:cNvSpPr>
          <p:nvPr/>
        </p:nvSpPr>
        <p:spPr bwMode="auto">
          <a:xfrm>
            <a:off x="6171732" y="3249332"/>
            <a:ext cx="554038" cy="428625"/>
          </a:xfrm>
          <a:custGeom>
            <a:avLst/>
            <a:gdLst>
              <a:gd name="T0" fmla="*/ 280 w 349"/>
              <a:gd name="T1" fmla="*/ 55 h 270"/>
              <a:gd name="T2" fmla="*/ 242 w 349"/>
              <a:gd name="T3" fmla="*/ 26 h 270"/>
              <a:gd name="T4" fmla="*/ 177 w 349"/>
              <a:gd name="T5" fmla="*/ 0 h 270"/>
              <a:gd name="T6" fmla="*/ 97 w 349"/>
              <a:gd name="T7" fmla="*/ 0 h 270"/>
              <a:gd name="T8" fmla="*/ 58 w 349"/>
              <a:gd name="T9" fmla="*/ 87 h 270"/>
              <a:gd name="T10" fmla="*/ 47 w 349"/>
              <a:gd name="T11" fmla="*/ 83 h 270"/>
              <a:gd name="T12" fmla="*/ 43 w 349"/>
              <a:gd name="T13" fmla="*/ 92 h 270"/>
              <a:gd name="T14" fmla="*/ 42 w 349"/>
              <a:gd name="T15" fmla="*/ 96 h 270"/>
              <a:gd name="T16" fmla="*/ 40 w 349"/>
              <a:gd name="T17" fmla="*/ 101 h 270"/>
              <a:gd name="T18" fmla="*/ 28 w 349"/>
              <a:gd name="T19" fmla="*/ 95 h 270"/>
              <a:gd name="T20" fmla="*/ 0 w 349"/>
              <a:gd name="T21" fmla="*/ 161 h 270"/>
              <a:gd name="T22" fmla="*/ 65 w 349"/>
              <a:gd name="T23" fmla="*/ 188 h 270"/>
              <a:gd name="T24" fmla="*/ 71 w 349"/>
              <a:gd name="T25" fmla="*/ 190 h 270"/>
              <a:gd name="T26" fmla="*/ 72 w 349"/>
              <a:gd name="T27" fmla="*/ 188 h 270"/>
              <a:gd name="T28" fmla="*/ 98 w 349"/>
              <a:gd name="T29" fmla="*/ 124 h 270"/>
              <a:gd name="T30" fmla="*/ 86 w 349"/>
              <a:gd name="T31" fmla="*/ 119 h 270"/>
              <a:gd name="T32" fmla="*/ 87 w 349"/>
              <a:gd name="T33" fmla="*/ 116 h 270"/>
              <a:gd name="T34" fmla="*/ 90 w 349"/>
              <a:gd name="T35" fmla="*/ 112 h 270"/>
              <a:gd name="T36" fmla="*/ 94 w 349"/>
              <a:gd name="T37" fmla="*/ 102 h 270"/>
              <a:gd name="T38" fmla="*/ 83 w 349"/>
              <a:gd name="T39" fmla="*/ 98 h 270"/>
              <a:gd name="T40" fmla="*/ 113 w 349"/>
              <a:gd name="T41" fmla="*/ 27 h 270"/>
              <a:gd name="T42" fmla="*/ 167 w 349"/>
              <a:gd name="T43" fmla="*/ 27 h 270"/>
              <a:gd name="T44" fmla="*/ 130 w 349"/>
              <a:gd name="T45" fmla="*/ 128 h 270"/>
              <a:gd name="T46" fmla="*/ 122 w 349"/>
              <a:gd name="T47" fmla="*/ 183 h 270"/>
              <a:gd name="T48" fmla="*/ 105 w 349"/>
              <a:gd name="T49" fmla="*/ 185 h 270"/>
              <a:gd name="T50" fmla="*/ 98 w 349"/>
              <a:gd name="T51" fmla="*/ 201 h 270"/>
              <a:gd name="T52" fmla="*/ 95 w 349"/>
              <a:gd name="T53" fmla="*/ 210 h 270"/>
              <a:gd name="T54" fmla="*/ 87 w 349"/>
              <a:gd name="T55" fmla="*/ 206 h 270"/>
              <a:gd name="T56" fmla="*/ 47 w 349"/>
              <a:gd name="T57" fmla="*/ 189 h 270"/>
              <a:gd name="T58" fmla="*/ 42 w 349"/>
              <a:gd name="T59" fmla="*/ 190 h 270"/>
              <a:gd name="T60" fmla="*/ 44 w 349"/>
              <a:gd name="T61" fmla="*/ 226 h 270"/>
              <a:gd name="T62" fmla="*/ 152 w 349"/>
              <a:gd name="T63" fmla="*/ 218 h 270"/>
              <a:gd name="T64" fmla="*/ 163 w 349"/>
              <a:gd name="T65" fmla="*/ 152 h 270"/>
              <a:gd name="T66" fmla="*/ 166 w 349"/>
              <a:gd name="T67" fmla="*/ 153 h 270"/>
              <a:gd name="T68" fmla="*/ 209 w 349"/>
              <a:gd name="T69" fmla="*/ 185 h 270"/>
              <a:gd name="T70" fmla="*/ 213 w 349"/>
              <a:gd name="T71" fmla="*/ 270 h 270"/>
              <a:gd name="T72" fmla="*/ 250 w 349"/>
              <a:gd name="T73" fmla="*/ 269 h 270"/>
              <a:gd name="T74" fmla="*/ 245 w 349"/>
              <a:gd name="T75" fmla="*/ 167 h 270"/>
              <a:gd name="T76" fmla="*/ 192 w 349"/>
              <a:gd name="T77" fmla="*/ 128 h 270"/>
              <a:gd name="T78" fmla="*/ 229 w 349"/>
              <a:gd name="T79" fmla="*/ 51 h 270"/>
              <a:gd name="T80" fmla="*/ 280 w 349"/>
              <a:gd name="T81" fmla="*/ 91 h 270"/>
              <a:gd name="T82" fmla="*/ 349 w 349"/>
              <a:gd name="T83" fmla="*/ 31 h 270"/>
              <a:gd name="T84" fmla="*/ 332 w 349"/>
              <a:gd name="T85" fmla="*/ 11 h 270"/>
              <a:gd name="T86" fmla="*/ 280 w 349"/>
              <a:gd name="T87" fmla="*/ 55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49" h="270">
                <a:moveTo>
                  <a:pt x="280" y="55"/>
                </a:moveTo>
                <a:lnTo>
                  <a:pt x="242" y="26"/>
                </a:lnTo>
                <a:lnTo>
                  <a:pt x="177" y="0"/>
                </a:lnTo>
                <a:lnTo>
                  <a:pt x="97" y="0"/>
                </a:lnTo>
                <a:lnTo>
                  <a:pt x="58" y="87"/>
                </a:lnTo>
                <a:lnTo>
                  <a:pt x="47" y="83"/>
                </a:lnTo>
                <a:lnTo>
                  <a:pt x="43" y="92"/>
                </a:lnTo>
                <a:lnTo>
                  <a:pt x="42" y="96"/>
                </a:lnTo>
                <a:lnTo>
                  <a:pt x="40" y="101"/>
                </a:lnTo>
                <a:lnTo>
                  <a:pt x="28" y="95"/>
                </a:lnTo>
                <a:lnTo>
                  <a:pt x="0" y="161"/>
                </a:lnTo>
                <a:lnTo>
                  <a:pt x="65" y="188"/>
                </a:lnTo>
                <a:lnTo>
                  <a:pt x="71" y="190"/>
                </a:lnTo>
                <a:lnTo>
                  <a:pt x="72" y="188"/>
                </a:lnTo>
                <a:lnTo>
                  <a:pt x="98" y="124"/>
                </a:lnTo>
                <a:lnTo>
                  <a:pt x="86" y="119"/>
                </a:lnTo>
                <a:lnTo>
                  <a:pt x="87" y="116"/>
                </a:lnTo>
                <a:lnTo>
                  <a:pt x="90" y="112"/>
                </a:lnTo>
                <a:lnTo>
                  <a:pt x="94" y="102"/>
                </a:lnTo>
                <a:lnTo>
                  <a:pt x="83" y="98"/>
                </a:lnTo>
                <a:lnTo>
                  <a:pt x="113" y="27"/>
                </a:lnTo>
                <a:lnTo>
                  <a:pt x="167" y="27"/>
                </a:lnTo>
                <a:lnTo>
                  <a:pt x="130" y="128"/>
                </a:lnTo>
                <a:lnTo>
                  <a:pt x="122" y="183"/>
                </a:lnTo>
                <a:lnTo>
                  <a:pt x="105" y="185"/>
                </a:lnTo>
                <a:lnTo>
                  <a:pt x="98" y="201"/>
                </a:lnTo>
                <a:lnTo>
                  <a:pt x="95" y="210"/>
                </a:lnTo>
                <a:lnTo>
                  <a:pt x="87" y="206"/>
                </a:lnTo>
                <a:lnTo>
                  <a:pt x="47" y="189"/>
                </a:lnTo>
                <a:lnTo>
                  <a:pt x="42" y="190"/>
                </a:lnTo>
                <a:lnTo>
                  <a:pt x="44" y="226"/>
                </a:lnTo>
                <a:lnTo>
                  <a:pt x="152" y="218"/>
                </a:lnTo>
                <a:lnTo>
                  <a:pt x="163" y="152"/>
                </a:lnTo>
                <a:lnTo>
                  <a:pt x="166" y="153"/>
                </a:lnTo>
                <a:lnTo>
                  <a:pt x="209" y="185"/>
                </a:lnTo>
                <a:lnTo>
                  <a:pt x="213" y="270"/>
                </a:lnTo>
                <a:lnTo>
                  <a:pt x="250" y="269"/>
                </a:lnTo>
                <a:lnTo>
                  <a:pt x="245" y="167"/>
                </a:lnTo>
                <a:lnTo>
                  <a:pt x="192" y="128"/>
                </a:lnTo>
                <a:lnTo>
                  <a:pt x="229" y="51"/>
                </a:lnTo>
                <a:lnTo>
                  <a:pt x="280" y="91"/>
                </a:lnTo>
                <a:lnTo>
                  <a:pt x="349" y="31"/>
                </a:lnTo>
                <a:lnTo>
                  <a:pt x="332" y="11"/>
                </a:lnTo>
                <a:lnTo>
                  <a:pt x="280" y="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8" name="Freeform 140"/>
          <p:cNvSpPr>
            <a:spLocks/>
          </p:cNvSpPr>
          <p:nvPr/>
        </p:nvSpPr>
        <p:spPr bwMode="auto">
          <a:xfrm>
            <a:off x="6141570" y="3387445"/>
            <a:ext cx="60325" cy="111125"/>
          </a:xfrm>
          <a:custGeom>
            <a:avLst/>
            <a:gdLst>
              <a:gd name="T0" fmla="*/ 0 w 38"/>
              <a:gd name="T1" fmla="*/ 66 h 70"/>
              <a:gd name="T2" fmla="*/ 27 w 38"/>
              <a:gd name="T3" fmla="*/ 0 h 70"/>
              <a:gd name="T4" fmla="*/ 38 w 38"/>
              <a:gd name="T5" fmla="*/ 4 h 70"/>
              <a:gd name="T6" fmla="*/ 11 w 38"/>
              <a:gd name="T7" fmla="*/ 70 h 70"/>
              <a:gd name="T8" fmla="*/ 0 w 38"/>
              <a:gd name="T9" fmla="*/ 66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70">
                <a:moveTo>
                  <a:pt x="0" y="66"/>
                </a:moveTo>
                <a:lnTo>
                  <a:pt x="27" y="0"/>
                </a:lnTo>
                <a:lnTo>
                  <a:pt x="38" y="4"/>
                </a:lnTo>
                <a:lnTo>
                  <a:pt x="11" y="70"/>
                </a:lnTo>
                <a:lnTo>
                  <a:pt x="0" y="6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9" name="Freeform 141"/>
          <p:cNvSpPr>
            <a:spLocks/>
          </p:cNvSpPr>
          <p:nvPr/>
        </p:nvSpPr>
        <p:spPr bwMode="auto">
          <a:xfrm>
            <a:off x="6297145" y="3452532"/>
            <a:ext cx="63500" cy="112713"/>
          </a:xfrm>
          <a:custGeom>
            <a:avLst/>
            <a:gdLst>
              <a:gd name="T0" fmla="*/ 18 w 40"/>
              <a:gd name="T1" fmla="*/ 57 h 71"/>
              <a:gd name="T2" fmla="*/ 40 w 40"/>
              <a:gd name="T3" fmla="*/ 4 h 71"/>
              <a:gd name="T4" fmla="*/ 27 w 40"/>
              <a:gd name="T5" fmla="*/ 0 h 71"/>
              <a:gd name="T6" fmla="*/ 4 w 40"/>
              <a:gd name="T7" fmla="*/ 58 h 71"/>
              <a:gd name="T8" fmla="*/ 0 w 40"/>
              <a:gd name="T9" fmla="*/ 66 h 71"/>
              <a:gd name="T10" fmla="*/ 12 w 40"/>
              <a:gd name="T11" fmla="*/ 71 h 71"/>
              <a:gd name="T12" fmla="*/ 18 w 40"/>
              <a:gd name="T13" fmla="*/ 57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" h="71">
                <a:moveTo>
                  <a:pt x="18" y="57"/>
                </a:moveTo>
                <a:lnTo>
                  <a:pt x="40" y="4"/>
                </a:lnTo>
                <a:lnTo>
                  <a:pt x="27" y="0"/>
                </a:lnTo>
                <a:lnTo>
                  <a:pt x="4" y="58"/>
                </a:lnTo>
                <a:lnTo>
                  <a:pt x="0" y="66"/>
                </a:lnTo>
                <a:lnTo>
                  <a:pt x="12" y="71"/>
                </a:lnTo>
                <a:lnTo>
                  <a:pt x="18" y="5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5925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Amanullah Elham</dc:creator>
  <cp:lastModifiedBy>Amanullah Elham</cp:lastModifiedBy>
  <cp:revision>1</cp:revision>
  <dcterms:created xsi:type="dcterms:W3CDTF">2020-11-04T19:27:28Z</dcterms:created>
  <dcterms:modified xsi:type="dcterms:W3CDTF">2020-11-04T19:27:49Z</dcterms:modified>
</cp:coreProperties>
</file>