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49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25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83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84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9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52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2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03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9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9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D511-0FE3-4A9D-834A-96D7B90D79E1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D4DE8-DA79-48C0-9040-0D7422C7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9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1224642" y="3444378"/>
            <a:ext cx="9742716" cy="18869"/>
          </a:xfrm>
          <a:prstGeom prst="line">
            <a:avLst/>
          </a:prstGeom>
          <a:ln w="60325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582278" y="3463247"/>
            <a:ext cx="1281462" cy="2195944"/>
            <a:chOff x="790283" y="3429000"/>
            <a:chExt cx="2207656" cy="2775583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1894110" y="3429000"/>
              <a:ext cx="1" cy="11575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Isosceles Triangle 7"/>
            <p:cNvSpPr/>
            <p:nvPr/>
          </p:nvSpPr>
          <p:spPr>
            <a:xfrm>
              <a:off x="790283" y="4586513"/>
              <a:ext cx="2207656" cy="1618070"/>
            </a:xfrm>
            <a:prstGeom prst="ellipse">
              <a:avLst/>
            </a:prstGeom>
            <a:ln w="254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 flipV="1">
            <a:off x="2970519" y="1318761"/>
            <a:ext cx="1280160" cy="2144487"/>
            <a:chOff x="791404" y="3429000"/>
            <a:chExt cx="2205414" cy="2710544"/>
          </a:xfrm>
        </p:grpSpPr>
        <p:cxnSp>
          <p:nvCxnSpPr>
            <p:cNvPr id="14" name="Straight Connector 13"/>
            <p:cNvCxnSpPr>
              <a:endCxn id="15" idx="0"/>
            </p:cNvCxnSpPr>
            <p:nvPr/>
          </p:nvCxnSpPr>
          <p:spPr>
            <a:xfrm>
              <a:off x="1894109" y="3429000"/>
              <a:ext cx="2" cy="10924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791404" y="4521474"/>
              <a:ext cx="2205414" cy="1618070"/>
            </a:xfrm>
            <a:prstGeom prst="ellipse">
              <a:avLst/>
            </a:prstGeom>
            <a:ln w="254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 flipV="1">
            <a:off x="7477204" y="1299891"/>
            <a:ext cx="1280160" cy="2144487"/>
            <a:chOff x="791404" y="3429000"/>
            <a:chExt cx="2205414" cy="2710544"/>
          </a:xfrm>
        </p:grpSpPr>
        <p:cxnSp>
          <p:nvCxnSpPr>
            <p:cNvPr id="32" name="Straight Connector 31"/>
            <p:cNvCxnSpPr>
              <a:endCxn id="33" idx="0"/>
            </p:cNvCxnSpPr>
            <p:nvPr/>
          </p:nvCxnSpPr>
          <p:spPr>
            <a:xfrm>
              <a:off x="1894109" y="3429000"/>
              <a:ext cx="2" cy="10924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791404" y="4521474"/>
              <a:ext cx="2205414" cy="1618070"/>
            </a:xfrm>
            <a:prstGeom prst="ellipse">
              <a:avLst/>
            </a:prstGeom>
            <a:ln w="22225">
              <a:solidFill>
                <a:schemeClr val="tx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478856" y="3482117"/>
            <a:ext cx="1281462" cy="2195944"/>
            <a:chOff x="790283" y="3429000"/>
            <a:chExt cx="2207656" cy="2775583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894110" y="3429000"/>
              <a:ext cx="1" cy="11575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Isosceles Triangle 7"/>
            <p:cNvSpPr/>
            <p:nvPr/>
          </p:nvSpPr>
          <p:spPr>
            <a:xfrm>
              <a:off x="790283" y="4586513"/>
              <a:ext cx="2207656" cy="1618070"/>
            </a:xfrm>
            <a:prstGeom prst="ellipse">
              <a:avLst/>
            </a:prstGeom>
            <a:ln w="2222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0326627" y="3453812"/>
            <a:ext cx="1281462" cy="2195944"/>
            <a:chOff x="790283" y="3429000"/>
            <a:chExt cx="2207656" cy="2775583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894110" y="3429000"/>
              <a:ext cx="1" cy="11575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Isosceles Triangle 7"/>
            <p:cNvSpPr/>
            <p:nvPr/>
          </p:nvSpPr>
          <p:spPr>
            <a:xfrm>
              <a:off x="790283" y="4586513"/>
              <a:ext cx="2207656" cy="1618070"/>
            </a:xfrm>
            <a:prstGeom prst="ellipse">
              <a:avLst/>
            </a:prstGeom>
            <a:ln w="222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096559" y="722811"/>
            <a:ext cx="102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1"/>
                </a:solidFill>
              </a:rPr>
              <a:t>TEXT HERE</a:t>
            </a:r>
          </a:p>
          <a:p>
            <a:r>
              <a:rPr lang="en-US" sz="900" b="1" dirty="0" smtClean="0">
                <a:solidFill>
                  <a:schemeClr val="accent1"/>
                </a:solidFill>
              </a:rPr>
              <a:t>Short description here</a:t>
            </a:r>
            <a:endParaRPr lang="en-US" sz="900" b="1" dirty="0">
              <a:solidFill>
                <a:schemeClr val="accent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603244" y="665115"/>
            <a:ext cx="102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TEXT HERE</a:t>
            </a:r>
          </a:p>
          <a:p>
            <a:r>
              <a:rPr lang="en-US" sz="900" b="1" dirty="0" smtClean="0"/>
              <a:t>Short description here</a:t>
            </a:r>
            <a:endParaRPr lang="en-US" sz="9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621143" y="5743665"/>
            <a:ext cx="102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TEXT HERE</a:t>
            </a:r>
          </a:p>
          <a:p>
            <a:r>
              <a:rPr lang="en-US" sz="900" b="1" dirty="0" smtClean="0">
                <a:solidFill>
                  <a:schemeClr val="accent1">
                    <a:lumMod val="75000"/>
                  </a:schemeClr>
                </a:solidFill>
              </a:rPr>
              <a:t>Short description here</a:t>
            </a:r>
            <a:endParaRPr lang="en-US" sz="9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05547" y="5743665"/>
            <a:ext cx="102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B0F0"/>
                </a:solidFill>
              </a:rPr>
              <a:t>TEXT HERE</a:t>
            </a:r>
          </a:p>
          <a:p>
            <a:r>
              <a:rPr lang="en-US" sz="900" b="1" dirty="0" smtClean="0">
                <a:solidFill>
                  <a:srgbClr val="00B0F0"/>
                </a:solidFill>
              </a:rPr>
              <a:t>Short description here</a:t>
            </a:r>
            <a:endParaRPr lang="en-US" sz="900" b="1" dirty="0">
              <a:solidFill>
                <a:srgbClr val="00B0F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532490" y="5743665"/>
            <a:ext cx="102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TEXT HERE</a:t>
            </a:r>
          </a:p>
          <a:p>
            <a:r>
              <a:rPr lang="en-US" sz="900" b="1" dirty="0" smtClean="0">
                <a:solidFill>
                  <a:schemeClr val="accent5">
                    <a:lumMod val="75000"/>
                  </a:schemeClr>
                </a:solidFill>
              </a:rPr>
              <a:t>Short description here</a:t>
            </a:r>
            <a:endParaRPr lang="en-US" sz="9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806651" y="4768025"/>
            <a:ext cx="799028" cy="473145"/>
            <a:chOff x="7002379" y="1431757"/>
            <a:chExt cx="3621505" cy="2273969"/>
          </a:xfrm>
        </p:grpSpPr>
        <p:sp>
          <p:nvSpPr>
            <p:cNvPr id="48" name="Rounded Rectangular Callout 47"/>
            <p:cNvSpPr/>
            <p:nvPr/>
          </p:nvSpPr>
          <p:spPr>
            <a:xfrm>
              <a:off x="7002379" y="1431757"/>
              <a:ext cx="3621505" cy="2273969"/>
            </a:xfrm>
            <a:prstGeom prst="wedgeRoundRectCallout">
              <a:avLst>
                <a:gd name="adj1" fmla="val -36394"/>
                <a:gd name="adj2" fmla="val 71427"/>
                <a:gd name="adj3" fmla="val 16667"/>
              </a:avLst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lowchart: Connector 48"/>
            <p:cNvSpPr/>
            <p:nvPr/>
          </p:nvSpPr>
          <p:spPr>
            <a:xfrm>
              <a:off x="7764378" y="2385260"/>
              <a:ext cx="360947" cy="366962"/>
            </a:xfrm>
            <a:prstGeom prst="flowChartConnector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lowchart: Connector 49"/>
            <p:cNvSpPr/>
            <p:nvPr/>
          </p:nvSpPr>
          <p:spPr>
            <a:xfrm>
              <a:off x="8632657" y="2385260"/>
              <a:ext cx="360947" cy="366962"/>
            </a:xfrm>
            <a:prstGeom prst="flowChartConnector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lowchart: Connector 50"/>
            <p:cNvSpPr/>
            <p:nvPr/>
          </p:nvSpPr>
          <p:spPr>
            <a:xfrm>
              <a:off x="9500936" y="2385260"/>
              <a:ext cx="360947" cy="366962"/>
            </a:xfrm>
            <a:prstGeom prst="flowChartConnector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140596" y="1634186"/>
            <a:ext cx="940004" cy="649447"/>
            <a:chOff x="2496713" y="1237129"/>
            <a:chExt cx="2050168" cy="1223683"/>
          </a:xfrm>
        </p:grpSpPr>
        <p:grpSp>
          <p:nvGrpSpPr>
            <p:cNvPr id="52" name="Group 51"/>
            <p:cNvGrpSpPr/>
            <p:nvPr/>
          </p:nvGrpSpPr>
          <p:grpSpPr>
            <a:xfrm>
              <a:off x="3144836" y="1237129"/>
              <a:ext cx="1402045" cy="1223683"/>
              <a:chOff x="3144836" y="1237129"/>
              <a:chExt cx="1402045" cy="1223683"/>
            </a:xfrm>
            <a:solidFill>
              <a:schemeClr val="accent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3496235" y="1237129"/>
                <a:ext cx="699247" cy="712695"/>
              </a:xfrm>
              <a:prstGeom prst="ellipse">
                <a:avLst/>
              </a:pr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3144836" y="1949824"/>
                <a:ext cx="1402045" cy="510988"/>
              </a:xfrm>
              <a:custGeom>
                <a:avLst/>
                <a:gdLst>
                  <a:gd name="connsiteX0" fmla="*/ 701022 w 1402045"/>
                  <a:gd name="connsiteY0" fmla="*/ 0 h 510988"/>
                  <a:gd name="connsiteX1" fmla="*/ 1370100 w 1402045"/>
                  <a:gd name="connsiteY1" fmla="*/ 414749 h 510988"/>
                  <a:gd name="connsiteX2" fmla="*/ 1402045 w 1402045"/>
                  <a:gd name="connsiteY2" fmla="*/ 510988 h 510988"/>
                  <a:gd name="connsiteX3" fmla="*/ 0 w 1402045"/>
                  <a:gd name="connsiteY3" fmla="*/ 510988 h 510988"/>
                  <a:gd name="connsiteX4" fmla="*/ 31944 w 1402045"/>
                  <a:gd name="connsiteY4" fmla="*/ 414749 h 510988"/>
                  <a:gd name="connsiteX5" fmla="*/ 701022 w 1402045"/>
                  <a:gd name="connsiteY5" fmla="*/ 0 h 510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02045" h="510988">
                    <a:moveTo>
                      <a:pt x="701022" y="0"/>
                    </a:moveTo>
                    <a:cubicBezTo>
                      <a:pt x="1001800" y="0"/>
                      <a:pt x="1259866" y="171018"/>
                      <a:pt x="1370100" y="414749"/>
                    </a:cubicBezTo>
                    <a:lnTo>
                      <a:pt x="1402045" y="510988"/>
                    </a:lnTo>
                    <a:lnTo>
                      <a:pt x="0" y="510988"/>
                    </a:lnTo>
                    <a:lnTo>
                      <a:pt x="31944" y="414749"/>
                    </a:lnTo>
                    <a:cubicBezTo>
                      <a:pt x="142178" y="171018"/>
                      <a:pt x="400244" y="0"/>
                      <a:pt x="701022" y="0"/>
                    </a:cubicBezTo>
                    <a:close/>
                  </a:path>
                </a:pathLst>
              </a:cu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2496713" y="1237129"/>
              <a:ext cx="1402045" cy="1223683"/>
              <a:chOff x="3144836" y="1237129"/>
              <a:chExt cx="1402045" cy="1223683"/>
            </a:xfrm>
            <a:solidFill>
              <a:schemeClr val="accent1"/>
            </a:solidFill>
          </p:grpSpPr>
          <p:sp>
            <p:nvSpPr>
              <p:cNvPr id="56" name="Oval 55"/>
              <p:cNvSpPr/>
              <p:nvPr/>
            </p:nvSpPr>
            <p:spPr>
              <a:xfrm>
                <a:off x="3496235" y="1237129"/>
                <a:ext cx="699247" cy="712695"/>
              </a:xfrm>
              <a:prstGeom prst="ellipse">
                <a:avLst/>
              </a:pr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Freeform 56"/>
              <p:cNvSpPr/>
              <p:nvPr/>
            </p:nvSpPr>
            <p:spPr>
              <a:xfrm>
                <a:off x="3144836" y="1949824"/>
                <a:ext cx="1402045" cy="510988"/>
              </a:xfrm>
              <a:custGeom>
                <a:avLst/>
                <a:gdLst>
                  <a:gd name="connsiteX0" fmla="*/ 701022 w 1402045"/>
                  <a:gd name="connsiteY0" fmla="*/ 0 h 510988"/>
                  <a:gd name="connsiteX1" fmla="*/ 1370100 w 1402045"/>
                  <a:gd name="connsiteY1" fmla="*/ 414749 h 510988"/>
                  <a:gd name="connsiteX2" fmla="*/ 1402045 w 1402045"/>
                  <a:gd name="connsiteY2" fmla="*/ 510988 h 510988"/>
                  <a:gd name="connsiteX3" fmla="*/ 0 w 1402045"/>
                  <a:gd name="connsiteY3" fmla="*/ 510988 h 510988"/>
                  <a:gd name="connsiteX4" fmla="*/ 31944 w 1402045"/>
                  <a:gd name="connsiteY4" fmla="*/ 414749 h 510988"/>
                  <a:gd name="connsiteX5" fmla="*/ 701022 w 1402045"/>
                  <a:gd name="connsiteY5" fmla="*/ 0 h 510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02045" h="510988">
                    <a:moveTo>
                      <a:pt x="701022" y="0"/>
                    </a:moveTo>
                    <a:cubicBezTo>
                      <a:pt x="1001800" y="0"/>
                      <a:pt x="1259866" y="171018"/>
                      <a:pt x="1370100" y="414749"/>
                    </a:cubicBezTo>
                    <a:lnTo>
                      <a:pt x="1402045" y="510988"/>
                    </a:lnTo>
                    <a:lnTo>
                      <a:pt x="0" y="510988"/>
                    </a:lnTo>
                    <a:lnTo>
                      <a:pt x="31944" y="414749"/>
                    </a:lnTo>
                    <a:cubicBezTo>
                      <a:pt x="142178" y="171018"/>
                      <a:pt x="400244" y="0"/>
                      <a:pt x="701022" y="0"/>
                    </a:cubicBezTo>
                    <a:close/>
                  </a:path>
                </a:pathLst>
              </a:cu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10503462" y="4595400"/>
            <a:ext cx="894931" cy="818394"/>
            <a:chOff x="8241631" y="1151273"/>
            <a:chExt cx="3017520" cy="3017520"/>
          </a:xfrm>
        </p:grpSpPr>
        <p:sp>
          <p:nvSpPr>
            <p:cNvPr id="60" name="Oval 59"/>
            <p:cNvSpPr/>
            <p:nvPr/>
          </p:nvSpPr>
          <p:spPr>
            <a:xfrm>
              <a:off x="8241631" y="1151273"/>
              <a:ext cx="3017520" cy="30175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590546" y="1660356"/>
              <a:ext cx="2300509" cy="1988969"/>
            </a:xfrm>
            <a:custGeom>
              <a:avLst/>
              <a:gdLst>
                <a:gd name="connsiteX0" fmla="*/ 1146615 w 2305394"/>
                <a:gd name="connsiteY0" fmla="*/ 0 h 2305548"/>
                <a:gd name="connsiteX1" fmla="*/ 2305394 w 2305394"/>
                <a:gd name="connsiteY1" fmla="*/ 1138185 h 2305548"/>
                <a:gd name="connsiteX2" fmla="*/ 1994908 w 2305394"/>
                <a:gd name="connsiteY2" fmla="*/ 1142115 h 2305548"/>
                <a:gd name="connsiteX3" fmla="*/ 1994908 w 2305394"/>
                <a:gd name="connsiteY3" fmla="*/ 2305548 h 2305548"/>
                <a:gd name="connsiteX4" fmla="*/ 1375281 w 2305394"/>
                <a:gd name="connsiteY4" fmla="*/ 2305548 h 2305548"/>
                <a:gd name="connsiteX5" fmla="*/ 1375281 w 2305394"/>
                <a:gd name="connsiteY5" fmla="*/ 1747895 h 2305548"/>
                <a:gd name="connsiteX6" fmla="*/ 1301085 w 2305394"/>
                <a:gd name="connsiteY6" fmla="*/ 1665995 h 2305548"/>
                <a:gd name="connsiteX7" fmla="*/ 1004308 w 2305394"/>
                <a:gd name="connsiteY7" fmla="*/ 1665995 h 2305548"/>
                <a:gd name="connsiteX8" fmla="*/ 930112 w 2305394"/>
                <a:gd name="connsiteY8" fmla="*/ 1747895 h 2305548"/>
                <a:gd name="connsiteX9" fmla="*/ 930112 w 2305394"/>
                <a:gd name="connsiteY9" fmla="*/ 2305548 h 2305548"/>
                <a:gd name="connsiteX10" fmla="*/ 310487 w 2305394"/>
                <a:gd name="connsiteY10" fmla="*/ 2305548 h 2305548"/>
                <a:gd name="connsiteX11" fmla="*/ 310487 w 2305394"/>
                <a:gd name="connsiteY11" fmla="*/ 1163433 h 2305548"/>
                <a:gd name="connsiteX12" fmla="*/ 0 w 2305394"/>
                <a:gd name="connsiteY12" fmla="*/ 1167362 h 2305548"/>
                <a:gd name="connsiteX13" fmla="*/ 310487 w 2305394"/>
                <a:gd name="connsiteY13" fmla="*/ 851257 h 2305548"/>
                <a:gd name="connsiteX14" fmla="*/ 310487 w 2305394"/>
                <a:gd name="connsiteY14" fmla="*/ 336632 h 2305548"/>
                <a:gd name="connsiteX15" fmla="*/ 354604 w 2305394"/>
                <a:gd name="connsiteY15" fmla="*/ 292515 h 2305548"/>
                <a:gd name="connsiteX16" fmla="*/ 531064 w 2305394"/>
                <a:gd name="connsiteY16" fmla="*/ 292515 h 2305548"/>
                <a:gd name="connsiteX17" fmla="*/ 575181 w 2305394"/>
                <a:gd name="connsiteY17" fmla="*/ 336632 h 2305548"/>
                <a:gd name="connsiteX18" fmla="*/ 575181 w 2305394"/>
                <a:gd name="connsiteY18" fmla="*/ 581773 h 230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05394" h="2305548">
                  <a:moveTo>
                    <a:pt x="1146615" y="0"/>
                  </a:moveTo>
                  <a:lnTo>
                    <a:pt x="2305394" y="1138185"/>
                  </a:lnTo>
                  <a:lnTo>
                    <a:pt x="1994908" y="1142115"/>
                  </a:lnTo>
                  <a:lnTo>
                    <a:pt x="1994908" y="2305548"/>
                  </a:lnTo>
                  <a:lnTo>
                    <a:pt x="1375281" y="2305548"/>
                  </a:lnTo>
                  <a:lnTo>
                    <a:pt x="1375281" y="1747895"/>
                  </a:lnTo>
                  <a:cubicBezTo>
                    <a:pt x="1375281" y="1702663"/>
                    <a:pt x="1342062" y="1665995"/>
                    <a:pt x="1301085" y="1665995"/>
                  </a:cubicBezTo>
                  <a:lnTo>
                    <a:pt x="1004308" y="1665995"/>
                  </a:lnTo>
                  <a:cubicBezTo>
                    <a:pt x="963331" y="1665995"/>
                    <a:pt x="930112" y="1702663"/>
                    <a:pt x="930112" y="1747895"/>
                  </a:cubicBezTo>
                  <a:lnTo>
                    <a:pt x="930112" y="2305548"/>
                  </a:lnTo>
                  <a:lnTo>
                    <a:pt x="310487" y="2305548"/>
                  </a:lnTo>
                  <a:lnTo>
                    <a:pt x="310487" y="1163433"/>
                  </a:lnTo>
                  <a:lnTo>
                    <a:pt x="0" y="1167362"/>
                  </a:lnTo>
                  <a:lnTo>
                    <a:pt x="310487" y="851257"/>
                  </a:lnTo>
                  <a:lnTo>
                    <a:pt x="310487" y="336632"/>
                  </a:lnTo>
                  <a:cubicBezTo>
                    <a:pt x="310487" y="312267"/>
                    <a:pt x="330239" y="292515"/>
                    <a:pt x="354604" y="292515"/>
                  </a:cubicBezTo>
                  <a:lnTo>
                    <a:pt x="531064" y="292515"/>
                  </a:lnTo>
                  <a:cubicBezTo>
                    <a:pt x="555429" y="292515"/>
                    <a:pt x="575181" y="312267"/>
                    <a:pt x="575181" y="336632"/>
                  </a:cubicBezTo>
                  <a:lnTo>
                    <a:pt x="575181" y="581773"/>
                  </a:ln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2" name="Pictur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672" y="1589983"/>
            <a:ext cx="703221" cy="705715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57900">
            <a:off x="5855983" y="4630127"/>
            <a:ext cx="541364" cy="91724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909010" y="2845314"/>
            <a:ext cx="1057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Impact" panose="020B0806030902050204" pitchFamily="34" charset="0"/>
              </a:rPr>
              <a:t>2015</a:t>
            </a:r>
            <a:endParaRPr lang="en-US" sz="2800" dirty="0">
              <a:latin typeface="Impact" panose="020B080603090205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40596" y="3609126"/>
            <a:ext cx="1057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Impact" panose="020B0806030902050204" pitchFamily="34" charset="0"/>
              </a:rPr>
              <a:t>2016</a:t>
            </a:r>
            <a:endParaRPr lang="en-US" sz="2800" dirty="0">
              <a:latin typeface="Impact" panose="020B080603090205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658810" y="2926095"/>
            <a:ext cx="1057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Impact" panose="020B0806030902050204" pitchFamily="34" charset="0"/>
              </a:rPr>
              <a:t>2017</a:t>
            </a:r>
            <a:endParaRPr lang="en-US" sz="2800" dirty="0">
              <a:latin typeface="Impact" panose="020B080603090205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723496" y="3554961"/>
            <a:ext cx="1057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Impact" panose="020B0806030902050204" pitchFamily="34" charset="0"/>
              </a:rPr>
              <a:t>2019</a:t>
            </a:r>
            <a:endParaRPr lang="en-US" sz="2800" dirty="0">
              <a:latin typeface="Impact" panose="020B080603090205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438812" y="2911722"/>
            <a:ext cx="1057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Impact" panose="020B0806030902050204" pitchFamily="34" charset="0"/>
              </a:rPr>
              <a:t>2020</a:t>
            </a:r>
            <a:endParaRPr lang="en-US" sz="2800" dirty="0">
              <a:latin typeface="Impact" panose="020B0806030902050204" pitchFamily="34" charset="0"/>
            </a:endParaRPr>
          </a:p>
        </p:txBody>
      </p:sp>
      <p:sp>
        <p:nvSpPr>
          <p:cNvPr id="69" name="Teardrop 68"/>
          <p:cNvSpPr/>
          <p:nvPr/>
        </p:nvSpPr>
        <p:spPr>
          <a:xfrm>
            <a:off x="9936624" y="1"/>
            <a:ext cx="2255375" cy="2133599"/>
          </a:xfrm>
          <a:prstGeom prst="teardrop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84200" dist="38100" dir="2700000" algn="tl" rotWithShape="0">
              <a:prstClr val="black">
                <a:alpha val="7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0099053" y="665115"/>
            <a:ext cx="2380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TIMELINE</a:t>
            </a:r>
            <a:endParaRPr 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10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1</cp:revision>
  <dcterms:created xsi:type="dcterms:W3CDTF">2020-11-12T14:05:15Z</dcterms:created>
  <dcterms:modified xsi:type="dcterms:W3CDTF">2020-11-12T14:05:36Z</dcterms:modified>
</cp:coreProperties>
</file>