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9399BD26-E9B7-4B79-8F5F-5A421A9253ED}">
          <p14:sldIdLst>
            <p14:sldId id="25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4354"/>
    <a:srgbClr val="B2BDCE"/>
    <a:srgbClr val="A1AFC3"/>
    <a:srgbClr val="485870"/>
    <a:srgbClr val="C2C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85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4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6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141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53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64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8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774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58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88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9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FEC00-A7AB-4AC6-9997-B4C3EB12756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635DF-D6AF-4C3B-8EC8-DD5BCBD6B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8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206500" y="1587500"/>
            <a:ext cx="3556000" cy="3557016"/>
          </a:xfrm>
          <a:prstGeom prst="ellipse">
            <a:avLst/>
          </a:prstGeom>
          <a:solidFill>
            <a:schemeClr val="bg2">
              <a:lumMod val="9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42196" y="2532282"/>
            <a:ext cx="1625600" cy="162763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SOCIAL</a:t>
            </a:r>
            <a:endParaRPr lang="en-US" sz="2400" b="1" dirty="0"/>
          </a:p>
        </p:txBody>
      </p:sp>
      <p:sp>
        <p:nvSpPr>
          <p:cNvPr id="32" name="Freeform 31"/>
          <p:cNvSpPr/>
          <p:nvPr/>
        </p:nvSpPr>
        <p:spPr>
          <a:xfrm>
            <a:off x="5388206" y="1177670"/>
            <a:ext cx="3120795" cy="685800"/>
          </a:xfrm>
          <a:custGeom>
            <a:avLst/>
            <a:gdLst>
              <a:gd name="connsiteX0" fmla="*/ 0 w 3120795"/>
              <a:gd name="connsiteY0" fmla="*/ 0 h 685800"/>
              <a:gd name="connsiteX1" fmla="*/ 3006495 w 3120795"/>
              <a:gd name="connsiteY1" fmla="*/ 0 h 685800"/>
              <a:gd name="connsiteX2" fmla="*/ 3120795 w 3120795"/>
              <a:gd name="connsiteY2" fmla="*/ 114300 h 685800"/>
              <a:gd name="connsiteX3" fmla="*/ 3120795 w 3120795"/>
              <a:gd name="connsiteY3" fmla="*/ 571500 h 685800"/>
              <a:gd name="connsiteX4" fmla="*/ 3006495 w 3120795"/>
              <a:gd name="connsiteY4" fmla="*/ 685800 h 685800"/>
              <a:gd name="connsiteX5" fmla="*/ 568526 w 3120795"/>
              <a:gd name="connsiteY5" fmla="*/ 685800 h 685800"/>
              <a:gd name="connsiteX6" fmla="*/ 466188 w 3120795"/>
              <a:gd name="connsiteY6" fmla="*/ 520663 h 685800"/>
              <a:gd name="connsiteX7" fmla="*/ 111834 w 3120795"/>
              <a:gd name="connsiteY7" fmla="*/ 99640 h 685800"/>
              <a:gd name="connsiteX8" fmla="*/ 0 w 3120795"/>
              <a:gd name="connsiteY8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0795" h="685800">
                <a:moveTo>
                  <a:pt x="0" y="0"/>
                </a:moveTo>
                <a:lnTo>
                  <a:pt x="3006495" y="0"/>
                </a:lnTo>
                <a:cubicBezTo>
                  <a:pt x="3069621" y="0"/>
                  <a:pt x="3120795" y="51174"/>
                  <a:pt x="3120795" y="114300"/>
                </a:cubicBezTo>
                <a:lnTo>
                  <a:pt x="3120795" y="571500"/>
                </a:lnTo>
                <a:cubicBezTo>
                  <a:pt x="3120795" y="634626"/>
                  <a:pt x="3069621" y="685800"/>
                  <a:pt x="3006495" y="685800"/>
                </a:cubicBezTo>
                <a:lnTo>
                  <a:pt x="568526" y="685800"/>
                </a:lnTo>
                <a:lnTo>
                  <a:pt x="466188" y="520663"/>
                </a:lnTo>
                <a:cubicBezTo>
                  <a:pt x="361888" y="369319"/>
                  <a:pt x="243121" y="228342"/>
                  <a:pt x="111834" y="99640"/>
                </a:cubicBezTo>
                <a:lnTo>
                  <a:pt x="0" y="0"/>
                </a:lnTo>
                <a:close/>
              </a:path>
            </a:pathLst>
          </a:custGeom>
          <a:solidFill>
            <a:srgbClr val="36435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Facebook</a:t>
            </a:r>
            <a:endParaRPr lang="en-US" dirty="0"/>
          </a:p>
        </p:txBody>
      </p:sp>
      <p:sp>
        <p:nvSpPr>
          <p:cNvPr id="31" name="Freeform 30"/>
          <p:cNvSpPr/>
          <p:nvPr/>
        </p:nvSpPr>
        <p:spPr>
          <a:xfrm>
            <a:off x="6107742" y="2152650"/>
            <a:ext cx="3607758" cy="685800"/>
          </a:xfrm>
          <a:custGeom>
            <a:avLst/>
            <a:gdLst>
              <a:gd name="connsiteX0" fmla="*/ 0 w 3607758"/>
              <a:gd name="connsiteY0" fmla="*/ 0 h 685800"/>
              <a:gd name="connsiteX1" fmla="*/ 3493458 w 3607758"/>
              <a:gd name="connsiteY1" fmla="*/ 0 h 685800"/>
              <a:gd name="connsiteX2" fmla="*/ 3607758 w 3607758"/>
              <a:gd name="connsiteY2" fmla="*/ 114300 h 685800"/>
              <a:gd name="connsiteX3" fmla="*/ 3607758 w 3607758"/>
              <a:gd name="connsiteY3" fmla="*/ 571500 h 685800"/>
              <a:gd name="connsiteX4" fmla="*/ 3493458 w 3607758"/>
              <a:gd name="connsiteY4" fmla="*/ 685800 h 685800"/>
              <a:gd name="connsiteX5" fmla="*/ 202433 w 3607758"/>
              <a:gd name="connsiteY5" fmla="*/ 685800 h 685800"/>
              <a:gd name="connsiteX6" fmla="*/ 183301 w 3607758"/>
              <a:gd name="connsiteY6" fmla="*/ 562911 h 685800"/>
              <a:gd name="connsiteX7" fmla="*/ 14208 w 3607758"/>
              <a:gd name="connsiteY7" fmla="*/ 28913 h 685800"/>
              <a:gd name="connsiteX8" fmla="*/ 0 w 3607758"/>
              <a:gd name="connsiteY8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7758" h="685800">
                <a:moveTo>
                  <a:pt x="0" y="0"/>
                </a:moveTo>
                <a:lnTo>
                  <a:pt x="3493458" y="0"/>
                </a:lnTo>
                <a:cubicBezTo>
                  <a:pt x="3556584" y="0"/>
                  <a:pt x="3607758" y="51174"/>
                  <a:pt x="3607758" y="114300"/>
                </a:cubicBezTo>
                <a:lnTo>
                  <a:pt x="3607758" y="571500"/>
                </a:lnTo>
                <a:cubicBezTo>
                  <a:pt x="3607758" y="634626"/>
                  <a:pt x="3556584" y="685800"/>
                  <a:pt x="3493458" y="685800"/>
                </a:cubicBezTo>
                <a:lnTo>
                  <a:pt x="202433" y="685800"/>
                </a:lnTo>
                <a:lnTo>
                  <a:pt x="183301" y="562911"/>
                </a:lnTo>
                <a:cubicBezTo>
                  <a:pt x="144644" y="377722"/>
                  <a:pt x="87632" y="199087"/>
                  <a:pt x="14208" y="28913"/>
                </a:cubicBezTo>
                <a:lnTo>
                  <a:pt x="0" y="0"/>
                </a:lnTo>
                <a:close/>
              </a:path>
            </a:pathLst>
          </a:custGeom>
          <a:solidFill>
            <a:srgbClr val="48587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Instagram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6298639" y="3127630"/>
            <a:ext cx="3527987" cy="685800"/>
          </a:xfrm>
          <a:custGeom>
            <a:avLst/>
            <a:gdLst>
              <a:gd name="connsiteX0" fmla="*/ 46433 w 3527987"/>
              <a:gd name="connsiteY0" fmla="*/ 0 h 685800"/>
              <a:gd name="connsiteX1" fmla="*/ 3413687 w 3527987"/>
              <a:gd name="connsiteY1" fmla="*/ 0 h 685800"/>
              <a:gd name="connsiteX2" fmla="*/ 3527987 w 3527987"/>
              <a:gd name="connsiteY2" fmla="*/ 114300 h 685800"/>
              <a:gd name="connsiteX3" fmla="*/ 3527987 w 3527987"/>
              <a:gd name="connsiteY3" fmla="*/ 571500 h 685800"/>
              <a:gd name="connsiteX4" fmla="*/ 3413687 w 3527987"/>
              <a:gd name="connsiteY4" fmla="*/ 685800 h 685800"/>
              <a:gd name="connsiteX5" fmla="*/ 0 w 3527987"/>
              <a:gd name="connsiteY5" fmla="*/ 685800 h 685800"/>
              <a:gd name="connsiteX6" fmla="*/ 36380 w 3527987"/>
              <a:gd name="connsiteY6" fmla="*/ 452122 h 685800"/>
              <a:gd name="connsiteX7" fmla="*/ 51362 w 3527987"/>
              <a:gd name="connsiteY7" fmla="*/ 161258 h 685800"/>
              <a:gd name="connsiteX8" fmla="*/ 47586 w 3527987"/>
              <a:gd name="connsiteY8" fmla="*/ 14865 h 685800"/>
              <a:gd name="connsiteX9" fmla="*/ 46433 w 3527987"/>
              <a:gd name="connsiteY9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7987" h="685800">
                <a:moveTo>
                  <a:pt x="46433" y="0"/>
                </a:moveTo>
                <a:lnTo>
                  <a:pt x="3413687" y="0"/>
                </a:lnTo>
                <a:cubicBezTo>
                  <a:pt x="3476813" y="0"/>
                  <a:pt x="3527987" y="51174"/>
                  <a:pt x="3527987" y="114300"/>
                </a:cubicBezTo>
                <a:lnTo>
                  <a:pt x="3527987" y="571500"/>
                </a:lnTo>
                <a:cubicBezTo>
                  <a:pt x="3527987" y="634626"/>
                  <a:pt x="3476813" y="685800"/>
                  <a:pt x="3413687" y="685800"/>
                </a:cubicBezTo>
                <a:lnTo>
                  <a:pt x="0" y="685800"/>
                </a:lnTo>
                <a:lnTo>
                  <a:pt x="36380" y="452122"/>
                </a:lnTo>
                <a:cubicBezTo>
                  <a:pt x="46287" y="356488"/>
                  <a:pt x="51362" y="259454"/>
                  <a:pt x="51362" y="161258"/>
                </a:cubicBezTo>
                <a:cubicBezTo>
                  <a:pt x="51362" y="112160"/>
                  <a:pt x="50093" y="63352"/>
                  <a:pt x="47586" y="14865"/>
                </a:cubicBezTo>
                <a:lnTo>
                  <a:pt x="46433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YouTube</a:t>
            </a:r>
            <a:endParaRPr lang="en-US" dirty="0"/>
          </a:p>
        </p:txBody>
      </p:sp>
      <p:sp>
        <p:nvSpPr>
          <p:cNvPr id="29" name="Freeform 28"/>
          <p:cNvSpPr/>
          <p:nvPr/>
        </p:nvSpPr>
        <p:spPr>
          <a:xfrm>
            <a:off x="5914890" y="4097973"/>
            <a:ext cx="3641860" cy="685800"/>
          </a:xfrm>
          <a:custGeom>
            <a:avLst/>
            <a:gdLst>
              <a:gd name="connsiteX0" fmla="*/ 314316 w 3641860"/>
              <a:gd name="connsiteY0" fmla="*/ 0 h 685800"/>
              <a:gd name="connsiteX1" fmla="*/ 3527560 w 3641860"/>
              <a:gd name="connsiteY1" fmla="*/ 0 h 685800"/>
              <a:gd name="connsiteX2" fmla="*/ 3641860 w 3641860"/>
              <a:gd name="connsiteY2" fmla="*/ 114300 h 685800"/>
              <a:gd name="connsiteX3" fmla="*/ 3641860 w 3641860"/>
              <a:gd name="connsiteY3" fmla="*/ 571500 h 685800"/>
              <a:gd name="connsiteX4" fmla="*/ 3527560 w 3641860"/>
              <a:gd name="connsiteY4" fmla="*/ 685800 h 685800"/>
              <a:gd name="connsiteX5" fmla="*/ 9660 w 3641860"/>
              <a:gd name="connsiteY5" fmla="*/ 685800 h 685800"/>
              <a:gd name="connsiteX6" fmla="*/ 0 w 3641860"/>
              <a:gd name="connsiteY6" fmla="*/ 683850 h 685800"/>
              <a:gd name="connsiteX7" fmla="*/ 84860 w 3641860"/>
              <a:gd name="connsiteY7" fmla="*/ 546916 h 685800"/>
              <a:gd name="connsiteX8" fmla="*/ 304644 w 3641860"/>
              <a:gd name="connsiteY8" fmla="*/ 36872 h 685800"/>
              <a:gd name="connsiteX9" fmla="*/ 314316 w 3641860"/>
              <a:gd name="connsiteY9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1860" h="685800">
                <a:moveTo>
                  <a:pt x="314316" y="0"/>
                </a:moveTo>
                <a:lnTo>
                  <a:pt x="3527560" y="0"/>
                </a:lnTo>
                <a:cubicBezTo>
                  <a:pt x="3590686" y="0"/>
                  <a:pt x="3641860" y="51174"/>
                  <a:pt x="3641860" y="114300"/>
                </a:cubicBezTo>
                <a:lnTo>
                  <a:pt x="3641860" y="571500"/>
                </a:lnTo>
                <a:cubicBezTo>
                  <a:pt x="3641860" y="634626"/>
                  <a:pt x="3590686" y="685800"/>
                  <a:pt x="3527560" y="685800"/>
                </a:cubicBezTo>
                <a:lnTo>
                  <a:pt x="9660" y="685800"/>
                </a:lnTo>
                <a:lnTo>
                  <a:pt x="0" y="683850"/>
                </a:lnTo>
                <a:lnTo>
                  <a:pt x="84860" y="546916"/>
                </a:lnTo>
                <a:cubicBezTo>
                  <a:pt x="174209" y="385680"/>
                  <a:pt x="248118" y="215030"/>
                  <a:pt x="304644" y="36872"/>
                </a:cubicBezTo>
                <a:lnTo>
                  <a:pt x="314316" y="0"/>
                </a:lnTo>
                <a:close/>
              </a:path>
            </a:pathLst>
          </a:custGeom>
          <a:solidFill>
            <a:srgbClr val="A1AFC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LinkedIn</a:t>
            </a:r>
            <a:endParaRPr lang="en-US" dirty="0"/>
          </a:p>
        </p:txBody>
      </p:sp>
      <p:sp>
        <p:nvSpPr>
          <p:cNvPr id="28" name="Freeform 27"/>
          <p:cNvSpPr/>
          <p:nvPr/>
        </p:nvSpPr>
        <p:spPr>
          <a:xfrm>
            <a:off x="4969146" y="5022438"/>
            <a:ext cx="3539855" cy="685800"/>
          </a:xfrm>
          <a:custGeom>
            <a:avLst/>
            <a:gdLst>
              <a:gd name="connsiteX0" fmla="*/ 776170 w 3539855"/>
              <a:gd name="connsiteY0" fmla="*/ 0 h 685800"/>
              <a:gd name="connsiteX1" fmla="*/ 3425555 w 3539855"/>
              <a:gd name="connsiteY1" fmla="*/ 0 h 685800"/>
              <a:gd name="connsiteX2" fmla="*/ 3539855 w 3539855"/>
              <a:gd name="connsiteY2" fmla="*/ 114300 h 685800"/>
              <a:gd name="connsiteX3" fmla="*/ 3539855 w 3539855"/>
              <a:gd name="connsiteY3" fmla="*/ 571500 h 685800"/>
              <a:gd name="connsiteX4" fmla="*/ 3425555 w 3539855"/>
              <a:gd name="connsiteY4" fmla="*/ 685800 h 685800"/>
              <a:gd name="connsiteX5" fmla="*/ 0 w 3539855"/>
              <a:gd name="connsiteY5" fmla="*/ 685800 h 685800"/>
              <a:gd name="connsiteX6" fmla="*/ 101413 w 3539855"/>
              <a:gd name="connsiteY6" fmla="*/ 625403 h 685800"/>
              <a:gd name="connsiteX7" fmla="*/ 718191 w 3539855"/>
              <a:gd name="connsiteY7" fmla="*/ 76007 h 685800"/>
              <a:gd name="connsiteX8" fmla="*/ 776170 w 3539855"/>
              <a:gd name="connsiteY8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39855" h="685800">
                <a:moveTo>
                  <a:pt x="776170" y="0"/>
                </a:moveTo>
                <a:lnTo>
                  <a:pt x="3425555" y="0"/>
                </a:lnTo>
                <a:cubicBezTo>
                  <a:pt x="3488681" y="0"/>
                  <a:pt x="3539855" y="51174"/>
                  <a:pt x="3539855" y="114300"/>
                </a:cubicBezTo>
                <a:lnTo>
                  <a:pt x="3539855" y="571500"/>
                </a:lnTo>
                <a:cubicBezTo>
                  <a:pt x="3539855" y="634626"/>
                  <a:pt x="3488681" y="685800"/>
                  <a:pt x="3425555" y="685800"/>
                </a:cubicBezTo>
                <a:lnTo>
                  <a:pt x="0" y="685800"/>
                </a:lnTo>
                <a:lnTo>
                  <a:pt x="101413" y="625403"/>
                </a:lnTo>
                <a:cubicBezTo>
                  <a:pt x="332990" y="472034"/>
                  <a:pt x="540771" y="286757"/>
                  <a:pt x="718191" y="76007"/>
                </a:cubicBezTo>
                <a:lnTo>
                  <a:pt x="776170" y="0"/>
                </a:lnTo>
                <a:close/>
              </a:path>
            </a:pathLst>
          </a:custGeom>
          <a:solidFill>
            <a:srgbClr val="B2BDC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Twitter</a:t>
            </a:r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8" r="73846" b="73942"/>
          <a:stretch/>
        </p:blipFill>
        <p:spPr>
          <a:xfrm>
            <a:off x="7741751" y="1265240"/>
            <a:ext cx="641762" cy="51529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2" t="29058" r="74308" b="49942"/>
          <a:stretch/>
        </p:blipFill>
        <p:spPr>
          <a:xfrm>
            <a:off x="8905602" y="2227188"/>
            <a:ext cx="539856" cy="53398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7" t="3443" r="28154" b="74403"/>
          <a:stretch/>
        </p:blipFill>
        <p:spPr>
          <a:xfrm>
            <a:off x="9125896" y="3179265"/>
            <a:ext cx="501194" cy="53460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2" t="28827" r="51462" b="50865"/>
          <a:stretch/>
        </p:blipFill>
        <p:spPr>
          <a:xfrm>
            <a:off x="8897797" y="4174761"/>
            <a:ext cx="456197" cy="46680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9" t="52827" r="28615" b="26865"/>
          <a:stretch/>
        </p:blipFill>
        <p:spPr>
          <a:xfrm>
            <a:off x="7785690" y="5110520"/>
            <a:ext cx="471771" cy="48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11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5</cp:revision>
  <dcterms:created xsi:type="dcterms:W3CDTF">2020-06-04T14:06:53Z</dcterms:created>
  <dcterms:modified xsi:type="dcterms:W3CDTF">2020-06-04T14:36:59Z</dcterms:modified>
</cp:coreProperties>
</file>