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AFCE"/>
    <a:srgbClr val="CF23B6"/>
    <a:srgbClr val="309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60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6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4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5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4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6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3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325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4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8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7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184E0-4C6E-4227-A216-36323A880C20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6F47F-6F8D-4A2E-AA23-B454FA7D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4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 rot="16200000">
            <a:off x="7284692" y="2474444"/>
            <a:ext cx="2847975" cy="2847975"/>
          </a:xfrm>
          <a:prstGeom prst="blockArc">
            <a:avLst>
              <a:gd name="adj1" fmla="val 16206461"/>
              <a:gd name="adj2" fmla="val 4635637"/>
              <a:gd name="adj3" fmla="val 6951"/>
            </a:avLst>
          </a:prstGeom>
          <a:gradFill>
            <a:gsLst>
              <a:gs pos="55000">
                <a:srgbClr val="30957A"/>
              </a:gs>
              <a:gs pos="100000">
                <a:srgbClr val="CF23B6">
                  <a:shade val="100000"/>
                  <a:satMod val="115000"/>
                </a:srgb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Block Arc 5"/>
          <p:cNvSpPr/>
          <p:nvPr/>
        </p:nvSpPr>
        <p:spPr>
          <a:xfrm flipV="1">
            <a:off x="4632933" y="2455395"/>
            <a:ext cx="2847975" cy="2847975"/>
          </a:xfrm>
          <a:prstGeom prst="blockArc">
            <a:avLst>
              <a:gd name="adj1" fmla="val 10823306"/>
              <a:gd name="adj2" fmla="val 21573302"/>
              <a:gd name="adj3" fmla="val 6939"/>
            </a:avLst>
          </a:prstGeom>
          <a:solidFill>
            <a:srgbClr val="CF23B6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 rot="16200000" flipV="1">
            <a:off x="1981174" y="2426820"/>
            <a:ext cx="2847975" cy="2847975"/>
          </a:xfrm>
          <a:prstGeom prst="blockArc">
            <a:avLst>
              <a:gd name="adj1" fmla="val 16035342"/>
              <a:gd name="adj2" fmla="val 21573302"/>
              <a:gd name="adj3" fmla="val 6939"/>
            </a:avLst>
          </a:prstGeom>
          <a:gradFill>
            <a:gsLst>
              <a:gs pos="24000">
                <a:schemeClr val="accent3"/>
              </a:gs>
              <a:gs pos="100000">
                <a:srgbClr val="CF23B6">
                  <a:shade val="100000"/>
                  <a:satMod val="115000"/>
                </a:srgb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871058" y="2693520"/>
            <a:ext cx="2371725" cy="2371725"/>
          </a:xfrm>
          <a:prstGeom prst="ellipse">
            <a:avLst/>
          </a:prstGeom>
          <a:gradFill flip="none" rotWithShape="1">
            <a:gsLst>
              <a:gs pos="0">
                <a:srgbClr val="CF23B6">
                  <a:shade val="30000"/>
                  <a:satMod val="115000"/>
                </a:srgbClr>
              </a:gs>
              <a:gs pos="50000">
                <a:srgbClr val="CF23B6">
                  <a:shade val="67500"/>
                  <a:satMod val="115000"/>
                </a:srgbClr>
              </a:gs>
              <a:gs pos="100000">
                <a:srgbClr val="CF23B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228600" dist="38100" dir="5400000" sx="104000" sy="104000" algn="t" rotWithShape="0">
              <a:prstClr val="black">
                <a:alpha val="7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Oval 8"/>
          <p:cNvSpPr/>
          <p:nvPr/>
        </p:nvSpPr>
        <p:spPr>
          <a:xfrm>
            <a:off x="7528533" y="2712570"/>
            <a:ext cx="2371725" cy="237172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28600" dist="38100" dir="5400000" sx="104000" sy="104000" algn="t" rotWithShape="0">
              <a:prstClr val="black">
                <a:alpha val="7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2213583" y="2664945"/>
            <a:ext cx="2371725" cy="2371725"/>
          </a:xfrm>
          <a:prstGeom prst="ellipse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228600" dist="38100" dir="5400000" sx="104000" sy="104000" algn="t" rotWithShape="0">
              <a:prstClr val="black">
                <a:alpha val="7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" name="Group 10"/>
          <p:cNvGrpSpPr/>
          <p:nvPr/>
        </p:nvGrpSpPr>
        <p:grpSpPr>
          <a:xfrm>
            <a:off x="3111069" y="4350870"/>
            <a:ext cx="584200" cy="536575"/>
            <a:chOff x="6141570" y="3141382"/>
            <a:chExt cx="584200" cy="536575"/>
          </a:xfrm>
          <a:solidFill>
            <a:schemeClr val="bg1"/>
          </a:solidFill>
          <a:effectLst>
            <a:outerShdw blurRad="114300" dist="38100" dir="5400000" sx="104000" sy="104000" algn="t" rotWithShape="0">
              <a:prstClr val="black">
                <a:alpha val="56000"/>
              </a:prstClr>
            </a:outerShdw>
          </a:effectLst>
        </p:grpSpPr>
        <p:sp>
          <p:nvSpPr>
            <p:cNvPr id="12" name="Oval 138"/>
            <p:cNvSpPr>
              <a:spLocks noChangeArrowheads="1"/>
            </p:cNvSpPr>
            <p:nvPr/>
          </p:nvSpPr>
          <p:spPr bwMode="auto">
            <a:xfrm>
              <a:off x="6476532" y="3141382"/>
              <a:ext cx="115888" cy="115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39"/>
            <p:cNvSpPr>
              <a:spLocks/>
            </p:cNvSpPr>
            <p:nvPr/>
          </p:nvSpPr>
          <p:spPr bwMode="auto">
            <a:xfrm>
              <a:off x="6171732" y="3249332"/>
              <a:ext cx="554038" cy="428625"/>
            </a:xfrm>
            <a:custGeom>
              <a:avLst/>
              <a:gdLst>
                <a:gd name="T0" fmla="*/ 280 w 349"/>
                <a:gd name="T1" fmla="*/ 55 h 270"/>
                <a:gd name="T2" fmla="*/ 242 w 349"/>
                <a:gd name="T3" fmla="*/ 26 h 270"/>
                <a:gd name="T4" fmla="*/ 177 w 349"/>
                <a:gd name="T5" fmla="*/ 0 h 270"/>
                <a:gd name="T6" fmla="*/ 97 w 349"/>
                <a:gd name="T7" fmla="*/ 0 h 270"/>
                <a:gd name="T8" fmla="*/ 58 w 349"/>
                <a:gd name="T9" fmla="*/ 87 h 270"/>
                <a:gd name="T10" fmla="*/ 47 w 349"/>
                <a:gd name="T11" fmla="*/ 83 h 270"/>
                <a:gd name="T12" fmla="*/ 43 w 349"/>
                <a:gd name="T13" fmla="*/ 92 h 270"/>
                <a:gd name="T14" fmla="*/ 42 w 349"/>
                <a:gd name="T15" fmla="*/ 96 h 270"/>
                <a:gd name="T16" fmla="*/ 40 w 349"/>
                <a:gd name="T17" fmla="*/ 101 h 270"/>
                <a:gd name="T18" fmla="*/ 28 w 349"/>
                <a:gd name="T19" fmla="*/ 95 h 270"/>
                <a:gd name="T20" fmla="*/ 0 w 349"/>
                <a:gd name="T21" fmla="*/ 161 h 270"/>
                <a:gd name="T22" fmla="*/ 65 w 349"/>
                <a:gd name="T23" fmla="*/ 188 h 270"/>
                <a:gd name="T24" fmla="*/ 71 w 349"/>
                <a:gd name="T25" fmla="*/ 190 h 270"/>
                <a:gd name="T26" fmla="*/ 72 w 349"/>
                <a:gd name="T27" fmla="*/ 188 h 270"/>
                <a:gd name="T28" fmla="*/ 98 w 349"/>
                <a:gd name="T29" fmla="*/ 124 h 270"/>
                <a:gd name="T30" fmla="*/ 86 w 349"/>
                <a:gd name="T31" fmla="*/ 119 h 270"/>
                <a:gd name="T32" fmla="*/ 87 w 349"/>
                <a:gd name="T33" fmla="*/ 116 h 270"/>
                <a:gd name="T34" fmla="*/ 90 w 349"/>
                <a:gd name="T35" fmla="*/ 112 h 270"/>
                <a:gd name="T36" fmla="*/ 94 w 349"/>
                <a:gd name="T37" fmla="*/ 102 h 270"/>
                <a:gd name="T38" fmla="*/ 83 w 349"/>
                <a:gd name="T39" fmla="*/ 98 h 270"/>
                <a:gd name="T40" fmla="*/ 113 w 349"/>
                <a:gd name="T41" fmla="*/ 27 h 270"/>
                <a:gd name="T42" fmla="*/ 167 w 349"/>
                <a:gd name="T43" fmla="*/ 27 h 270"/>
                <a:gd name="T44" fmla="*/ 130 w 349"/>
                <a:gd name="T45" fmla="*/ 128 h 270"/>
                <a:gd name="T46" fmla="*/ 122 w 349"/>
                <a:gd name="T47" fmla="*/ 183 h 270"/>
                <a:gd name="T48" fmla="*/ 105 w 349"/>
                <a:gd name="T49" fmla="*/ 185 h 270"/>
                <a:gd name="T50" fmla="*/ 98 w 349"/>
                <a:gd name="T51" fmla="*/ 201 h 270"/>
                <a:gd name="T52" fmla="*/ 95 w 349"/>
                <a:gd name="T53" fmla="*/ 210 h 270"/>
                <a:gd name="T54" fmla="*/ 87 w 349"/>
                <a:gd name="T55" fmla="*/ 206 h 270"/>
                <a:gd name="T56" fmla="*/ 47 w 349"/>
                <a:gd name="T57" fmla="*/ 189 h 270"/>
                <a:gd name="T58" fmla="*/ 42 w 349"/>
                <a:gd name="T59" fmla="*/ 190 h 270"/>
                <a:gd name="T60" fmla="*/ 44 w 349"/>
                <a:gd name="T61" fmla="*/ 226 h 270"/>
                <a:gd name="T62" fmla="*/ 152 w 349"/>
                <a:gd name="T63" fmla="*/ 218 h 270"/>
                <a:gd name="T64" fmla="*/ 163 w 349"/>
                <a:gd name="T65" fmla="*/ 152 h 270"/>
                <a:gd name="T66" fmla="*/ 166 w 349"/>
                <a:gd name="T67" fmla="*/ 153 h 270"/>
                <a:gd name="T68" fmla="*/ 209 w 349"/>
                <a:gd name="T69" fmla="*/ 185 h 270"/>
                <a:gd name="T70" fmla="*/ 213 w 349"/>
                <a:gd name="T71" fmla="*/ 270 h 270"/>
                <a:gd name="T72" fmla="*/ 250 w 349"/>
                <a:gd name="T73" fmla="*/ 269 h 270"/>
                <a:gd name="T74" fmla="*/ 245 w 349"/>
                <a:gd name="T75" fmla="*/ 167 h 270"/>
                <a:gd name="T76" fmla="*/ 192 w 349"/>
                <a:gd name="T77" fmla="*/ 128 h 270"/>
                <a:gd name="T78" fmla="*/ 229 w 349"/>
                <a:gd name="T79" fmla="*/ 51 h 270"/>
                <a:gd name="T80" fmla="*/ 280 w 349"/>
                <a:gd name="T81" fmla="*/ 91 h 270"/>
                <a:gd name="T82" fmla="*/ 349 w 349"/>
                <a:gd name="T83" fmla="*/ 31 h 270"/>
                <a:gd name="T84" fmla="*/ 332 w 349"/>
                <a:gd name="T85" fmla="*/ 11 h 270"/>
                <a:gd name="T86" fmla="*/ 280 w 349"/>
                <a:gd name="T87" fmla="*/ 5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9" h="270">
                  <a:moveTo>
                    <a:pt x="280" y="55"/>
                  </a:moveTo>
                  <a:lnTo>
                    <a:pt x="242" y="26"/>
                  </a:lnTo>
                  <a:lnTo>
                    <a:pt x="177" y="0"/>
                  </a:lnTo>
                  <a:lnTo>
                    <a:pt x="97" y="0"/>
                  </a:lnTo>
                  <a:lnTo>
                    <a:pt x="58" y="87"/>
                  </a:lnTo>
                  <a:lnTo>
                    <a:pt x="47" y="83"/>
                  </a:lnTo>
                  <a:lnTo>
                    <a:pt x="43" y="92"/>
                  </a:lnTo>
                  <a:lnTo>
                    <a:pt x="42" y="96"/>
                  </a:lnTo>
                  <a:lnTo>
                    <a:pt x="40" y="101"/>
                  </a:lnTo>
                  <a:lnTo>
                    <a:pt x="28" y="95"/>
                  </a:lnTo>
                  <a:lnTo>
                    <a:pt x="0" y="161"/>
                  </a:lnTo>
                  <a:lnTo>
                    <a:pt x="65" y="188"/>
                  </a:lnTo>
                  <a:lnTo>
                    <a:pt x="71" y="190"/>
                  </a:lnTo>
                  <a:lnTo>
                    <a:pt x="72" y="188"/>
                  </a:lnTo>
                  <a:lnTo>
                    <a:pt x="98" y="124"/>
                  </a:lnTo>
                  <a:lnTo>
                    <a:pt x="86" y="119"/>
                  </a:lnTo>
                  <a:lnTo>
                    <a:pt x="87" y="116"/>
                  </a:lnTo>
                  <a:lnTo>
                    <a:pt x="90" y="112"/>
                  </a:lnTo>
                  <a:lnTo>
                    <a:pt x="94" y="102"/>
                  </a:lnTo>
                  <a:lnTo>
                    <a:pt x="83" y="98"/>
                  </a:lnTo>
                  <a:lnTo>
                    <a:pt x="113" y="27"/>
                  </a:lnTo>
                  <a:lnTo>
                    <a:pt x="167" y="27"/>
                  </a:lnTo>
                  <a:lnTo>
                    <a:pt x="130" y="128"/>
                  </a:lnTo>
                  <a:lnTo>
                    <a:pt x="122" y="183"/>
                  </a:lnTo>
                  <a:lnTo>
                    <a:pt x="105" y="185"/>
                  </a:lnTo>
                  <a:lnTo>
                    <a:pt x="98" y="201"/>
                  </a:lnTo>
                  <a:lnTo>
                    <a:pt x="95" y="210"/>
                  </a:lnTo>
                  <a:lnTo>
                    <a:pt x="87" y="206"/>
                  </a:lnTo>
                  <a:lnTo>
                    <a:pt x="47" y="189"/>
                  </a:lnTo>
                  <a:lnTo>
                    <a:pt x="42" y="190"/>
                  </a:lnTo>
                  <a:lnTo>
                    <a:pt x="44" y="226"/>
                  </a:lnTo>
                  <a:lnTo>
                    <a:pt x="152" y="218"/>
                  </a:lnTo>
                  <a:lnTo>
                    <a:pt x="163" y="152"/>
                  </a:lnTo>
                  <a:lnTo>
                    <a:pt x="166" y="153"/>
                  </a:lnTo>
                  <a:lnTo>
                    <a:pt x="209" y="185"/>
                  </a:lnTo>
                  <a:lnTo>
                    <a:pt x="213" y="270"/>
                  </a:lnTo>
                  <a:lnTo>
                    <a:pt x="250" y="269"/>
                  </a:lnTo>
                  <a:lnTo>
                    <a:pt x="245" y="167"/>
                  </a:lnTo>
                  <a:lnTo>
                    <a:pt x="192" y="128"/>
                  </a:lnTo>
                  <a:lnTo>
                    <a:pt x="229" y="51"/>
                  </a:lnTo>
                  <a:lnTo>
                    <a:pt x="280" y="91"/>
                  </a:lnTo>
                  <a:lnTo>
                    <a:pt x="349" y="31"/>
                  </a:lnTo>
                  <a:lnTo>
                    <a:pt x="332" y="11"/>
                  </a:lnTo>
                  <a:lnTo>
                    <a:pt x="28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" name="Freeform 140"/>
            <p:cNvSpPr>
              <a:spLocks/>
            </p:cNvSpPr>
            <p:nvPr/>
          </p:nvSpPr>
          <p:spPr bwMode="auto">
            <a:xfrm>
              <a:off x="6141570" y="3387445"/>
              <a:ext cx="60325" cy="111125"/>
            </a:xfrm>
            <a:custGeom>
              <a:avLst/>
              <a:gdLst>
                <a:gd name="T0" fmla="*/ 0 w 38"/>
                <a:gd name="T1" fmla="*/ 66 h 70"/>
                <a:gd name="T2" fmla="*/ 27 w 38"/>
                <a:gd name="T3" fmla="*/ 0 h 70"/>
                <a:gd name="T4" fmla="*/ 38 w 38"/>
                <a:gd name="T5" fmla="*/ 4 h 70"/>
                <a:gd name="T6" fmla="*/ 11 w 38"/>
                <a:gd name="T7" fmla="*/ 70 h 70"/>
                <a:gd name="T8" fmla="*/ 0 w 38"/>
                <a:gd name="T9" fmla="*/ 6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0">
                  <a:moveTo>
                    <a:pt x="0" y="66"/>
                  </a:moveTo>
                  <a:lnTo>
                    <a:pt x="27" y="0"/>
                  </a:lnTo>
                  <a:lnTo>
                    <a:pt x="38" y="4"/>
                  </a:lnTo>
                  <a:lnTo>
                    <a:pt x="11" y="70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5" name="Freeform 141"/>
            <p:cNvSpPr>
              <a:spLocks/>
            </p:cNvSpPr>
            <p:nvPr/>
          </p:nvSpPr>
          <p:spPr bwMode="auto">
            <a:xfrm>
              <a:off x="6297145" y="3452532"/>
              <a:ext cx="63500" cy="112713"/>
            </a:xfrm>
            <a:custGeom>
              <a:avLst/>
              <a:gdLst>
                <a:gd name="T0" fmla="*/ 18 w 40"/>
                <a:gd name="T1" fmla="*/ 57 h 71"/>
                <a:gd name="T2" fmla="*/ 40 w 40"/>
                <a:gd name="T3" fmla="*/ 4 h 71"/>
                <a:gd name="T4" fmla="*/ 27 w 40"/>
                <a:gd name="T5" fmla="*/ 0 h 71"/>
                <a:gd name="T6" fmla="*/ 4 w 40"/>
                <a:gd name="T7" fmla="*/ 58 h 71"/>
                <a:gd name="T8" fmla="*/ 0 w 40"/>
                <a:gd name="T9" fmla="*/ 66 h 71"/>
                <a:gd name="T10" fmla="*/ 12 w 40"/>
                <a:gd name="T11" fmla="*/ 71 h 71"/>
                <a:gd name="T12" fmla="*/ 18 w 40"/>
                <a:gd name="T13" fmla="*/ 5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1">
                  <a:moveTo>
                    <a:pt x="18" y="57"/>
                  </a:moveTo>
                  <a:lnTo>
                    <a:pt x="40" y="4"/>
                  </a:lnTo>
                  <a:lnTo>
                    <a:pt x="27" y="0"/>
                  </a:lnTo>
                  <a:lnTo>
                    <a:pt x="4" y="58"/>
                  </a:lnTo>
                  <a:lnTo>
                    <a:pt x="0" y="66"/>
                  </a:lnTo>
                  <a:lnTo>
                    <a:pt x="12" y="71"/>
                  </a:lnTo>
                  <a:lnTo>
                    <a:pt x="1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724179" y="4368332"/>
            <a:ext cx="619125" cy="568325"/>
            <a:chOff x="4566770" y="3125507"/>
            <a:chExt cx="619125" cy="568325"/>
          </a:xfrm>
          <a:solidFill>
            <a:schemeClr val="bg1"/>
          </a:solidFill>
          <a:effectLst>
            <a:outerShdw blurRad="114300" dist="38100" dir="5400000" sx="104000" sy="104000" algn="t" rotWithShape="0">
              <a:prstClr val="black">
                <a:alpha val="56000"/>
              </a:prstClr>
            </a:outerShdw>
          </a:effectLst>
        </p:grpSpPr>
        <p:sp>
          <p:nvSpPr>
            <p:cNvPr id="17" name="Oval 55"/>
            <p:cNvSpPr>
              <a:spLocks noChangeArrowheads="1"/>
            </p:cNvSpPr>
            <p:nvPr/>
          </p:nvSpPr>
          <p:spPr bwMode="auto">
            <a:xfrm>
              <a:off x="4652495" y="3125507"/>
              <a:ext cx="114300" cy="114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56"/>
            <p:cNvSpPr>
              <a:spLocks/>
            </p:cNvSpPr>
            <p:nvPr/>
          </p:nvSpPr>
          <p:spPr bwMode="auto">
            <a:xfrm>
              <a:off x="4566770" y="3262032"/>
              <a:ext cx="280988" cy="431800"/>
            </a:xfrm>
            <a:custGeom>
              <a:avLst/>
              <a:gdLst>
                <a:gd name="T0" fmla="*/ 31 w 177"/>
                <a:gd name="T1" fmla="*/ 51 h 272"/>
                <a:gd name="T2" fmla="*/ 42 w 177"/>
                <a:gd name="T3" fmla="*/ 51 h 272"/>
                <a:gd name="T4" fmla="*/ 42 w 177"/>
                <a:gd name="T5" fmla="*/ 140 h 272"/>
                <a:gd name="T6" fmla="*/ 42 w 177"/>
                <a:gd name="T7" fmla="*/ 140 h 272"/>
                <a:gd name="T8" fmla="*/ 42 w 177"/>
                <a:gd name="T9" fmla="*/ 272 h 272"/>
                <a:gd name="T10" fmla="*/ 83 w 177"/>
                <a:gd name="T11" fmla="*/ 272 h 272"/>
                <a:gd name="T12" fmla="*/ 83 w 177"/>
                <a:gd name="T13" fmla="*/ 130 h 272"/>
                <a:gd name="T14" fmla="*/ 96 w 177"/>
                <a:gd name="T15" fmla="*/ 130 h 272"/>
                <a:gd name="T16" fmla="*/ 96 w 177"/>
                <a:gd name="T17" fmla="*/ 272 h 272"/>
                <a:gd name="T18" fmla="*/ 138 w 177"/>
                <a:gd name="T19" fmla="*/ 272 h 272"/>
                <a:gd name="T20" fmla="*/ 138 w 177"/>
                <a:gd name="T21" fmla="*/ 130 h 272"/>
                <a:gd name="T22" fmla="*/ 138 w 177"/>
                <a:gd name="T23" fmla="*/ 130 h 272"/>
                <a:gd name="T24" fmla="*/ 138 w 177"/>
                <a:gd name="T25" fmla="*/ 51 h 272"/>
                <a:gd name="T26" fmla="*/ 149 w 177"/>
                <a:gd name="T27" fmla="*/ 51 h 272"/>
                <a:gd name="T28" fmla="*/ 149 w 177"/>
                <a:gd name="T29" fmla="*/ 130 h 272"/>
                <a:gd name="T30" fmla="*/ 177 w 177"/>
                <a:gd name="T31" fmla="*/ 130 h 272"/>
                <a:gd name="T32" fmla="*/ 177 w 177"/>
                <a:gd name="T33" fmla="*/ 0 h 272"/>
                <a:gd name="T34" fmla="*/ 0 w 177"/>
                <a:gd name="T35" fmla="*/ 0 h 272"/>
                <a:gd name="T36" fmla="*/ 0 w 177"/>
                <a:gd name="T37" fmla="*/ 130 h 272"/>
                <a:gd name="T38" fmla="*/ 31 w 177"/>
                <a:gd name="T39" fmla="*/ 130 h 272"/>
                <a:gd name="T40" fmla="*/ 31 w 177"/>
                <a:gd name="T41" fmla="*/ 5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7" h="272">
                  <a:moveTo>
                    <a:pt x="31" y="51"/>
                  </a:moveTo>
                  <a:lnTo>
                    <a:pt x="42" y="51"/>
                  </a:lnTo>
                  <a:lnTo>
                    <a:pt x="42" y="140"/>
                  </a:lnTo>
                  <a:lnTo>
                    <a:pt x="42" y="140"/>
                  </a:lnTo>
                  <a:lnTo>
                    <a:pt x="42" y="272"/>
                  </a:lnTo>
                  <a:lnTo>
                    <a:pt x="83" y="272"/>
                  </a:lnTo>
                  <a:lnTo>
                    <a:pt x="83" y="130"/>
                  </a:lnTo>
                  <a:lnTo>
                    <a:pt x="96" y="130"/>
                  </a:lnTo>
                  <a:lnTo>
                    <a:pt x="96" y="272"/>
                  </a:lnTo>
                  <a:lnTo>
                    <a:pt x="138" y="272"/>
                  </a:lnTo>
                  <a:lnTo>
                    <a:pt x="138" y="130"/>
                  </a:lnTo>
                  <a:lnTo>
                    <a:pt x="138" y="130"/>
                  </a:lnTo>
                  <a:lnTo>
                    <a:pt x="138" y="51"/>
                  </a:lnTo>
                  <a:lnTo>
                    <a:pt x="149" y="51"/>
                  </a:lnTo>
                  <a:lnTo>
                    <a:pt x="149" y="130"/>
                  </a:lnTo>
                  <a:lnTo>
                    <a:pt x="177" y="130"/>
                  </a:lnTo>
                  <a:lnTo>
                    <a:pt x="177" y="0"/>
                  </a:lnTo>
                  <a:lnTo>
                    <a:pt x="0" y="0"/>
                  </a:lnTo>
                  <a:lnTo>
                    <a:pt x="0" y="130"/>
                  </a:lnTo>
                  <a:lnTo>
                    <a:pt x="31" y="130"/>
                  </a:lnTo>
                  <a:lnTo>
                    <a:pt x="31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Oval 57"/>
            <p:cNvSpPr>
              <a:spLocks noChangeArrowheads="1"/>
            </p:cNvSpPr>
            <p:nvPr/>
          </p:nvSpPr>
          <p:spPr bwMode="auto">
            <a:xfrm>
              <a:off x="4968407" y="3125507"/>
              <a:ext cx="114300" cy="114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4865220" y="3262032"/>
              <a:ext cx="320675" cy="431800"/>
            </a:xfrm>
            <a:custGeom>
              <a:avLst/>
              <a:gdLst>
                <a:gd name="T0" fmla="*/ 174 w 202"/>
                <a:gd name="T1" fmla="*/ 130 h 272"/>
                <a:gd name="T2" fmla="*/ 202 w 202"/>
                <a:gd name="T3" fmla="*/ 130 h 272"/>
                <a:gd name="T4" fmla="*/ 166 w 202"/>
                <a:gd name="T5" fmla="*/ 0 h 272"/>
                <a:gd name="T6" fmla="*/ 37 w 202"/>
                <a:gd name="T7" fmla="*/ 0 h 272"/>
                <a:gd name="T8" fmla="*/ 0 w 202"/>
                <a:gd name="T9" fmla="*/ 130 h 272"/>
                <a:gd name="T10" fmla="*/ 28 w 202"/>
                <a:gd name="T11" fmla="*/ 130 h 272"/>
                <a:gd name="T12" fmla="*/ 50 w 202"/>
                <a:gd name="T13" fmla="*/ 51 h 272"/>
                <a:gd name="T14" fmla="*/ 60 w 202"/>
                <a:gd name="T15" fmla="*/ 51 h 272"/>
                <a:gd name="T16" fmla="*/ 21 w 202"/>
                <a:gd name="T17" fmla="*/ 195 h 272"/>
                <a:gd name="T18" fmla="*/ 53 w 202"/>
                <a:gd name="T19" fmla="*/ 195 h 272"/>
                <a:gd name="T20" fmla="*/ 53 w 202"/>
                <a:gd name="T21" fmla="*/ 272 h 272"/>
                <a:gd name="T22" fmla="*/ 95 w 202"/>
                <a:gd name="T23" fmla="*/ 272 h 272"/>
                <a:gd name="T24" fmla="*/ 95 w 202"/>
                <a:gd name="T25" fmla="*/ 195 h 272"/>
                <a:gd name="T26" fmla="*/ 106 w 202"/>
                <a:gd name="T27" fmla="*/ 195 h 272"/>
                <a:gd name="T28" fmla="*/ 106 w 202"/>
                <a:gd name="T29" fmla="*/ 272 h 272"/>
                <a:gd name="T30" fmla="*/ 149 w 202"/>
                <a:gd name="T31" fmla="*/ 272 h 272"/>
                <a:gd name="T32" fmla="*/ 149 w 202"/>
                <a:gd name="T33" fmla="*/ 195 h 272"/>
                <a:gd name="T34" fmla="*/ 181 w 202"/>
                <a:gd name="T35" fmla="*/ 195 h 272"/>
                <a:gd name="T36" fmla="*/ 142 w 202"/>
                <a:gd name="T37" fmla="*/ 51 h 272"/>
                <a:gd name="T38" fmla="*/ 152 w 202"/>
                <a:gd name="T39" fmla="*/ 51 h 272"/>
                <a:gd name="T40" fmla="*/ 174 w 202"/>
                <a:gd name="T41" fmla="*/ 13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2" h="272">
                  <a:moveTo>
                    <a:pt x="174" y="130"/>
                  </a:moveTo>
                  <a:lnTo>
                    <a:pt x="202" y="130"/>
                  </a:lnTo>
                  <a:lnTo>
                    <a:pt x="166" y="0"/>
                  </a:lnTo>
                  <a:lnTo>
                    <a:pt x="37" y="0"/>
                  </a:lnTo>
                  <a:lnTo>
                    <a:pt x="0" y="130"/>
                  </a:lnTo>
                  <a:lnTo>
                    <a:pt x="28" y="130"/>
                  </a:lnTo>
                  <a:lnTo>
                    <a:pt x="50" y="51"/>
                  </a:lnTo>
                  <a:lnTo>
                    <a:pt x="60" y="51"/>
                  </a:lnTo>
                  <a:lnTo>
                    <a:pt x="21" y="195"/>
                  </a:lnTo>
                  <a:lnTo>
                    <a:pt x="53" y="195"/>
                  </a:lnTo>
                  <a:lnTo>
                    <a:pt x="53" y="272"/>
                  </a:lnTo>
                  <a:lnTo>
                    <a:pt x="95" y="272"/>
                  </a:lnTo>
                  <a:lnTo>
                    <a:pt x="95" y="195"/>
                  </a:lnTo>
                  <a:lnTo>
                    <a:pt x="106" y="195"/>
                  </a:lnTo>
                  <a:lnTo>
                    <a:pt x="106" y="272"/>
                  </a:lnTo>
                  <a:lnTo>
                    <a:pt x="149" y="272"/>
                  </a:lnTo>
                  <a:lnTo>
                    <a:pt x="149" y="195"/>
                  </a:lnTo>
                  <a:lnTo>
                    <a:pt x="181" y="195"/>
                  </a:lnTo>
                  <a:lnTo>
                    <a:pt x="142" y="51"/>
                  </a:lnTo>
                  <a:lnTo>
                    <a:pt x="152" y="51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456923" y="4377357"/>
            <a:ext cx="582613" cy="549276"/>
            <a:chOff x="3034832" y="3985932"/>
            <a:chExt cx="582613" cy="549276"/>
          </a:xfrm>
          <a:solidFill>
            <a:schemeClr val="bg1"/>
          </a:solidFill>
          <a:effectLst>
            <a:outerShdw blurRad="114300" dist="38100" dir="5400000" sx="104000" sy="104000" algn="t" rotWithShape="0">
              <a:prstClr val="black">
                <a:alpha val="56000"/>
              </a:prstClr>
            </a:outerShdw>
          </a:effectLst>
        </p:grpSpPr>
        <p:sp>
          <p:nvSpPr>
            <p:cNvPr id="22" name="Freeform 88"/>
            <p:cNvSpPr>
              <a:spLocks/>
            </p:cNvSpPr>
            <p:nvPr/>
          </p:nvSpPr>
          <p:spPr bwMode="auto">
            <a:xfrm>
              <a:off x="3320582" y="4343120"/>
              <a:ext cx="282575" cy="192088"/>
            </a:xfrm>
            <a:custGeom>
              <a:avLst/>
              <a:gdLst>
                <a:gd name="T0" fmla="*/ 91 w 129"/>
                <a:gd name="T1" fmla="*/ 18 h 88"/>
                <a:gd name="T2" fmla="*/ 33 w 129"/>
                <a:gd name="T3" fmla="*/ 18 h 88"/>
                <a:gd name="T4" fmla="*/ 33 w 129"/>
                <a:gd name="T5" fmla="*/ 0 h 88"/>
                <a:gd name="T6" fmla="*/ 16 w 129"/>
                <a:gd name="T7" fmla="*/ 22 h 88"/>
                <a:gd name="T8" fmla="*/ 0 w 129"/>
                <a:gd name="T9" fmla="*/ 44 h 88"/>
                <a:gd name="T10" fmla="*/ 16 w 129"/>
                <a:gd name="T11" fmla="*/ 66 h 88"/>
                <a:gd name="T12" fmla="*/ 33 w 129"/>
                <a:gd name="T13" fmla="*/ 88 h 88"/>
                <a:gd name="T14" fmla="*/ 33 w 129"/>
                <a:gd name="T15" fmla="*/ 75 h 88"/>
                <a:gd name="T16" fmla="*/ 64 w 129"/>
                <a:gd name="T17" fmla="*/ 74 h 88"/>
                <a:gd name="T18" fmla="*/ 98 w 129"/>
                <a:gd name="T19" fmla="*/ 61 h 88"/>
                <a:gd name="T20" fmla="*/ 129 w 129"/>
                <a:gd name="T21" fmla="*/ 4 h 88"/>
                <a:gd name="T22" fmla="*/ 91 w 129"/>
                <a:gd name="T23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8">
                  <a:moveTo>
                    <a:pt x="91" y="18"/>
                  </a:moveTo>
                  <a:cubicBezTo>
                    <a:pt x="33" y="18"/>
                    <a:pt x="33" y="18"/>
                    <a:pt x="33" y="1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92" y="73"/>
                    <a:pt x="98" y="61"/>
                    <a:pt x="98" y="61"/>
                  </a:cubicBezTo>
                  <a:cubicBezTo>
                    <a:pt x="129" y="4"/>
                    <a:pt x="129" y="4"/>
                    <a:pt x="129" y="4"/>
                  </a:cubicBezTo>
                  <a:cubicBezTo>
                    <a:pt x="118" y="20"/>
                    <a:pt x="91" y="18"/>
                    <a:pt x="9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>
              <a:off x="3447582" y="4203420"/>
              <a:ext cx="169863" cy="161925"/>
            </a:xfrm>
            <a:custGeom>
              <a:avLst/>
              <a:gdLst>
                <a:gd name="T0" fmla="*/ 49 w 78"/>
                <a:gd name="T1" fmla="*/ 0 h 74"/>
                <a:gd name="T2" fmla="*/ 0 w 78"/>
                <a:gd name="T3" fmla="*/ 28 h 74"/>
                <a:gd name="T4" fmla="*/ 25 w 78"/>
                <a:gd name="T5" fmla="*/ 71 h 74"/>
                <a:gd name="T6" fmla="*/ 58 w 78"/>
                <a:gd name="T7" fmla="*/ 66 h 74"/>
                <a:gd name="T8" fmla="*/ 67 w 78"/>
                <a:gd name="T9" fmla="*/ 29 h 74"/>
                <a:gd name="T10" fmla="*/ 49 w 78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4">
                  <a:moveTo>
                    <a:pt x="49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50" y="74"/>
                    <a:pt x="58" y="66"/>
                    <a:pt x="58" y="66"/>
                  </a:cubicBezTo>
                  <a:cubicBezTo>
                    <a:pt x="78" y="54"/>
                    <a:pt x="67" y="29"/>
                    <a:pt x="67" y="29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>
              <a:off x="3034832" y="4178020"/>
              <a:ext cx="204788" cy="287338"/>
            </a:xfrm>
            <a:custGeom>
              <a:avLst/>
              <a:gdLst>
                <a:gd name="T0" fmla="*/ 39 w 93"/>
                <a:gd name="T1" fmla="*/ 131 h 131"/>
                <a:gd name="T2" fmla="*/ 47 w 93"/>
                <a:gd name="T3" fmla="*/ 92 h 131"/>
                <a:gd name="T4" fmla="*/ 77 w 93"/>
                <a:gd name="T5" fmla="*/ 42 h 131"/>
                <a:gd name="T6" fmla="*/ 93 w 93"/>
                <a:gd name="T7" fmla="*/ 51 h 131"/>
                <a:gd name="T8" fmla="*/ 83 w 93"/>
                <a:gd name="T9" fmla="*/ 26 h 131"/>
                <a:gd name="T10" fmla="*/ 72 w 93"/>
                <a:gd name="T11" fmla="*/ 0 h 131"/>
                <a:gd name="T12" fmla="*/ 45 w 93"/>
                <a:gd name="T13" fmla="*/ 3 h 131"/>
                <a:gd name="T14" fmla="*/ 17 w 93"/>
                <a:gd name="T15" fmla="*/ 5 h 131"/>
                <a:gd name="T16" fmla="*/ 28 w 93"/>
                <a:gd name="T17" fmla="*/ 12 h 131"/>
                <a:gd name="T18" fmla="*/ 13 w 93"/>
                <a:gd name="T19" fmla="*/ 39 h 131"/>
                <a:gd name="T20" fmla="*/ 6 w 93"/>
                <a:gd name="T21" fmla="*/ 75 h 131"/>
                <a:gd name="T22" fmla="*/ 39 w 93"/>
                <a:gd name="T2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131">
                  <a:moveTo>
                    <a:pt x="39" y="131"/>
                  </a:moveTo>
                  <a:cubicBezTo>
                    <a:pt x="32" y="113"/>
                    <a:pt x="47" y="92"/>
                    <a:pt x="47" y="9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63"/>
                    <a:pt x="6" y="75"/>
                    <a:pt x="6" y="75"/>
                  </a:cubicBezTo>
                  <a:lnTo>
                    <a:pt x="39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>
              <a:off x="3133257" y="4378045"/>
              <a:ext cx="142875" cy="127000"/>
            </a:xfrm>
            <a:custGeom>
              <a:avLst/>
              <a:gdLst>
                <a:gd name="T0" fmla="*/ 3 w 65"/>
                <a:gd name="T1" fmla="*/ 31 h 58"/>
                <a:gd name="T2" fmla="*/ 30 w 65"/>
                <a:gd name="T3" fmla="*/ 58 h 58"/>
                <a:gd name="T4" fmla="*/ 64 w 65"/>
                <a:gd name="T5" fmla="*/ 58 h 58"/>
                <a:gd name="T6" fmla="*/ 65 w 65"/>
                <a:gd name="T7" fmla="*/ 1 h 58"/>
                <a:gd name="T8" fmla="*/ 16 w 65"/>
                <a:gd name="T9" fmla="*/ 0 h 58"/>
                <a:gd name="T10" fmla="*/ 3 w 65"/>
                <a:gd name="T11" fmla="*/ 3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58">
                  <a:moveTo>
                    <a:pt x="3" y="31"/>
                  </a:moveTo>
                  <a:cubicBezTo>
                    <a:pt x="2" y="54"/>
                    <a:pt x="30" y="58"/>
                    <a:pt x="30" y="5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20"/>
                    <a:pt x="3" y="3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>
              <a:off x="3260257" y="3990695"/>
              <a:ext cx="261938" cy="207963"/>
            </a:xfrm>
            <a:custGeom>
              <a:avLst/>
              <a:gdLst>
                <a:gd name="T0" fmla="*/ 69 w 119"/>
                <a:gd name="T1" fmla="*/ 91 h 95"/>
                <a:gd name="T2" fmla="*/ 96 w 119"/>
                <a:gd name="T3" fmla="*/ 95 h 95"/>
                <a:gd name="T4" fmla="*/ 108 w 119"/>
                <a:gd name="T5" fmla="*/ 70 h 95"/>
                <a:gd name="T6" fmla="*/ 119 w 119"/>
                <a:gd name="T7" fmla="*/ 45 h 95"/>
                <a:gd name="T8" fmla="*/ 108 w 119"/>
                <a:gd name="T9" fmla="*/ 51 h 95"/>
                <a:gd name="T10" fmla="*/ 92 w 119"/>
                <a:gd name="T11" fmla="*/ 24 h 95"/>
                <a:gd name="T12" fmla="*/ 65 w 119"/>
                <a:gd name="T13" fmla="*/ 0 h 95"/>
                <a:gd name="T14" fmla="*/ 0 w 119"/>
                <a:gd name="T15" fmla="*/ 0 h 95"/>
                <a:gd name="T16" fmla="*/ 30 w 119"/>
                <a:gd name="T17" fmla="*/ 27 h 95"/>
                <a:gd name="T18" fmla="*/ 58 w 119"/>
                <a:gd name="T19" fmla="*/ 78 h 95"/>
                <a:gd name="T20" fmla="*/ 41 w 119"/>
                <a:gd name="T21" fmla="*/ 87 h 95"/>
                <a:gd name="T22" fmla="*/ 69 w 119"/>
                <a:gd name="T2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95">
                  <a:moveTo>
                    <a:pt x="69" y="91"/>
                  </a:moveTo>
                  <a:cubicBezTo>
                    <a:pt x="96" y="95"/>
                    <a:pt x="96" y="95"/>
                    <a:pt x="96" y="95"/>
                  </a:cubicBezTo>
                  <a:cubicBezTo>
                    <a:pt x="108" y="70"/>
                    <a:pt x="108" y="70"/>
                    <a:pt x="108" y="70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78" y="1"/>
                    <a:pt x="65" y="0"/>
                    <a:pt x="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3"/>
                    <a:pt x="30" y="27"/>
                    <a:pt x="30" y="27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41" y="87"/>
                    <a:pt x="41" y="87"/>
                    <a:pt x="41" y="87"/>
                  </a:cubicBezTo>
                  <a:lnTo>
                    <a:pt x="69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>
              <a:off x="3149132" y="3985932"/>
              <a:ext cx="165100" cy="177800"/>
            </a:xfrm>
            <a:custGeom>
              <a:avLst/>
              <a:gdLst>
                <a:gd name="T0" fmla="*/ 75 w 75"/>
                <a:gd name="T1" fmla="*/ 39 h 81"/>
                <a:gd name="T2" fmla="*/ 54 w 75"/>
                <a:gd name="T3" fmla="*/ 12 h 81"/>
                <a:gd name="T4" fmla="*/ 18 w 75"/>
                <a:gd name="T5" fmla="*/ 22 h 81"/>
                <a:gd name="T6" fmla="*/ 0 w 75"/>
                <a:gd name="T7" fmla="*/ 51 h 81"/>
                <a:gd name="T8" fmla="*/ 49 w 75"/>
                <a:gd name="T9" fmla="*/ 81 h 81"/>
                <a:gd name="T10" fmla="*/ 75 w 75"/>
                <a:gd name="T11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1">
                  <a:moveTo>
                    <a:pt x="75" y="39"/>
                  </a:moveTo>
                  <a:cubicBezTo>
                    <a:pt x="65" y="15"/>
                    <a:pt x="54" y="12"/>
                    <a:pt x="54" y="12"/>
                  </a:cubicBezTo>
                  <a:cubicBezTo>
                    <a:pt x="35" y="0"/>
                    <a:pt x="18" y="22"/>
                    <a:pt x="18" y="2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49" y="81"/>
                    <a:pt x="49" y="81"/>
                    <a:pt x="49" y="81"/>
                  </a:cubicBezTo>
                  <a:lnTo>
                    <a:pt x="7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508498" y="3144712"/>
            <a:ext cx="1918563" cy="968033"/>
            <a:chOff x="2588708" y="2694331"/>
            <a:chExt cx="1918563" cy="968033"/>
          </a:xfrm>
        </p:grpSpPr>
        <p:sp>
          <p:nvSpPr>
            <p:cNvPr id="28" name="Rectangle 27"/>
            <p:cNvSpPr/>
            <p:nvPr/>
          </p:nvSpPr>
          <p:spPr>
            <a:xfrm>
              <a:off x="2601984" y="2694331"/>
              <a:ext cx="14734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Tw Cen MT Condensed..."/>
                </a:rPr>
                <a:t>Lorem Ipsum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588708" y="2954478"/>
              <a:ext cx="191856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Lorem ipsum dolor 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do </a:t>
              </a:r>
              <a:r>
                <a:rPr lang="en-US" sz="1000" dirty="0" err="1"/>
                <a:t>eiusmod</a:t>
              </a:r>
              <a:r>
                <a:rPr lang="en-US" sz="1000" dirty="0"/>
                <a:t> </a:t>
              </a:r>
              <a:r>
                <a:rPr lang="en-US" sz="1000" dirty="0" err="1"/>
                <a:t>tempor</a:t>
              </a:r>
              <a:r>
                <a:rPr lang="en-US" sz="1000" dirty="0"/>
                <a:t> </a:t>
              </a:r>
              <a:r>
                <a:rPr lang="en-US" sz="1000" dirty="0" err="1"/>
                <a:t>incididunt</a:t>
              </a:r>
              <a:r>
                <a:rPr lang="en-US" sz="1000" dirty="0"/>
                <a:t> </a:t>
              </a:r>
              <a:r>
                <a:rPr lang="en-US" sz="1000" dirty="0" err="1"/>
                <a:t>ut</a:t>
              </a:r>
              <a:r>
                <a:rPr lang="en-US" sz="1000" dirty="0"/>
                <a:t> </a:t>
              </a:r>
              <a:r>
                <a:rPr lang="en-US" sz="1000" dirty="0" err="1"/>
                <a:t>labore</a:t>
              </a:r>
              <a:r>
                <a:rPr lang="en-US" sz="1000" dirty="0"/>
                <a:t> et </a:t>
              </a:r>
              <a:r>
                <a:rPr lang="en-US" sz="1000" dirty="0" err="1"/>
                <a:t>dolore</a:t>
              </a:r>
              <a:r>
                <a:rPr lang="en-US" sz="1000" dirty="0"/>
                <a:t> magna </a:t>
              </a:r>
              <a:r>
                <a:rPr lang="en-US" sz="1000" dirty="0" err="1"/>
                <a:t>aliqua</a:t>
              </a:r>
              <a:r>
                <a:rPr lang="en-US" sz="1000" dirty="0"/>
                <a:t>. 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223684" y="3144712"/>
            <a:ext cx="1918563" cy="968033"/>
            <a:chOff x="2588708" y="2694331"/>
            <a:chExt cx="1918563" cy="968033"/>
          </a:xfrm>
        </p:grpSpPr>
        <p:sp>
          <p:nvSpPr>
            <p:cNvPr id="32" name="Rectangle 31"/>
            <p:cNvSpPr/>
            <p:nvPr/>
          </p:nvSpPr>
          <p:spPr>
            <a:xfrm>
              <a:off x="2601984" y="2694331"/>
              <a:ext cx="14734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Tw Cen MT Condensed..."/>
                </a:rPr>
                <a:t>Lorem Ipsum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588708" y="2954478"/>
              <a:ext cx="191856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Lorem ipsum dolor 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do </a:t>
              </a:r>
              <a:r>
                <a:rPr lang="en-US" sz="1000" dirty="0" err="1"/>
                <a:t>eiusmod</a:t>
              </a:r>
              <a:r>
                <a:rPr lang="en-US" sz="1000" dirty="0"/>
                <a:t> </a:t>
              </a:r>
              <a:r>
                <a:rPr lang="en-US" sz="1000" dirty="0" err="1"/>
                <a:t>tempor</a:t>
              </a:r>
              <a:r>
                <a:rPr lang="en-US" sz="1000" dirty="0"/>
                <a:t> </a:t>
              </a:r>
              <a:r>
                <a:rPr lang="en-US" sz="1000" dirty="0" err="1"/>
                <a:t>incididunt</a:t>
              </a:r>
              <a:r>
                <a:rPr lang="en-US" sz="1000" dirty="0"/>
                <a:t> </a:t>
              </a:r>
              <a:r>
                <a:rPr lang="en-US" sz="1000" dirty="0" err="1"/>
                <a:t>ut</a:t>
              </a:r>
              <a:r>
                <a:rPr lang="en-US" sz="1000" dirty="0"/>
                <a:t> </a:t>
              </a:r>
              <a:r>
                <a:rPr lang="en-US" sz="1000" dirty="0" err="1"/>
                <a:t>labore</a:t>
              </a:r>
              <a:r>
                <a:rPr lang="en-US" sz="1000" dirty="0"/>
                <a:t> et </a:t>
              </a:r>
              <a:r>
                <a:rPr lang="en-US" sz="1000" dirty="0" err="1"/>
                <a:t>dolore</a:t>
              </a:r>
              <a:r>
                <a:rPr lang="en-US" sz="1000" dirty="0"/>
                <a:t> magna </a:t>
              </a:r>
              <a:r>
                <a:rPr lang="en-US" sz="1000" dirty="0" err="1"/>
                <a:t>aliqua</a:t>
              </a:r>
              <a:r>
                <a:rPr lang="en-US" sz="1000" dirty="0"/>
                <a:t>. 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910391" y="3144291"/>
            <a:ext cx="1918563" cy="968033"/>
            <a:chOff x="2588708" y="2694331"/>
            <a:chExt cx="1918563" cy="968033"/>
          </a:xfrm>
        </p:grpSpPr>
        <p:sp>
          <p:nvSpPr>
            <p:cNvPr id="35" name="Rectangle 34"/>
            <p:cNvSpPr/>
            <p:nvPr/>
          </p:nvSpPr>
          <p:spPr>
            <a:xfrm>
              <a:off x="2601984" y="2694331"/>
              <a:ext cx="14734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Tw Cen MT Condensed..."/>
                </a:rPr>
                <a:t>Lorem Ipsum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588708" y="2954478"/>
              <a:ext cx="191856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Lorem ipsum dolor 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do </a:t>
              </a:r>
              <a:r>
                <a:rPr lang="en-US" sz="1000" dirty="0" err="1"/>
                <a:t>eiusmod</a:t>
              </a:r>
              <a:r>
                <a:rPr lang="en-US" sz="1000" dirty="0"/>
                <a:t> </a:t>
              </a:r>
              <a:r>
                <a:rPr lang="en-US" sz="1000" dirty="0" err="1"/>
                <a:t>tempor</a:t>
              </a:r>
              <a:r>
                <a:rPr lang="en-US" sz="1000" dirty="0"/>
                <a:t> </a:t>
              </a:r>
              <a:r>
                <a:rPr lang="en-US" sz="1000" dirty="0" err="1"/>
                <a:t>incididunt</a:t>
              </a:r>
              <a:r>
                <a:rPr lang="en-US" sz="1000" dirty="0"/>
                <a:t> </a:t>
              </a:r>
              <a:r>
                <a:rPr lang="en-US" sz="1000" dirty="0" err="1"/>
                <a:t>ut</a:t>
              </a:r>
              <a:r>
                <a:rPr lang="en-US" sz="1000" dirty="0"/>
                <a:t> </a:t>
              </a:r>
              <a:r>
                <a:rPr lang="en-US" sz="1000" dirty="0" err="1"/>
                <a:t>labore</a:t>
              </a:r>
              <a:r>
                <a:rPr lang="en-US" sz="1000" dirty="0"/>
                <a:t> et </a:t>
              </a:r>
              <a:r>
                <a:rPr lang="en-US" sz="1000" dirty="0" err="1"/>
                <a:t>dolore</a:t>
              </a:r>
              <a:r>
                <a:rPr lang="en-US" sz="1000" dirty="0"/>
                <a:t> magna </a:t>
              </a:r>
              <a:r>
                <a:rPr lang="en-US" sz="1000" dirty="0" err="1"/>
                <a:t>aliqua</a:t>
              </a:r>
              <a:r>
                <a:rPr lang="en-US" sz="1000" dirty="0"/>
                <a:t>. 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183191" y="602937"/>
            <a:ext cx="3907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w Cen MT Condensed..."/>
              </a:rPr>
              <a:t>Timeline Infographic</a:t>
            </a:r>
            <a:endParaRPr lang="en-US" sz="2800" b="1" dirty="0">
              <a:latin typeface="Tw Cen MT Condensed...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3397814" y="1887272"/>
            <a:ext cx="69965" cy="537790"/>
            <a:chOff x="3422184" y="1757092"/>
            <a:chExt cx="112739" cy="866578"/>
          </a:xfrm>
          <a:solidFill>
            <a:srgbClr val="36AFCE"/>
          </a:solidFill>
        </p:grpSpPr>
        <p:sp>
          <p:nvSpPr>
            <p:cNvPr id="38" name="Rectangle 37"/>
            <p:cNvSpPr/>
            <p:nvPr/>
          </p:nvSpPr>
          <p:spPr>
            <a:xfrm>
              <a:off x="3455366" y="1828468"/>
              <a:ext cx="45719" cy="7952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 rot="17864459">
              <a:off x="3353604" y="1825672"/>
              <a:ext cx="182880" cy="457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 rot="3735541" flipV="1">
              <a:off x="3420623" y="1827815"/>
              <a:ext cx="182880" cy="457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092453" y="156724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  <a:latin typeface="Arial Black" panose="020B0A04020102020204" pitchFamily="34" charset="0"/>
              </a:rPr>
              <a:t>2018</a:t>
            </a:r>
            <a:endParaRPr lang="en-US" dirty="0">
              <a:solidFill>
                <a:schemeClr val="accent3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682348" y="1934273"/>
            <a:ext cx="69965" cy="537790"/>
            <a:chOff x="3422184" y="1757092"/>
            <a:chExt cx="112739" cy="866578"/>
          </a:xfrm>
          <a:solidFill>
            <a:schemeClr val="accent1"/>
          </a:solidFill>
        </p:grpSpPr>
        <p:sp>
          <p:nvSpPr>
            <p:cNvPr id="46" name="Rectangle 45"/>
            <p:cNvSpPr/>
            <p:nvPr/>
          </p:nvSpPr>
          <p:spPr>
            <a:xfrm>
              <a:off x="3455366" y="1828468"/>
              <a:ext cx="45719" cy="7952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 rot="17864459">
              <a:off x="3353604" y="1825672"/>
              <a:ext cx="182880" cy="457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 rot="3735541" flipV="1">
              <a:off x="3420623" y="1827815"/>
              <a:ext cx="182880" cy="457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 flipV="1">
            <a:off x="6018907" y="5303370"/>
            <a:ext cx="69965" cy="537790"/>
            <a:chOff x="3422184" y="1757092"/>
            <a:chExt cx="112739" cy="866578"/>
          </a:xfrm>
          <a:solidFill>
            <a:srgbClr val="CF23B6"/>
          </a:solidFill>
        </p:grpSpPr>
        <p:sp>
          <p:nvSpPr>
            <p:cNvPr id="50" name="Rectangle 49"/>
            <p:cNvSpPr/>
            <p:nvPr/>
          </p:nvSpPr>
          <p:spPr>
            <a:xfrm>
              <a:off x="3455366" y="1828468"/>
              <a:ext cx="45719" cy="7952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 rot="17864459">
              <a:off x="3353604" y="1825672"/>
              <a:ext cx="182880" cy="457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ounded Rectangle 51"/>
            <p:cNvSpPr/>
            <p:nvPr/>
          </p:nvSpPr>
          <p:spPr>
            <a:xfrm rot="3735541" flipV="1">
              <a:off x="3420623" y="1827815"/>
              <a:ext cx="182880" cy="457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674575" y="585703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F23B6"/>
                </a:solidFill>
                <a:latin typeface="Arial Black" panose="020B0A04020102020204" pitchFamily="34" charset="0"/>
              </a:rPr>
              <a:t>2019</a:t>
            </a:r>
            <a:endParaRPr lang="en-US" dirty="0">
              <a:solidFill>
                <a:srgbClr val="CF23B6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31204" y="1614515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2020</a:t>
            </a:r>
            <a:endParaRPr lang="en-US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-167667" y="3919312"/>
            <a:ext cx="940432" cy="1054810"/>
            <a:chOff x="-167667" y="3919312"/>
            <a:chExt cx="940432" cy="1054810"/>
          </a:xfrm>
        </p:grpSpPr>
        <p:sp>
          <p:nvSpPr>
            <p:cNvPr id="58" name="Oval 57"/>
            <p:cNvSpPr/>
            <p:nvPr/>
          </p:nvSpPr>
          <p:spPr>
            <a:xfrm>
              <a:off x="437467" y="3919312"/>
              <a:ext cx="335298" cy="33529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228600" dist="38100" dir="5400000" sx="104000" sy="104000" algn="t" rotWithShape="0">
                <a:prstClr val="black">
                  <a:alpha val="7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Oval 56"/>
            <p:cNvSpPr/>
            <p:nvPr/>
          </p:nvSpPr>
          <p:spPr>
            <a:xfrm>
              <a:off x="127821" y="4112324"/>
              <a:ext cx="415173" cy="415173"/>
            </a:xfrm>
            <a:prstGeom prst="ellipse">
              <a:avLst/>
            </a:prstGeom>
            <a:gradFill flip="none" rotWithShape="1">
              <a:gsLst>
                <a:gs pos="0">
                  <a:srgbClr val="CF23B6">
                    <a:shade val="30000"/>
                    <a:satMod val="115000"/>
                  </a:srgbClr>
                </a:gs>
                <a:gs pos="50000">
                  <a:srgbClr val="CF23B6">
                    <a:shade val="67500"/>
                    <a:satMod val="115000"/>
                  </a:srgbClr>
                </a:gs>
                <a:gs pos="100000">
                  <a:srgbClr val="CF23B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228600" dist="38100" dir="5400000" sx="104000" sy="104000" algn="t" rotWithShape="0">
                <a:prstClr val="black">
                  <a:alpha val="7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Oval 55"/>
            <p:cNvSpPr/>
            <p:nvPr/>
          </p:nvSpPr>
          <p:spPr>
            <a:xfrm>
              <a:off x="-167667" y="4425482"/>
              <a:ext cx="548640" cy="548640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228600" dist="38100" dir="5400000" sx="104000" sy="104000" algn="t" rotWithShape="0">
                <a:prstClr val="black">
                  <a:alpha val="7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2" name="Group 61"/>
          <p:cNvGrpSpPr/>
          <p:nvPr/>
        </p:nvGrpSpPr>
        <p:grpSpPr>
          <a:xfrm rot="5125268" flipV="1">
            <a:off x="11158524" y="-173678"/>
            <a:ext cx="940432" cy="1054810"/>
            <a:chOff x="11021701" y="96767"/>
            <a:chExt cx="940432" cy="1054810"/>
          </a:xfrm>
        </p:grpSpPr>
        <p:sp>
          <p:nvSpPr>
            <p:cNvPr id="59" name="Oval 58"/>
            <p:cNvSpPr/>
            <p:nvPr/>
          </p:nvSpPr>
          <p:spPr>
            <a:xfrm>
              <a:off x="11626835" y="96767"/>
              <a:ext cx="335298" cy="33529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228600" dist="38100" dir="5400000" sx="104000" sy="104000" algn="t" rotWithShape="0">
                <a:prstClr val="black">
                  <a:alpha val="7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Oval 59"/>
            <p:cNvSpPr/>
            <p:nvPr/>
          </p:nvSpPr>
          <p:spPr>
            <a:xfrm>
              <a:off x="11317189" y="289779"/>
              <a:ext cx="415173" cy="415173"/>
            </a:xfrm>
            <a:prstGeom prst="ellipse">
              <a:avLst/>
            </a:prstGeom>
            <a:gradFill flip="none" rotWithShape="1">
              <a:gsLst>
                <a:gs pos="0">
                  <a:srgbClr val="CF23B6">
                    <a:shade val="30000"/>
                    <a:satMod val="115000"/>
                  </a:srgbClr>
                </a:gs>
                <a:gs pos="50000">
                  <a:srgbClr val="CF23B6">
                    <a:shade val="67500"/>
                    <a:satMod val="115000"/>
                  </a:srgbClr>
                </a:gs>
                <a:gs pos="100000">
                  <a:srgbClr val="CF23B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228600" dist="38100" dir="5400000" sx="104000" sy="104000" algn="t" rotWithShape="0">
                <a:prstClr val="black">
                  <a:alpha val="7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Oval 60"/>
            <p:cNvSpPr/>
            <p:nvPr/>
          </p:nvSpPr>
          <p:spPr>
            <a:xfrm>
              <a:off x="11021701" y="602937"/>
              <a:ext cx="548640" cy="548640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228600" dist="38100" dir="5400000" sx="104000" sy="104000" algn="t" rotWithShape="0">
                <a:prstClr val="black">
                  <a:alpha val="7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8209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500"/>
                            </p:stCondLst>
                            <p:childTnLst>
                              <p:par>
                                <p:cTn id="10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44" grpId="0"/>
      <p:bldP spid="53" grpId="0"/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5701" y="2667625"/>
            <a:ext cx="28167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latin typeface="Arial Black" panose="020B0A04020102020204" pitchFamily="34" charset="0"/>
              </a:rPr>
              <a:t>END</a:t>
            </a:r>
            <a:endParaRPr lang="en-US" sz="8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00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F23B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78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Tw Cen MT Condensed...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13</cp:revision>
  <dcterms:created xsi:type="dcterms:W3CDTF">2020-11-29T15:36:35Z</dcterms:created>
  <dcterms:modified xsi:type="dcterms:W3CDTF">2020-12-01T09:25:05Z</dcterms:modified>
</cp:coreProperties>
</file>