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9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8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4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71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4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9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6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8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4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8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4DE10-54FD-4442-BED6-26C77FA4977B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7AB7B-3750-4D4B-A72C-6EAF89ED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3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>
                <a:lumMod val="95000"/>
                <a:lumOff val="5000"/>
              </a:schemeClr>
            </a:gs>
            <a:gs pos="0">
              <a:schemeClr val="tx1">
                <a:lumMod val="75000"/>
                <a:lumOff val="2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231734" y="402691"/>
            <a:ext cx="9960265" cy="1725512"/>
          </a:xfrm>
          <a:custGeom>
            <a:avLst/>
            <a:gdLst>
              <a:gd name="connsiteX0" fmla="*/ 583951 w 9960265"/>
              <a:gd name="connsiteY0" fmla="*/ 0 h 1725512"/>
              <a:gd name="connsiteX1" fmla="*/ 790966 w 9960265"/>
              <a:gd name="connsiteY1" fmla="*/ 38292 h 1725512"/>
              <a:gd name="connsiteX2" fmla="*/ 959689 w 9960265"/>
              <a:gd name="connsiteY2" fmla="*/ 145988 h 1725512"/>
              <a:gd name="connsiteX3" fmla="*/ 1072171 w 9960265"/>
              <a:gd name="connsiteY3" fmla="*/ 312318 h 1725512"/>
              <a:gd name="connsiteX4" fmla="*/ 1112856 w 9960265"/>
              <a:gd name="connsiteY4" fmla="*/ 526513 h 1725512"/>
              <a:gd name="connsiteX5" fmla="*/ 1076958 w 9960265"/>
              <a:gd name="connsiteY5" fmla="*/ 714382 h 1725512"/>
              <a:gd name="connsiteX6" fmla="*/ 972851 w 9960265"/>
              <a:gd name="connsiteY6" fmla="*/ 913021 h 1725512"/>
              <a:gd name="connsiteX7" fmla="*/ 807719 w 9960265"/>
              <a:gd name="connsiteY7" fmla="*/ 1147558 h 1725512"/>
              <a:gd name="connsiteX8" fmla="*/ 588737 w 9960265"/>
              <a:gd name="connsiteY8" fmla="*/ 1443123 h 1725512"/>
              <a:gd name="connsiteX9" fmla="*/ 891040 w 9960265"/>
              <a:gd name="connsiteY9" fmla="*/ 1443123 h 1725512"/>
              <a:gd name="connsiteX10" fmla="*/ 891040 w 9960265"/>
              <a:gd name="connsiteY10" fmla="*/ 1443937 h 1725512"/>
              <a:gd name="connsiteX11" fmla="*/ 8811760 w 9960265"/>
              <a:gd name="connsiteY11" fmla="*/ 1443937 h 1725512"/>
              <a:gd name="connsiteX12" fmla="*/ 8811760 w 9960265"/>
              <a:gd name="connsiteY12" fmla="*/ 1445158 h 1725512"/>
              <a:gd name="connsiteX13" fmla="*/ 9960265 w 9960265"/>
              <a:gd name="connsiteY13" fmla="*/ 1445158 h 1725512"/>
              <a:gd name="connsiteX14" fmla="*/ 9960265 w 9960265"/>
              <a:gd name="connsiteY14" fmla="*/ 1725512 h 1725512"/>
              <a:gd name="connsiteX15" fmla="*/ 8502940 w 9960265"/>
              <a:gd name="connsiteY15" fmla="*/ 1725512 h 1725512"/>
              <a:gd name="connsiteX16" fmla="*/ 8502940 w 9960265"/>
              <a:gd name="connsiteY16" fmla="*/ 1723131 h 1725512"/>
              <a:gd name="connsiteX17" fmla="*/ 1261237 w 9960265"/>
              <a:gd name="connsiteY17" fmla="*/ 1723131 h 1725512"/>
              <a:gd name="connsiteX18" fmla="*/ 1046184 w 9960265"/>
              <a:gd name="connsiteY18" fmla="*/ 1723131 h 1725512"/>
              <a:gd name="connsiteX19" fmla="*/ 0 w 9960265"/>
              <a:gd name="connsiteY19" fmla="*/ 1723131 h 1725512"/>
              <a:gd name="connsiteX20" fmla="*/ 324285 w 9960265"/>
              <a:gd name="connsiteY20" fmla="*/ 1297135 h 1725512"/>
              <a:gd name="connsiteX21" fmla="*/ 575574 w 9960265"/>
              <a:gd name="connsiteY21" fmla="*/ 962082 h 1725512"/>
              <a:gd name="connsiteX22" fmla="*/ 737118 w 9960265"/>
              <a:gd name="connsiteY22" fmla="*/ 709595 h 1725512"/>
              <a:gd name="connsiteX23" fmla="*/ 794555 w 9960265"/>
              <a:gd name="connsiteY23" fmla="*/ 528906 h 1725512"/>
              <a:gd name="connsiteX24" fmla="*/ 725151 w 9960265"/>
              <a:gd name="connsiteY24" fmla="*/ 354200 h 1725512"/>
              <a:gd name="connsiteX25" fmla="*/ 552839 w 9960265"/>
              <a:gd name="connsiteY25" fmla="*/ 284796 h 1725512"/>
              <a:gd name="connsiteX26" fmla="*/ 393688 w 9960265"/>
              <a:gd name="connsiteY26" fmla="*/ 324284 h 1725512"/>
              <a:gd name="connsiteX27" fmla="*/ 227358 w 9960265"/>
              <a:gd name="connsiteY27" fmla="*/ 464289 h 1725512"/>
              <a:gd name="connsiteX28" fmla="*/ 81370 w 9960265"/>
              <a:gd name="connsiteY28" fmla="*/ 208212 h 1725512"/>
              <a:gd name="connsiteX29" fmla="*/ 324285 w 9960265"/>
              <a:gd name="connsiteY29" fmla="*/ 52652 h 1725512"/>
              <a:gd name="connsiteX30" fmla="*/ 583951 w 9960265"/>
              <a:gd name="connsiteY30" fmla="*/ 0 h 172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960265" h="1725512">
                <a:moveTo>
                  <a:pt x="583951" y="0"/>
                </a:moveTo>
                <a:cubicBezTo>
                  <a:pt x="657343" y="0"/>
                  <a:pt x="726348" y="12764"/>
                  <a:pt x="790966" y="38292"/>
                </a:cubicBezTo>
                <a:cubicBezTo>
                  <a:pt x="855583" y="63820"/>
                  <a:pt x="911824" y="99718"/>
                  <a:pt x="959689" y="145988"/>
                </a:cubicBezTo>
                <a:cubicBezTo>
                  <a:pt x="1007554" y="192257"/>
                  <a:pt x="1045048" y="247701"/>
                  <a:pt x="1072171" y="312318"/>
                </a:cubicBezTo>
                <a:cubicBezTo>
                  <a:pt x="1099294" y="376935"/>
                  <a:pt x="1112856" y="448333"/>
                  <a:pt x="1112856" y="526513"/>
                </a:cubicBezTo>
                <a:cubicBezTo>
                  <a:pt x="1112856" y="590332"/>
                  <a:pt x="1100890" y="652956"/>
                  <a:pt x="1076958" y="714382"/>
                </a:cubicBezTo>
                <a:cubicBezTo>
                  <a:pt x="1053025" y="775808"/>
                  <a:pt x="1018323" y="842021"/>
                  <a:pt x="972851" y="913021"/>
                </a:cubicBezTo>
                <a:cubicBezTo>
                  <a:pt x="927380" y="984020"/>
                  <a:pt x="872336" y="1062199"/>
                  <a:pt x="807719" y="1147558"/>
                </a:cubicBezTo>
                <a:cubicBezTo>
                  <a:pt x="743101" y="1232916"/>
                  <a:pt x="670107" y="1331438"/>
                  <a:pt x="588737" y="1443123"/>
                </a:cubicBezTo>
                <a:lnTo>
                  <a:pt x="891040" y="1443123"/>
                </a:lnTo>
                <a:lnTo>
                  <a:pt x="891040" y="1443937"/>
                </a:lnTo>
                <a:lnTo>
                  <a:pt x="8811760" y="1443937"/>
                </a:lnTo>
                <a:lnTo>
                  <a:pt x="8811760" y="1445158"/>
                </a:lnTo>
                <a:lnTo>
                  <a:pt x="9960265" y="1445158"/>
                </a:lnTo>
                <a:lnTo>
                  <a:pt x="9960265" y="1725512"/>
                </a:lnTo>
                <a:lnTo>
                  <a:pt x="8502940" y="1725512"/>
                </a:lnTo>
                <a:lnTo>
                  <a:pt x="8502940" y="1723131"/>
                </a:lnTo>
                <a:lnTo>
                  <a:pt x="1261237" y="1723131"/>
                </a:lnTo>
                <a:lnTo>
                  <a:pt x="1046184" y="1723131"/>
                </a:lnTo>
                <a:lnTo>
                  <a:pt x="0" y="1723131"/>
                </a:lnTo>
                <a:cubicBezTo>
                  <a:pt x="118067" y="1565178"/>
                  <a:pt x="226161" y="1423179"/>
                  <a:pt x="324285" y="1297135"/>
                </a:cubicBezTo>
                <a:cubicBezTo>
                  <a:pt x="422407" y="1171091"/>
                  <a:pt x="506170" y="1059407"/>
                  <a:pt x="575574" y="962082"/>
                </a:cubicBezTo>
                <a:cubicBezTo>
                  <a:pt x="644978" y="864757"/>
                  <a:pt x="698826" y="780595"/>
                  <a:pt x="737118" y="709595"/>
                </a:cubicBezTo>
                <a:cubicBezTo>
                  <a:pt x="775410" y="638596"/>
                  <a:pt x="794555" y="578366"/>
                  <a:pt x="794555" y="528906"/>
                </a:cubicBezTo>
                <a:cubicBezTo>
                  <a:pt x="794555" y="458704"/>
                  <a:pt x="771421" y="400468"/>
                  <a:pt x="725151" y="354200"/>
                </a:cubicBezTo>
                <a:cubicBezTo>
                  <a:pt x="678882" y="307930"/>
                  <a:pt x="621445" y="284796"/>
                  <a:pt x="552839" y="284796"/>
                </a:cubicBezTo>
                <a:cubicBezTo>
                  <a:pt x="495401" y="284796"/>
                  <a:pt x="442351" y="297958"/>
                  <a:pt x="393688" y="324284"/>
                </a:cubicBezTo>
                <a:cubicBezTo>
                  <a:pt x="345025" y="350610"/>
                  <a:pt x="289582" y="397278"/>
                  <a:pt x="227358" y="464289"/>
                </a:cubicBezTo>
                <a:lnTo>
                  <a:pt x="81370" y="208212"/>
                </a:lnTo>
                <a:cubicBezTo>
                  <a:pt x="161145" y="139606"/>
                  <a:pt x="242117" y="87752"/>
                  <a:pt x="324285" y="52652"/>
                </a:cubicBezTo>
                <a:cubicBezTo>
                  <a:pt x="406452" y="17550"/>
                  <a:pt x="493007" y="0"/>
                  <a:pt x="583951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52400" dist="76200" dir="2700000" sx="108000" sy="108000" algn="tl" rotWithShape="0">
              <a:prstClr val="black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23900" dirty="0">
              <a:latin typeface="LondonTwo" panose="02000604040000020004" pitchFamily="2" charset="0"/>
            </a:endParaRPr>
          </a:p>
        </p:txBody>
      </p:sp>
      <p:sp>
        <p:nvSpPr>
          <p:cNvPr id="21" name="Donut 20"/>
          <p:cNvSpPr/>
          <p:nvPr/>
        </p:nvSpPr>
        <p:spPr>
          <a:xfrm>
            <a:off x="2072660" y="2053006"/>
            <a:ext cx="1491018" cy="1491018"/>
          </a:xfrm>
          <a:prstGeom prst="donut">
            <a:avLst>
              <a:gd name="adj" fmla="val 19877"/>
            </a:avLst>
          </a:prstGeom>
          <a:gradFill>
            <a:gsLst>
              <a:gs pos="100000">
                <a:schemeClr val="accent4"/>
              </a:gs>
              <a:gs pos="54000">
                <a:schemeClr val="accent2">
                  <a:lumMod val="75000"/>
                </a:schemeClr>
              </a:gs>
              <a:gs pos="2000">
                <a:srgbClr val="FFFF00"/>
              </a:gs>
            </a:gsLst>
          </a:gradFill>
          <a:ln w="28575">
            <a:solidFill>
              <a:schemeClr val="bg1"/>
            </a:solidFill>
          </a:ln>
          <a:effectLst>
            <a:outerShdw blurRad="152400" dist="76200" dir="2700000" sx="108000" sy="108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31733" y="3414062"/>
            <a:ext cx="9960265" cy="1725512"/>
          </a:xfrm>
          <a:custGeom>
            <a:avLst/>
            <a:gdLst>
              <a:gd name="connsiteX0" fmla="*/ 583951 w 9960265"/>
              <a:gd name="connsiteY0" fmla="*/ 0 h 1725512"/>
              <a:gd name="connsiteX1" fmla="*/ 790966 w 9960265"/>
              <a:gd name="connsiteY1" fmla="*/ 38292 h 1725512"/>
              <a:gd name="connsiteX2" fmla="*/ 959689 w 9960265"/>
              <a:gd name="connsiteY2" fmla="*/ 145988 h 1725512"/>
              <a:gd name="connsiteX3" fmla="*/ 1072171 w 9960265"/>
              <a:gd name="connsiteY3" fmla="*/ 312318 h 1725512"/>
              <a:gd name="connsiteX4" fmla="*/ 1112856 w 9960265"/>
              <a:gd name="connsiteY4" fmla="*/ 526513 h 1725512"/>
              <a:gd name="connsiteX5" fmla="*/ 1076958 w 9960265"/>
              <a:gd name="connsiteY5" fmla="*/ 714382 h 1725512"/>
              <a:gd name="connsiteX6" fmla="*/ 972851 w 9960265"/>
              <a:gd name="connsiteY6" fmla="*/ 913021 h 1725512"/>
              <a:gd name="connsiteX7" fmla="*/ 807719 w 9960265"/>
              <a:gd name="connsiteY7" fmla="*/ 1147558 h 1725512"/>
              <a:gd name="connsiteX8" fmla="*/ 588737 w 9960265"/>
              <a:gd name="connsiteY8" fmla="*/ 1443123 h 1725512"/>
              <a:gd name="connsiteX9" fmla="*/ 891040 w 9960265"/>
              <a:gd name="connsiteY9" fmla="*/ 1443123 h 1725512"/>
              <a:gd name="connsiteX10" fmla="*/ 891040 w 9960265"/>
              <a:gd name="connsiteY10" fmla="*/ 1443937 h 1725512"/>
              <a:gd name="connsiteX11" fmla="*/ 8811760 w 9960265"/>
              <a:gd name="connsiteY11" fmla="*/ 1443937 h 1725512"/>
              <a:gd name="connsiteX12" fmla="*/ 8811760 w 9960265"/>
              <a:gd name="connsiteY12" fmla="*/ 1445158 h 1725512"/>
              <a:gd name="connsiteX13" fmla="*/ 9960265 w 9960265"/>
              <a:gd name="connsiteY13" fmla="*/ 1445158 h 1725512"/>
              <a:gd name="connsiteX14" fmla="*/ 9960265 w 9960265"/>
              <a:gd name="connsiteY14" fmla="*/ 1725512 h 1725512"/>
              <a:gd name="connsiteX15" fmla="*/ 8502940 w 9960265"/>
              <a:gd name="connsiteY15" fmla="*/ 1725512 h 1725512"/>
              <a:gd name="connsiteX16" fmla="*/ 8502940 w 9960265"/>
              <a:gd name="connsiteY16" fmla="*/ 1723131 h 1725512"/>
              <a:gd name="connsiteX17" fmla="*/ 1261237 w 9960265"/>
              <a:gd name="connsiteY17" fmla="*/ 1723131 h 1725512"/>
              <a:gd name="connsiteX18" fmla="*/ 1046184 w 9960265"/>
              <a:gd name="connsiteY18" fmla="*/ 1723131 h 1725512"/>
              <a:gd name="connsiteX19" fmla="*/ 0 w 9960265"/>
              <a:gd name="connsiteY19" fmla="*/ 1723131 h 1725512"/>
              <a:gd name="connsiteX20" fmla="*/ 324285 w 9960265"/>
              <a:gd name="connsiteY20" fmla="*/ 1297135 h 1725512"/>
              <a:gd name="connsiteX21" fmla="*/ 575574 w 9960265"/>
              <a:gd name="connsiteY21" fmla="*/ 962082 h 1725512"/>
              <a:gd name="connsiteX22" fmla="*/ 737118 w 9960265"/>
              <a:gd name="connsiteY22" fmla="*/ 709595 h 1725512"/>
              <a:gd name="connsiteX23" fmla="*/ 794555 w 9960265"/>
              <a:gd name="connsiteY23" fmla="*/ 528906 h 1725512"/>
              <a:gd name="connsiteX24" fmla="*/ 725151 w 9960265"/>
              <a:gd name="connsiteY24" fmla="*/ 354200 h 1725512"/>
              <a:gd name="connsiteX25" fmla="*/ 552839 w 9960265"/>
              <a:gd name="connsiteY25" fmla="*/ 284796 h 1725512"/>
              <a:gd name="connsiteX26" fmla="*/ 393688 w 9960265"/>
              <a:gd name="connsiteY26" fmla="*/ 324284 h 1725512"/>
              <a:gd name="connsiteX27" fmla="*/ 227358 w 9960265"/>
              <a:gd name="connsiteY27" fmla="*/ 464289 h 1725512"/>
              <a:gd name="connsiteX28" fmla="*/ 81370 w 9960265"/>
              <a:gd name="connsiteY28" fmla="*/ 208212 h 1725512"/>
              <a:gd name="connsiteX29" fmla="*/ 324285 w 9960265"/>
              <a:gd name="connsiteY29" fmla="*/ 52652 h 1725512"/>
              <a:gd name="connsiteX30" fmla="*/ 583951 w 9960265"/>
              <a:gd name="connsiteY30" fmla="*/ 0 h 172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960265" h="1725512">
                <a:moveTo>
                  <a:pt x="583951" y="0"/>
                </a:moveTo>
                <a:cubicBezTo>
                  <a:pt x="657343" y="0"/>
                  <a:pt x="726348" y="12764"/>
                  <a:pt x="790966" y="38292"/>
                </a:cubicBezTo>
                <a:cubicBezTo>
                  <a:pt x="855583" y="63820"/>
                  <a:pt x="911824" y="99718"/>
                  <a:pt x="959689" y="145988"/>
                </a:cubicBezTo>
                <a:cubicBezTo>
                  <a:pt x="1007554" y="192257"/>
                  <a:pt x="1045048" y="247701"/>
                  <a:pt x="1072171" y="312318"/>
                </a:cubicBezTo>
                <a:cubicBezTo>
                  <a:pt x="1099294" y="376935"/>
                  <a:pt x="1112856" y="448333"/>
                  <a:pt x="1112856" y="526513"/>
                </a:cubicBezTo>
                <a:cubicBezTo>
                  <a:pt x="1112856" y="590332"/>
                  <a:pt x="1100890" y="652956"/>
                  <a:pt x="1076958" y="714382"/>
                </a:cubicBezTo>
                <a:cubicBezTo>
                  <a:pt x="1053025" y="775808"/>
                  <a:pt x="1018323" y="842021"/>
                  <a:pt x="972851" y="913021"/>
                </a:cubicBezTo>
                <a:cubicBezTo>
                  <a:pt x="927380" y="984020"/>
                  <a:pt x="872336" y="1062199"/>
                  <a:pt x="807719" y="1147558"/>
                </a:cubicBezTo>
                <a:cubicBezTo>
                  <a:pt x="743101" y="1232916"/>
                  <a:pt x="670107" y="1331438"/>
                  <a:pt x="588737" y="1443123"/>
                </a:cubicBezTo>
                <a:lnTo>
                  <a:pt x="891040" y="1443123"/>
                </a:lnTo>
                <a:lnTo>
                  <a:pt x="891040" y="1443937"/>
                </a:lnTo>
                <a:lnTo>
                  <a:pt x="8811760" y="1443937"/>
                </a:lnTo>
                <a:lnTo>
                  <a:pt x="8811760" y="1445158"/>
                </a:lnTo>
                <a:lnTo>
                  <a:pt x="9960265" y="1445158"/>
                </a:lnTo>
                <a:lnTo>
                  <a:pt x="9960265" y="1725512"/>
                </a:lnTo>
                <a:lnTo>
                  <a:pt x="8502940" y="1725512"/>
                </a:lnTo>
                <a:lnTo>
                  <a:pt x="8502940" y="1723131"/>
                </a:lnTo>
                <a:lnTo>
                  <a:pt x="1261237" y="1723131"/>
                </a:lnTo>
                <a:lnTo>
                  <a:pt x="1046184" y="1723131"/>
                </a:lnTo>
                <a:lnTo>
                  <a:pt x="0" y="1723131"/>
                </a:lnTo>
                <a:cubicBezTo>
                  <a:pt x="118067" y="1565178"/>
                  <a:pt x="226161" y="1423179"/>
                  <a:pt x="324285" y="1297135"/>
                </a:cubicBezTo>
                <a:cubicBezTo>
                  <a:pt x="422407" y="1171091"/>
                  <a:pt x="506170" y="1059407"/>
                  <a:pt x="575574" y="962082"/>
                </a:cubicBezTo>
                <a:cubicBezTo>
                  <a:pt x="644978" y="864757"/>
                  <a:pt x="698826" y="780595"/>
                  <a:pt x="737118" y="709595"/>
                </a:cubicBezTo>
                <a:cubicBezTo>
                  <a:pt x="775410" y="638596"/>
                  <a:pt x="794555" y="578366"/>
                  <a:pt x="794555" y="528906"/>
                </a:cubicBezTo>
                <a:cubicBezTo>
                  <a:pt x="794555" y="458704"/>
                  <a:pt x="771421" y="400468"/>
                  <a:pt x="725151" y="354200"/>
                </a:cubicBezTo>
                <a:cubicBezTo>
                  <a:pt x="678882" y="307930"/>
                  <a:pt x="621445" y="284796"/>
                  <a:pt x="552839" y="284796"/>
                </a:cubicBezTo>
                <a:cubicBezTo>
                  <a:pt x="495401" y="284796"/>
                  <a:pt x="442351" y="297958"/>
                  <a:pt x="393688" y="324284"/>
                </a:cubicBezTo>
                <a:cubicBezTo>
                  <a:pt x="345025" y="350610"/>
                  <a:pt x="289582" y="397278"/>
                  <a:pt x="227358" y="464289"/>
                </a:cubicBezTo>
                <a:lnTo>
                  <a:pt x="81370" y="208212"/>
                </a:lnTo>
                <a:cubicBezTo>
                  <a:pt x="161145" y="139606"/>
                  <a:pt x="242117" y="87752"/>
                  <a:pt x="324285" y="52652"/>
                </a:cubicBezTo>
                <a:cubicBezTo>
                  <a:pt x="406452" y="17550"/>
                  <a:pt x="493007" y="0"/>
                  <a:pt x="583951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52400" dist="76200" dir="2700000" sx="108000" sy="108000" algn="tl" rotWithShape="0">
              <a:prstClr val="black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23900" dirty="0">
              <a:latin typeface="LondonTwo" panose="02000604040000020004" pitchFamily="2" charset="0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2673942" y="4829883"/>
            <a:ext cx="288453" cy="1650472"/>
          </a:xfrm>
          <a:custGeom>
            <a:avLst/>
            <a:gdLst/>
            <a:ahLst/>
            <a:cxnLst/>
            <a:rect l="l" t="t" r="r" b="b"/>
            <a:pathLst>
              <a:path w="404117" h="2312279">
                <a:moveTo>
                  <a:pt x="404117" y="0"/>
                </a:moveTo>
                <a:lnTo>
                  <a:pt x="404117" y="2312279"/>
                </a:lnTo>
                <a:lnTo>
                  <a:pt x="0" y="2312279"/>
                </a:lnTo>
                <a:lnTo>
                  <a:pt x="0" y="224847"/>
                </a:lnTo>
                <a:lnTo>
                  <a:pt x="404117" y="0"/>
                </a:lnTo>
                <a:close/>
              </a:path>
            </a:pathLst>
          </a:custGeom>
          <a:gradFill>
            <a:gsLst>
              <a:gs pos="100000">
                <a:schemeClr val="tx1">
                  <a:lumMod val="85000"/>
                  <a:lumOff val="15000"/>
                </a:schemeClr>
              </a:gs>
              <a:gs pos="9000">
                <a:schemeClr val="tx1">
                  <a:lumMod val="50000"/>
                  <a:lumOff val="50000"/>
                </a:schemeClr>
              </a:gs>
            </a:gsLst>
          </a:gradFill>
          <a:ln>
            <a:noFill/>
          </a:ln>
          <a:effectLst>
            <a:outerShdw blurRad="152400" dist="76200" dir="2700000" sx="108000" sy="108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096000" y="2512972"/>
            <a:ext cx="40930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LondonTwo" panose="02000604040000020004" pitchFamily="2" charset="0"/>
              </a:rPr>
              <a:t>MARRY </a:t>
            </a:r>
          </a:p>
          <a:p>
            <a:r>
              <a:rPr lang="en-US" sz="3200" dirty="0" smtClean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LondonTwo" panose="02000604040000020004" pitchFamily="2" charset="0"/>
              </a:rPr>
              <a:t>CHRISTMAS</a:t>
            </a:r>
          </a:p>
          <a:p>
            <a:r>
              <a:rPr lang="en-US" sz="3200" dirty="0" smtClean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LondonTwo" panose="02000604040000020004" pitchFamily="2" charset="0"/>
              </a:rPr>
              <a:t>AND</a:t>
            </a:r>
          </a:p>
          <a:p>
            <a:r>
              <a:rPr lang="en-US" sz="3200" dirty="0" smtClean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LondonTwo" panose="02000604040000020004" pitchFamily="2" charset="0"/>
              </a:rPr>
              <a:t>HAPPY NEW YEAR </a:t>
            </a:r>
            <a:endParaRPr lang="en-US" sz="3200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LondonTwo" panose="02000604040000020004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10648" y="-105141"/>
            <a:ext cx="29803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C000"/>
                </a:solidFill>
                <a:latin typeface="Bahnschrift Condensed" panose="020B0502040204020203" pitchFamily="34" charset="0"/>
              </a:rPr>
              <a:t>D</a:t>
            </a:r>
            <a:r>
              <a:rPr lang="en-US" sz="24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esign this in PowerPoint</a:t>
            </a:r>
            <a:endParaRPr lang="en-US" sz="24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8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Bahnschrift Condensed</vt:lpstr>
      <vt:lpstr>Calibri</vt:lpstr>
      <vt:lpstr>Calibri Light</vt:lpstr>
      <vt:lpstr>LondonTwo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8</cp:revision>
  <dcterms:created xsi:type="dcterms:W3CDTF">2020-12-22T10:46:28Z</dcterms:created>
  <dcterms:modified xsi:type="dcterms:W3CDTF">2021-01-03T16:25:54Z</dcterms:modified>
</cp:coreProperties>
</file>