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 showGuides="1">
      <p:cViewPr varScale="1">
        <p:scale>
          <a:sx n="75" d="100"/>
          <a:sy n="75" d="100"/>
        </p:scale>
        <p:origin x="540" y="6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116232-57FE-45FF-B171-C0B0AB33C212}" type="datetimeFigureOut">
              <a:rPr lang="en-US" smtClean="0"/>
              <a:t>12/22/2020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E987A1-9DDF-40ED-805E-F363A6746FF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1657238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116232-57FE-45FF-B171-C0B0AB33C212}" type="datetimeFigureOut">
              <a:rPr lang="en-US" smtClean="0"/>
              <a:t>12/22/2020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E987A1-9DDF-40ED-805E-F363A6746FF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708263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116232-57FE-45FF-B171-C0B0AB33C212}" type="datetimeFigureOut">
              <a:rPr lang="en-US" smtClean="0"/>
              <a:t>12/22/2020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E987A1-9DDF-40ED-805E-F363A6746FF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6275627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116232-57FE-45FF-B171-C0B0AB33C212}" type="datetimeFigureOut">
              <a:rPr lang="en-US" smtClean="0"/>
              <a:t>12/22/2020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E987A1-9DDF-40ED-805E-F363A6746FF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7705506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116232-57FE-45FF-B171-C0B0AB33C212}" type="datetimeFigureOut">
              <a:rPr lang="en-US" smtClean="0"/>
              <a:t>12/22/2020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E987A1-9DDF-40ED-805E-F363A6746FF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8783558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116232-57FE-45FF-B171-C0B0AB33C212}" type="datetimeFigureOut">
              <a:rPr lang="en-US" smtClean="0"/>
              <a:t>12/22/2020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E987A1-9DDF-40ED-805E-F363A6746FF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0503148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116232-57FE-45FF-B171-C0B0AB33C212}" type="datetimeFigureOut">
              <a:rPr lang="en-US" smtClean="0"/>
              <a:t>12/22/2020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E987A1-9DDF-40ED-805E-F363A6746FF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2036306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116232-57FE-45FF-B171-C0B0AB33C212}" type="datetimeFigureOut">
              <a:rPr lang="en-US" smtClean="0"/>
              <a:t>12/22/2020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E987A1-9DDF-40ED-805E-F363A6746FF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1144724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116232-57FE-45FF-B171-C0B0AB33C212}" type="datetimeFigureOut">
              <a:rPr lang="en-US" smtClean="0"/>
              <a:t>12/22/2020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E987A1-9DDF-40ED-805E-F363A6746FF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818446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116232-57FE-45FF-B171-C0B0AB33C212}" type="datetimeFigureOut">
              <a:rPr lang="en-US" smtClean="0"/>
              <a:t>12/22/2020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E987A1-9DDF-40ED-805E-F363A6746FF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005476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116232-57FE-45FF-B171-C0B0AB33C212}" type="datetimeFigureOut">
              <a:rPr lang="en-US" smtClean="0"/>
              <a:t>12/22/2020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E987A1-9DDF-40ED-805E-F363A6746FF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7475910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6116232-57FE-45FF-B171-C0B0AB33C212}" type="datetimeFigureOut">
              <a:rPr lang="en-US" smtClean="0"/>
              <a:t>12/22/2020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CE987A1-9DDF-40ED-805E-F363A6746FF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0007342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tx1">
                <a:lumMod val="75000"/>
                <a:lumOff val="25000"/>
              </a:schemeClr>
            </a:gs>
            <a:gs pos="81000">
              <a:schemeClr val="tx1">
                <a:lumMod val="95000"/>
                <a:lumOff val="5000"/>
              </a:schemeClr>
            </a:gs>
          </a:gsLst>
          <a:lin ang="135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Picture 28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4491" t="3819" r="20153" b="24649"/>
          <a:stretch>
            <a:fillRect/>
          </a:stretch>
        </p:blipFill>
        <p:spPr>
          <a:xfrm>
            <a:off x="6140782" y="2392902"/>
            <a:ext cx="1812997" cy="2212093"/>
          </a:xfrm>
          <a:custGeom>
            <a:avLst/>
            <a:gdLst>
              <a:gd name="connsiteX0" fmla="*/ 921335 w 1812997"/>
              <a:gd name="connsiteY0" fmla="*/ 0 h 2212093"/>
              <a:gd name="connsiteX1" fmla="*/ 1417609 w 1812997"/>
              <a:gd name="connsiteY1" fmla="*/ 72698 h 2212093"/>
              <a:gd name="connsiteX2" fmla="*/ 1696532 w 1812997"/>
              <a:gd name="connsiteY2" fmla="*/ 295985 h 2212093"/>
              <a:gd name="connsiteX3" fmla="*/ 1798160 w 1812997"/>
              <a:gd name="connsiteY3" fmla="*/ 633511 h 2212093"/>
              <a:gd name="connsiteX4" fmla="*/ 1681695 w 1812997"/>
              <a:gd name="connsiteY4" fmla="*/ 1013320 h 2212093"/>
              <a:gd name="connsiteX5" fmla="*/ 1258119 w 1812997"/>
              <a:gd name="connsiteY5" fmla="*/ 1410933 h 2212093"/>
              <a:gd name="connsiteX6" fmla="*/ 1014062 w 1812997"/>
              <a:gd name="connsiteY6" fmla="*/ 1587485 h 2212093"/>
              <a:gd name="connsiteX7" fmla="*/ 869408 w 1812997"/>
              <a:gd name="connsiteY7" fmla="*/ 1719528 h 2212093"/>
              <a:gd name="connsiteX8" fmla="*/ 1812997 w 1812997"/>
              <a:gd name="connsiteY8" fmla="*/ 1719528 h 2212093"/>
              <a:gd name="connsiteX9" fmla="*/ 1812997 w 1812997"/>
              <a:gd name="connsiteY9" fmla="*/ 2212093 h 2212093"/>
              <a:gd name="connsiteX10" fmla="*/ 0 w 1812997"/>
              <a:gd name="connsiteY10" fmla="*/ 2212093 h 2212093"/>
              <a:gd name="connsiteX11" fmla="*/ 189163 w 1812997"/>
              <a:gd name="connsiteY11" fmla="*/ 1706917 h 2212093"/>
              <a:gd name="connsiteX12" fmla="*/ 781873 w 1812997"/>
              <a:gd name="connsiteY12" fmla="*/ 1148330 h 2212093"/>
              <a:gd name="connsiteX13" fmla="*/ 1121625 w 1812997"/>
              <a:gd name="connsiteY13" fmla="*/ 848637 h 2212093"/>
              <a:gd name="connsiteX14" fmla="*/ 1195806 w 1812997"/>
              <a:gd name="connsiteY14" fmla="*/ 654281 h 2212093"/>
              <a:gd name="connsiteX15" fmla="*/ 1122367 w 1812997"/>
              <a:gd name="connsiteY15" fmla="*/ 484406 h 2212093"/>
              <a:gd name="connsiteX16" fmla="*/ 937655 w 1812997"/>
              <a:gd name="connsiteY16" fmla="*/ 413933 h 2212093"/>
              <a:gd name="connsiteX17" fmla="*/ 748492 w 1812997"/>
              <a:gd name="connsiteY17" fmla="*/ 486631 h 2212093"/>
              <a:gd name="connsiteX18" fmla="*/ 649830 w 1812997"/>
              <a:gd name="connsiteY18" fmla="*/ 743299 h 2212093"/>
              <a:gd name="connsiteX19" fmla="*/ 44509 w 1812997"/>
              <a:gd name="connsiteY19" fmla="*/ 694339 h 2212093"/>
              <a:gd name="connsiteX20" fmla="*/ 175069 w 1812997"/>
              <a:gd name="connsiteY20" fmla="*/ 295985 h 2212093"/>
              <a:gd name="connsiteX21" fmla="*/ 442864 w 1812997"/>
              <a:gd name="connsiteY21" fmla="*/ 76407 h 2212093"/>
              <a:gd name="connsiteX22" fmla="*/ 921335 w 1812997"/>
              <a:gd name="connsiteY22" fmla="*/ 0 h 22120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812997" h="2212093">
                <a:moveTo>
                  <a:pt x="921335" y="0"/>
                </a:moveTo>
                <a:cubicBezTo>
                  <a:pt x="1133988" y="0"/>
                  <a:pt x="1299413" y="24233"/>
                  <a:pt x="1417609" y="72698"/>
                </a:cubicBezTo>
                <a:cubicBezTo>
                  <a:pt x="1535805" y="121163"/>
                  <a:pt x="1628779" y="195592"/>
                  <a:pt x="1696532" y="295985"/>
                </a:cubicBezTo>
                <a:cubicBezTo>
                  <a:pt x="1764284" y="396377"/>
                  <a:pt x="1798160" y="508886"/>
                  <a:pt x="1798160" y="633511"/>
                </a:cubicBezTo>
                <a:cubicBezTo>
                  <a:pt x="1798160" y="766048"/>
                  <a:pt x="1759339" y="892651"/>
                  <a:pt x="1681695" y="1013320"/>
                </a:cubicBezTo>
                <a:cubicBezTo>
                  <a:pt x="1604052" y="1133988"/>
                  <a:pt x="1462860" y="1266526"/>
                  <a:pt x="1258119" y="1410933"/>
                </a:cubicBezTo>
                <a:cubicBezTo>
                  <a:pt x="1136461" y="1495005"/>
                  <a:pt x="1055109" y="1553856"/>
                  <a:pt x="1014062" y="1587485"/>
                </a:cubicBezTo>
                <a:cubicBezTo>
                  <a:pt x="973014" y="1621114"/>
                  <a:pt x="924796" y="1665128"/>
                  <a:pt x="869408" y="1719528"/>
                </a:cubicBezTo>
                <a:lnTo>
                  <a:pt x="1812997" y="1719528"/>
                </a:lnTo>
                <a:lnTo>
                  <a:pt x="1812997" y="2212093"/>
                </a:lnTo>
                <a:lnTo>
                  <a:pt x="0" y="2212093"/>
                </a:lnTo>
                <a:cubicBezTo>
                  <a:pt x="20771" y="2033068"/>
                  <a:pt x="83825" y="1864676"/>
                  <a:pt x="189163" y="1706917"/>
                </a:cubicBezTo>
                <a:cubicBezTo>
                  <a:pt x="294501" y="1549158"/>
                  <a:pt x="492071" y="1362962"/>
                  <a:pt x="781873" y="1148330"/>
                </a:cubicBezTo>
                <a:cubicBezTo>
                  <a:pt x="958920" y="1016782"/>
                  <a:pt x="1072170" y="916884"/>
                  <a:pt x="1121625" y="848637"/>
                </a:cubicBezTo>
                <a:cubicBezTo>
                  <a:pt x="1171079" y="780390"/>
                  <a:pt x="1195806" y="715605"/>
                  <a:pt x="1195806" y="654281"/>
                </a:cubicBezTo>
                <a:cubicBezTo>
                  <a:pt x="1195806" y="588013"/>
                  <a:pt x="1171326" y="531387"/>
                  <a:pt x="1122367" y="484406"/>
                </a:cubicBezTo>
                <a:cubicBezTo>
                  <a:pt x="1073407" y="437424"/>
                  <a:pt x="1011836" y="413933"/>
                  <a:pt x="937655" y="413933"/>
                </a:cubicBezTo>
                <a:cubicBezTo>
                  <a:pt x="860506" y="413933"/>
                  <a:pt x="797452" y="438166"/>
                  <a:pt x="748492" y="486631"/>
                </a:cubicBezTo>
                <a:cubicBezTo>
                  <a:pt x="699532" y="535096"/>
                  <a:pt x="666645" y="620652"/>
                  <a:pt x="649830" y="743299"/>
                </a:cubicBezTo>
                <a:lnTo>
                  <a:pt x="44509" y="694339"/>
                </a:lnTo>
                <a:cubicBezTo>
                  <a:pt x="68247" y="524216"/>
                  <a:pt x="111767" y="391432"/>
                  <a:pt x="175069" y="295985"/>
                </a:cubicBezTo>
                <a:cubicBezTo>
                  <a:pt x="238370" y="200538"/>
                  <a:pt x="327635" y="127345"/>
                  <a:pt x="442864" y="76407"/>
                </a:cubicBezTo>
                <a:cubicBezTo>
                  <a:pt x="558092" y="25469"/>
                  <a:pt x="717583" y="0"/>
                  <a:pt x="921335" y="0"/>
                </a:cubicBezTo>
                <a:close/>
              </a:path>
            </a:pathLst>
          </a:custGeom>
          <a:effectLst>
            <a:outerShdw blurRad="215900" dist="38100" sx="105000" sy="105000" algn="l" rotWithShape="0">
              <a:prstClr val="black"/>
            </a:outerShdw>
          </a:effectLst>
        </p:spPr>
      </p:pic>
      <p:pic>
        <p:nvPicPr>
          <p:cNvPr id="24" name="Picture 2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782" t="7019" r="44360" b="20249"/>
          <a:stretch>
            <a:fillRect/>
          </a:stretch>
        </p:blipFill>
        <p:spPr>
          <a:xfrm>
            <a:off x="4852527" y="2355811"/>
            <a:ext cx="1777389" cy="2249184"/>
          </a:xfrm>
          <a:custGeom>
            <a:avLst/>
            <a:gdLst>
              <a:gd name="connsiteX0" fmla="*/ 903531 w 1777389"/>
              <a:gd name="connsiteY0" fmla="*/ 0 h 2249184"/>
              <a:gd name="connsiteX1" fmla="*/ 1264053 w 1777389"/>
              <a:gd name="connsiteY1" fmla="*/ 54153 h 2249184"/>
              <a:gd name="connsiteX2" fmla="*/ 1494016 w 1777389"/>
              <a:gd name="connsiteY2" fmla="*/ 195098 h 2249184"/>
              <a:gd name="connsiteX3" fmla="*/ 1634219 w 1777389"/>
              <a:gd name="connsiteY3" fmla="*/ 377584 h 2249184"/>
              <a:gd name="connsiteX4" fmla="*/ 1716561 w 1777389"/>
              <a:gd name="connsiteY4" fmla="*/ 600871 h 2249184"/>
              <a:gd name="connsiteX5" fmla="*/ 1777389 w 1777389"/>
              <a:gd name="connsiteY5" fmla="*/ 1108272 h 2249184"/>
              <a:gd name="connsiteX6" fmla="*/ 1577099 w 1777389"/>
              <a:gd name="connsiteY6" fmla="*/ 1974712 h 2249184"/>
              <a:gd name="connsiteX7" fmla="*/ 887211 w 1777389"/>
              <a:gd name="connsiteY7" fmla="*/ 2249184 h 2249184"/>
              <a:gd name="connsiteX8" fmla="*/ 443606 w 1777389"/>
              <a:gd name="connsiteY8" fmla="*/ 2161650 h 2249184"/>
              <a:gd name="connsiteX9" fmla="*/ 166167 w 1777389"/>
              <a:gd name="connsiteY9" fmla="*/ 1904982 h 2249184"/>
              <a:gd name="connsiteX10" fmla="*/ 43767 w 1777389"/>
              <a:gd name="connsiteY10" fmla="*/ 1576358 h 2249184"/>
              <a:gd name="connsiteX11" fmla="*/ 0 w 1777389"/>
              <a:gd name="connsiteY11" fmla="*/ 1115690 h 2249184"/>
              <a:gd name="connsiteX12" fmla="*/ 223287 w 1777389"/>
              <a:gd name="connsiteY12" fmla="*/ 247767 h 2249184"/>
              <a:gd name="connsiteX13" fmla="*/ 903531 w 1777389"/>
              <a:gd name="connsiteY13" fmla="*/ 0 h 2249184"/>
              <a:gd name="connsiteX14" fmla="*/ 882760 w 1777389"/>
              <a:gd name="connsiteY14" fmla="*/ 402064 h 2249184"/>
              <a:gd name="connsiteX15" fmla="*/ 666150 w 1777389"/>
              <a:gd name="connsiteY15" fmla="*/ 554136 h 2249184"/>
              <a:gd name="connsiteX16" fmla="*/ 599387 w 1777389"/>
              <a:gd name="connsiteY16" fmla="*/ 1117174 h 2249184"/>
              <a:gd name="connsiteX17" fmla="*/ 672827 w 1777389"/>
              <a:gd name="connsiteY17" fmla="*/ 1684663 h 2249184"/>
              <a:gd name="connsiteX18" fmla="*/ 885727 w 1777389"/>
              <a:gd name="connsiteY18" fmla="*/ 1836735 h 2249184"/>
              <a:gd name="connsiteX19" fmla="*/ 1045218 w 1777389"/>
              <a:gd name="connsiteY19" fmla="*/ 1772197 h 2249184"/>
              <a:gd name="connsiteX20" fmla="*/ 1144621 w 1777389"/>
              <a:gd name="connsiteY20" fmla="*/ 1568198 h 2249184"/>
              <a:gd name="connsiteX21" fmla="*/ 1176519 w 1777389"/>
              <a:gd name="connsiteY21" fmla="*/ 1133494 h 2249184"/>
              <a:gd name="connsiteX22" fmla="*/ 1103079 w 1777389"/>
              <a:gd name="connsiteY22" fmla="*/ 551169 h 2249184"/>
              <a:gd name="connsiteX23" fmla="*/ 882760 w 1777389"/>
              <a:gd name="connsiteY23" fmla="*/ 402064 h 22491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</a:cxnLst>
            <a:rect l="l" t="t" r="r" b="b"/>
            <a:pathLst>
              <a:path w="1777389" h="2249184">
                <a:moveTo>
                  <a:pt x="903531" y="0"/>
                </a:moveTo>
                <a:cubicBezTo>
                  <a:pt x="1049916" y="0"/>
                  <a:pt x="1170090" y="18051"/>
                  <a:pt x="1264053" y="54153"/>
                </a:cubicBezTo>
                <a:cubicBezTo>
                  <a:pt x="1358016" y="90255"/>
                  <a:pt x="1434671" y="137236"/>
                  <a:pt x="1494016" y="195098"/>
                </a:cubicBezTo>
                <a:cubicBezTo>
                  <a:pt x="1553361" y="252959"/>
                  <a:pt x="1600096" y="313788"/>
                  <a:pt x="1634219" y="377584"/>
                </a:cubicBezTo>
                <a:cubicBezTo>
                  <a:pt x="1668343" y="441380"/>
                  <a:pt x="1695790" y="515809"/>
                  <a:pt x="1716561" y="600871"/>
                </a:cubicBezTo>
                <a:cubicBezTo>
                  <a:pt x="1757113" y="763081"/>
                  <a:pt x="1777389" y="932215"/>
                  <a:pt x="1777389" y="1108272"/>
                </a:cubicBezTo>
                <a:cubicBezTo>
                  <a:pt x="1777389" y="1502918"/>
                  <a:pt x="1710626" y="1791731"/>
                  <a:pt x="1577099" y="1974712"/>
                </a:cubicBezTo>
                <a:cubicBezTo>
                  <a:pt x="1443573" y="2157693"/>
                  <a:pt x="1213610" y="2249184"/>
                  <a:pt x="887211" y="2249184"/>
                </a:cubicBezTo>
                <a:cubicBezTo>
                  <a:pt x="704230" y="2249184"/>
                  <a:pt x="556362" y="2220006"/>
                  <a:pt x="443606" y="2161650"/>
                </a:cubicBezTo>
                <a:cubicBezTo>
                  <a:pt x="330850" y="2103294"/>
                  <a:pt x="238370" y="2017737"/>
                  <a:pt x="166167" y="1904982"/>
                </a:cubicBezTo>
                <a:cubicBezTo>
                  <a:pt x="113745" y="1824865"/>
                  <a:pt x="72945" y="1715324"/>
                  <a:pt x="43767" y="1576358"/>
                </a:cubicBezTo>
                <a:cubicBezTo>
                  <a:pt x="14589" y="1437391"/>
                  <a:pt x="0" y="1283835"/>
                  <a:pt x="0" y="1115690"/>
                </a:cubicBezTo>
                <a:cubicBezTo>
                  <a:pt x="0" y="702252"/>
                  <a:pt x="74429" y="412944"/>
                  <a:pt x="223287" y="247767"/>
                </a:cubicBezTo>
                <a:cubicBezTo>
                  <a:pt x="372144" y="82589"/>
                  <a:pt x="598892" y="0"/>
                  <a:pt x="903531" y="0"/>
                </a:cubicBezTo>
                <a:close/>
                <a:moveTo>
                  <a:pt x="882760" y="402064"/>
                </a:moveTo>
                <a:cubicBezTo>
                  <a:pt x="782862" y="402064"/>
                  <a:pt x="710659" y="452755"/>
                  <a:pt x="666150" y="554136"/>
                </a:cubicBezTo>
                <a:cubicBezTo>
                  <a:pt x="621641" y="655518"/>
                  <a:pt x="599387" y="843197"/>
                  <a:pt x="599387" y="1117174"/>
                </a:cubicBezTo>
                <a:cubicBezTo>
                  <a:pt x="599387" y="1394118"/>
                  <a:pt x="623867" y="1583281"/>
                  <a:pt x="672827" y="1684663"/>
                </a:cubicBezTo>
                <a:cubicBezTo>
                  <a:pt x="721786" y="1786044"/>
                  <a:pt x="792753" y="1836735"/>
                  <a:pt x="885727" y="1836735"/>
                </a:cubicBezTo>
                <a:cubicBezTo>
                  <a:pt x="947051" y="1836735"/>
                  <a:pt x="1000214" y="1815222"/>
                  <a:pt x="1045218" y="1772197"/>
                </a:cubicBezTo>
                <a:cubicBezTo>
                  <a:pt x="1090221" y="1729171"/>
                  <a:pt x="1123356" y="1661172"/>
                  <a:pt x="1144621" y="1568198"/>
                </a:cubicBezTo>
                <a:cubicBezTo>
                  <a:pt x="1165886" y="1475223"/>
                  <a:pt x="1176519" y="1330322"/>
                  <a:pt x="1176519" y="1133494"/>
                </a:cubicBezTo>
                <a:cubicBezTo>
                  <a:pt x="1176519" y="844680"/>
                  <a:pt x="1152039" y="650572"/>
                  <a:pt x="1103079" y="551169"/>
                </a:cubicBezTo>
                <a:cubicBezTo>
                  <a:pt x="1054120" y="451766"/>
                  <a:pt x="980680" y="402064"/>
                  <a:pt x="882760" y="402064"/>
                </a:cubicBezTo>
                <a:close/>
              </a:path>
            </a:pathLst>
          </a:custGeom>
          <a:effectLst>
            <a:outerShdw blurRad="215900" dist="63500" sx="105000" sy="105000" algn="l" rotWithShape="0">
              <a:prstClr val="black"/>
            </a:outerShdw>
          </a:effectLst>
        </p:spPr>
      </p:pic>
      <p:pic>
        <p:nvPicPr>
          <p:cNvPr id="21" name="Picture 20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425" t="5183" r="69218" b="23285"/>
          <a:stretch>
            <a:fillRect/>
          </a:stretch>
        </p:blipFill>
        <p:spPr>
          <a:xfrm>
            <a:off x="3316621" y="2355810"/>
            <a:ext cx="1812997" cy="2212093"/>
          </a:xfrm>
          <a:custGeom>
            <a:avLst/>
            <a:gdLst>
              <a:gd name="connsiteX0" fmla="*/ 921335 w 1812997"/>
              <a:gd name="connsiteY0" fmla="*/ 0 h 2212093"/>
              <a:gd name="connsiteX1" fmla="*/ 1417609 w 1812997"/>
              <a:gd name="connsiteY1" fmla="*/ 72698 h 2212093"/>
              <a:gd name="connsiteX2" fmla="*/ 1696532 w 1812997"/>
              <a:gd name="connsiteY2" fmla="*/ 295985 h 2212093"/>
              <a:gd name="connsiteX3" fmla="*/ 1798160 w 1812997"/>
              <a:gd name="connsiteY3" fmla="*/ 633511 h 2212093"/>
              <a:gd name="connsiteX4" fmla="*/ 1681695 w 1812997"/>
              <a:gd name="connsiteY4" fmla="*/ 1013320 h 2212093"/>
              <a:gd name="connsiteX5" fmla="*/ 1258119 w 1812997"/>
              <a:gd name="connsiteY5" fmla="*/ 1410933 h 2212093"/>
              <a:gd name="connsiteX6" fmla="*/ 1014062 w 1812997"/>
              <a:gd name="connsiteY6" fmla="*/ 1587485 h 2212093"/>
              <a:gd name="connsiteX7" fmla="*/ 869408 w 1812997"/>
              <a:gd name="connsiteY7" fmla="*/ 1719528 h 2212093"/>
              <a:gd name="connsiteX8" fmla="*/ 1812997 w 1812997"/>
              <a:gd name="connsiteY8" fmla="*/ 1719528 h 2212093"/>
              <a:gd name="connsiteX9" fmla="*/ 1812997 w 1812997"/>
              <a:gd name="connsiteY9" fmla="*/ 2212093 h 2212093"/>
              <a:gd name="connsiteX10" fmla="*/ 0 w 1812997"/>
              <a:gd name="connsiteY10" fmla="*/ 2212093 h 2212093"/>
              <a:gd name="connsiteX11" fmla="*/ 189163 w 1812997"/>
              <a:gd name="connsiteY11" fmla="*/ 1706917 h 2212093"/>
              <a:gd name="connsiteX12" fmla="*/ 781873 w 1812997"/>
              <a:gd name="connsiteY12" fmla="*/ 1148330 h 2212093"/>
              <a:gd name="connsiteX13" fmla="*/ 1121625 w 1812997"/>
              <a:gd name="connsiteY13" fmla="*/ 848637 h 2212093"/>
              <a:gd name="connsiteX14" fmla="*/ 1195806 w 1812997"/>
              <a:gd name="connsiteY14" fmla="*/ 654281 h 2212093"/>
              <a:gd name="connsiteX15" fmla="*/ 1122367 w 1812997"/>
              <a:gd name="connsiteY15" fmla="*/ 484406 h 2212093"/>
              <a:gd name="connsiteX16" fmla="*/ 937655 w 1812997"/>
              <a:gd name="connsiteY16" fmla="*/ 413933 h 2212093"/>
              <a:gd name="connsiteX17" fmla="*/ 748492 w 1812997"/>
              <a:gd name="connsiteY17" fmla="*/ 486631 h 2212093"/>
              <a:gd name="connsiteX18" fmla="*/ 649830 w 1812997"/>
              <a:gd name="connsiteY18" fmla="*/ 743299 h 2212093"/>
              <a:gd name="connsiteX19" fmla="*/ 44509 w 1812997"/>
              <a:gd name="connsiteY19" fmla="*/ 694339 h 2212093"/>
              <a:gd name="connsiteX20" fmla="*/ 175069 w 1812997"/>
              <a:gd name="connsiteY20" fmla="*/ 295985 h 2212093"/>
              <a:gd name="connsiteX21" fmla="*/ 442864 w 1812997"/>
              <a:gd name="connsiteY21" fmla="*/ 76407 h 2212093"/>
              <a:gd name="connsiteX22" fmla="*/ 921335 w 1812997"/>
              <a:gd name="connsiteY22" fmla="*/ 0 h 22120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812997" h="2212093">
                <a:moveTo>
                  <a:pt x="921335" y="0"/>
                </a:moveTo>
                <a:cubicBezTo>
                  <a:pt x="1133988" y="0"/>
                  <a:pt x="1299413" y="24233"/>
                  <a:pt x="1417609" y="72698"/>
                </a:cubicBezTo>
                <a:cubicBezTo>
                  <a:pt x="1535805" y="121163"/>
                  <a:pt x="1628779" y="195592"/>
                  <a:pt x="1696532" y="295985"/>
                </a:cubicBezTo>
                <a:cubicBezTo>
                  <a:pt x="1764284" y="396377"/>
                  <a:pt x="1798160" y="508886"/>
                  <a:pt x="1798160" y="633511"/>
                </a:cubicBezTo>
                <a:cubicBezTo>
                  <a:pt x="1798160" y="766048"/>
                  <a:pt x="1759339" y="892651"/>
                  <a:pt x="1681695" y="1013320"/>
                </a:cubicBezTo>
                <a:cubicBezTo>
                  <a:pt x="1604052" y="1133988"/>
                  <a:pt x="1462860" y="1266526"/>
                  <a:pt x="1258119" y="1410933"/>
                </a:cubicBezTo>
                <a:cubicBezTo>
                  <a:pt x="1136461" y="1495005"/>
                  <a:pt x="1055109" y="1553856"/>
                  <a:pt x="1014062" y="1587485"/>
                </a:cubicBezTo>
                <a:cubicBezTo>
                  <a:pt x="973014" y="1621114"/>
                  <a:pt x="924796" y="1665128"/>
                  <a:pt x="869408" y="1719528"/>
                </a:cubicBezTo>
                <a:lnTo>
                  <a:pt x="1812997" y="1719528"/>
                </a:lnTo>
                <a:lnTo>
                  <a:pt x="1812997" y="2212093"/>
                </a:lnTo>
                <a:lnTo>
                  <a:pt x="0" y="2212093"/>
                </a:lnTo>
                <a:cubicBezTo>
                  <a:pt x="20771" y="2033068"/>
                  <a:pt x="83825" y="1864676"/>
                  <a:pt x="189163" y="1706917"/>
                </a:cubicBezTo>
                <a:cubicBezTo>
                  <a:pt x="294501" y="1549158"/>
                  <a:pt x="492071" y="1362962"/>
                  <a:pt x="781873" y="1148330"/>
                </a:cubicBezTo>
                <a:cubicBezTo>
                  <a:pt x="958920" y="1016782"/>
                  <a:pt x="1072170" y="916884"/>
                  <a:pt x="1121625" y="848637"/>
                </a:cubicBezTo>
                <a:cubicBezTo>
                  <a:pt x="1171079" y="780390"/>
                  <a:pt x="1195806" y="715605"/>
                  <a:pt x="1195806" y="654281"/>
                </a:cubicBezTo>
                <a:cubicBezTo>
                  <a:pt x="1195806" y="588013"/>
                  <a:pt x="1171326" y="531387"/>
                  <a:pt x="1122367" y="484406"/>
                </a:cubicBezTo>
                <a:cubicBezTo>
                  <a:pt x="1073407" y="437424"/>
                  <a:pt x="1011836" y="413933"/>
                  <a:pt x="937655" y="413933"/>
                </a:cubicBezTo>
                <a:cubicBezTo>
                  <a:pt x="860506" y="413933"/>
                  <a:pt x="797452" y="438166"/>
                  <a:pt x="748492" y="486631"/>
                </a:cubicBezTo>
                <a:cubicBezTo>
                  <a:pt x="699532" y="535096"/>
                  <a:pt x="666645" y="620652"/>
                  <a:pt x="649830" y="743299"/>
                </a:cubicBezTo>
                <a:lnTo>
                  <a:pt x="44509" y="694339"/>
                </a:lnTo>
                <a:cubicBezTo>
                  <a:pt x="68247" y="524216"/>
                  <a:pt x="111767" y="391432"/>
                  <a:pt x="175069" y="295985"/>
                </a:cubicBezTo>
                <a:cubicBezTo>
                  <a:pt x="238370" y="200538"/>
                  <a:pt x="327635" y="127345"/>
                  <a:pt x="442864" y="76407"/>
                </a:cubicBezTo>
                <a:cubicBezTo>
                  <a:pt x="558092" y="25469"/>
                  <a:pt x="717583" y="0"/>
                  <a:pt x="921335" y="0"/>
                </a:cubicBezTo>
                <a:close/>
              </a:path>
            </a:pathLst>
          </a:custGeom>
          <a:effectLst>
            <a:outerShdw blurRad="165100" dist="76200" sx="105000" sy="105000" algn="l" rotWithShape="0">
              <a:prstClr val="black"/>
            </a:outerShdw>
          </a:effectLst>
        </p:spPr>
      </p:pic>
      <p:pic>
        <p:nvPicPr>
          <p:cNvPr id="31" name="Picture 30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1031" t="7019" r="1540" b="21448"/>
          <a:stretch>
            <a:fillRect/>
          </a:stretch>
        </p:blipFill>
        <p:spPr>
          <a:xfrm>
            <a:off x="7542697" y="2392902"/>
            <a:ext cx="1246250" cy="2212093"/>
          </a:xfrm>
          <a:custGeom>
            <a:avLst/>
            <a:gdLst>
              <a:gd name="connsiteX0" fmla="*/ 746266 w 1246250"/>
              <a:gd name="connsiteY0" fmla="*/ 0 h 2212093"/>
              <a:gd name="connsiteX1" fmla="*/ 1246250 w 1246250"/>
              <a:gd name="connsiteY1" fmla="*/ 0 h 2212093"/>
              <a:gd name="connsiteX2" fmla="*/ 1246250 w 1246250"/>
              <a:gd name="connsiteY2" fmla="*/ 2212093 h 2212093"/>
              <a:gd name="connsiteX3" fmla="*/ 634994 w 1246250"/>
              <a:gd name="connsiteY3" fmla="*/ 2212093 h 2212093"/>
              <a:gd name="connsiteX4" fmla="*/ 634994 w 1246250"/>
              <a:gd name="connsiteY4" fmla="*/ 762586 h 2212093"/>
              <a:gd name="connsiteX5" fmla="*/ 347912 w 1246250"/>
              <a:gd name="connsiteY5" fmla="*/ 945073 h 2212093"/>
              <a:gd name="connsiteX6" fmla="*/ 0 w 1246250"/>
              <a:gd name="connsiteY6" fmla="*/ 1078600 h 2212093"/>
              <a:gd name="connsiteX7" fmla="*/ 0 w 1246250"/>
              <a:gd name="connsiteY7" fmla="*/ 583067 h 2212093"/>
              <a:gd name="connsiteX8" fmla="*/ 479213 w 1246250"/>
              <a:gd name="connsiteY8" fmla="*/ 344203 h 2212093"/>
              <a:gd name="connsiteX9" fmla="*/ 746266 w 1246250"/>
              <a:gd name="connsiteY9" fmla="*/ 0 h 22120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246250" h="2212093">
                <a:moveTo>
                  <a:pt x="746266" y="0"/>
                </a:moveTo>
                <a:lnTo>
                  <a:pt x="1246250" y="0"/>
                </a:lnTo>
                <a:lnTo>
                  <a:pt x="1246250" y="2212093"/>
                </a:lnTo>
                <a:lnTo>
                  <a:pt x="634994" y="2212093"/>
                </a:lnTo>
                <a:lnTo>
                  <a:pt x="634994" y="762586"/>
                </a:lnTo>
                <a:cubicBezTo>
                  <a:pt x="536085" y="837757"/>
                  <a:pt x="440391" y="898586"/>
                  <a:pt x="347912" y="945073"/>
                </a:cubicBezTo>
                <a:cubicBezTo>
                  <a:pt x="255432" y="991560"/>
                  <a:pt x="139462" y="1036069"/>
                  <a:pt x="0" y="1078600"/>
                </a:cubicBezTo>
                <a:lnTo>
                  <a:pt x="0" y="583067"/>
                </a:lnTo>
                <a:cubicBezTo>
                  <a:pt x="205730" y="516798"/>
                  <a:pt x="365468" y="437177"/>
                  <a:pt x="479213" y="344203"/>
                </a:cubicBezTo>
                <a:cubicBezTo>
                  <a:pt x="592958" y="251228"/>
                  <a:pt x="681976" y="136494"/>
                  <a:pt x="746266" y="0"/>
                </a:cubicBezTo>
                <a:close/>
              </a:path>
            </a:pathLst>
          </a:custGeom>
          <a:effectLst>
            <a:outerShdw blurRad="177800" dist="38100" dir="10800000" sx="105000" sy="105000" algn="r" rotWithShape="0">
              <a:prstClr val="black"/>
            </a:outerShdw>
          </a:effectLst>
        </p:spPr>
      </p:pic>
      <p:sp>
        <p:nvSpPr>
          <p:cNvPr id="35" name="TextBox 34"/>
          <p:cNvSpPr txBox="1"/>
          <p:nvPr/>
        </p:nvSpPr>
        <p:spPr>
          <a:xfrm>
            <a:off x="3276806" y="4545101"/>
            <a:ext cx="272542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b="1" dirty="0" smtClean="0">
                <a:solidFill>
                  <a:schemeClr val="bg1"/>
                </a:solidFill>
                <a:latin typeface="Bahnschrift Condensed" panose="020B0502040204020203" pitchFamily="34" charset="0"/>
              </a:rPr>
              <a:t>HAPPY NEW YEAR</a:t>
            </a:r>
            <a:endParaRPr lang="en-US" sz="3600" b="1" dirty="0">
              <a:solidFill>
                <a:schemeClr val="bg1"/>
              </a:solidFill>
              <a:latin typeface="Bahnschrift Condensed" panose="020B0502040204020203" pitchFamily="34" charset="0"/>
            </a:endParaRPr>
          </a:p>
        </p:txBody>
      </p:sp>
      <p:pic>
        <p:nvPicPr>
          <p:cNvPr id="36" name="Picture 3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41080" y="713623"/>
            <a:ext cx="2923925" cy="2923925"/>
          </a:xfrm>
          <a:prstGeom prst="rect">
            <a:avLst/>
          </a:prstGeom>
          <a:effectLst>
            <a:outerShdw blurRad="165100" dist="76200" dir="8100000" sx="104000" sy="104000" algn="tr" rotWithShape="0">
              <a:prstClr val="black"/>
            </a:outerShdw>
          </a:effectLst>
        </p:spPr>
      </p:pic>
      <p:sp>
        <p:nvSpPr>
          <p:cNvPr id="8" name="TextBox 7"/>
          <p:cNvSpPr txBox="1"/>
          <p:nvPr/>
        </p:nvSpPr>
        <p:spPr>
          <a:xfrm>
            <a:off x="348340" y="269291"/>
            <a:ext cx="3874779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7200" b="1" dirty="0" smtClean="0">
                <a:solidFill>
                  <a:srgbClr val="FFC000"/>
                </a:solidFill>
                <a:latin typeface="Bahnschrift Condensed" panose="020B0502040204020203" pitchFamily="34" charset="0"/>
              </a:rPr>
              <a:t>D</a:t>
            </a:r>
            <a:r>
              <a:rPr lang="en-US" sz="3200" b="1" dirty="0" smtClean="0">
                <a:solidFill>
                  <a:schemeClr val="bg1"/>
                </a:solidFill>
                <a:latin typeface="Bahnschrift Condensed" panose="020B0502040204020203" pitchFamily="34" charset="0"/>
              </a:rPr>
              <a:t>esign this in PowerPoint</a:t>
            </a:r>
            <a:endParaRPr lang="en-US" sz="3200" b="1" dirty="0">
              <a:solidFill>
                <a:schemeClr val="bg1"/>
              </a:solidFill>
              <a:latin typeface="Bahnschrift Condensed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175124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</TotalTime>
  <Words>7</Words>
  <Application>Microsoft Office PowerPoint</Application>
  <PresentationFormat>Widescreen</PresentationFormat>
  <Paragraphs>2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6" baseType="lpstr">
      <vt:lpstr>Arial</vt:lpstr>
      <vt:lpstr>Bahnschrift Condensed</vt:lpstr>
      <vt:lpstr>Calibri</vt:lpstr>
      <vt:lpstr>Calibri Light</vt:lpstr>
      <vt:lpstr>Office Theme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Amanullah Elham</dc:creator>
  <cp:lastModifiedBy>Amanullah Elham</cp:lastModifiedBy>
  <cp:revision>3</cp:revision>
  <dcterms:created xsi:type="dcterms:W3CDTF">2020-12-22T10:35:07Z</dcterms:created>
  <dcterms:modified xsi:type="dcterms:W3CDTF">2020-12-22T18:23:47Z</dcterms:modified>
</cp:coreProperties>
</file>