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A9B0"/>
    <a:srgbClr val="150507"/>
    <a:srgbClr val="2E0C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84" y="1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1F302-D5AE-4FB3-966E-3A14F132DB13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C037F-5B79-4FE4-B1D1-792EC8559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822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1F302-D5AE-4FB3-966E-3A14F132DB13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C037F-5B79-4FE4-B1D1-792EC8559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945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1F302-D5AE-4FB3-966E-3A14F132DB13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C037F-5B79-4FE4-B1D1-792EC8559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040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1F302-D5AE-4FB3-966E-3A14F132DB13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C037F-5B79-4FE4-B1D1-792EC8559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094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1F302-D5AE-4FB3-966E-3A14F132DB13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C037F-5B79-4FE4-B1D1-792EC8559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631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1F302-D5AE-4FB3-966E-3A14F132DB13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C037F-5B79-4FE4-B1D1-792EC8559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82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1F302-D5AE-4FB3-966E-3A14F132DB13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C037F-5B79-4FE4-B1D1-792EC8559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69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1F302-D5AE-4FB3-966E-3A14F132DB13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C037F-5B79-4FE4-B1D1-792EC8559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065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1F302-D5AE-4FB3-966E-3A14F132DB13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C037F-5B79-4FE4-B1D1-792EC8559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823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1F302-D5AE-4FB3-966E-3A14F132DB13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C037F-5B79-4FE4-B1D1-792EC8559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586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1F302-D5AE-4FB3-966E-3A14F132DB13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C037F-5B79-4FE4-B1D1-792EC8559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332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A1F302-D5AE-4FB3-966E-3A14F132DB13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C037F-5B79-4FE4-B1D1-792EC8559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237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A9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6"/>
          <p:cNvSpPr/>
          <p:nvPr/>
        </p:nvSpPr>
        <p:spPr>
          <a:xfrm>
            <a:off x="1316125" y="2233222"/>
            <a:ext cx="2275647" cy="3103931"/>
          </a:xfrm>
          <a:custGeom>
            <a:avLst/>
            <a:gdLst/>
            <a:ahLst/>
            <a:cxnLst/>
            <a:rect l="l" t="t" r="r" b="b"/>
            <a:pathLst>
              <a:path w="2275647" h="3103931">
                <a:moveTo>
                  <a:pt x="0" y="0"/>
                </a:moveTo>
                <a:lnTo>
                  <a:pt x="2275647" y="0"/>
                </a:lnTo>
                <a:lnTo>
                  <a:pt x="2275647" y="563575"/>
                </a:lnTo>
                <a:lnTo>
                  <a:pt x="1430285" y="563575"/>
                </a:lnTo>
                <a:lnTo>
                  <a:pt x="1430285" y="3103931"/>
                </a:lnTo>
                <a:lnTo>
                  <a:pt x="845363" y="3103931"/>
                </a:lnTo>
                <a:lnTo>
                  <a:pt x="845363" y="563575"/>
                </a:lnTo>
                <a:lnTo>
                  <a:pt x="0" y="563575"/>
                </a:lnTo>
                <a:lnTo>
                  <a:pt x="0" y="0"/>
                </a:lnTo>
                <a:close/>
              </a:path>
            </a:pathLst>
          </a:custGeom>
          <a:solidFill>
            <a:srgbClr val="E8A9B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3924300" y="2233222"/>
            <a:ext cx="2079250" cy="3103931"/>
          </a:xfrm>
          <a:custGeom>
            <a:avLst/>
            <a:gdLst/>
            <a:ahLst/>
            <a:cxnLst/>
            <a:rect l="l" t="t" r="r" b="b"/>
            <a:pathLst>
              <a:path w="2079250" h="3103931">
                <a:moveTo>
                  <a:pt x="0" y="0"/>
                </a:moveTo>
                <a:lnTo>
                  <a:pt x="211340" y="0"/>
                </a:lnTo>
                <a:lnTo>
                  <a:pt x="584922" y="0"/>
                </a:lnTo>
                <a:lnTo>
                  <a:pt x="2079250" y="0"/>
                </a:lnTo>
                <a:lnTo>
                  <a:pt x="2079250" y="563575"/>
                </a:lnTo>
                <a:lnTo>
                  <a:pt x="584922" y="563575"/>
                </a:lnTo>
                <a:lnTo>
                  <a:pt x="584922" y="1280852"/>
                </a:lnTo>
                <a:lnTo>
                  <a:pt x="1844427" y="1280852"/>
                </a:lnTo>
                <a:lnTo>
                  <a:pt x="1844427" y="1844426"/>
                </a:lnTo>
                <a:lnTo>
                  <a:pt x="584922" y="1844426"/>
                </a:lnTo>
                <a:lnTo>
                  <a:pt x="584922" y="2540356"/>
                </a:lnTo>
                <a:lnTo>
                  <a:pt x="2079250" y="2540356"/>
                </a:lnTo>
                <a:lnTo>
                  <a:pt x="2079250" y="3103931"/>
                </a:lnTo>
                <a:lnTo>
                  <a:pt x="584922" y="3103931"/>
                </a:lnTo>
                <a:lnTo>
                  <a:pt x="211340" y="3103931"/>
                </a:lnTo>
                <a:lnTo>
                  <a:pt x="0" y="3103931"/>
                </a:lnTo>
                <a:lnTo>
                  <a:pt x="0" y="0"/>
                </a:lnTo>
                <a:close/>
              </a:path>
            </a:pathLst>
          </a:custGeom>
          <a:solidFill>
            <a:srgbClr val="E8A9B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6268790" y="2233222"/>
            <a:ext cx="2480583" cy="3103931"/>
          </a:xfrm>
          <a:custGeom>
            <a:avLst/>
            <a:gdLst/>
            <a:ahLst/>
            <a:cxnLst/>
            <a:rect l="l" t="t" r="r" b="b"/>
            <a:pathLst>
              <a:path w="2480583" h="3103931">
                <a:moveTo>
                  <a:pt x="25617" y="0"/>
                </a:moveTo>
                <a:lnTo>
                  <a:pt x="642561" y="0"/>
                </a:lnTo>
                <a:lnTo>
                  <a:pt x="1232950" y="997866"/>
                </a:lnTo>
                <a:lnTo>
                  <a:pt x="1816675" y="0"/>
                </a:lnTo>
                <a:lnTo>
                  <a:pt x="2433619" y="0"/>
                </a:lnTo>
                <a:lnTo>
                  <a:pt x="1542693" y="1522538"/>
                </a:lnTo>
                <a:lnTo>
                  <a:pt x="2480583" y="3103931"/>
                </a:lnTo>
                <a:lnTo>
                  <a:pt x="1863640" y="3103931"/>
                </a:lnTo>
                <a:lnTo>
                  <a:pt x="1237033" y="2044752"/>
                </a:lnTo>
                <a:lnTo>
                  <a:pt x="616944" y="3103931"/>
                </a:lnTo>
                <a:lnTo>
                  <a:pt x="0" y="3103931"/>
                </a:lnTo>
                <a:lnTo>
                  <a:pt x="926685" y="1521138"/>
                </a:lnTo>
                <a:lnTo>
                  <a:pt x="25617" y="0"/>
                </a:lnTo>
                <a:close/>
              </a:path>
            </a:pathLst>
          </a:custGeom>
          <a:solidFill>
            <a:srgbClr val="E8A9B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 rot="19760947">
            <a:off x="6725891" y="2068626"/>
            <a:ext cx="112485" cy="1796990"/>
          </a:xfrm>
          <a:custGeom>
            <a:avLst/>
            <a:gdLst>
              <a:gd name="connsiteX0" fmla="*/ 0 w 195262"/>
              <a:gd name="connsiteY0" fmla="*/ 0 h 1371418"/>
              <a:gd name="connsiteX1" fmla="*/ 195262 w 195262"/>
              <a:gd name="connsiteY1" fmla="*/ 0 h 1371418"/>
              <a:gd name="connsiteX2" fmla="*/ 195262 w 195262"/>
              <a:gd name="connsiteY2" fmla="*/ 1371418 h 1371418"/>
              <a:gd name="connsiteX3" fmla="*/ 0 w 195262"/>
              <a:gd name="connsiteY3" fmla="*/ 1371418 h 1371418"/>
              <a:gd name="connsiteX4" fmla="*/ 0 w 195262"/>
              <a:gd name="connsiteY4" fmla="*/ 0 h 1371418"/>
              <a:gd name="connsiteX0" fmla="*/ 0 w 195262"/>
              <a:gd name="connsiteY0" fmla="*/ 0 h 1371418"/>
              <a:gd name="connsiteX1" fmla="*/ 98069 w 195262"/>
              <a:gd name="connsiteY1" fmla="*/ 149999 h 1371418"/>
              <a:gd name="connsiteX2" fmla="*/ 195262 w 195262"/>
              <a:gd name="connsiteY2" fmla="*/ 1371418 h 1371418"/>
              <a:gd name="connsiteX3" fmla="*/ 0 w 195262"/>
              <a:gd name="connsiteY3" fmla="*/ 1371418 h 1371418"/>
              <a:gd name="connsiteX4" fmla="*/ 0 w 195262"/>
              <a:gd name="connsiteY4" fmla="*/ 0 h 1371418"/>
              <a:gd name="connsiteX0" fmla="*/ 6070 w 195262"/>
              <a:gd name="connsiteY0" fmla="*/ 0 h 1381661"/>
              <a:gd name="connsiteX1" fmla="*/ 98069 w 195262"/>
              <a:gd name="connsiteY1" fmla="*/ 160242 h 1381661"/>
              <a:gd name="connsiteX2" fmla="*/ 195262 w 195262"/>
              <a:gd name="connsiteY2" fmla="*/ 1381661 h 1381661"/>
              <a:gd name="connsiteX3" fmla="*/ 0 w 195262"/>
              <a:gd name="connsiteY3" fmla="*/ 1381661 h 1381661"/>
              <a:gd name="connsiteX4" fmla="*/ 6070 w 195262"/>
              <a:gd name="connsiteY4" fmla="*/ 0 h 1381661"/>
              <a:gd name="connsiteX0" fmla="*/ 3187 w 195262"/>
              <a:gd name="connsiteY0" fmla="*/ 0 h 1386136"/>
              <a:gd name="connsiteX1" fmla="*/ 98069 w 195262"/>
              <a:gd name="connsiteY1" fmla="*/ 164717 h 1386136"/>
              <a:gd name="connsiteX2" fmla="*/ 195262 w 195262"/>
              <a:gd name="connsiteY2" fmla="*/ 1386136 h 1386136"/>
              <a:gd name="connsiteX3" fmla="*/ 0 w 195262"/>
              <a:gd name="connsiteY3" fmla="*/ 1386136 h 1386136"/>
              <a:gd name="connsiteX4" fmla="*/ 3187 w 195262"/>
              <a:gd name="connsiteY4" fmla="*/ 0 h 1386136"/>
              <a:gd name="connsiteX0" fmla="*/ 3187 w 98069"/>
              <a:gd name="connsiteY0" fmla="*/ 0 h 1386136"/>
              <a:gd name="connsiteX1" fmla="*/ 98069 w 98069"/>
              <a:gd name="connsiteY1" fmla="*/ 164717 h 1386136"/>
              <a:gd name="connsiteX2" fmla="*/ 27507 w 98069"/>
              <a:gd name="connsiteY2" fmla="*/ 1253510 h 1386136"/>
              <a:gd name="connsiteX3" fmla="*/ 0 w 98069"/>
              <a:gd name="connsiteY3" fmla="*/ 1386136 h 1386136"/>
              <a:gd name="connsiteX4" fmla="*/ 3187 w 98069"/>
              <a:gd name="connsiteY4" fmla="*/ 0 h 1386136"/>
              <a:gd name="connsiteX0" fmla="*/ 257 w 95139"/>
              <a:gd name="connsiteY0" fmla="*/ 0 h 1383633"/>
              <a:gd name="connsiteX1" fmla="*/ 95139 w 95139"/>
              <a:gd name="connsiteY1" fmla="*/ 164717 h 1383633"/>
              <a:gd name="connsiteX2" fmla="*/ 24577 w 95139"/>
              <a:gd name="connsiteY2" fmla="*/ 1253510 h 1383633"/>
              <a:gd name="connsiteX3" fmla="*/ 6858 w 95139"/>
              <a:gd name="connsiteY3" fmla="*/ 1383633 h 1383633"/>
              <a:gd name="connsiteX4" fmla="*/ 257 w 95139"/>
              <a:gd name="connsiteY4" fmla="*/ 0 h 1383633"/>
              <a:gd name="connsiteX0" fmla="*/ 5235 w 100117"/>
              <a:gd name="connsiteY0" fmla="*/ 0 h 1384923"/>
              <a:gd name="connsiteX1" fmla="*/ 100117 w 100117"/>
              <a:gd name="connsiteY1" fmla="*/ 164717 h 1384923"/>
              <a:gd name="connsiteX2" fmla="*/ 29555 w 100117"/>
              <a:gd name="connsiteY2" fmla="*/ 1253510 h 1384923"/>
              <a:gd name="connsiteX3" fmla="*/ 0 w 100117"/>
              <a:gd name="connsiteY3" fmla="*/ 1384923 h 1384923"/>
              <a:gd name="connsiteX4" fmla="*/ 5235 w 100117"/>
              <a:gd name="connsiteY4" fmla="*/ 0 h 1384923"/>
              <a:gd name="connsiteX0" fmla="*/ 5235 w 100117"/>
              <a:gd name="connsiteY0" fmla="*/ 0 h 1384923"/>
              <a:gd name="connsiteX1" fmla="*/ 100117 w 100117"/>
              <a:gd name="connsiteY1" fmla="*/ 164717 h 1384923"/>
              <a:gd name="connsiteX2" fmla="*/ 29555 w 100117"/>
              <a:gd name="connsiteY2" fmla="*/ 1253510 h 1384923"/>
              <a:gd name="connsiteX3" fmla="*/ 0 w 100117"/>
              <a:gd name="connsiteY3" fmla="*/ 1384923 h 1384923"/>
              <a:gd name="connsiteX4" fmla="*/ 5235 w 100117"/>
              <a:gd name="connsiteY4" fmla="*/ 0 h 1384923"/>
              <a:gd name="connsiteX0" fmla="*/ 9560 w 100117"/>
              <a:gd name="connsiteY0" fmla="*/ 0 h 1789251"/>
              <a:gd name="connsiteX1" fmla="*/ 100117 w 100117"/>
              <a:gd name="connsiteY1" fmla="*/ 569045 h 1789251"/>
              <a:gd name="connsiteX2" fmla="*/ 29555 w 100117"/>
              <a:gd name="connsiteY2" fmla="*/ 1657838 h 1789251"/>
              <a:gd name="connsiteX3" fmla="*/ 0 w 100117"/>
              <a:gd name="connsiteY3" fmla="*/ 1789251 h 1789251"/>
              <a:gd name="connsiteX4" fmla="*/ 9560 w 100117"/>
              <a:gd name="connsiteY4" fmla="*/ 0 h 1789251"/>
              <a:gd name="connsiteX0" fmla="*/ 9560 w 105125"/>
              <a:gd name="connsiteY0" fmla="*/ 0 h 1789251"/>
              <a:gd name="connsiteX1" fmla="*/ 105125 w 105125"/>
              <a:gd name="connsiteY1" fmla="*/ 439151 h 1789251"/>
              <a:gd name="connsiteX2" fmla="*/ 29555 w 105125"/>
              <a:gd name="connsiteY2" fmla="*/ 1657838 h 1789251"/>
              <a:gd name="connsiteX3" fmla="*/ 0 w 105125"/>
              <a:gd name="connsiteY3" fmla="*/ 1789251 h 1789251"/>
              <a:gd name="connsiteX4" fmla="*/ 9560 w 105125"/>
              <a:gd name="connsiteY4" fmla="*/ 0 h 1789251"/>
              <a:gd name="connsiteX0" fmla="*/ 9560 w 105125"/>
              <a:gd name="connsiteY0" fmla="*/ 0 h 1789251"/>
              <a:gd name="connsiteX1" fmla="*/ 105125 w 105125"/>
              <a:gd name="connsiteY1" fmla="*/ 439151 h 1789251"/>
              <a:gd name="connsiteX2" fmla="*/ 29555 w 105125"/>
              <a:gd name="connsiteY2" fmla="*/ 1657838 h 1789251"/>
              <a:gd name="connsiteX3" fmla="*/ 0 w 105125"/>
              <a:gd name="connsiteY3" fmla="*/ 1789251 h 1789251"/>
              <a:gd name="connsiteX4" fmla="*/ 9560 w 105125"/>
              <a:gd name="connsiteY4" fmla="*/ 0 h 1789251"/>
              <a:gd name="connsiteX0" fmla="*/ 5842 w 105125"/>
              <a:gd name="connsiteY0" fmla="*/ 0 h 1796990"/>
              <a:gd name="connsiteX1" fmla="*/ 105125 w 105125"/>
              <a:gd name="connsiteY1" fmla="*/ 446890 h 1796990"/>
              <a:gd name="connsiteX2" fmla="*/ 29555 w 105125"/>
              <a:gd name="connsiteY2" fmla="*/ 1665577 h 1796990"/>
              <a:gd name="connsiteX3" fmla="*/ 0 w 105125"/>
              <a:gd name="connsiteY3" fmla="*/ 1796990 h 1796990"/>
              <a:gd name="connsiteX4" fmla="*/ 5842 w 105125"/>
              <a:gd name="connsiteY4" fmla="*/ 0 h 1796990"/>
              <a:gd name="connsiteX0" fmla="*/ 5842 w 112485"/>
              <a:gd name="connsiteY0" fmla="*/ 0 h 1796990"/>
              <a:gd name="connsiteX1" fmla="*/ 112485 w 112485"/>
              <a:gd name="connsiteY1" fmla="*/ 448484 h 1796990"/>
              <a:gd name="connsiteX2" fmla="*/ 29555 w 112485"/>
              <a:gd name="connsiteY2" fmla="*/ 1665577 h 1796990"/>
              <a:gd name="connsiteX3" fmla="*/ 0 w 112485"/>
              <a:gd name="connsiteY3" fmla="*/ 1796990 h 1796990"/>
              <a:gd name="connsiteX4" fmla="*/ 5842 w 112485"/>
              <a:gd name="connsiteY4" fmla="*/ 0 h 1796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85" h="1796990">
                <a:moveTo>
                  <a:pt x="5842" y="0"/>
                </a:moveTo>
                <a:lnTo>
                  <a:pt x="112485" y="448484"/>
                </a:lnTo>
                <a:lnTo>
                  <a:pt x="29555" y="1665577"/>
                </a:lnTo>
                <a:cubicBezTo>
                  <a:pt x="19703" y="1709381"/>
                  <a:pt x="28668" y="1758801"/>
                  <a:pt x="0" y="1796990"/>
                </a:cubicBezTo>
                <a:cubicBezTo>
                  <a:pt x="2023" y="1336436"/>
                  <a:pt x="3819" y="460554"/>
                  <a:pt x="5842" y="0"/>
                </a:cubicBezTo>
                <a:close/>
              </a:path>
            </a:pathLst>
          </a:custGeom>
          <a:gradFill>
            <a:gsLst>
              <a:gs pos="0">
                <a:srgbClr val="150507"/>
              </a:gs>
              <a:gs pos="100000">
                <a:srgbClr val="E8A9B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9014613" y="2233221"/>
            <a:ext cx="2275648" cy="3103931"/>
          </a:xfrm>
          <a:custGeom>
            <a:avLst/>
            <a:gdLst/>
            <a:ahLst/>
            <a:cxnLst/>
            <a:rect l="l" t="t" r="r" b="b"/>
            <a:pathLst>
              <a:path w="2275648" h="3103931">
                <a:moveTo>
                  <a:pt x="0" y="0"/>
                </a:moveTo>
                <a:lnTo>
                  <a:pt x="2275648" y="0"/>
                </a:lnTo>
                <a:lnTo>
                  <a:pt x="2275648" y="563575"/>
                </a:lnTo>
                <a:lnTo>
                  <a:pt x="1430286" y="563575"/>
                </a:lnTo>
                <a:lnTo>
                  <a:pt x="1430286" y="3103931"/>
                </a:lnTo>
                <a:lnTo>
                  <a:pt x="845363" y="3103931"/>
                </a:lnTo>
                <a:lnTo>
                  <a:pt x="845363" y="563575"/>
                </a:lnTo>
                <a:lnTo>
                  <a:pt x="0" y="563575"/>
                </a:lnTo>
                <a:lnTo>
                  <a:pt x="0" y="0"/>
                </a:lnTo>
                <a:close/>
              </a:path>
            </a:pathLst>
          </a:custGeom>
          <a:solidFill>
            <a:srgbClr val="E8A9B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304540" y="2216161"/>
            <a:ext cx="250106" cy="560763"/>
          </a:xfrm>
          <a:custGeom>
            <a:avLst/>
            <a:gdLst>
              <a:gd name="connsiteX0" fmla="*/ 0 w 222660"/>
              <a:gd name="connsiteY0" fmla="*/ 0 h 552589"/>
              <a:gd name="connsiteX1" fmla="*/ 222660 w 222660"/>
              <a:gd name="connsiteY1" fmla="*/ 0 h 552589"/>
              <a:gd name="connsiteX2" fmla="*/ 222660 w 222660"/>
              <a:gd name="connsiteY2" fmla="*/ 552589 h 552589"/>
              <a:gd name="connsiteX3" fmla="*/ 0 w 222660"/>
              <a:gd name="connsiteY3" fmla="*/ 552589 h 552589"/>
              <a:gd name="connsiteX4" fmla="*/ 0 w 222660"/>
              <a:gd name="connsiteY4" fmla="*/ 0 h 552589"/>
              <a:gd name="connsiteX0" fmla="*/ 0 w 222660"/>
              <a:gd name="connsiteY0" fmla="*/ 0 h 552589"/>
              <a:gd name="connsiteX1" fmla="*/ 222660 w 222660"/>
              <a:gd name="connsiteY1" fmla="*/ 0 h 552589"/>
              <a:gd name="connsiteX2" fmla="*/ 219247 w 222660"/>
              <a:gd name="connsiteY2" fmla="*/ 279634 h 552589"/>
              <a:gd name="connsiteX3" fmla="*/ 222660 w 222660"/>
              <a:gd name="connsiteY3" fmla="*/ 552589 h 552589"/>
              <a:gd name="connsiteX4" fmla="*/ 0 w 222660"/>
              <a:gd name="connsiteY4" fmla="*/ 552589 h 552589"/>
              <a:gd name="connsiteX5" fmla="*/ 0 w 222660"/>
              <a:gd name="connsiteY5" fmla="*/ 0 h 552589"/>
              <a:gd name="connsiteX0" fmla="*/ 0 w 222660"/>
              <a:gd name="connsiteY0" fmla="*/ 0 h 552589"/>
              <a:gd name="connsiteX1" fmla="*/ 219247 w 222660"/>
              <a:gd name="connsiteY1" fmla="*/ 279634 h 552589"/>
              <a:gd name="connsiteX2" fmla="*/ 222660 w 222660"/>
              <a:gd name="connsiteY2" fmla="*/ 552589 h 552589"/>
              <a:gd name="connsiteX3" fmla="*/ 0 w 222660"/>
              <a:gd name="connsiteY3" fmla="*/ 552589 h 552589"/>
              <a:gd name="connsiteX4" fmla="*/ 0 w 222660"/>
              <a:gd name="connsiteY4" fmla="*/ 0 h 552589"/>
              <a:gd name="connsiteX0" fmla="*/ 0 w 222660"/>
              <a:gd name="connsiteY0" fmla="*/ 0 h 556001"/>
              <a:gd name="connsiteX1" fmla="*/ 219247 w 222660"/>
              <a:gd name="connsiteY1" fmla="*/ 283046 h 556001"/>
              <a:gd name="connsiteX2" fmla="*/ 222660 w 222660"/>
              <a:gd name="connsiteY2" fmla="*/ 556001 h 556001"/>
              <a:gd name="connsiteX3" fmla="*/ 0 w 222660"/>
              <a:gd name="connsiteY3" fmla="*/ 556001 h 556001"/>
              <a:gd name="connsiteX4" fmla="*/ 0 w 222660"/>
              <a:gd name="connsiteY4" fmla="*/ 0 h 556001"/>
              <a:gd name="connsiteX0" fmla="*/ 0 w 222660"/>
              <a:gd name="connsiteY0" fmla="*/ 0 h 560763"/>
              <a:gd name="connsiteX1" fmla="*/ 219247 w 222660"/>
              <a:gd name="connsiteY1" fmla="*/ 287808 h 560763"/>
              <a:gd name="connsiteX2" fmla="*/ 222660 w 222660"/>
              <a:gd name="connsiteY2" fmla="*/ 560763 h 560763"/>
              <a:gd name="connsiteX3" fmla="*/ 0 w 222660"/>
              <a:gd name="connsiteY3" fmla="*/ 560763 h 560763"/>
              <a:gd name="connsiteX4" fmla="*/ 0 w 222660"/>
              <a:gd name="connsiteY4" fmla="*/ 0 h 560763"/>
              <a:gd name="connsiteX0" fmla="*/ 0 w 246579"/>
              <a:gd name="connsiteY0" fmla="*/ 0 h 560763"/>
              <a:gd name="connsiteX1" fmla="*/ 246543 w 246579"/>
              <a:gd name="connsiteY1" fmla="*/ 308280 h 560763"/>
              <a:gd name="connsiteX2" fmla="*/ 222660 w 246579"/>
              <a:gd name="connsiteY2" fmla="*/ 560763 h 560763"/>
              <a:gd name="connsiteX3" fmla="*/ 0 w 246579"/>
              <a:gd name="connsiteY3" fmla="*/ 560763 h 560763"/>
              <a:gd name="connsiteX4" fmla="*/ 0 w 246579"/>
              <a:gd name="connsiteY4" fmla="*/ 0 h 560763"/>
              <a:gd name="connsiteX0" fmla="*/ 0 w 246871"/>
              <a:gd name="connsiteY0" fmla="*/ 0 h 560763"/>
              <a:gd name="connsiteX1" fmla="*/ 246543 w 246871"/>
              <a:gd name="connsiteY1" fmla="*/ 308280 h 560763"/>
              <a:gd name="connsiteX2" fmla="*/ 246544 w 246871"/>
              <a:gd name="connsiteY2" fmla="*/ 553939 h 560763"/>
              <a:gd name="connsiteX3" fmla="*/ 0 w 246871"/>
              <a:gd name="connsiteY3" fmla="*/ 560763 h 560763"/>
              <a:gd name="connsiteX4" fmla="*/ 0 w 246871"/>
              <a:gd name="connsiteY4" fmla="*/ 0 h 560763"/>
              <a:gd name="connsiteX0" fmla="*/ 0 w 250106"/>
              <a:gd name="connsiteY0" fmla="*/ 0 h 560763"/>
              <a:gd name="connsiteX1" fmla="*/ 249955 w 250106"/>
              <a:gd name="connsiteY1" fmla="*/ 298045 h 560763"/>
              <a:gd name="connsiteX2" fmla="*/ 246544 w 250106"/>
              <a:gd name="connsiteY2" fmla="*/ 553939 h 560763"/>
              <a:gd name="connsiteX3" fmla="*/ 0 w 250106"/>
              <a:gd name="connsiteY3" fmla="*/ 560763 h 560763"/>
              <a:gd name="connsiteX4" fmla="*/ 0 w 250106"/>
              <a:gd name="connsiteY4" fmla="*/ 0 h 560763"/>
              <a:gd name="connsiteX0" fmla="*/ 0 w 250106"/>
              <a:gd name="connsiteY0" fmla="*/ 0 h 560763"/>
              <a:gd name="connsiteX1" fmla="*/ 249955 w 250106"/>
              <a:gd name="connsiteY1" fmla="*/ 298045 h 560763"/>
              <a:gd name="connsiteX2" fmla="*/ 246544 w 250106"/>
              <a:gd name="connsiteY2" fmla="*/ 553939 h 560763"/>
              <a:gd name="connsiteX3" fmla="*/ 0 w 250106"/>
              <a:gd name="connsiteY3" fmla="*/ 560763 h 560763"/>
              <a:gd name="connsiteX4" fmla="*/ 0 w 250106"/>
              <a:gd name="connsiteY4" fmla="*/ 0 h 56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106" h="560763">
                <a:moveTo>
                  <a:pt x="0" y="0"/>
                </a:moveTo>
                <a:cubicBezTo>
                  <a:pt x="83318" y="99348"/>
                  <a:pt x="183697" y="191873"/>
                  <a:pt x="249955" y="298045"/>
                </a:cubicBezTo>
                <a:cubicBezTo>
                  <a:pt x="251093" y="389030"/>
                  <a:pt x="245406" y="462954"/>
                  <a:pt x="246544" y="553939"/>
                </a:cubicBezTo>
                <a:lnTo>
                  <a:pt x="0" y="56076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150507"/>
              </a:gs>
              <a:gs pos="100000">
                <a:srgbClr val="E8A9B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306921" y="2216162"/>
            <a:ext cx="2272206" cy="367776"/>
          </a:xfrm>
          <a:custGeom>
            <a:avLst/>
            <a:gdLst>
              <a:gd name="connsiteX0" fmla="*/ 0 w 2275647"/>
              <a:gd name="connsiteY0" fmla="*/ 0 h 299538"/>
              <a:gd name="connsiteX1" fmla="*/ 2275647 w 2275647"/>
              <a:gd name="connsiteY1" fmla="*/ 0 h 299538"/>
              <a:gd name="connsiteX2" fmla="*/ 2275647 w 2275647"/>
              <a:gd name="connsiteY2" fmla="*/ 299538 h 299538"/>
              <a:gd name="connsiteX3" fmla="*/ 0 w 2275647"/>
              <a:gd name="connsiteY3" fmla="*/ 299538 h 299538"/>
              <a:gd name="connsiteX4" fmla="*/ 0 w 2275647"/>
              <a:gd name="connsiteY4" fmla="*/ 0 h 299538"/>
              <a:gd name="connsiteX0" fmla="*/ 0 w 2275647"/>
              <a:gd name="connsiteY0" fmla="*/ 0 h 299538"/>
              <a:gd name="connsiteX1" fmla="*/ 2275647 w 2275647"/>
              <a:gd name="connsiteY1" fmla="*/ 0 h 299538"/>
              <a:gd name="connsiteX2" fmla="*/ 2275647 w 2275647"/>
              <a:gd name="connsiteY2" fmla="*/ 299538 h 299538"/>
              <a:gd name="connsiteX3" fmla="*/ 222660 w 2275647"/>
              <a:gd name="connsiteY3" fmla="*/ 295982 h 299538"/>
              <a:gd name="connsiteX4" fmla="*/ 0 w 2275647"/>
              <a:gd name="connsiteY4" fmla="*/ 299538 h 299538"/>
              <a:gd name="connsiteX5" fmla="*/ 0 w 2275647"/>
              <a:gd name="connsiteY5" fmla="*/ 0 h 299538"/>
              <a:gd name="connsiteX0" fmla="*/ 0 w 2275647"/>
              <a:gd name="connsiteY0" fmla="*/ 0 h 299538"/>
              <a:gd name="connsiteX1" fmla="*/ 2275647 w 2275647"/>
              <a:gd name="connsiteY1" fmla="*/ 0 h 299538"/>
              <a:gd name="connsiteX2" fmla="*/ 2275647 w 2275647"/>
              <a:gd name="connsiteY2" fmla="*/ 299538 h 299538"/>
              <a:gd name="connsiteX3" fmla="*/ 222660 w 2275647"/>
              <a:gd name="connsiteY3" fmla="*/ 295982 h 299538"/>
              <a:gd name="connsiteX4" fmla="*/ 0 w 2275647"/>
              <a:gd name="connsiteY4" fmla="*/ 0 h 299538"/>
              <a:gd name="connsiteX0" fmla="*/ 0 w 2285960"/>
              <a:gd name="connsiteY0" fmla="*/ 0 h 299538"/>
              <a:gd name="connsiteX1" fmla="*/ 2285960 w 2285960"/>
              <a:gd name="connsiteY1" fmla="*/ 3412 h 299538"/>
              <a:gd name="connsiteX2" fmla="*/ 2275647 w 2285960"/>
              <a:gd name="connsiteY2" fmla="*/ 299538 h 299538"/>
              <a:gd name="connsiteX3" fmla="*/ 222660 w 2285960"/>
              <a:gd name="connsiteY3" fmla="*/ 295982 h 299538"/>
              <a:gd name="connsiteX4" fmla="*/ 0 w 2285960"/>
              <a:gd name="connsiteY4" fmla="*/ 0 h 299538"/>
              <a:gd name="connsiteX0" fmla="*/ 0 w 2285960"/>
              <a:gd name="connsiteY0" fmla="*/ 0 h 299538"/>
              <a:gd name="connsiteX1" fmla="*/ 2285960 w 2285960"/>
              <a:gd name="connsiteY1" fmla="*/ 3412 h 299538"/>
              <a:gd name="connsiteX2" fmla="*/ 2285960 w 2285960"/>
              <a:gd name="connsiteY2" fmla="*/ 299538 h 299538"/>
              <a:gd name="connsiteX3" fmla="*/ 222660 w 2285960"/>
              <a:gd name="connsiteY3" fmla="*/ 295982 h 299538"/>
              <a:gd name="connsiteX4" fmla="*/ 0 w 2285960"/>
              <a:gd name="connsiteY4" fmla="*/ 0 h 299538"/>
              <a:gd name="connsiteX0" fmla="*/ 0 w 2289398"/>
              <a:gd name="connsiteY0" fmla="*/ 0 h 299538"/>
              <a:gd name="connsiteX1" fmla="*/ 2289398 w 2289398"/>
              <a:gd name="connsiteY1" fmla="*/ 0 h 299538"/>
              <a:gd name="connsiteX2" fmla="*/ 2285960 w 2289398"/>
              <a:gd name="connsiteY2" fmla="*/ 299538 h 299538"/>
              <a:gd name="connsiteX3" fmla="*/ 222660 w 2289398"/>
              <a:gd name="connsiteY3" fmla="*/ 295982 h 299538"/>
              <a:gd name="connsiteX4" fmla="*/ 0 w 2289398"/>
              <a:gd name="connsiteY4" fmla="*/ 0 h 299538"/>
              <a:gd name="connsiteX0" fmla="*/ 0 w 2289398"/>
              <a:gd name="connsiteY0" fmla="*/ 0 h 299538"/>
              <a:gd name="connsiteX1" fmla="*/ 2289398 w 2289398"/>
              <a:gd name="connsiteY1" fmla="*/ 3412 h 299538"/>
              <a:gd name="connsiteX2" fmla="*/ 2285960 w 2289398"/>
              <a:gd name="connsiteY2" fmla="*/ 299538 h 299538"/>
              <a:gd name="connsiteX3" fmla="*/ 222660 w 2289398"/>
              <a:gd name="connsiteY3" fmla="*/ 295982 h 299538"/>
              <a:gd name="connsiteX4" fmla="*/ 0 w 2289398"/>
              <a:gd name="connsiteY4" fmla="*/ 0 h 299538"/>
              <a:gd name="connsiteX0" fmla="*/ 0 w 2289398"/>
              <a:gd name="connsiteY0" fmla="*/ 3411 h 302949"/>
              <a:gd name="connsiteX1" fmla="*/ 2289398 w 2289398"/>
              <a:gd name="connsiteY1" fmla="*/ 0 h 302949"/>
              <a:gd name="connsiteX2" fmla="*/ 2285960 w 2289398"/>
              <a:gd name="connsiteY2" fmla="*/ 302949 h 302949"/>
              <a:gd name="connsiteX3" fmla="*/ 222660 w 2289398"/>
              <a:gd name="connsiteY3" fmla="*/ 299393 h 302949"/>
              <a:gd name="connsiteX4" fmla="*/ 0 w 2289398"/>
              <a:gd name="connsiteY4" fmla="*/ 3411 h 302949"/>
              <a:gd name="connsiteX0" fmla="*/ 0 w 2289398"/>
              <a:gd name="connsiteY0" fmla="*/ 3411 h 343749"/>
              <a:gd name="connsiteX1" fmla="*/ 2289398 w 2289398"/>
              <a:gd name="connsiteY1" fmla="*/ 0 h 343749"/>
              <a:gd name="connsiteX2" fmla="*/ 2285960 w 2289398"/>
              <a:gd name="connsiteY2" fmla="*/ 302949 h 343749"/>
              <a:gd name="connsiteX3" fmla="*/ 246725 w 2289398"/>
              <a:gd name="connsiteY3" fmla="*/ 343749 h 343749"/>
              <a:gd name="connsiteX4" fmla="*/ 0 w 2289398"/>
              <a:gd name="connsiteY4" fmla="*/ 3411 h 343749"/>
              <a:gd name="connsiteX0" fmla="*/ 0 w 2289398"/>
              <a:gd name="connsiteY0" fmla="*/ 3411 h 367776"/>
              <a:gd name="connsiteX1" fmla="*/ 2289398 w 2289398"/>
              <a:gd name="connsiteY1" fmla="*/ 0 h 367776"/>
              <a:gd name="connsiteX2" fmla="*/ 2289398 w 2289398"/>
              <a:gd name="connsiteY2" fmla="*/ 367776 h 367776"/>
              <a:gd name="connsiteX3" fmla="*/ 246725 w 2289398"/>
              <a:gd name="connsiteY3" fmla="*/ 343749 h 367776"/>
              <a:gd name="connsiteX4" fmla="*/ 0 w 2289398"/>
              <a:gd name="connsiteY4" fmla="*/ 3411 h 367776"/>
              <a:gd name="connsiteX0" fmla="*/ 0 w 2289398"/>
              <a:gd name="connsiteY0" fmla="*/ 3411 h 367776"/>
              <a:gd name="connsiteX1" fmla="*/ 2289398 w 2289398"/>
              <a:gd name="connsiteY1" fmla="*/ 0 h 367776"/>
              <a:gd name="connsiteX2" fmla="*/ 2289398 w 2289398"/>
              <a:gd name="connsiteY2" fmla="*/ 367776 h 367776"/>
              <a:gd name="connsiteX3" fmla="*/ 267351 w 2289398"/>
              <a:gd name="connsiteY3" fmla="*/ 367632 h 367776"/>
              <a:gd name="connsiteX4" fmla="*/ 0 w 2289398"/>
              <a:gd name="connsiteY4" fmla="*/ 3411 h 367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9398" h="367776">
                <a:moveTo>
                  <a:pt x="0" y="3411"/>
                </a:moveTo>
                <a:lnTo>
                  <a:pt x="2289398" y="0"/>
                </a:lnTo>
                <a:lnTo>
                  <a:pt x="2289398" y="367776"/>
                </a:lnTo>
                <a:lnTo>
                  <a:pt x="267351" y="367632"/>
                </a:lnTo>
                <a:lnTo>
                  <a:pt x="0" y="3411"/>
                </a:lnTo>
                <a:close/>
              </a:path>
            </a:pathLst>
          </a:custGeom>
          <a:gradFill>
            <a:gsLst>
              <a:gs pos="0">
                <a:srgbClr val="150507"/>
              </a:gs>
              <a:gs pos="100000">
                <a:srgbClr val="E8A9B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2147406" y="2785098"/>
            <a:ext cx="356958" cy="2558877"/>
          </a:xfrm>
          <a:custGeom>
            <a:avLst/>
            <a:gdLst>
              <a:gd name="connsiteX0" fmla="*/ 0 w 236000"/>
              <a:gd name="connsiteY0" fmla="*/ 0 h 2544803"/>
              <a:gd name="connsiteX1" fmla="*/ 236000 w 236000"/>
              <a:gd name="connsiteY1" fmla="*/ 0 h 2544803"/>
              <a:gd name="connsiteX2" fmla="*/ 236000 w 236000"/>
              <a:gd name="connsiteY2" fmla="*/ 2544803 h 2544803"/>
              <a:gd name="connsiteX3" fmla="*/ 0 w 236000"/>
              <a:gd name="connsiteY3" fmla="*/ 2544803 h 2544803"/>
              <a:gd name="connsiteX4" fmla="*/ 0 w 236000"/>
              <a:gd name="connsiteY4" fmla="*/ 0 h 2544803"/>
              <a:gd name="connsiteX0" fmla="*/ 0 w 236000"/>
              <a:gd name="connsiteY0" fmla="*/ 0 h 2544803"/>
              <a:gd name="connsiteX1" fmla="*/ 236000 w 236000"/>
              <a:gd name="connsiteY1" fmla="*/ 0 h 2544803"/>
              <a:gd name="connsiteX2" fmla="*/ 236000 w 236000"/>
              <a:gd name="connsiteY2" fmla="*/ 266221 h 2544803"/>
              <a:gd name="connsiteX3" fmla="*/ 236000 w 236000"/>
              <a:gd name="connsiteY3" fmla="*/ 2544803 h 2544803"/>
              <a:gd name="connsiteX4" fmla="*/ 0 w 236000"/>
              <a:gd name="connsiteY4" fmla="*/ 2544803 h 2544803"/>
              <a:gd name="connsiteX5" fmla="*/ 0 w 236000"/>
              <a:gd name="connsiteY5" fmla="*/ 0 h 2544803"/>
              <a:gd name="connsiteX0" fmla="*/ 0 w 236000"/>
              <a:gd name="connsiteY0" fmla="*/ 0 h 2544803"/>
              <a:gd name="connsiteX1" fmla="*/ 236000 w 236000"/>
              <a:gd name="connsiteY1" fmla="*/ 266221 h 2544803"/>
              <a:gd name="connsiteX2" fmla="*/ 236000 w 236000"/>
              <a:gd name="connsiteY2" fmla="*/ 2544803 h 2544803"/>
              <a:gd name="connsiteX3" fmla="*/ 0 w 236000"/>
              <a:gd name="connsiteY3" fmla="*/ 2544803 h 2544803"/>
              <a:gd name="connsiteX4" fmla="*/ 0 w 236000"/>
              <a:gd name="connsiteY4" fmla="*/ 0 h 2544803"/>
              <a:gd name="connsiteX0" fmla="*/ 0 w 236000"/>
              <a:gd name="connsiteY0" fmla="*/ 0 h 2548215"/>
              <a:gd name="connsiteX1" fmla="*/ 236000 w 236000"/>
              <a:gd name="connsiteY1" fmla="*/ 266221 h 2548215"/>
              <a:gd name="connsiteX2" fmla="*/ 236000 w 236000"/>
              <a:gd name="connsiteY2" fmla="*/ 2544803 h 2548215"/>
              <a:gd name="connsiteX3" fmla="*/ 0 w 236000"/>
              <a:gd name="connsiteY3" fmla="*/ 2548215 h 2548215"/>
              <a:gd name="connsiteX4" fmla="*/ 0 w 236000"/>
              <a:gd name="connsiteY4" fmla="*/ 0 h 2548215"/>
              <a:gd name="connsiteX0" fmla="*/ 0 w 236000"/>
              <a:gd name="connsiteY0" fmla="*/ 0 h 2548215"/>
              <a:gd name="connsiteX1" fmla="*/ 236000 w 236000"/>
              <a:gd name="connsiteY1" fmla="*/ 266221 h 2548215"/>
              <a:gd name="connsiteX2" fmla="*/ 236000 w 236000"/>
              <a:gd name="connsiteY2" fmla="*/ 2544803 h 2548215"/>
              <a:gd name="connsiteX3" fmla="*/ 73111 w 236000"/>
              <a:gd name="connsiteY3" fmla="*/ 2541470 h 2548215"/>
              <a:gd name="connsiteX4" fmla="*/ 0 w 236000"/>
              <a:gd name="connsiteY4" fmla="*/ 2548215 h 2548215"/>
              <a:gd name="connsiteX5" fmla="*/ 0 w 236000"/>
              <a:gd name="connsiteY5" fmla="*/ 0 h 2548215"/>
              <a:gd name="connsiteX0" fmla="*/ 0 w 236000"/>
              <a:gd name="connsiteY0" fmla="*/ 0 h 2568687"/>
              <a:gd name="connsiteX1" fmla="*/ 236000 w 236000"/>
              <a:gd name="connsiteY1" fmla="*/ 266221 h 2568687"/>
              <a:gd name="connsiteX2" fmla="*/ 236000 w 236000"/>
              <a:gd name="connsiteY2" fmla="*/ 2544803 h 2568687"/>
              <a:gd name="connsiteX3" fmla="*/ 73111 w 236000"/>
              <a:gd name="connsiteY3" fmla="*/ 2541470 h 2568687"/>
              <a:gd name="connsiteX4" fmla="*/ 0 w 236000"/>
              <a:gd name="connsiteY4" fmla="*/ 2568687 h 2568687"/>
              <a:gd name="connsiteX5" fmla="*/ 0 w 236000"/>
              <a:gd name="connsiteY5" fmla="*/ 0 h 2568687"/>
              <a:gd name="connsiteX0" fmla="*/ 0 w 236000"/>
              <a:gd name="connsiteY0" fmla="*/ 0 h 2568687"/>
              <a:gd name="connsiteX1" fmla="*/ 236000 w 236000"/>
              <a:gd name="connsiteY1" fmla="*/ 266221 h 2568687"/>
              <a:gd name="connsiteX2" fmla="*/ 236000 w 236000"/>
              <a:gd name="connsiteY2" fmla="*/ 2544803 h 2568687"/>
              <a:gd name="connsiteX3" fmla="*/ 73111 w 236000"/>
              <a:gd name="connsiteY3" fmla="*/ 2541470 h 2568687"/>
              <a:gd name="connsiteX4" fmla="*/ 0 w 236000"/>
              <a:gd name="connsiteY4" fmla="*/ 2568687 h 2568687"/>
              <a:gd name="connsiteX5" fmla="*/ 0 w 236000"/>
              <a:gd name="connsiteY5" fmla="*/ 0 h 2568687"/>
              <a:gd name="connsiteX0" fmla="*/ 6824 w 236000"/>
              <a:gd name="connsiteY0" fmla="*/ 0 h 2544803"/>
              <a:gd name="connsiteX1" fmla="*/ 236000 w 236000"/>
              <a:gd name="connsiteY1" fmla="*/ 242337 h 2544803"/>
              <a:gd name="connsiteX2" fmla="*/ 236000 w 236000"/>
              <a:gd name="connsiteY2" fmla="*/ 2520919 h 2544803"/>
              <a:gd name="connsiteX3" fmla="*/ 73111 w 236000"/>
              <a:gd name="connsiteY3" fmla="*/ 2517586 h 2544803"/>
              <a:gd name="connsiteX4" fmla="*/ 0 w 236000"/>
              <a:gd name="connsiteY4" fmla="*/ 2544803 h 2544803"/>
              <a:gd name="connsiteX5" fmla="*/ 6824 w 236000"/>
              <a:gd name="connsiteY5" fmla="*/ 0 h 2544803"/>
              <a:gd name="connsiteX0" fmla="*/ 656 w 236656"/>
              <a:gd name="connsiteY0" fmla="*/ 0 h 2544803"/>
              <a:gd name="connsiteX1" fmla="*/ 236656 w 236656"/>
              <a:gd name="connsiteY1" fmla="*/ 242337 h 2544803"/>
              <a:gd name="connsiteX2" fmla="*/ 236656 w 236656"/>
              <a:gd name="connsiteY2" fmla="*/ 2520919 h 2544803"/>
              <a:gd name="connsiteX3" fmla="*/ 73767 w 236656"/>
              <a:gd name="connsiteY3" fmla="*/ 2517586 h 2544803"/>
              <a:gd name="connsiteX4" fmla="*/ 656 w 236656"/>
              <a:gd name="connsiteY4" fmla="*/ 2544803 h 2544803"/>
              <a:gd name="connsiteX5" fmla="*/ 656 w 236656"/>
              <a:gd name="connsiteY5" fmla="*/ 0 h 2544803"/>
              <a:gd name="connsiteX0" fmla="*/ 656 w 236656"/>
              <a:gd name="connsiteY0" fmla="*/ 0 h 2544803"/>
              <a:gd name="connsiteX1" fmla="*/ 46472 w 236656"/>
              <a:gd name="connsiteY1" fmla="*/ 50753 h 2544803"/>
              <a:gd name="connsiteX2" fmla="*/ 236656 w 236656"/>
              <a:gd name="connsiteY2" fmla="*/ 242337 h 2544803"/>
              <a:gd name="connsiteX3" fmla="*/ 236656 w 236656"/>
              <a:gd name="connsiteY3" fmla="*/ 2520919 h 2544803"/>
              <a:gd name="connsiteX4" fmla="*/ 73767 w 236656"/>
              <a:gd name="connsiteY4" fmla="*/ 2517586 h 2544803"/>
              <a:gd name="connsiteX5" fmla="*/ 656 w 236656"/>
              <a:gd name="connsiteY5" fmla="*/ 2544803 h 2544803"/>
              <a:gd name="connsiteX6" fmla="*/ 656 w 236656"/>
              <a:gd name="connsiteY6" fmla="*/ 0 h 2544803"/>
              <a:gd name="connsiteX0" fmla="*/ 656 w 236656"/>
              <a:gd name="connsiteY0" fmla="*/ 0 h 2541392"/>
              <a:gd name="connsiteX1" fmla="*/ 46472 w 236656"/>
              <a:gd name="connsiteY1" fmla="*/ 47342 h 2541392"/>
              <a:gd name="connsiteX2" fmla="*/ 236656 w 236656"/>
              <a:gd name="connsiteY2" fmla="*/ 238926 h 2541392"/>
              <a:gd name="connsiteX3" fmla="*/ 236656 w 236656"/>
              <a:gd name="connsiteY3" fmla="*/ 2517508 h 2541392"/>
              <a:gd name="connsiteX4" fmla="*/ 73767 w 236656"/>
              <a:gd name="connsiteY4" fmla="*/ 2514175 h 2541392"/>
              <a:gd name="connsiteX5" fmla="*/ 656 w 236656"/>
              <a:gd name="connsiteY5" fmla="*/ 2541392 h 2541392"/>
              <a:gd name="connsiteX6" fmla="*/ 656 w 236656"/>
              <a:gd name="connsiteY6" fmla="*/ 0 h 2541392"/>
              <a:gd name="connsiteX0" fmla="*/ 656 w 236656"/>
              <a:gd name="connsiteY0" fmla="*/ 426 h 2541818"/>
              <a:gd name="connsiteX1" fmla="*/ 32825 w 236656"/>
              <a:gd name="connsiteY1" fmla="*/ 0 h 2541818"/>
              <a:gd name="connsiteX2" fmla="*/ 236656 w 236656"/>
              <a:gd name="connsiteY2" fmla="*/ 239352 h 2541818"/>
              <a:gd name="connsiteX3" fmla="*/ 236656 w 236656"/>
              <a:gd name="connsiteY3" fmla="*/ 2517934 h 2541818"/>
              <a:gd name="connsiteX4" fmla="*/ 73767 w 236656"/>
              <a:gd name="connsiteY4" fmla="*/ 2514601 h 2541818"/>
              <a:gd name="connsiteX5" fmla="*/ 656 w 236656"/>
              <a:gd name="connsiteY5" fmla="*/ 2541818 h 2541818"/>
              <a:gd name="connsiteX6" fmla="*/ 656 w 236656"/>
              <a:gd name="connsiteY6" fmla="*/ 426 h 2541818"/>
              <a:gd name="connsiteX0" fmla="*/ 656 w 236656"/>
              <a:gd name="connsiteY0" fmla="*/ 10661 h 2552053"/>
              <a:gd name="connsiteX1" fmla="*/ 32825 w 236656"/>
              <a:gd name="connsiteY1" fmla="*/ 0 h 2552053"/>
              <a:gd name="connsiteX2" fmla="*/ 236656 w 236656"/>
              <a:gd name="connsiteY2" fmla="*/ 249587 h 2552053"/>
              <a:gd name="connsiteX3" fmla="*/ 236656 w 236656"/>
              <a:gd name="connsiteY3" fmla="*/ 2528169 h 2552053"/>
              <a:gd name="connsiteX4" fmla="*/ 73767 w 236656"/>
              <a:gd name="connsiteY4" fmla="*/ 2524836 h 2552053"/>
              <a:gd name="connsiteX5" fmla="*/ 656 w 236656"/>
              <a:gd name="connsiteY5" fmla="*/ 2552053 h 2552053"/>
              <a:gd name="connsiteX6" fmla="*/ 656 w 236656"/>
              <a:gd name="connsiteY6" fmla="*/ 10661 h 2552053"/>
              <a:gd name="connsiteX0" fmla="*/ 656 w 236656"/>
              <a:gd name="connsiteY0" fmla="*/ 31133 h 2572525"/>
              <a:gd name="connsiteX1" fmla="*/ 32825 w 236656"/>
              <a:gd name="connsiteY1" fmla="*/ 0 h 2572525"/>
              <a:gd name="connsiteX2" fmla="*/ 236656 w 236656"/>
              <a:gd name="connsiteY2" fmla="*/ 270059 h 2572525"/>
              <a:gd name="connsiteX3" fmla="*/ 236656 w 236656"/>
              <a:gd name="connsiteY3" fmla="*/ 2548641 h 2572525"/>
              <a:gd name="connsiteX4" fmla="*/ 73767 w 236656"/>
              <a:gd name="connsiteY4" fmla="*/ 2545308 h 2572525"/>
              <a:gd name="connsiteX5" fmla="*/ 656 w 236656"/>
              <a:gd name="connsiteY5" fmla="*/ 2572525 h 2572525"/>
              <a:gd name="connsiteX6" fmla="*/ 656 w 236656"/>
              <a:gd name="connsiteY6" fmla="*/ 31133 h 2572525"/>
              <a:gd name="connsiteX0" fmla="*/ 656 w 236656"/>
              <a:gd name="connsiteY0" fmla="*/ 20897 h 2562289"/>
              <a:gd name="connsiteX1" fmla="*/ 28301 w 236656"/>
              <a:gd name="connsiteY1" fmla="*/ 0 h 2562289"/>
              <a:gd name="connsiteX2" fmla="*/ 236656 w 236656"/>
              <a:gd name="connsiteY2" fmla="*/ 259823 h 2562289"/>
              <a:gd name="connsiteX3" fmla="*/ 236656 w 236656"/>
              <a:gd name="connsiteY3" fmla="*/ 2538405 h 2562289"/>
              <a:gd name="connsiteX4" fmla="*/ 73767 w 236656"/>
              <a:gd name="connsiteY4" fmla="*/ 2535072 h 2562289"/>
              <a:gd name="connsiteX5" fmla="*/ 656 w 236656"/>
              <a:gd name="connsiteY5" fmla="*/ 2562289 h 2562289"/>
              <a:gd name="connsiteX6" fmla="*/ 656 w 236656"/>
              <a:gd name="connsiteY6" fmla="*/ 20897 h 2562289"/>
              <a:gd name="connsiteX0" fmla="*/ 656 w 236656"/>
              <a:gd name="connsiteY0" fmla="*/ 20897 h 2562289"/>
              <a:gd name="connsiteX1" fmla="*/ 28301 w 236656"/>
              <a:gd name="connsiteY1" fmla="*/ 0 h 2562289"/>
              <a:gd name="connsiteX2" fmla="*/ 229870 w 236656"/>
              <a:gd name="connsiteY2" fmla="*/ 283707 h 2562289"/>
              <a:gd name="connsiteX3" fmla="*/ 236656 w 236656"/>
              <a:gd name="connsiteY3" fmla="*/ 2538405 h 2562289"/>
              <a:gd name="connsiteX4" fmla="*/ 73767 w 236656"/>
              <a:gd name="connsiteY4" fmla="*/ 2535072 h 2562289"/>
              <a:gd name="connsiteX5" fmla="*/ 656 w 236656"/>
              <a:gd name="connsiteY5" fmla="*/ 2562289 h 2562289"/>
              <a:gd name="connsiteX6" fmla="*/ 656 w 236656"/>
              <a:gd name="connsiteY6" fmla="*/ 20897 h 2562289"/>
              <a:gd name="connsiteX0" fmla="*/ 656 w 236656"/>
              <a:gd name="connsiteY0" fmla="*/ 14073 h 2555465"/>
              <a:gd name="connsiteX1" fmla="*/ 26039 w 236656"/>
              <a:gd name="connsiteY1" fmla="*/ 0 h 2555465"/>
              <a:gd name="connsiteX2" fmla="*/ 229870 w 236656"/>
              <a:gd name="connsiteY2" fmla="*/ 276883 h 2555465"/>
              <a:gd name="connsiteX3" fmla="*/ 236656 w 236656"/>
              <a:gd name="connsiteY3" fmla="*/ 2531581 h 2555465"/>
              <a:gd name="connsiteX4" fmla="*/ 73767 w 236656"/>
              <a:gd name="connsiteY4" fmla="*/ 2528248 h 2555465"/>
              <a:gd name="connsiteX5" fmla="*/ 656 w 236656"/>
              <a:gd name="connsiteY5" fmla="*/ 2555465 h 2555465"/>
              <a:gd name="connsiteX6" fmla="*/ 656 w 236656"/>
              <a:gd name="connsiteY6" fmla="*/ 14073 h 2555465"/>
              <a:gd name="connsiteX0" fmla="*/ 656 w 236656"/>
              <a:gd name="connsiteY0" fmla="*/ 17485 h 2558877"/>
              <a:gd name="connsiteX1" fmla="*/ 26039 w 236656"/>
              <a:gd name="connsiteY1" fmla="*/ 0 h 2558877"/>
              <a:gd name="connsiteX2" fmla="*/ 229870 w 236656"/>
              <a:gd name="connsiteY2" fmla="*/ 280295 h 2558877"/>
              <a:gd name="connsiteX3" fmla="*/ 236656 w 236656"/>
              <a:gd name="connsiteY3" fmla="*/ 2534993 h 2558877"/>
              <a:gd name="connsiteX4" fmla="*/ 73767 w 236656"/>
              <a:gd name="connsiteY4" fmla="*/ 2531660 h 2558877"/>
              <a:gd name="connsiteX5" fmla="*/ 656 w 236656"/>
              <a:gd name="connsiteY5" fmla="*/ 2558877 h 2558877"/>
              <a:gd name="connsiteX6" fmla="*/ 656 w 236656"/>
              <a:gd name="connsiteY6" fmla="*/ 17485 h 2558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6656" h="2558877">
                <a:moveTo>
                  <a:pt x="656" y="17485"/>
                </a:moveTo>
                <a:lnTo>
                  <a:pt x="26039" y="0"/>
                </a:lnTo>
                <a:lnTo>
                  <a:pt x="229870" y="280295"/>
                </a:lnTo>
                <a:lnTo>
                  <a:pt x="236656" y="2534993"/>
                </a:lnTo>
                <a:lnTo>
                  <a:pt x="73767" y="2531660"/>
                </a:lnTo>
                <a:cubicBezTo>
                  <a:pt x="49397" y="2540732"/>
                  <a:pt x="25026" y="2536157"/>
                  <a:pt x="656" y="2558877"/>
                </a:cubicBezTo>
                <a:cubicBezTo>
                  <a:pt x="2931" y="1710609"/>
                  <a:pt x="-1619" y="865753"/>
                  <a:pt x="656" y="17485"/>
                </a:cubicBezTo>
                <a:close/>
              </a:path>
            </a:pathLst>
          </a:custGeom>
          <a:gradFill>
            <a:gsLst>
              <a:gs pos="0">
                <a:srgbClr val="150507"/>
              </a:gs>
              <a:gs pos="100000">
                <a:srgbClr val="E8A9B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8"/>
          <p:cNvSpPr/>
          <p:nvPr/>
        </p:nvSpPr>
        <p:spPr>
          <a:xfrm>
            <a:off x="3912365" y="2222952"/>
            <a:ext cx="2078515" cy="367776"/>
          </a:xfrm>
          <a:custGeom>
            <a:avLst/>
            <a:gdLst>
              <a:gd name="connsiteX0" fmla="*/ 0 w 2275647"/>
              <a:gd name="connsiteY0" fmla="*/ 0 h 299538"/>
              <a:gd name="connsiteX1" fmla="*/ 2275647 w 2275647"/>
              <a:gd name="connsiteY1" fmla="*/ 0 h 299538"/>
              <a:gd name="connsiteX2" fmla="*/ 2275647 w 2275647"/>
              <a:gd name="connsiteY2" fmla="*/ 299538 h 299538"/>
              <a:gd name="connsiteX3" fmla="*/ 0 w 2275647"/>
              <a:gd name="connsiteY3" fmla="*/ 299538 h 299538"/>
              <a:gd name="connsiteX4" fmla="*/ 0 w 2275647"/>
              <a:gd name="connsiteY4" fmla="*/ 0 h 299538"/>
              <a:gd name="connsiteX0" fmla="*/ 0 w 2275647"/>
              <a:gd name="connsiteY0" fmla="*/ 0 h 299538"/>
              <a:gd name="connsiteX1" fmla="*/ 2275647 w 2275647"/>
              <a:gd name="connsiteY1" fmla="*/ 0 h 299538"/>
              <a:gd name="connsiteX2" fmla="*/ 2275647 w 2275647"/>
              <a:gd name="connsiteY2" fmla="*/ 299538 h 299538"/>
              <a:gd name="connsiteX3" fmla="*/ 222660 w 2275647"/>
              <a:gd name="connsiteY3" fmla="*/ 295982 h 299538"/>
              <a:gd name="connsiteX4" fmla="*/ 0 w 2275647"/>
              <a:gd name="connsiteY4" fmla="*/ 299538 h 299538"/>
              <a:gd name="connsiteX5" fmla="*/ 0 w 2275647"/>
              <a:gd name="connsiteY5" fmla="*/ 0 h 299538"/>
              <a:gd name="connsiteX0" fmla="*/ 0 w 2275647"/>
              <a:gd name="connsiteY0" fmla="*/ 0 h 299538"/>
              <a:gd name="connsiteX1" fmla="*/ 2275647 w 2275647"/>
              <a:gd name="connsiteY1" fmla="*/ 0 h 299538"/>
              <a:gd name="connsiteX2" fmla="*/ 2275647 w 2275647"/>
              <a:gd name="connsiteY2" fmla="*/ 299538 h 299538"/>
              <a:gd name="connsiteX3" fmla="*/ 222660 w 2275647"/>
              <a:gd name="connsiteY3" fmla="*/ 295982 h 299538"/>
              <a:gd name="connsiteX4" fmla="*/ 0 w 2275647"/>
              <a:gd name="connsiteY4" fmla="*/ 0 h 299538"/>
              <a:gd name="connsiteX0" fmla="*/ 0 w 2285960"/>
              <a:gd name="connsiteY0" fmla="*/ 0 h 299538"/>
              <a:gd name="connsiteX1" fmla="*/ 2285960 w 2285960"/>
              <a:gd name="connsiteY1" fmla="*/ 3412 h 299538"/>
              <a:gd name="connsiteX2" fmla="*/ 2275647 w 2285960"/>
              <a:gd name="connsiteY2" fmla="*/ 299538 h 299538"/>
              <a:gd name="connsiteX3" fmla="*/ 222660 w 2285960"/>
              <a:gd name="connsiteY3" fmla="*/ 295982 h 299538"/>
              <a:gd name="connsiteX4" fmla="*/ 0 w 2285960"/>
              <a:gd name="connsiteY4" fmla="*/ 0 h 299538"/>
              <a:gd name="connsiteX0" fmla="*/ 0 w 2285960"/>
              <a:gd name="connsiteY0" fmla="*/ 0 h 299538"/>
              <a:gd name="connsiteX1" fmla="*/ 2285960 w 2285960"/>
              <a:gd name="connsiteY1" fmla="*/ 3412 h 299538"/>
              <a:gd name="connsiteX2" fmla="*/ 2285960 w 2285960"/>
              <a:gd name="connsiteY2" fmla="*/ 299538 h 299538"/>
              <a:gd name="connsiteX3" fmla="*/ 222660 w 2285960"/>
              <a:gd name="connsiteY3" fmla="*/ 295982 h 299538"/>
              <a:gd name="connsiteX4" fmla="*/ 0 w 2285960"/>
              <a:gd name="connsiteY4" fmla="*/ 0 h 299538"/>
              <a:gd name="connsiteX0" fmla="*/ 0 w 2289398"/>
              <a:gd name="connsiteY0" fmla="*/ 0 h 299538"/>
              <a:gd name="connsiteX1" fmla="*/ 2289398 w 2289398"/>
              <a:gd name="connsiteY1" fmla="*/ 0 h 299538"/>
              <a:gd name="connsiteX2" fmla="*/ 2285960 w 2289398"/>
              <a:gd name="connsiteY2" fmla="*/ 299538 h 299538"/>
              <a:gd name="connsiteX3" fmla="*/ 222660 w 2289398"/>
              <a:gd name="connsiteY3" fmla="*/ 295982 h 299538"/>
              <a:gd name="connsiteX4" fmla="*/ 0 w 2289398"/>
              <a:gd name="connsiteY4" fmla="*/ 0 h 299538"/>
              <a:gd name="connsiteX0" fmla="*/ 0 w 2289398"/>
              <a:gd name="connsiteY0" fmla="*/ 0 h 299538"/>
              <a:gd name="connsiteX1" fmla="*/ 2289398 w 2289398"/>
              <a:gd name="connsiteY1" fmla="*/ 3412 h 299538"/>
              <a:gd name="connsiteX2" fmla="*/ 2285960 w 2289398"/>
              <a:gd name="connsiteY2" fmla="*/ 299538 h 299538"/>
              <a:gd name="connsiteX3" fmla="*/ 222660 w 2289398"/>
              <a:gd name="connsiteY3" fmla="*/ 295982 h 299538"/>
              <a:gd name="connsiteX4" fmla="*/ 0 w 2289398"/>
              <a:gd name="connsiteY4" fmla="*/ 0 h 299538"/>
              <a:gd name="connsiteX0" fmla="*/ 0 w 2289398"/>
              <a:gd name="connsiteY0" fmla="*/ 3411 h 302949"/>
              <a:gd name="connsiteX1" fmla="*/ 2289398 w 2289398"/>
              <a:gd name="connsiteY1" fmla="*/ 0 h 302949"/>
              <a:gd name="connsiteX2" fmla="*/ 2285960 w 2289398"/>
              <a:gd name="connsiteY2" fmla="*/ 302949 h 302949"/>
              <a:gd name="connsiteX3" fmla="*/ 222660 w 2289398"/>
              <a:gd name="connsiteY3" fmla="*/ 299393 h 302949"/>
              <a:gd name="connsiteX4" fmla="*/ 0 w 2289398"/>
              <a:gd name="connsiteY4" fmla="*/ 3411 h 302949"/>
              <a:gd name="connsiteX0" fmla="*/ 0 w 2289398"/>
              <a:gd name="connsiteY0" fmla="*/ 3411 h 343749"/>
              <a:gd name="connsiteX1" fmla="*/ 2289398 w 2289398"/>
              <a:gd name="connsiteY1" fmla="*/ 0 h 343749"/>
              <a:gd name="connsiteX2" fmla="*/ 2285960 w 2289398"/>
              <a:gd name="connsiteY2" fmla="*/ 302949 h 343749"/>
              <a:gd name="connsiteX3" fmla="*/ 246725 w 2289398"/>
              <a:gd name="connsiteY3" fmla="*/ 343749 h 343749"/>
              <a:gd name="connsiteX4" fmla="*/ 0 w 2289398"/>
              <a:gd name="connsiteY4" fmla="*/ 3411 h 343749"/>
              <a:gd name="connsiteX0" fmla="*/ 0 w 2289398"/>
              <a:gd name="connsiteY0" fmla="*/ 3411 h 367776"/>
              <a:gd name="connsiteX1" fmla="*/ 2289398 w 2289398"/>
              <a:gd name="connsiteY1" fmla="*/ 0 h 367776"/>
              <a:gd name="connsiteX2" fmla="*/ 2289398 w 2289398"/>
              <a:gd name="connsiteY2" fmla="*/ 367776 h 367776"/>
              <a:gd name="connsiteX3" fmla="*/ 246725 w 2289398"/>
              <a:gd name="connsiteY3" fmla="*/ 343749 h 367776"/>
              <a:gd name="connsiteX4" fmla="*/ 0 w 2289398"/>
              <a:gd name="connsiteY4" fmla="*/ 3411 h 367776"/>
              <a:gd name="connsiteX0" fmla="*/ 0 w 2289398"/>
              <a:gd name="connsiteY0" fmla="*/ 3411 h 367776"/>
              <a:gd name="connsiteX1" fmla="*/ 2289398 w 2289398"/>
              <a:gd name="connsiteY1" fmla="*/ 0 h 367776"/>
              <a:gd name="connsiteX2" fmla="*/ 2289398 w 2289398"/>
              <a:gd name="connsiteY2" fmla="*/ 367776 h 367776"/>
              <a:gd name="connsiteX3" fmla="*/ 267351 w 2289398"/>
              <a:gd name="connsiteY3" fmla="*/ 367632 h 367776"/>
              <a:gd name="connsiteX4" fmla="*/ 0 w 2289398"/>
              <a:gd name="connsiteY4" fmla="*/ 3411 h 367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9398" h="367776">
                <a:moveTo>
                  <a:pt x="0" y="3411"/>
                </a:moveTo>
                <a:lnTo>
                  <a:pt x="2289398" y="0"/>
                </a:lnTo>
                <a:lnTo>
                  <a:pt x="2289398" y="367776"/>
                </a:lnTo>
                <a:lnTo>
                  <a:pt x="267351" y="367632"/>
                </a:lnTo>
                <a:lnTo>
                  <a:pt x="0" y="3411"/>
                </a:lnTo>
                <a:close/>
              </a:path>
            </a:pathLst>
          </a:custGeom>
          <a:gradFill>
            <a:gsLst>
              <a:gs pos="0">
                <a:srgbClr val="150507"/>
              </a:gs>
              <a:gs pos="100000">
                <a:srgbClr val="E8A9B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8"/>
          <p:cNvSpPr/>
          <p:nvPr/>
        </p:nvSpPr>
        <p:spPr>
          <a:xfrm rot="16200000" flipH="1">
            <a:off x="2538234" y="3598784"/>
            <a:ext cx="3108960" cy="367776"/>
          </a:xfrm>
          <a:custGeom>
            <a:avLst/>
            <a:gdLst>
              <a:gd name="connsiteX0" fmla="*/ 0 w 2275647"/>
              <a:gd name="connsiteY0" fmla="*/ 0 h 299538"/>
              <a:gd name="connsiteX1" fmla="*/ 2275647 w 2275647"/>
              <a:gd name="connsiteY1" fmla="*/ 0 h 299538"/>
              <a:gd name="connsiteX2" fmla="*/ 2275647 w 2275647"/>
              <a:gd name="connsiteY2" fmla="*/ 299538 h 299538"/>
              <a:gd name="connsiteX3" fmla="*/ 0 w 2275647"/>
              <a:gd name="connsiteY3" fmla="*/ 299538 h 299538"/>
              <a:gd name="connsiteX4" fmla="*/ 0 w 2275647"/>
              <a:gd name="connsiteY4" fmla="*/ 0 h 299538"/>
              <a:gd name="connsiteX0" fmla="*/ 0 w 2275647"/>
              <a:gd name="connsiteY0" fmla="*/ 0 h 299538"/>
              <a:gd name="connsiteX1" fmla="*/ 2275647 w 2275647"/>
              <a:gd name="connsiteY1" fmla="*/ 0 h 299538"/>
              <a:gd name="connsiteX2" fmla="*/ 2275647 w 2275647"/>
              <a:gd name="connsiteY2" fmla="*/ 299538 h 299538"/>
              <a:gd name="connsiteX3" fmla="*/ 222660 w 2275647"/>
              <a:gd name="connsiteY3" fmla="*/ 295982 h 299538"/>
              <a:gd name="connsiteX4" fmla="*/ 0 w 2275647"/>
              <a:gd name="connsiteY4" fmla="*/ 299538 h 299538"/>
              <a:gd name="connsiteX5" fmla="*/ 0 w 2275647"/>
              <a:gd name="connsiteY5" fmla="*/ 0 h 299538"/>
              <a:gd name="connsiteX0" fmla="*/ 0 w 2275647"/>
              <a:gd name="connsiteY0" fmla="*/ 0 h 299538"/>
              <a:gd name="connsiteX1" fmla="*/ 2275647 w 2275647"/>
              <a:gd name="connsiteY1" fmla="*/ 0 h 299538"/>
              <a:gd name="connsiteX2" fmla="*/ 2275647 w 2275647"/>
              <a:gd name="connsiteY2" fmla="*/ 299538 h 299538"/>
              <a:gd name="connsiteX3" fmla="*/ 222660 w 2275647"/>
              <a:gd name="connsiteY3" fmla="*/ 295982 h 299538"/>
              <a:gd name="connsiteX4" fmla="*/ 0 w 2275647"/>
              <a:gd name="connsiteY4" fmla="*/ 0 h 299538"/>
              <a:gd name="connsiteX0" fmla="*/ 0 w 2285960"/>
              <a:gd name="connsiteY0" fmla="*/ 0 h 299538"/>
              <a:gd name="connsiteX1" fmla="*/ 2285960 w 2285960"/>
              <a:gd name="connsiteY1" fmla="*/ 3412 h 299538"/>
              <a:gd name="connsiteX2" fmla="*/ 2275647 w 2285960"/>
              <a:gd name="connsiteY2" fmla="*/ 299538 h 299538"/>
              <a:gd name="connsiteX3" fmla="*/ 222660 w 2285960"/>
              <a:gd name="connsiteY3" fmla="*/ 295982 h 299538"/>
              <a:gd name="connsiteX4" fmla="*/ 0 w 2285960"/>
              <a:gd name="connsiteY4" fmla="*/ 0 h 299538"/>
              <a:gd name="connsiteX0" fmla="*/ 0 w 2285960"/>
              <a:gd name="connsiteY0" fmla="*/ 0 h 299538"/>
              <a:gd name="connsiteX1" fmla="*/ 2285960 w 2285960"/>
              <a:gd name="connsiteY1" fmla="*/ 3412 h 299538"/>
              <a:gd name="connsiteX2" fmla="*/ 2285960 w 2285960"/>
              <a:gd name="connsiteY2" fmla="*/ 299538 h 299538"/>
              <a:gd name="connsiteX3" fmla="*/ 222660 w 2285960"/>
              <a:gd name="connsiteY3" fmla="*/ 295982 h 299538"/>
              <a:gd name="connsiteX4" fmla="*/ 0 w 2285960"/>
              <a:gd name="connsiteY4" fmla="*/ 0 h 299538"/>
              <a:gd name="connsiteX0" fmla="*/ 0 w 2289398"/>
              <a:gd name="connsiteY0" fmla="*/ 0 h 299538"/>
              <a:gd name="connsiteX1" fmla="*/ 2289398 w 2289398"/>
              <a:gd name="connsiteY1" fmla="*/ 0 h 299538"/>
              <a:gd name="connsiteX2" fmla="*/ 2285960 w 2289398"/>
              <a:gd name="connsiteY2" fmla="*/ 299538 h 299538"/>
              <a:gd name="connsiteX3" fmla="*/ 222660 w 2289398"/>
              <a:gd name="connsiteY3" fmla="*/ 295982 h 299538"/>
              <a:gd name="connsiteX4" fmla="*/ 0 w 2289398"/>
              <a:gd name="connsiteY4" fmla="*/ 0 h 299538"/>
              <a:gd name="connsiteX0" fmla="*/ 0 w 2289398"/>
              <a:gd name="connsiteY0" fmla="*/ 0 h 299538"/>
              <a:gd name="connsiteX1" fmla="*/ 2289398 w 2289398"/>
              <a:gd name="connsiteY1" fmla="*/ 3412 h 299538"/>
              <a:gd name="connsiteX2" fmla="*/ 2285960 w 2289398"/>
              <a:gd name="connsiteY2" fmla="*/ 299538 h 299538"/>
              <a:gd name="connsiteX3" fmla="*/ 222660 w 2289398"/>
              <a:gd name="connsiteY3" fmla="*/ 295982 h 299538"/>
              <a:gd name="connsiteX4" fmla="*/ 0 w 2289398"/>
              <a:gd name="connsiteY4" fmla="*/ 0 h 299538"/>
              <a:gd name="connsiteX0" fmla="*/ 0 w 2289398"/>
              <a:gd name="connsiteY0" fmla="*/ 3411 h 302949"/>
              <a:gd name="connsiteX1" fmla="*/ 2289398 w 2289398"/>
              <a:gd name="connsiteY1" fmla="*/ 0 h 302949"/>
              <a:gd name="connsiteX2" fmla="*/ 2285960 w 2289398"/>
              <a:gd name="connsiteY2" fmla="*/ 302949 h 302949"/>
              <a:gd name="connsiteX3" fmla="*/ 222660 w 2289398"/>
              <a:gd name="connsiteY3" fmla="*/ 299393 h 302949"/>
              <a:gd name="connsiteX4" fmla="*/ 0 w 2289398"/>
              <a:gd name="connsiteY4" fmla="*/ 3411 h 302949"/>
              <a:gd name="connsiteX0" fmla="*/ 0 w 2289398"/>
              <a:gd name="connsiteY0" fmla="*/ 3411 h 343749"/>
              <a:gd name="connsiteX1" fmla="*/ 2289398 w 2289398"/>
              <a:gd name="connsiteY1" fmla="*/ 0 h 343749"/>
              <a:gd name="connsiteX2" fmla="*/ 2285960 w 2289398"/>
              <a:gd name="connsiteY2" fmla="*/ 302949 h 343749"/>
              <a:gd name="connsiteX3" fmla="*/ 246725 w 2289398"/>
              <a:gd name="connsiteY3" fmla="*/ 343749 h 343749"/>
              <a:gd name="connsiteX4" fmla="*/ 0 w 2289398"/>
              <a:gd name="connsiteY4" fmla="*/ 3411 h 343749"/>
              <a:gd name="connsiteX0" fmla="*/ 0 w 2289398"/>
              <a:gd name="connsiteY0" fmla="*/ 3411 h 367776"/>
              <a:gd name="connsiteX1" fmla="*/ 2289398 w 2289398"/>
              <a:gd name="connsiteY1" fmla="*/ 0 h 367776"/>
              <a:gd name="connsiteX2" fmla="*/ 2289398 w 2289398"/>
              <a:gd name="connsiteY2" fmla="*/ 367776 h 367776"/>
              <a:gd name="connsiteX3" fmla="*/ 246725 w 2289398"/>
              <a:gd name="connsiteY3" fmla="*/ 343749 h 367776"/>
              <a:gd name="connsiteX4" fmla="*/ 0 w 2289398"/>
              <a:gd name="connsiteY4" fmla="*/ 3411 h 367776"/>
              <a:gd name="connsiteX0" fmla="*/ 0 w 2289398"/>
              <a:gd name="connsiteY0" fmla="*/ 3411 h 367776"/>
              <a:gd name="connsiteX1" fmla="*/ 2289398 w 2289398"/>
              <a:gd name="connsiteY1" fmla="*/ 0 h 367776"/>
              <a:gd name="connsiteX2" fmla="*/ 2289398 w 2289398"/>
              <a:gd name="connsiteY2" fmla="*/ 367776 h 367776"/>
              <a:gd name="connsiteX3" fmla="*/ 267351 w 2289398"/>
              <a:gd name="connsiteY3" fmla="*/ 367632 h 367776"/>
              <a:gd name="connsiteX4" fmla="*/ 0 w 2289398"/>
              <a:gd name="connsiteY4" fmla="*/ 3411 h 367776"/>
              <a:gd name="connsiteX0" fmla="*/ 0 w 2289398"/>
              <a:gd name="connsiteY0" fmla="*/ 3411 h 367776"/>
              <a:gd name="connsiteX1" fmla="*/ 2289398 w 2289398"/>
              <a:gd name="connsiteY1" fmla="*/ 0 h 367776"/>
              <a:gd name="connsiteX2" fmla="*/ 2283404 w 2289398"/>
              <a:gd name="connsiteY2" fmla="*/ 367776 h 367776"/>
              <a:gd name="connsiteX3" fmla="*/ 267351 w 2289398"/>
              <a:gd name="connsiteY3" fmla="*/ 367632 h 367776"/>
              <a:gd name="connsiteX4" fmla="*/ 0 w 2289398"/>
              <a:gd name="connsiteY4" fmla="*/ 3411 h 367776"/>
              <a:gd name="connsiteX0" fmla="*/ 0 w 2289398"/>
              <a:gd name="connsiteY0" fmla="*/ 3411 h 367776"/>
              <a:gd name="connsiteX1" fmla="*/ 2289398 w 2289398"/>
              <a:gd name="connsiteY1" fmla="*/ 0 h 367776"/>
              <a:gd name="connsiteX2" fmla="*/ 2285452 w 2289398"/>
              <a:gd name="connsiteY2" fmla="*/ 68950 h 367776"/>
              <a:gd name="connsiteX3" fmla="*/ 2283404 w 2289398"/>
              <a:gd name="connsiteY3" fmla="*/ 367776 h 367776"/>
              <a:gd name="connsiteX4" fmla="*/ 267351 w 2289398"/>
              <a:gd name="connsiteY4" fmla="*/ 367632 h 367776"/>
              <a:gd name="connsiteX5" fmla="*/ 0 w 2289398"/>
              <a:gd name="connsiteY5" fmla="*/ 3411 h 367776"/>
              <a:gd name="connsiteX0" fmla="*/ 0 w 2289398"/>
              <a:gd name="connsiteY0" fmla="*/ 3411 h 367776"/>
              <a:gd name="connsiteX1" fmla="*/ 2289398 w 2289398"/>
              <a:gd name="connsiteY1" fmla="*/ 0 h 367776"/>
              <a:gd name="connsiteX2" fmla="*/ 2279458 w 2289398"/>
              <a:gd name="connsiteY2" fmla="*/ 49956 h 367776"/>
              <a:gd name="connsiteX3" fmla="*/ 2283404 w 2289398"/>
              <a:gd name="connsiteY3" fmla="*/ 367776 h 367776"/>
              <a:gd name="connsiteX4" fmla="*/ 267351 w 2289398"/>
              <a:gd name="connsiteY4" fmla="*/ 367632 h 367776"/>
              <a:gd name="connsiteX5" fmla="*/ 0 w 2289398"/>
              <a:gd name="connsiteY5" fmla="*/ 3411 h 367776"/>
              <a:gd name="connsiteX0" fmla="*/ 0 w 2289398"/>
              <a:gd name="connsiteY0" fmla="*/ 3411 h 367776"/>
              <a:gd name="connsiteX1" fmla="*/ 2289398 w 2289398"/>
              <a:gd name="connsiteY1" fmla="*/ 0 h 367776"/>
              <a:gd name="connsiteX2" fmla="*/ 2279458 w 2289398"/>
              <a:gd name="connsiteY2" fmla="*/ 49956 h 367776"/>
              <a:gd name="connsiteX3" fmla="*/ 2279408 w 2289398"/>
              <a:gd name="connsiteY3" fmla="*/ 367776 h 367776"/>
              <a:gd name="connsiteX4" fmla="*/ 267351 w 2289398"/>
              <a:gd name="connsiteY4" fmla="*/ 367632 h 367776"/>
              <a:gd name="connsiteX5" fmla="*/ 0 w 2289398"/>
              <a:gd name="connsiteY5" fmla="*/ 3411 h 367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89398" h="367776">
                <a:moveTo>
                  <a:pt x="0" y="3411"/>
                </a:moveTo>
                <a:lnTo>
                  <a:pt x="2289398" y="0"/>
                </a:lnTo>
                <a:lnTo>
                  <a:pt x="2279458" y="49956"/>
                </a:lnTo>
                <a:cubicBezTo>
                  <a:pt x="2278775" y="149565"/>
                  <a:pt x="2280091" y="268167"/>
                  <a:pt x="2279408" y="367776"/>
                </a:cubicBezTo>
                <a:lnTo>
                  <a:pt x="267351" y="367632"/>
                </a:lnTo>
                <a:lnTo>
                  <a:pt x="0" y="3411"/>
                </a:lnTo>
                <a:close/>
              </a:path>
            </a:pathLst>
          </a:custGeom>
          <a:gradFill>
            <a:gsLst>
              <a:gs pos="0">
                <a:srgbClr val="150507"/>
              </a:gs>
              <a:gs pos="100000">
                <a:srgbClr val="E8A9B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8"/>
          <p:cNvSpPr/>
          <p:nvPr/>
        </p:nvSpPr>
        <p:spPr>
          <a:xfrm>
            <a:off x="4496466" y="3501742"/>
            <a:ext cx="1263983" cy="367776"/>
          </a:xfrm>
          <a:custGeom>
            <a:avLst/>
            <a:gdLst>
              <a:gd name="connsiteX0" fmla="*/ 0 w 2275647"/>
              <a:gd name="connsiteY0" fmla="*/ 0 h 299538"/>
              <a:gd name="connsiteX1" fmla="*/ 2275647 w 2275647"/>
              <a:gd name="connsiteY1" fmla="*/ 0 h 299538"/>
              <a:gd name="connsiteX2" fmla="*/ 2275647 w 2275647"/>
              <a:gd name="connsiteY2" fmla="*/ 299538 h 299538"/>
              <a:gd name="connsiteX3" fmla="*/ 0 w 2275647"/>
              <a:gd name="connsiteY3" fmla="*/ 299538 h 299538"/>
              <a:gd name="connsiteX4" fmla="*/ 0 w 2275647"/>
              <a:gd name="connsiteY4" fmla="*/ 0 h 299538"/>
              <a:gd name="connsiteX0" fmla="*/ 0 w 2275647"/>
              <a:gd name="connsiteY0" fmla="*/ 0 h 299538"/>
              <a:gd name="connsiteX1" fmla="*/ 2275647 w 2275647"/>
              <a:gd name="connsiteY1" fmla="*/ 0 h 299538"/>
              <a:gd name="connsiteX2" fmla="*/ 2275647 w 2275647"/>
              <a:gd name="connsiteY2" fmla="*/ 299538 h 299538"/>
              <a:gd name="connsiteX3" fmla="*/ 222660 w 2275647"/>
              <a:gd name="connsiteY3" fmla="*/ 295982 h 299538"/>
              <a:gd name="connsiteX4" fmla="*/ 0 w 2275647"/>
              <a:gd name="connsiteY4" fmla="*/ 299538 h 299538"/>
              <a:gd name="connsiteX5" fmla="*/ 0 w 2275647"/>
              <a:gd name="connsiteY5" fmla="*/ 0 h 299538"/>
              <a:gd name="connsiteX0" fmla="*/ 0 w 2275647"/>
              <a:gd name="connsiteY0" fmla="*/ 0 h 299538"/>
              <a:gd name="connsiteX1" fmla="*/ 2275647 w 2275647"/>
              <a:gd name="connsiteY1" fmla="*/ 0 h 299538"/>
              <a:gd name="connsiteX2" fmla="*/ 2275647 w 2275647"/>
              <a:gd name="connsiteY2" fmla="*/ 299538 h 299538"/>
              <a:gd name="connsiteX3" fmla="*/ 222660 w 2275647"/>
              <a:gd name="connsiteY3" fmla="*/ 295982 h 299538"/>
              <a:gd name="connsiteX4" fmla="*/ 0 w 2275647"/>
              <a:gd name="connsiteY4" fmla="*/ 0 h 299538"/>
              <a:gd name="connsiteX0" fmla="*/ 0 w 2285960"/>
              <a:gd name="connsiteY0" fmla="*/ 0 h 299538"/>
              <a:gd name="connsiteX1" fmla="*/ 2285960 w 2285960"/>
              <a:gd name="connsiteY1" fmla="*/ 3412 h 299538"/>
              <a:gd name="connsiteX2" fmla="*/ 2275647 w 2285960"/>
              <a:gd name="connsiteY2" fmla="*/ 299538 h 299538"/>
              <a:gd name="connsiteX3" fmla="*/ 222660 w 2285960"/>
              <a:gd name="connsiteY3" fmla="*/ 295982 h 299538"/>
              <a:gd name="connsiteX4" fmla="*/ 0 w 2285960"/>
              <a:gd name="connsiteY4" fmla="*/ 0 h 299538"/>
              <a:gd name="connsiteX0" fmla="*/ 0 w 2285960"/>
              <a:gd name="connsiteY0" fmla="*/ 0 h 299538"/>
              <a:gd name="connsiteX1" fmla="*/ 2285960 w 2285960"/>
              <a:gd name="connsiteY1" fmla="*/ 3412 h 299538"/>
              <a:gd name="connsiteX2" fmla="*/ 2285960 w 2285960"/>
              <a:gd name="connsiteY2" fmla="*/ 299538 h 299538"/>
              <a:gd name="connsiteX3" fmla="*/ 222660 w 2285960"/>
              <a:gd name="connsiteY3" fmla="*/ 295982 h 299538"/>
              <a:gd name="connsiteX4" fmla="*/ 0 w 2285960"/>
              <a:gd name="connsiteY4" fmla="*/ 0 h 299538"/>
              <a:gd name="connsiteX0" fmla="*/ 0 w 2289398"/>
              <a:gd name="connsiteY0" fmla="*/ 0 h 299538"/>
              <a:gd name="connsiteX1" fmla="*/ 2289398 w 2289398"/>
              <a:gd name="connsiteY1" fmla="*/ 0 h 299538"/>
              <a:gd name="connsiteX2" fmla="*/ 2285960 w 2289398"/>
              <a:gd name="connsiteY2" fmla="*/ 299538 h 299538"/>
              <a:gd name="connsiteX3" fmla="*/ 222660 w 2289398"/>
              <a:gd name="connsiteY3" fmla="*/ 295982 h 299538"/>
              <a:gd name="connsiteX4" fmla="*/ 0 w 2289398"/>
              <a:gd name="connsiteY4" fmla="*/ 0 h 299538"/>
              <a:gd name="connsiteX0" fmla="*/ 0 w 2289398"/>
              <a:gd name="connsiteY0" fmla="*/ 0 h 299538"/>
              <a:gd name="connsiteX1" fmla="*/ 2289398 w 2289398"/>
              <a:gd name="connsiteY1" fmla="*/ 3412 h 299538"/>
              <a:gd name="connsiteX2" fmla="*/ 2285960 w 2289398"/>
              <a:gd name="connsiteY2" fmla="*/ 299538 h 299538"/>
              <a:gd name="connsiteX3" fmla="*/ 222660 w 2289398"/>
              <a:gd name="connsiteY3" fmla="*/ 295982 h 299538"/>
              <a:gd name="connsiteX4" fmla="*/ 0 w 2289398"/>
              <a:gd name="connsiteY4" fmla="*/ 0 h 299538"/>
              <a:gd name="connsiteX0" fmla="*/ 0 w 2289398"/>
              <a:gd name="connsiteY0" fmla="*/ 3411 h 302949"/>
              <a:gd name="connsiteX1" fmla="*/ 2289398 w 2289398"/>
              <a:gd name="connsiteY1" fmla="*/ 0 h 302949"/>
              <a:gd name="connsiteX2" fmla="*/ 2285960 w 2289398"/>
              <a:gd name="connsiteY2" fmla="*/ 302949 h 302949"/>
              <a:gd name="connsiteX3" fmla="*/ 222660 w 2289398"/>
              <a:gd name="connsiteY3" fmla="*/ 299393 h 302949"/>
              <a:gd name="connsiteX4" fmla="*/ 0 w 2289398"/>
              <a:gd name="connsiteY4" fmla="*/ 3411 h 302949"/>
              <a:gd name="connsiteX0" fmla="*/ 0 w 2289398"/>
              <a:gd name="connsiteY0" fmla="*/ 3411 h 343749"/>
              <a:gd name="connsiteX1" fmla="*/ 2289398 w 2289398"/>
              <a:gd name="connsiteY1" fmla="*/ 0 h 343749"/>
              <a:gd name="connsiteX2" fmla="*/ 2285960 w 2289398"/>
              <a:gd name="connsiteY2" fmla="*/ 302949 h 343749"/>
              <a:gd name="connsiteX3" fmla="*/ 246725 w 2289398"/>
              <a:gd name="connsiteY3" fmla="*/ 343749 h 343749"/>
              <a:gd name="connsiteX4" fmla="*/ 0 w 2289398"/>
              <a:gd name="connsiteY4" fmla="*/ 3411 h 343749"/>
              <a:gd name="connsiteX0" fmla="*/ 0 w 2289398"/>
              <a:gd name="connsiteY0" fmla="*/ 3411 h 367776"/>
              <a:gd name="connsiteX1" fmla="*/ 2289398 w 2289398"/>
              <a:gd name="connsiteY1" fmla="*/ 0 h 367776"/>
              <a:gd name="connsiteX2" fmla="*/ 2289398 w 2289398"/>
              <a:gd name="connsiteY2" fmla="*/ 367776 h 367776"/>
              <a:gd name="connsiteX3" fmla="*/ 246725 w 2289398"/>
              <a:gd name="connsiteY3" fmla="*/ 343749 h 367776"/>
              <a:gd name="connsiteX4" fmla="*/ 0 w 2289398"/>
              <a:gd name="connsiteY4" fmla="*/ 3411 h 367776"/>
              <a:gd name="connsiteX0" fmla="*/ 0 w 2289398"/>
              <a:gd name="connsiteY0" fmla="*/ 3411 h 367776"/>
              <a:gd name="connsiteX1" fmla="*/ 2289398 w 2289398"/>
              <a:gd name="connsiteY1" fmla="*/ 0 h 367776"/>
              <a:gd name="connsiteX2" fmla="*/ 2289398 w 2289398"/>
              <a:gd name="connsiteY2" fmla="*/ 367776 h 367776"/>
              <a:gd name="connsiteX3" fmla="*/ 267351 w 2289398"/>
              <a:gd name="connsiteY3" fmla="*/ 367632 h 367776"/>
              <a:gd name="connsiteX4" fmla="*/ 0 w 2289398"/>
              <a:gd name="connsiteY4" fmla="*/ 3411 h 367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9398" h="367776">
                <a:moveTo>
                  <a:pt x="0" y="3411"/>
                </a:moveTo>
                <a:lnTo>
                  <a:pt x="2289398" y="0"/>
                </a:lnTo>
                <a:lnTo>
                  <a:pt x="2289398" y="367776"/>
                </a:lnTo>
                <a:lnTo>
                  <a:pt x="267351" y="367632"/>
                </a:lnTo>
                <a:lnTo>
                  <a:pt x="0" y="3411"/>
                </a:lnTo>
                <a:close/>
              </a:path>
            </a:pathLst>
          </a:custGeom>
          <a:gradFill>
            <a:gsLst>
              <a:gs pos="0">
                <a:srgbClr val="150507"/>
              </a:gs>
              <a:gs pos="100000">
                <a:srgbClr val="E8A9B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18"/>
          <p:cNvSpPr/>
          <p:nvPr/>
        </p:nvSpPr>
        <p:spPr>
          <a:xfrm>
            <a:off x="4496466" y="4764837"/>
            <a:ext cx="1494414" cy="367776"/>
          </a:xfrm>
          <a:custGeom>
            <a:avLst/>
            <a:gdLst>
              <a:gd name="connsiteX0" fmla="*/ 0 w 2275647"/>
              <a:gd name="connsiteY0" fmla="*/ 0 h 299538"/>
              <a:gd name="connsiteX1" fmla="*/ 2275647 w 2275647"/>
              <a:gd name="connsiteY1" fmla="*/ 0 h 299538"/>
              <a:gd name="connsiteX2" fmla="*/ 2275647 w 2275647"/>
              <a:gd name="connsiteY2" fmla="*/ 299538 h 299538"/>
              <a:gd name="connsiteX3" fmla="*/ 0 w 2275647"/>
              <a:gd name="connsiteY3" fmla="*/ 299538 h 299538"/>
              <a:gd name="connsiteX4" fmla="*/ 0 w 2275647"/>
              <a:gd name="connsiteY4" fmla="*/ 0 h 299538"/>
              <a:gd name="connsiteX0" fmla="*/ 0 w 2275647"/>
              <a:gd name="connsiteY0" fmla="*/ 0 h 299538"/>
              <a:gd name="connsiteX1" fmla="*/ 2275647 w 2275647"/>
              <a:gd name="connsiteY1" fmla="*/ 0 h 299538"/>
              <a:gd name="connsiteX2" fmla="*/ 2275647 w 2275647"/>
              <a:gd name="connsiteY2" fmla="*/ 299538 h 299538"/>
              <a:gd name="connsiteX3" fmla="*/ 222660 w 2275647"/>
              <a:gd name="connsiteY3" fmla="*/ 295982 h 299538"/>
              <a:gd name="connsiteX4" fmla="*/ 0 w 2275647"/>
              <a:gd name="connsiteY4" fmla="*/ 299538 h 299538"/>
              <a:gd name="connsiteX5" fmla="*/ 0 w 2275647"/>
              <a:gd name="connsiteY5" fmla="*/ 0 h 299538"/>
              <a:gd name="connsiteX0" fmla="*/ 0 w 2275647"/>
              <a:gd name="connsiteY0" fmla="*/ 0 h 299538"/>
              <a:gd name="connsiteX1" fmla="*/ 2275647 w 2275647"/>
              <a:gd name="connsiteY1" fmla="*/ 0 h 299538"/>
              <a:gd name="connsiteX2" fmla="*/ 2275647 w 2275647"/>
              <a:gd name="connsiteY2" fmla="*/ 299538 h 299538"/>
              <a:gd name="connsiteX3" fmla="*/ 222660 w 2275647"/>
              <a:gd name="connsiteY3" fmla="*/ 295982 h 299538"/>
              <a:gd name="connsiteX4" fmla="*/ 0 w 2275647"/>
              <a:gd name="connsiteY4" fmla="*/ 0 h 299538"/>
              <a:gd name="connsiteX0" fmla="*/ 0 w 2285960"/>
              <a:gd name="connsiteY0" fmla="*/ 0 h 299538"/>
              <a:gd name="connsiteX1" fmla="*/ 2285960 w 2285960"/>
              <a:gd name="connsiteY1" fmla="*/ 3412 h 299538"/>
              <a:gd name="connsiteX2" fmla="*/ 2275647 w 2285960"/>
              <a:gd name="connsiteY2" fmla="*/ 299538 h 299538"/>
              <a:gd name="connsiteX3" fmla="*/ 222660 w 2285960"/>
              <a:gd name="connsiteY3" fmla="*/ 295982 h 299538"/>
              <a:gd name="connsiteX4" fmla="*/ 0 w 2285960"/>
              <a:gd name="connsiteY4" fmla="*/ 0 h 299538"/>
              <a:gd name="connsiteX0" fmla="*/ 0 w 2285960"/>
              <a:gd name="connsiteY0" fmla="*/ 0 h 299538"/>
              <a:gd name="connsiteX1" fmla="*/ 2285960 w 2285960"/>
              <a:gd name="connsiteY1" fmla="*/ 3412 h 299538"/>
              <a:gd name="connsiteX2" fmla="*/ 2285960 w 2285960"/>
              <a:gd name="connsiteY2" fmla="*/ 299538 h 299538"/>
              <a:gd name="connsiteX3" fmla="*/ 222660 w 2285960"/>
              <a:gd name="connsiteY3" fmla="*/ 295982 h 299538"/>
              <a:gd name="connsiteX4" fmla="*/ 0 w 2285960"/>
              <a:gd name="connsiteY4" fmla="*/ 0 h 299538"/>
              <a:gd name="connsiteX0" fmla="*/ 0 w 2289398"/>
              <a:gd name="connsiteY0" fmla="*/ 0 h 299538"/>
              <a:gd name="connsiteX1" fmla="*/ 2289398 w 2289398"/>
              <a:gd name="connsiteY1" fmla="*/ 0 h 299538"/>
              <a:gd name="connsiteX2" fmla="*/ 2285960 w 2289398"/>
              <a:gd name="connsiteY2" fmla="*/ 299538 h 299538"/>
              <a:gd name="connsiteX3" fmla="*/ 222660 w 2289398"/>
              <a:gd name="connsiteY3" fmla="*/ 295982 h 299538"/>
              <a:gd name="connsiteX4" fmla="*/ 0 w 2289398"/>
              <a:gd name="connsiteY4" fmla="*/ 0 h 299538"/>
              <a:gd name="connsiteX0" fmla="*/ 0 w 2289398"/>
              <a:gd name="connsiteY0" fmla="*/ 0 h 299538"/>
              <a:gd name="connsiteX1" fmla="*/ 2289398 w 2289398"/>
              <a:gd name="connsiteY1" fmla="*/ 3412 h 299538"/>
              <a:gd name="connsiteX2" fmla="*/ 2285960 w 2289398"/>
              <a:gd name="connsiteY2" fmla="*/ 299538 h 299538"/>
              <a:gd name="connsiteX3" fmla="*/ 222660 w 2289398"/>
              <a:gd name="connsiteY3" fmla="*/ 295982 h 299538"/>
              <a:gd name="connsiteX4" fmla="*/ 0 w 2289398"/>
              <a:gd name="connsiteY4" fmla="*/ 0 h 299538"/>
              <a:gd name="connsiteX0" fmla="*/ 0 w 2289398"/>
              <a:gd name="connsiteY0" fmla="*/ 3411 h 302949"/>
              <a:gd name="connsiteX1" fmla="*/ 2289398 w 2289398"/>
              <a:gd name="connsiteY1" fmla="*/ 0 h 302949"/>
              <a:gd name="connsiteX2" fmla="*/ 2285960 w 2289398"/>
              <a:gd name="connsiteY2" fmla="*/ 302949 h 302949"/>
              <a:gd name="connsiteX3" fmla="*/ 222660 w 2289398"/>
              <a:gd name="connsiteY3" fmla="*/ 299393 h 302949"/>
              <a:gd name="connsiteX4" fmla="*/ 0 w 2289398"/>
              <a:gd name="connsiteY4" fmla="*/ 3411 h 302949"/>
              <a:gd name="connsiteX0" fmla="*/ 0 w 2289398"/>
              <a:gd name="connsiteY0" fmla="*/ 3411 h 343749"/>
              <a:gd name="connsiteX1" fmla="*/ 2289398 w 2289398"/>
              <a:gd name="connsiteY1" fmla="*/ 0 h 343749"/>
              <a:gd name="connsiteX2" fmla="*/ 2285960 w 2289398"/>
              <a:gd name="connsiteY2" fmla="*/ 302949 h 343749"/>
              <a:gd name="connsiteX3" fmla="*/ 246725 w 2289398"/>
              <a:gd name="connsiteY3" fmla="*/ 343749 h 343749"/>
              <a:gd name="connsiteX4" fmla="*/ 0 w 2289398"/>
              <a:gd name="connsiteY4" fmla="*/ 3411 h 343749"/>
              <a:gd name="connsiteX0" fmla="*/ 0 w 2289398"/>
              <a:gd name="connsiteY0" fmla="*/ 3411 h 367776"/>
              <a:gd name="connsiteX1" fmla="*/ 2289398 w 2289398"/>
              <a:gd name="connsiteY1" fmla="*/ 0 h 367776"/>
              <a:gd name="connsiteX2" fmla="*/ 2289398 w 2289398"/>
              <a:gd name="connsiteY2" fmla="*/ 367776 h 367776"/>
              <a:gd name="connsiteX3" fmla="*/ 246725 w 2289398"/>
              <a:gd name="connsiteY3" fmla="*/ 343749 h 367776"/>
              <a:gd name="connsiteX4" fmla="*/ 0 w 2289398"/>
              <a:gd name="connsiteY4" fmla="*/ 3411 h 367776"/>
              <a:gd name="connsiteX0" fmla="*/ 0 w 2289398"/>
              <a:gd name="connsiteY0" fmla="*/ 3411 h 367776"/>
              <a:gd name="connsiteX1" fmla="*/ 2289398 w 2289398"/>
              <a:gd name="connsiteY1" fmla="*/ 0 h 367776"/>
              <a:gd name="connsiteX2" fmla="*/ 2289398 w 2289398"/>
              <a:gd name="connsiteY2" fmla="*/ 367776 h 367776"/>
              <a:gd name="connsiteX3" fmla="*/ 267351 w 2289398"/>
              <a:gd name="connsiteY3" fmla="*/ 367632 h 367776"/>
              <a:gd name="connsiteX4" fmla="*/ 0 w 2289398"/>
              <a:gd name="connsiteY4" fmla="*/ 3411 h 367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9398" h="367776">
                <a:moveTo>
                  <a:pt x="0" y="3411"/>
                </a:moveTo>
                <a:lnTo>
                  <a:pt x="2289398" y="0"/>
                </a:lnTo>
                <a:lnTo>
                  <a:pt x="2289398" y="367776"/>
                </a:lnTo>
                <a:lnTo>
                  <a:pt x="267351" y="367632"/>
                </a:lnTo>
                <a:lnTo>
                  <a:pt x="0" y="3411"/>
                </a:lnTo>
                <a:close/>
              </a:path>
            </a:pathLst>
          </a:custGeom>
          <a:gradFill>
            <a:gsLst>
              <a:gs pos="0">
                <a:srgbClr val="150507"/>
              </a:gs>
              <a:gs pos="100000">
                <a:srgbClr val="E8A9B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19"/>
          <p:cNvSpPr/>
          <p:nvPr/>
        </p:nvSpPr>
        <p:spPr>
          <a:xfrm>
            <a:off x="9005211" y="2230508"/>
            <a:ext cx="260864" cy="560763"/>
          </a:xfrm>
          <a:custGeom>
            <a:avLst/>
            <a:gdLst>
              <a:gd name="connsiteX0" fmla="*/ 0 w 222660"/>
              <a:gd name="connsiteY0" fmla="*/ 0 h 552589"/>
              <a:gd name="connsiteX1" fmla="*/ 222660 w 222660"/>
              <a:gd name="connsiteY1" fmla="*/ 0 h 552589"/>
              <a:gd name="connsiteX2" fmla="*/ 222660 w 222660"/>
              <a:gd name="connsiteY2" fmla="*/ 552589 h 552589"/>
              <a:gd name="connsiteX3" fmla="*/ 0 w 222660"/>
              <a:gd name="connsiteY3" fmla="*/ 552589 h 552589"/>
              <a:gd name="connsiteX4" fmla="*/ 0 w 222660"/>
              <a:gd name="connsiteY4" fmla="*/ 0 h 552589"/>
              <a:gd name="connsiteX0" fmla="*/ 0 w 222660"/>
              <a:gd name="connsiteY0" fmla="*/ 0 h 552589"/>
              <a:gd name="connsiteX1" fmla="*/ 222660 w 222660"/>
              <a:gd name="connsiteY1" fmla="*/ 0 h 552589"/>
              <a:gd name="connsiteX2" fmla="*/ 219247 w 222660"/>
              <a:gd name="connsiteY2" fmla="*/ 279634 h 552589"/>
              <a:gd name="connsiteX3" fmla="*/ 222660 w 222660"/>
              <a:gd name="connsiteY3" fmla="*/ 552589 h 552589"/>
              <a:gd name="connsiteX4" fmla="*/ 0 w 222660"/>
              <a:gd name="connsiteY4" fmla="*/ 552589 h 552589"/>
              <a:gd name="connsiteX5" fmla="*/ 0 w 222660"/>
              <a:gd name="connsiteY5" fmla="*/ 0 h 552589"/>
              <a:gd name="connsiteX0" fmla="*/ 0 w 222660"/>
              <a:gd name="connsiteY0" fmla="*/ 0 h 552589"/>
              <a:gd name="connsiteX1" fmla="*/ 219247 w 222660"/>
              <a:gd name="connsiteY1" fmla="*/ 279634 h 552589"/>
              <a:gd name="connsiteX2" fmla="*/ 222660 w 222660"/>
              <a:gd name="connsiteY2" fmla="*/ 552589 h 552589"/>
              <a:gd name="connsiteX3" fmla="*/ 0 w 222660"/>
              <a:gd name="connsiteY3" fmla="*/ 552589 h 552589"/>
              <a:gd name="connsiteX4" fmla="*/ 0 w 222660"/>
              <a:gd name="connsiteY4" fmla="*/ 0 h 552589"/>
              <a:gd name="connsiteX0" fmla="*/ 0 w 222660"/>
              <a:gd name="connsiteY0" fmla="*/ 0 h 556001"/>
              <a:gd name="connsiteX1" fmla="*/ 219247 w 222660"/>
              <a:gd name="connsiteY1" fmla="*/ 283046 h 556001"/>
              <a:gd name="connsiteX2" fmla="*/ 222660 w 222660"/>
              <a:gd name="connsiteY2" fmla="*/ 556001 h 556001"/>
              <a:gd name="connsiteX3" fmla="*/ 0 w 222660"/>
              <a:gd name="connsiteY3" fmla="*/ 556001 h 556001"/>
              <a:gd name="connsiteX4" fmla="*/ 0 w 222660"/>
              <a:gd name="connsiteY4" fmla="*/ 0 h 556001"/>
              <a:gd name="connsiteX0" fmla="*/ 0 w 222660"/>
              <a:gd name="connsiteY0" fmla="*/ 0 h 560763"/>
              <a:gd name="connsiteX1" fmla="*/ 219247 w 222660"/>
              <a:gd name="connsiteY1" fmla="*/ 287808 h 560763"/>
              <a:gd name="connsiteX2" fmla="*/ 222660 w 222660"/>
              <a:gd name="connsiteY2" fmla="*/ 560763 h 560763"/>
              <a:gd name="connsiteX3" fmla="*/ 0 w 222660"/>
              <a:gd name="connsiteY3" fmla="*/ 560763 h 560763"/>
              <a:gd name="connsiteX4" fmla="*/ 0 w 222660"/>
              <a:gd name="connsiteY4" fmla="*/ 0 h 560763"/>
              <a:gd name="connsiteX0" fmla="*/ 0 w 246579"/>
              <a:gd name="connsiteY0" fmla="*/ 0 h 560763"/>
              <a:gd name="connsiteX1" fmla="*/ 246543 w 246579"/>
              <a:gd name="connsiteY1" fmla="*/ 308280 h 560763"/>
              <a:gd name="connsiteX2" fmla="*/ 222660 w 246579"/>
              <a:gd name="connsiteY2" fmla="*/ 560763 h 560763"/>
              <a:gd name="connsiteX3" fmla="*/ 0 w 246579"/>
              <a:gd name="connsiteY3" fmla="*/ 560763 h 560763"/>
              <a:gd name="connsiteX4" fmla="*/ 0 w 246579"/>
              <a:gd name="connsiteY4" fmla="*/ 0 h 560763"/>
              <a:gd name="connsiteX0" fmla="*/ 0 w 246871"/>
              <a:gd name="connsiteY0" fmla="*/ 0 h 560763"/>
              <a:gd name="connsiteX1" fmla="*/ 246543 w 246871"/>
              <a:gd name="connsiteY1" fmla="*/ 308280 h 560763"/>
              <a:gd name="connsiteX2" fmla="*/ 246544 w 246871"/>
              <a:gd name="connsiteY2" fmla="*/ 553939 h 560763"/>
              <a:gd name="connsiteX3" fmla="*/ 0 w 246871"/>
              <a:gd name="connsiteY3" fmla="*/ 560763 h 560763"/>
              <a:gd name="connsiteX4" fmla="*/ 0 w 246871"/>
              <a:gd name="connsiteY4" fmla="*/ 0 h 560763"/>
              <a:gd name="connsiteX0" fmla="*/ 0 w 250106"/>
              <a:gd name="connsiteY0" fmla="*/ 0 h 560763"/>
              <a:gd name="connsiteX1" fmla="*/ 249955 w 250106"/>
              <a:gd name="connsiteY1" fmla="*/ 298045 h 560763"/>
              <a:gd name="connsiteX2" fmla="*/ 246544 w 250106"/>
              <a:gd name="connsiteY2" fmla="*/ 553939 h 560763"/>
              <a:gd name="connsiteX3" fmla="*/ 0 w 250106"/>
              <a:gd name="connsiteY3" fmla="*/ 560763 h 560763"/>
              <a:gd name="connsiteX4" fmla="*/ 0 w 250106"/>
              <a:gd name="connsiteY4" fmla="*/ 0 h 560763"/>
              <a:gd name="connsiteX0" fmla="*/ 0 w 250106"/>
              <a:gd name="connsiteY0" fmla="*/ 0 h 560763"/>
              <a:gd name="connsiteX1" fmla="*/ 249955 w 250106"/>
              <a:gd name="connsiteY1" fmla="*/ 298045 h 560763"/>
              <a:gd name="connsiteX2" fmla="*/ 246544 w 250106"/>
              <a:gd name="connsiteY2" fmla="*/ 553939 h 560763"/>
              <a:gd name="connsiteX3" fmla="*/ 0 w 250106"/>
              <a:gd name="connsiteY3" fmla="*/ 560763 h 560763"/>
              <a:gd name="connsiteX4" fmla="*/ 0 w 250106"/>
              <a:gd name="connsiteY4" fmla="*/ 0 h 560763"/>
              <a:gd name="connsiteX0" fmla="*/ 0 w 260864"/>
              <a:gd name="connsiteY0" fmla="*/ 0 h 560763"/>
              <a:gd name="connsiteX1" fmla="*/ 260808 w 260864"/>
              <a:gd name="connsiteY1" fmla="*/ 289905 h 560763"/>
              <a:gd name="connsiteX2" fmla="*/ 246544 w 260864"/>
              <a:gd name="connsiteY2" fmla="*/ 553939 h 560763"/>
              <a:gd name="connsiteX3" fmla="*/ 0 w 260864"/>
              <a:gd name="connsiteY3" fmla="*/ 560763 h 560763"/>
              <a:gd name="connsiteX4" fmla="*/ 0 w 260864"/>
              <a:gd name="connsiteY4" fmla="*/ 0 h 56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0864" h="560763">
                <a:moveTo>
                  <a:pt x="0" y="0"/>
                </a:moveTo>
                <a:cubicBezTo>
                  <a:pt x="83318" y="99348"/>
                  <a:pt x="194550" y="183733"/>
                  <a:pt x="260808" y="289905"/>
                </a:cubicBezTo>
                <a:cubicBezTo>
                  <a:pt x="261946" y="380890"/>
                  <a:pt x="245406" y="462954"/>
                  <a:pt x="246544" y="553939"/>
                </a:cubicBezTo>
                <a:lnTo>
                  <a:pt x="0" y="56076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150507"/>
              </a:gs>
              <a:gs pos="100000">
                <a:srgbClr val="E8A9B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18"/>
          <p:cNvSpPr/>
          <p:nvPr/>
        </p:nvSpPr>
        <p:spPr>
          <a:xfrm>
            <a:off x="9002581" y="2224600"/>
            <a:ext cx="2277711" cy="364365"/>
          </a:xfrm>
          <a:custGeom>
            <a:avLst/>
            <a:gdLst>
              <a:gd name="connsiteX0" fmla="*/ 0 w 2275647"/>
              <a:gd name="connsiteY0" fmla="*/ 0 h 299538"/>
              <a:gd name="connsiteX1" fmla="*/ 2275647 w 2275647"/>
              <a:gd name="connsiteY1" fmla="*/ 0 h 299538"/>
              <a:gd name="connsiteX2" fmla="*/ 2275647 w 2275647"/>
              <a:gd name="connsiteY2" fmla="*/ 299538 h 299538"/>
              <a:gd name="connsiteX3" fmla="*/ 0 w 2275647"/>
              <a:gd name="connsiteY3" fmla="*/ 299538 h 299538"/>
              <a:gd name="connsiteX4" fmla="*/ 0 w 2275647"/>
              <a:gd name="connsiteY4" fmla="*/ 0 h 299538"/>
              <a:gd name="connsiteX0" fmla="*/ 0 w 2275647"/>
              <a:gd name="connsiteY0" fmla="*/ 0 h 299538"/>
              <a:gd name="connsiteX1" fmla="*/ 2275647 w 2275647"/>
              <a:gd name="connsiteY1" fmla="*/ 0 h 299538"/>
              <a:gd name="connsiteX2" fmla="*/ 2275647 w 2275647"/>
              <a:gd name="connsiteY2" fmla="*/ 299538 h 299538"/>
              <a:gd name="connsiteX3" fmla="*/ 222660 w 2275647"/>
              <a:gd name="connsiteY3" fmla="*/ 295982 h 299538"/>
              <a:gd name="connsiteX4" fmla="*/ 0 w 2275647"/>
              <a:gd name="connsiteY4" fmla="*/ 299538 h 299538"/>
              <a:gd name="connsiteX5" fmla="*/ 0 w 2275647"/>
              <a:gd name="connsiteY5" fmla="*/ 0 h 299538"/>
              <a:gd name="connsiteX0" fmla="*/ 0 w 2275647"/>
              <a:gd name="connsiteY0" fmla="*/ 0 h 299538"/>
              <a:gd name="connsiteX1" fmla="*/ 2275647 w 2275647"/>
              <a:gd name="connsiteY1" fmla="*/ 0 h 299538"/>
              <a:gd name="connsiteX2" fmla="*/ 2275647 w 2275647"/>
              <a:gd name="connsiteY2" fmla="*/ 299538 h 299538"/>
              <a:gd name="connsiteX3" fmla="*/ 222660 w 2275647"/>
              <a:gd name="connsiteY3" fmla="*/ 295982 h 299538"/>
              <a:gd name="connsiteX4" fmla="*/ 0 w 2275647"/>
              <a:gd name="connsiteY4" fmla="*/ 0 h 299538"/>
              <a:gd name="connsiteX0" fmla="*/ 0 w 2285960"/>
              <a:gd name="connsiteY0" fmla="*/ 0 h 299538"/>
              <a:gd name="connsiteX1" fmla="*/ 2285960 w 2285960"/>
              <a:gd name="connsiteY1" fmla="*/ 3412 h 299538"/>
              <a:gd name="connsiteX2" fmla="*/ 2275647 w 2285960"/>
              <a:gd name="connsiteY2" fmla="*/ 299538 h 299538"/>
              <a:gd name="connsiteX3" fmla="*/ 222660 w 2285960"/>
              <a:gd name="connsiteY3" fmla="*/ 295982 h 299538"/>
              <a:gd name="connsiteX4" fmla="*/ 0 w 2285960"/>
              <a:gd name="connsiteY4" fmla="*/ 0 h 299538"/>
              <a:gd name="connsiteX0" fmla="*/ 0 w 2285960"/>
              <a:gd name="connsiteY0" fmla="*/ 0 h 299538"/>
              <a:gd name="connsiteX1" fmla="*/ 2285960 w 2285960"/>
              <a:gd name="connsiteY1" fmla="*/ 3412 h 299538"/>
              <a:gd name="connsiteX2" fmla="*/ 2285960 w 2285960"/>
              <a:gd name="connsiteY2" fmla="*/ 299538 h 299538"/>
              <a:gd name="connsiteX3" fmla="*/ 222660 w 2285960"/>
              <a:gd name="connsiteY3" fmla="*/ 295982 h 299538"/>
              <a:gd name="connsiteX4" fmla="*/ 0 w 2285960"/>
              <a:gd name="connsiteY4" fmla="*/ 0 h 299538"/>
              <a:gd name="connsiteX0" fmla="*/ 0 w 2289398"/>
              <a:gd name="connsiteY0" fmla="*/ 0 h 299538"/>
              <a:gd name="connsiteX1" fmla="*/ 2289398 w 2289398"/>
              <a:gd name="connsiteY1" fmla="*/ 0 h 299538"/>
              <a:gd name="connsiteX2" fmla="*/ 2285960 w 2289398"/>
              <a:gd name="connsiteY2" fmla="*/ 299538 h 299538"/>
              <a:gd name="connsiteX3" fmla="*/ 222660 w 2289398"/>
              <a:gd name="connsiteY3" fmla="*/ 295982 h 299538"/>
              <a:gd name="connsiteX4" fmla="*/ 0 w 2289398"/>
              <a:gd name="connsiteY4" fmla="*/ 0 h 299538"/>
              <a:gd name="connsiteX0" fmla="*/ 0 w 2289398"/>
              <a:gd name="connsiteY0" fmla="*/ 0 h 299538"/>
              <a:gd name="connsiteX1" fmla="*/ 2289398 w 2289398"/>
              <a:gd name="connsiteY1" fmla="*/ 3412 h 299538"/>
              <a:gd name="connsiteX2" fmla="*/ 2285960 w 2289398"/>
              <a:gd name="connsiteY2" fmla="*/ 299538 h 299538"/>
              <a:gd name="connsiteX3" fmla="*/ 222660 w 2289398"/>
              <a:gd name="connsiteY3" fmla="*/ 295982 h 299538"/>
              <a:gd name="connsiteX4" fmla="*/ 0 w 2289398"/>
              <a:gd name="connsiteY4" fmla="*/ 0 h 299538"/>
              <a:gd name="connsiteX0" fmla="*/ 0 w 2289398"/>
              <a:gd name="connsiteY0" fmla="*/ 3411 h 302949"/>
              <a:gd name="connsiteX1" fmla="*/ 2289398 w 2289398"/>
              <a:gd name="connsiteY1" fmla="*/ 0 h 302949"/>
              <a:gd name="connsiteX2" fmla="*/ 2285960 w 2289398"/>
              <a:gd name="connsiteY2" fmla="*/ 302949 h 302949"/>
              <a:gd name="connsiteX3" fmla="*/ 222660 w 2289398"/>
              <a:gd name="connsiteY3" fmla="*/ 299393 h 302949"/>
              <a:gd name="connsiteX4" fmla="*/ 0 w 2289398"/>
              <a:gd name="connsiteY4" fmla="*/ 3411 h 302949"/>
              <a:gd name="connsiteX0" fmla="*/ 0 w 2289398"/>
              <a:gd name="connsiteY0" fmla="*/ 3411 h 343749"/>
              <a:gd name="connsiteX1" fmla="*/ 2289398 w 2289398"/>
              <a:gd name="connsiteY1" fmla="*/ 0 h 343749"/>
              <a:gd name="connsiteX2" fmla="*/ 2285960 w 2289398"/>
              <a:gd name="connsiteY2" fmla="*/ 302949 h 343749"/>
              <a:gd name="connsiteX3" fmla="*/ 246725 w 2289398"/>
              <a:gd name="connsiteY3" fmla="*/ 343749 h 343749"/>
              <a:gd name="connsiteX4" fmla="*/ 0 w 2289398"/>
              <a:gd name="connsiteY4" fmla="*/ 3411 h 343749"/>
              <a:gd name="connsiteX0" fmla="*/ 0 w 2289398"/>
              <a:gd name="connsiteY0" fmla="*/ 3411 h 367776"/>
              <a:gd name="connsiteX1" fmla="*/ 2289398 w 2289398"/>
              <a:gd name="connsiteY1" fmla="*/ 0 h 367776"/>
              <a:gd name="connsiteX2" fmla="*/ 2289398 w 2289398"/>
              <a:gd name="connsiteY2" fmla="*/ 367776 h 367776"/>
              <a:gd name="connsiteX3" fmla="*/ 246725 w 2289398"/>
              <a:gd name="connsiteY3" fmla="*/ 343749 h 367776"/>
              <a:gd name="connsiteX4" fmla="*/ 0 w 2289398"/>
              <a:gd name="connsiteY4" fmla="*/ 3411 h 367776"/>
              <a:gd name="connsiteX0" fmla="*/ 0 w 2289398"/>
              <a:gd name="connsiteY0" fmla="*/ 3411 h 367776"/>
              <a:gd name="connsiteX1" fmla="*/ 2289398 w 2289398"/>
              <a:gd name="connsiteY1" fmla="*/ 0 h 367776"/>
              <a:gd name="connsiteX2" fmla="*/ 2289398 w 2289398"/>
              <a:gd name="connsiteY2" fmla="*/ 367776 h 367776"/>
              <a:gd name="connsiteX3" fmla="*/ 267351 w 2289398"/>
              <a:gd name="connsiteY3" fmla="*/ 367632 h 367776"/>
              <a:gd name="connsiteX4" fmla="*/ 0 w 2289398"/>
              <a:gd name="connsiteY4" fmla="*/ 3411 h 367776"/>
              <a:gd name="connsiteX0" fmla="*/ 0 w 2289398"/>
              <a:gd name="connsiteY0" fmla="*/ 0 h 364365"/>
              <a:gd name="connsiteX1" fmla="*/ 2286663 w 2289398"/>
              <a:gd name="connsiteY1" fmla="*/ 2016 h 364365"/>
              <a:gd name="connsiteX2" fmla="*/ 2289398 w 2289398"/>
              <a:gd name="connsiteY2" fmla="*/ 364365 h 364365"/>
              <a:gd name="connsiteX3" fmla="*/ 267351 w 2289398"/>
              <a:gd name="connsiteY3" fmla="*/ 364221 h 364365"/>
              <a:gd name="connsiteX4" fmla="*/ 0 w 2289398"/>
              <a:gd name="connsiteY4" fmla="*/ 0 h 364365"/>
              <a:gd name="connsiteX0" fmla="*/ 0 w 2294945"/>
              <a:gd name="connsiteY0" fmla="*/ 0 h 364365"/>
              <a:gd name="connsiteX1" fmla="*/ 2294866 w 2294945"/>
              <a:gd name="connsiteY1" fmla="*/ 2016 h 364365"/>
              <a:gd name="connsiteX2" fmla="*/ 2289398 w 2294945"/>
              <a:gd name="connsiteY2" fmla="*/ 364365 h 364365"/>
              <a:gd name="connsiteX3" fmla="*/ 267351 w 2294945"/>
              <a:gd name="connsiteY3" fmla="*/ 364221 h 364365"/>
              <a:gd name="connsiteX4" fmla="*/ 0 w 2294945"/>
              <a:gd name="connsiteY4" fmla="*/ 0 h 36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4945" h="364365">
                <a:moveTo>
                  <a:pt x="0" y="0"/>
                </a:moveTo>
                <a:lnTo>
                  <a:pt x="2294866" y="2016"/>
                </a:lnTo>
                <a:cubicBezTo>
                  <a:pt x="2295778" y="122799"/>
                  <a:pt x="2288486" y="243582"/>
                  <a:pt x="2289398" y="364365"/>
                </a:cubicBezTo>
                <a:lnTo>
                  <a:pt x="267351" y="364221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150507"/>
              </a:gs>
              <a:gs pos="100000">
                <a:srgbClr val="E8A9B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0"/>
          <p:cNvSpPr/>
          <p:nvPr/>
        </p:nvSpPr>
        <p:spPr>
          <a:xfrm>
            <a:off x="9848697" y="2785098"/>
            <a:ext cx="356958" cy="2558877"/>
          </a:xfrm>
          <a:custGeom>
            <a:avLst/>
            <a:gdLst>
              <a:gd name="connsiteX0" fmla="*/ 0 w 236000"/>
              <a:gd name="connsiteY0" fmla="*/ 0 h 2544803"/>
              <a:gd name="connsiteX1" fmla="*/ 236000 w 236000"/>
              <a:gd name="connsiteY1" fmla="*/ 0 h 2544803"/>
              <a:gd name="connsiteX2" fmla="*/ 236000 w 236000"/>
              <a:gd name="connsiteY2" fmla="*/ 2544803 h 2544803"/>
              <a:gd name="connsiteX3" fmla="*/ 0 w 236000"/>
              <a:gd name="connsiteY3" fmla="*/ 2544803 h 2544803"/>
              <a:gd name="connsiteX4" fmla="*/ 0 w 236000"/>
              <a:gd name="connsiteY4" fmla="*/ 0 h 2544803"/>
              <a:gd name="connsiteX0" fmla="*/ 0 w 236000"/>
              <a:gd name="connsiteY0" fmla="*/ 0 h 2544803"/>
              <a:gd name="connsiteX1" fmla="*/ 236000 w 236000"/>
              <a:gd name="connsiteY1" fmla="*/ 0 h 2544803"/>
              <a:gd name="connsiteX2" fmla="*/ 236000 w 236000"/>
              <a:gd name="connsiteY2" fmla="*/ 266221 h 2544803"/>
              <a:gd name="connsiteX3" fmla="*/ 236000 w 236000"/>
              <a:gd name="connsiteY3" fmla="*/ 2544803 h 2544803"/>
              <a:gd name="connsiteX4" fmla="*/ 0 w 236000"/>
              <a:gd name="connsiteY4" fmla="*/ 2544803 h 2544803"/>
              <a:gd name="connsiteX5" fmla="*/ 0 w 236000"/>
              <a:gd name="connsiteY5" fmla="*/ 0 h 2544803"/>
              <a:gd name="connsiteX0" fmla="*/ 0 w 236000"/>
              <a:gd name="connsiteY0" fmla="*/ 0 h 2544803"/>
              <a:gd name="connsiteX1" fmla="*/ 236000 w 236000"/>
              <a:gd name="connsiteY1" fmla="*/ 266221 h 2544803"/>
              <a:gd name="connsiteX2" fmla="*/ 236000 w 236000"/>
              <a:gd name="connsiteY2" fmla="*/ 2544803 h 2544803"/>
              <a:gd name="connsiteX3" fmla="*/ 0 w 236000"/>
              <a:gd name="connsiteY3" fmla="*/ 2544803 h 2544803"/>
              <a:gd name="connsiteX4" fmla="*/ 0 w 236000"/>
              <a:gd name="connsiteY4" fmla="*/ 0 h 2544803"/>
              <a:gd name="connsiteX0" fmla="*/ 0 w 236000"/>
              <a:gd name="connsiteY0" fmla="*/ 0 h 2548215"/>
              <a:gd name="connsiteX1" fmla="*/ 236000 w 236000"/>
              <a:gd name="connsiteY1" fmla="*/ 266221 h 2548215"/>
              <a:gd name="connsiteX2" fmla="*/ 236000 w 236000"/>
              <a:gd name="connsiteY2" fmla="*/ 2544803 h 2548215"/>
              <a:gd name="connsiteX3" fmla="*/ 0 w 236000"/>
              <a:gd name="connsiteY3" fmla="*/ 2548215 h 2548215"/>
              <a:gd name="connsiteX4" fmla="*/ 0 w 236000"/>
              <a:gd name="connsiteY4" fmla="*/ 0 h 2548215"/>
              <a:gd name="connsiteX0" fmla="*/ 0 w 236000"/>
              <a:gd name="connsiteY0" fmla="*/ 0 h 2548215"/>
              <a:gd name="connsiteX1" fmla="*/ 236000 w 236000"/>
              <a:gd name="connsiteY1" fmla="*/ 266221 h 2548215"/>
              <a:gd name="connsiteX2" fmla="*/ 236000 w 236000"/>
              <a:gd name="connsiteY2" fmla="*/ 2544803 h 2548215"/>
              <a:gd name="connsiteX3" fmla="*/ 73111 w 236000"/>
              <a:gd name="connsiteY3" fmla="*/ 2541470 h 2548215"/>
              <a:gd name="connsiteX4" fmla="*/ 0 w 236000"/>
              <a:gd name="connsiteY4" fmla="*/ 2548215 h 2548215"/>
              <a:gd name="connsiteX5" fmla="*/ 0 w 236000"/>
              <a:gd name="connsiteY5" fmla="*/ 0 h 2548215"/>
              <a:gd name="connsiteX0" fmla="*/ 0 w 236000"/>
              <a:gd name="connsiteY0" fmla="*/ 0 h 2568687"/>
              <a:gd name="connsiteX1" fmla="*/ 236000 w 236000"/>
              <a:gd name="connsiteY1" fmla="*/ 266221 h 2568687"/>
              <a:gd name="connsiteX2" fmla="*/ 236000 w 236000"/>
              <a:gd name="connsiteY2" fmla="*/ 2544803 h 2568687"/>
              <a:gd name="connsiteX3" fmla="*/ 73111 w 236000"/>
              <a:gd name="connsiteY3" fmla="*/ 2541470 h 2568687"/>
              <a:gd name="connsiteX4" fmla="*/ 0 w 236000"/>
              <a:gd name="connsiteY4" fmla="*/ 2568687 h 2568687"/>
              <a:gd name="connsiteX5" fmla="*/ 0 w 236000"/>
              <a:gd name="connsiteY5" fmla="*/ 0 h 2568687"/>
              <a:gd name="connsiteX0" fmla="*/ 0 w 236000"/>
              <a:gd name="connsiteY0" fmla="*/ 0 h 2568687"/>
              <a:gd name="connsiteX1" fmla="*/ 236000 w 236000"/>
              <a:gd name="connsiteY1" fmla="*/ 266221 h 2568687"/>
              <a:gd name="connsiteX2" fmla="*/ 236000 w 236000"/>
              <a:gd name="connsiteY2" fmla="*/ 2544803 h 2568687"/>
              <a:gd name="connsiteX3" fmla="*/ 73111 w 236000"/>
              <a:gd name="connsiteY3" fmla="*/ 2541470 h 2568687"/>
              <a:gd name="connsiteX4" fmla="*/ 0 w 236000"/>
              <a:gd name="connsiteY4" fmla="*/ 2568687 h 2568687"/>
              <a:gd name="connsiteX5" fmla="*/ 0 w 236000"/>
              <a:gd name="connsiteY5" fmla="*/ 0 h 2568687"/>
              <a:gd name="connsiteX0" fmla="*/ 6824 w 236000"/>
              <a:gd name="connsiteY0" fmla="*/ 0 h 2544803"/>
              <a:gd name="connsiteX1" fmla="*/ 236000 w 236000"/>
              <a:gd name="connsiteY1" fmla="*/ 242337 h 2544803"/>
              <a:gd name="connsiteX2" fmla="*/ 236000 w 236000"/>
              <a:gd name="connsiteY2" fmla="*/ 2520919 h 2544803"/>
              <a:gd name="connsiteX3" fmla="*/ 73111 w 236000"/>
              <a:gd name="connsiteY3" fmla="*/ 2517586 h 2544803"/>
              <a:gd name="connsiteX4" fmla="*/ 0 w 236000"/>
              <a:gd name="connsiteY4" fmla="*/ 2544803 h 2544803"/>
              <a:gd name="connsiteX5" fmla="*/ 6824 w 236000"/>
              <a:gd name="connsiteY5" fmla="*/ 0 h 2544803"/>
              <a:gd name="connsiteX0" fmla="*/ 656 w 236656"/>
              <a:gd name="connsiteY0" fmla="*/ 0 h 2544803"/>
              <a:gd name="connsiteX1" fmla="*/ 236656 w 236656"/>
              <a:gd name="connsiteY1" fmla="*/ 242337 h 2544803"/>
              <a:gd name="connsiteX2" fmla="*/ 236656 w 236656"/>
              <a:gd name="connsiteY2" fmla="*/ 2520919 h 2544803"/>
              <a:gd name="connsiteX3" fmla="*/ 73767 w 236656"/>
              <a:gd name="connsiteY3" fmla="*/ 2517586 h 2544803"/>
              <a:gd name="connsiteX4" fmla="*/ 656 w 236656"/>
              <a:gd name="connsiteY4" fmla="*/ 2544803 h 2544803"/>
              <a:gd name="connsiteX5" fmla="*/ 656 w 236656"/>
              <a:gd name="connsiteY5" fmla="*/ 0 h 2544803"/>
              <a:gd name="connsiteX0" fmla="*/ 656 w 236656"/>
              <a:gd name="connsiteY0" fmla="*/ 0 h 2544803"/>
              <a:gd name="connsiteX1" fmla="*/ 46472 w 236656"/>
              <a:gd name="connsiteY1" fmla="*/ 50753 h 2544803"/>
              <a:gd name="connsiteX2" fmla="*/ 236656 w 236656"/>
              <a:gd name="connsiteY2" fmla="*/ 242337 h 2544803"/>
              <a:gd name="connsiteX3" fmla="*/ 236656 w 236656"/>
              <a:gd name="connsiteY3" fmla="*/ 2520919 h 2544803"/>
              <a:gd name="connsiteX4" fmla="*/ 73767 w 236656"/>
              <a:gd name="connsiteY4" fmla="*/ 2517586 h 2544803"/>
              <a:gd name="connsiteX5" fmla="*/ 656 w 236656"/>
              <a:gd name="connsiteY5" fmla="*/ 2544803 h 2544803"/>
              <a:gd name="connsiteX6" fmla="*/ 656 w 236656"/>
              <a:gd name="connsiteY6" fmla="*/ 0 h 2544803"/>
              <a:gd name="connsiteX0" fmla="*/ 656 w 236656"/>
              <a:gd name="connsiteY0" fmla="*/ 0 h 2541392"/>
              <a:gd name="connsiteX1" fmla="*/ 46472 w 236656"/>
              <a:gd name="connsiteY1" fmla="*/ 47342 h 2541392"/>
              <a:gd name="connsiteX2" fmla="*/ 236656 w 236656"/>
              <a:gd name="connsiteY2" fmla="*/ 238926 h 2541392"/>
              <a:gd name="connsiteX3" fmla="*/ 236656 w 236656"/>
              <a:gd name="connsiteY3" fmla="*/ 2517508 h 2541392"/>
              <a:gd name="connsiteX4" fmla="*/ 73767 w 236656"/>
              <a:gd name="connsiteY4" fmla="*/ 2514175 h 2541392"/>
              <a:gd name="connsiteX5" fmla="*/ 656 w 236656"/>
              <a:gd name="connsiteY5" fmla="*/ 2541392 h 2541392"/>
              <a:gd name="connsiteX6" fmla="*/ 656 w 236656"/>
              <a:gd name="connsiteY6" fmla="*/ 0 h 2541392"/>
              <a:gd name="connsiteX0" fmla="*/ 656 w 236656"/>
              <a:gd name="connsiteY0" fmla="*/ 426 h 2541818"/>
              <a:gd name="connsiteX1" fmla="*/ 32825 w 236656"/>
              <a:gd name="connsiteY1" fmla="*/ 0 h 2541818"/>
              <a:gd name="connsiteX2" fmla="*/ 236656 w 236656"/>
              <a:gd name="connsiteY2" fmla="*/ 239352 h 2541818"/>
              <a:gd name="connsiteX3" fmla="*/ 236656 w 236656"/>
              <a:gd name="connsiteY3" fmla="*/ 2517934 h 2541818"/>
              <a:gd name="connsiteX4" fmla="*/ 73767 w 236656"/>
              <a:gd name="connsiteY4" fmla="*/ 2514601 h 2541818"/>
              <a:gd name="connsiteX5" fmla="*/ 656 w 236656"/>
              <a:gd name="connsiteY5" fmla="*/ 2541818 h 2541818"/>
              <a:gd name="connsiteX6" fmla="*/ 656 w 236656"/>
              <a:gd name="connsiteY6" fmla="*/ 426 h 2541818"/>
              <a:gd name="connsiteX0" fmla="*/ 656 w 236656"/>
              <a:gd name="connsiteY0" fmla="*/ 10661 h 2552053"/>
              <a:gd name="connsiteX1" fmla="*/ 32825 w 236656"/>
              <a:gd name="connsiteY1" fmla="*/ 0 h 2552053"/>
              <a:gd name="connsiteX2" fmla="*/ 236656 w 236656"/>
              <a:gd name="connsiteY2" fmla="*/ 249587 h 2552053"/>
              <a:gd name="connsiteX3" fmla="*/ 236656 w 236656"/>
              <a:gd name="connsiteY3" fmla="*/ 2528169 h 2552053"/>
              <a:gd name="connsiteX4" fmla="*/ 73767 w 236656"/>
              <a:gd name="connsiteY4" fmla="*/ 2524836 h 2552053"/>
              <a:gd name="connsiteX5" fmla="*/ 656 w 236656"/>
              <a:gd name="connsiteY5" fmla="*/ 2552053 h 2552053"/>
              <a:gd name="connsiteX6" fmla="*/ 656 w 236656"/>
              <a:gd name="connsiteY6" fmla="*/ 10661 h 2552053"/>
              <a:gd name="connsiteX0" fmla="*/ 656 w 236656"/>
              <a:gd name="connsiteY0" fmla="*/ 31133 h 2572525"/>
              <a:gd name="connsiteX1" fmla="*/ 32825 w 236656"/>
              <a:gd name="connsiteY1" fmla="*/ 0 h 2572525"/>
              <a:gd name="connsiteX2" fmla="*/ 236656 w 236656"/>
              <a:gd name="connsiteY2" fmla="*/ 270059 h 2572525"/>
              <a:gd name="connsiteX3" fmla="*/ 236656 w 236656"/>
              <a:gd name="connsiteY3" fmla="*/ 2548641 h 2572525"/>
              <a:gd name="connsiteX4" fmla="*/ 73767 w 236656"/>
              <a:gd name="connsiteY4" fmla="*/ 2545308 h 2572525"/>
              <a:gd name="connsiteX5" fmla="*/ 656 w 236656"/>
              <a:gd name="connsiteY5" fmla="*/ 2572525 h 2572525"/>
              <a:gd name="connsiteX6" fmla="*/ 656 w 236656"/>
              <a:gd name="connsiteY6" fmla="*/ 31133 h 2572525"/>
              <a:gd name="connsiteX0" fmla="*/ 656 w 236656"/>
              <a:gd name="connsiteY0" fmla="*/ 20897 h 2562289"/>
              <a:gd name="connsiteX1" fmla="*/ 28301 w 236656"/>
              <a:gd name="connsiteY1" fmla="*/ 0 h 2562289"/>
              <a:gd name="connsiteX2" fmla="*/ 236656 w 236656"/>
              <a:gd name="connsiteY2" fmla="*/ 259823 h 2562289"/>
              <a:gd name="connsiteX3" fmla="*/ 236656 w 236656"/>
              <a:gd name="connsiteY3" fmla="*/ 2538405 h 2562289"/>
              <a:gd name="connsiteX4" fmla="*/ 73767 w 236656"/>
              <a:gd name="connsiteY4" fmla="*/ 2535072 h 2562289"/>
              <a:gd name="connsiteX5" fmla="*/ 656 w 236656"/>
              <a:gd name="connsiteY5" fmla="*/ 2562289 h 2562289"/>
              <a:gd name="connsiteX6" fmla="*/ 656 w 236656"/>
              <a:gd name="connsiteY6" fmla="*/ 20897 h 2562289"/>
              <a:gd name="connsiteX0" fmla="*/ 656 w 236656"/>
              <a:gd name="connsiteY0" fmla="*/ 20897 h 2562289"/>
              <a:gd name="connsiteX1" fmla="*/ 28301 w 236656"/>
              <a:gd name="connsiteY1" fmla="*/ 0 h 2562289"/>
              <a:gd name="connsiteX2" fmla="*/ 229870 w 236656"/>
              <a:gd name="connsiteY2" fmla="*/ 283707 h 2562289"/>
              <a:gd name="connsiteX3" fmla="*/ 236656 w 236656"/>
              <a:gd name="connsiteY3" fmla="*/ 2538405 h 2562289"/>
              <a:gd name="connsiteX4" fmla="*/ 73767 w 236656"/>
              <a:gd name="connsiteY4" fmla="*/ 2535072 h 2562289"/>
              <a:gd name="connsiteX5" fmla="*/ 656 w 236656"/>
              <a:gd name="connsiteY5" fmla="*/ 2562289 h 2562289"/>
              <a:gd name="connsiteX6" fmla="*/ 656 w 236656"/>
              <a:gd name="connsiteY6" fmla="*/ 20897 h 2562289"/>
              <a:gd name="connsiteX0" fmla="*/ 656 w 236656"/>
              <a:gd name="connsiteY0" fmla="*/ 14073 h 2555465"/>
              <a:gd name="connsiteX1" fmla="*/ 26039 w 236656"/>
              <a:gd name="connsiteY1" fmla="*/ 0 h 2555465"/>
              <a:gd name="connsiteX2" fmla="*/ 229870 w 236656"/>
              <a:gd name="connsiteY2" fmla="*/ 276883 h 2555465"/>
              <a:gd name="connsiteX3" fmla="*/ 236656 w 236656"/>
              <a:gd name="connsiteY3" fmla="*/ 2531581 h 2555465"/>
              <a:gd name="connsiteX4" fmla="*/ 73767 w 236656"/>
              <a:gd name="connsiteY4" fmla="*/ 2528248 h 2555465"/>
              <a:gd name="connsiteX5" fmla="*/ 656 w 236656"/>
              <a:gd name="connsiteY5" fmla="*/ 2555465 h 2555465"/>
              <a:gd name="connsiteX6" fmla="*/ 656 w 236656"/>
              <a:gd name="connsiteY6" fmla="*/ 14073 h 2555465"/>
              <a:gd name="connsiteX0" fmla="*/ 656 w 236656"/>
              <a:gd name="connsiteY0" fmla="*/ 17485 h 2558877"/>
              <a:gd name="connsiteX1" fmla="*/ 26039 w 236656"/>
              <a:gd name="connsiteY1" fmla="*/ 0 h 2558877"/>
              <a:gd name="connsiteX2" fmla="*/ 229870 w 236656"/>
              <a:gd name="connsiteY2" fmla="*/ 280295 h 2558877"/>
              <a:gd name="connsiteX3" fmla="*/ 236656 w 236656"/>
              <a:gd name="connsiteY3" fmla="*/ 2534993 h 2558877"/>
              <a:gd name="connsiteX4" fmla="*/ 73767 w 236656"/>
              <a:gd name="connsiteY4" fmla="*/ 2531660 h 2558877"/>
              <a:gd name="connsiteX5" fmla="*/ 656 w 236656"/>
              <a:gd name="connsiteY5" fmla="*/ 2558877 h 2558877"/>
              <a:gd name="connsiteX6" fmla="*/ 656 w 236656"/>
              <a:gd name="connsiteY6" fmla="*/ 17485 h 2558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6656" h="2558877">
                <a:moveTo>
                  <a:pt x="656" y="17485"/>
                </a:moveTo>
                <a:lnTo>
                  <a:pt x="26039" y="0"/>
                </a:lnTo>
                <a:lnTo>
                  <a:pt x="229870" y="280295"/>
                </a:lnTo>
                <a:lnTo>
                  <a:pt x="236656" y="2534993"/>
                </a:lnTo>
                <a:lnTo>
                  <a:pt x="73767" y="2531660"/>
                </a:lnTo>
                <a:cubicBezTo>
                  <a:pt x="49397" y="2540732"/>
                  <a:pt x="25026" y="2536157"/>
                  <a:pt x="656" y="2558877"/>
                </a:cubicBezTo>
                <a:cubicBezTo>
                  <a:pt x="2931" y="1710609"/>
                  <a:pt x="-1619" y="865753"/>
                  <a:pt x="656" y="17485"/>
                </a:cubicBezTo>
                <a:close/>
              </a:path>
            </a:pathLst>
          </a:custGeom>
          <a:gradFill>
            <a:gsLst>
              <a:gs pos="0">
                <a:srgbClr val="150507"/>
              </a:gs>
              <a:gs pos="100000">
                <a:srgbClr val="E8A9B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18"/>
          <p:cNvSpPr/>
          <p:nvPr/>
        </p:nvSpPr>
        <p:spPr>
          <a:xfrm>
            <a:off x="6280465" y="2222952"/>
            <a:ext cx="797242" cy="328505"/>
          </a:xfrm>
          <a:custGeom>
            <a:avLst/>
            <a:gdLst>
              <a:gd name="connsiteX0" fmla="*/ 0 w 2275647"/>
              <a:gd name="connsiteY0" fmla="*/ 0 h 299538"/>
              <a:gd name="connsiteX1" fmla="*/ 2275647 w 2275647"/>
              <a:gd name="connsiteY1" fmla="*/ 0 h 299538"/>
              <a:gd name="connsiteX2" fmla="*/ 2275647 w 2275647"/>
              <a:gd name="connsiteY2" fmla="*/ 299538 h 299538"/>
              <a:gd name="connsiteX3" fmla="*/ 0 w 2275647"/>
              <a:gd name="connsiteY3" fmla="*/ 299538 h 299538"/>
              <a:gd name="connsiteX4" fmla="*/ 0 w 2275647"/>
              <a:gd name="connsiteY4" fmla="*/ 0 h 299538"/>
              <a:gd name="connsiteX0" fmla="*/ 0 w 2275647"/>
              <a:gd name="connsiteY0" fmla="*/ 0 h 299538"/>
              <a:gd name="connsiteX1" fmla="*/ 2275647 w 2275647"/>
              <a:gd name="connsiteY1" fmla="*/ 0 h 299538"/>
              <a:gd name="connsiteX2" fmla="*/ 2275647 w 2275647"/>
              <a:gd name="connsiteY2" fmla="*/ 299538 h 299538"/>
              <a:gd name="connsiteX3" fmla="*/ 222660 w 2275647"/>
              <a:gd name="connsiteY3" fmla="*/ 295982 h 299538"/>
              <a:gd name="connsiteX4" fmla="*/ 0 w 2275647"/>
              <a:gd name="connsiteY4" fmla="*/ 299538 h 299538"/>
              <a:gd name="connsiteX5" fmla="*/ 0 w 2275647"/>
              <a:gd name="connsiteY5" fmla="*/ 0 h 299538"/>
              <a:gd name="connsiteX0" fmla="*/ 0 w 2275647"/>
              <a:gd name="connsiteY0" fmla="*/ 0 h 299538"/>
              <a:gd name="connsiteX1" fmla="*/ 2275647 w 2275647"/>
              <a:gd name="connsiteY1" fmla="*/ 0 h 299538"/>
              <a:gd name="connsiteX2" fmla="*/ 2275647 w 2275647"/>
              <a:gd name="connsiteY2" fmla="*/ 299538 h 299538"/>
              <a:gd name="connsiteX3" fmla="*/ 222660 w 2275647"/>
              <a:gd name="connsiteY3" fmla="*/ 295982 h 299538"/>
              <a:gd name="connsiteX4" fmla="*/ 0 w 2275647"/>
              <a:gd name="connsiteY4" fmla="*/ 0 h 299538"/>
              <a:gd name="connsiteX0" fmla="*/ 0 w 2285960"/>
              <a:gd name="connsiteY0" fmla="*/ 0 h 299538"/>
              <a:gd name="connsiteX1" fmla="*/ 2285960 w 2285960"/>
              <a:gd name="connsiteY1" fmla="*/ 3412 h 299538"/>
              <a:gd name="connsiteX2" fmla="*/ 2275647 w 2285960"/>
              <a:gd name="connsiteY2" fmla="*/ 299538 h 299538"/>
              <a:gd name="connsiteX3" fmla="*/ 222660 w 2285960"/>
              <a:gd name="connsiteY3" fmla="*/ 295982 h 299538"/>
              <a:gd name="connsiteX4" fmla="*/ 0 w 2285960"/>
              <a:gd name="connsiteY4" fmla="*/ 0 h 299538"/>
              <a:gd name="connsiteX0" fmla="*/ 0 w 2285960"/>
              <a:gd name="connsiteY0" fmla="*/ 0 h 299538"/>
              <a:gd name="connsiteX1" fmla="*/ 2285960 w 2285960"/>
              <a:gd name="connsiteY1" fmla="*/ 3412 h 299538"/>
              <a:gd name="connsiteX2" fmla="*/ 2285960 w 2285960"/>
              <a:gd name="connsiteY2" fmla="*/ 299538 h 299538"/>
              <a:gd name="connsiteX3" fmla="*/ 222660 w 2285960"/>
              <a:gd name="connsiteY3" fmla="*/ 295982 h 299538"/>
              <a:gd name="connsiteX4" fmla="*/ 0 w 2285960"/>
              <a:gd name="connsiteY4" fmla="*/ 0 h 299538"/>
              <a:gd name="connsiteX0" fmla="*/ 0 w 2289398"/>
              <a:gd name="connsiteY0" fmla="*/ 0 h 299538"/>
              <a:gd name="connsiteX1" fmla="*/ 2289398 w 2289398"/>
              <a:gd name="connsiteY1" fmla="*/ 0 h 299538"/>
              <a:gd name="connsiteX2" fmla="*/ 2285960 w 2289398"/>
              <a:gd name="connsiteY2" fmla="*/ 299538 h 299538"/>
              <a:gd name="connsiteX3" fmla="*/ 222660 w 2289398"/>
              <a:gd name="connsiteY3" fmla="*/ 295982 h 299538"/>
              <a:gd name="connsiteX4" fmla="*/ 0 w 2289398"/>
              <a:gd name="connsiteY4" fmla="*/ 0 h 299538"/>
              <a:gd name="connsiteX0" fmla="*/ 0 w 2289398"/>
              <a:gd name="connsiteY0" fmla="*/ 0 h 299538"/>
              <a:gd name="connsiteX1" fmla="*/ 2289398 w 2289398"/>
              <a:gd name="connsiteY1" fmla="*/ 3412 h 299538"/>
              <a:gd name="connsiteX2" fmla="*/ 2285960 w 2289398"/>
              <a:gd name="connsiteY2" fmla="*/ 299538 h 299538"/>
              <a:gd name="connsiteX3" fmla="*/ 222660 w 2289398"/>
              <a:gd name="connsiteY3" fmla="*/ 295982 h 299538"/>
              <a:gd name="connsiteX4" fmla="*/ 0 w 2289398"/>
              <a:gd name="connsiteY4" fmla="*/ 0 h 299538"/>
              <a:gd name="connsiteX0" fmla="*/ 0 w 2289398"/>
              <a:gd name="connsiteY0" fmla="*/ 3411 h 302949"/>
              <a:gd name="connsiteX1" fmla="*/ 2289398 w 2289398"/>
              <a:gd name="connsiteY1" fmla="*/ 0 h 302949"/>
              <a:gd name="connsiteX2" fmla="*/ 2285960 w 2289398"/>
              <a:gd name="connsiteY2" fmla="*/ 302949 h 302949"/>
              <a:gd name="connsiteX3" fmla="*/ 222660 w 2289398"/>
              <a:gd name="connsiteY3" fmla="*/ 299393 h 302949"/>
              <a:gd name="connsiteX4" fmla="*/ 0 w 2289398"/>
              <a:gd name="connsiteY4" fmla="*/ 3411 h 302949"/>
              <a:gd name="connsiteX0" fmla="*/ 0 w 2289398"/>
              <a:gd name="connsiteY0" fmla="*/ 3411 h 343749"/>
              <a:gd name="connsiteX1" fmla="*/ 2289398 w 2289398"/>
              <a:gd name="connsiteY1" fmla="*/ 0 h 343749"/>
              <a:gd name="connsiteX2" fmla="*/ 2285960 w 2289398"/>
              <a:gd name="connsiteY2" fmla="*/ 302949 h 343749"/>
              <a:gd name="connsiteX3" fmla="*/ 246725 w 2289398"/>
              <a:gd name="connsiteY3" fmla="*/ 343749 h 343749"/>
              <a:gd name="connsiteX4" fmla="*/ 0 w 2289398"/>
              <a:gd name="connsiteY4" fmla="*/ 3411 h 343749"/>
              <a:gd name="connsiteX0" fmla="*/ 0 w 2289398"/>
              <a:gd name="connsiteY0" fmla="*/ 3411 h 367776"/>
              <a:gd name="connsiteX1" fmla="*/ 2289398 w 2289398"/>
              <a:gd name="connsiteY1" fmla="*/ 0 h 367776"/>
              <a:gd name="connsiteX2" fmla="*/ 2289398 w 2289398"/>
              <a:gd name="connsiteY2" fmla="*/ 367776 h 367776"/>
              <a:gd name="connsiteX3" fmla="*/ 246725 w 2289398"/>
              <a:gd name="connsiteY3" fmla="*/ 343749 h 367776"/>
              <a:gd name="connsiteX4" fmla="*/ 0 w 2289398"/>
              <a:gd name="connsiteY4" fmla="*/ 3411 h 367776"/>
              <a:gd name="connsiteX0" fmla="*/ 0 w 2289398"/>
              <a:gd name="connsiteY0" fmla="*/ 3411 h 367776"/>
              <a:gd name="connsiteX1" fmla="*/ 2289398 w 2289398"/>
              <a:gd name="connsiteY1" fmla="*/ 0 h 367776"/>
              <a:gd name="connsiteX2" fmla="*/ 2289398 w 2289398"/>
              <a:gd name="connsiteY2" fmla="*/ 367776 h 367776"/>
              <a:gd name="connsiteX3" fmla="*/ 267351 w 2289398"/>
              <a:gd name="connsiteY3" fmla="*/ 367632 h 367776"/>
              <a:gd name="connsiteX4" fmla="*/ 0 w 2289398"/>
              <a:gd name="connsiteY4" fmla="*/ 3411 h 367776"/>
              <a:gd name="connsiteX0" fmla="*/ 0 w 2289398"/>
              <a:gd name="connsiteY0" fmla="*/ 3411 h 367776"/>
              <a:gd name="connsiteX1" fmla="*/ 2289398 w 2289398"/>
              <a:gd name="connsiteY1" fmla="*/ 0 h 367776"/>
              <a:gd name="connsiteX2" fmla="*/ 2289398 w 2289398"/>
              <a:gd name="connsiteY2" fmla="*/ 367776 h 367776"/>
              <a:gd name="connsiteX3" fmla="*/ 373814 w 2289398"/>
              <a:gd name="connsiteY3" fmla="*/ 348582 h 367776"/>
              <a:gd name="connsiteX4" fmla="*/ 0 w 2289398"/>
              <a:gd name="connsiteY4" fmla="*/ 3411 h 367776"/>
              <a:gd name="connsiteX0" fmla="*/ 0 w 2289398"/>
              <a:gd name="connsiteY0" fmla="*/ 3411 h 367776"/>
              <a:gd name="connsiteX1" fmla="*/ 2289398 w 2289398"/>
              <a:gd name="connsiteY1" fmla="*/ 0 h 367776"/>
              <a:gd name="connsiteX2" fmla="*/ 2289398 w 2289398"/>
              <a:gd name="connsiteY2" fmla="*/ 367776 h 367776"/>
              <a:gd name="connsiteX3" fmla="*/ 373814 w 2289398"/>
              <a:gd name="connsiteY3" fmla="*/ 350964 h 367776"/>
              <a:gd name="connsiteX4" fmla="*/ 0 w 2289398"/>
              <a:gd name="connsiteY4" fmla="*/ 3411 h 367776"/>
              <a:gd name="connsiteX0" fmla="*/ 0 w 2860041"/>
              <a:gd name="connsiteY0" fmla="*/ 3411 h 350964"/>
              <a:gd name="connsiteX1" fmla="*/ 2289398 w 2860041"/>
              <a:gd name="connsiteY1" fmla="*/ 0 h 350964"/>
              <a:gd name="connsiteX2" fmla="*/ 2860041 w 2860041"/>
              <a:gd name="connsiteY2" fmla="*/ 291576 h 350964"/>
              <a:gd name="connsiteX3" fmla="*/ 373814 w 2860041"/>
              <a:gd name="connsiteY3" fmla="*/ 350964 h 350964"/>
              <a:gd name="connsiteX4" fmla="*/ 0 w 2860041"/>
              <a:gd name="connsiteY4" fmla="*/ 3411 h 350964"/>
              <a:gd name="connsiteX0" fmla="*/ 0 w 2860041"/>
              <a:gd name="connsiteY0" fmla="*/ 3411 h 360489"/>
              <a:gd name="connsiteX1" fmla="*/ 2289398 w 2860041"/>
              <a:gd name="connsiteY1" fmla="*/ 0 h 360489"/>
              <a:gd name="connsiteX2" fmla="*/ 2860041 w 2860041"/>
              <a:gd name="connsiteY2" fmla="*/ 291576 h 360489"/>
              <a:gd name="connsiteX3" fmla="*/ 774120 w 2860041"/>
              <a:gd name="connsiteY3" fmla="*/ 360489 h 360489"/>
              <a:gd name="connsiteX4" fmla="*/ 0 w 2860041"/>
              <a:gd name="connsiteY4" fmla="*/ 3411 h 360489"/>
              <a:gd name="connsiteX0" fmla="*/ 0 w 2860041"/>
              <a:gd name="connsiteY0" fmla="*/ 3411 h 360489"/>
              <a:gd name="connsiteX1" fmla="*/ 2289398 w 2860041"/>
              <a:gd name="connsiteY1" fmla="*/ 0 h 360489"/>
              <a:gd name="connsiteX2" fmla="*/ 2860041 w 2860041"/>
              <a:gd name="connsiteY2" fmla="*/ 291576 h 360489"/>
              <a:gd name="connsiteX3" fmla="*/ 757088 w 2860041"/>
              <a:gd name="connsiteY3" fmla="*/ 360489 h 360489"/>
              <a:gd name="connsiteX4" fmla="*/ 0 w 2860041"/>
              <a:gd name="connsiteY4" fmla="*/ 3411 h 360489"/>
              <a:gd name="connsiteX0" fmla="*/ 0 w 2860041"/>
              <a:gd name="connsiteY0" fmla="*/ 0 h 361841"/>
              <a:gd name="connsiteX1" fmla="*/ 2289398 w 2860041"/>
              <a:gd name="connsiteY1" fmla="*/ 1352 h 361841"/>
              <a:gd name="connsiteX2" fmla="*/ 2860041 w 2860041"/>
              <a:gd name="connsiteY2" fmla="*/ 292928 h 361841"/>
              <a:gd name="connsiteX3" fmla="*/ 757088 w 2860041"/>
              <a:gd name="connsiteY3" fmla="*/ 361841 h 361841"/>
              <a:gd name="connsiteX4" fmla="*/ 0 w 2860041"/>
              <a:gd name="connsiteY4" fmla="*/ 0 h 361841"/>
              <a:gd name="connsiteX0" fmla="*/ 0 w 2936698"/>
              <a:gd name="connsiteY0" fmla="*/ 0 h 361841"/>
              <a:gd name="connsiteX1" fmla="*/ 2289398 w 2936698"/>
              <a:gd name="connsiteY1" fmla="*/ 1352 h 361841"/>
              <a:gd name="connsiteX2" fmla="*/ 2936698 w 2936698"/>
              <a:gd name="connsiteY2" fmla="*/ 328647 h 361841"/>
              <a:gd name="connsiteX3" fmla="*/ 757088 w 2936698"/>
              <a:gd name="connsiteY3" fmla="*/ 361841 h 361841"/>
              <a:gd name="connsiteX4" fmla="*/ 0 w 2936698"/>
              <a:gd name="connsiteY4" fmla="*/ 0 h 361841"/>
              <a:gd name="connsiteX0" fmla="*/ 0 w 2945218"/>
              <a:gd name="connsiteY0" fmla="*/ 0 h 361841"/>
              <a:gd name="connsiteX1" fmla="*/ 2289398 w 2945218"/>
              <a:gd name="connsiteY1" fmla="*/ 1352 h 361841"/>
              <a:gd name="connsiteX2" fmla="*/ 2945218 w 2945218"/>
              <a:gd name="connsiteY2" fmla="*/ 328647 h 361841"/>
              <a:gd name="connsiteX3" fmla="*/ 757088 w 2945218"/>
              <a:gd name="connsiteY3" fmla="*/ 361841 h 361841"/>
              <a:gd name="connsiteX4" fmla="*/ 0 w 2945218"/>
              <a:gd name="connsiteY4" fmla="*/ 0 h 361841"/>
              <a:gd name="connsiteX0" fmla="*/ 0 w 2945218"/>
              <a:gd name="connsiteY0" fmla="*/ 0 h 361841"/>
              <a:gd name="connsiteX1" fmla="*/ 2221261 w 2945218"/>
              <a:gd name="connsiteY1" fmla="*/ 18021 h 361841"/>
              <a:gd name="connsiteX2" fmla="*/ 2945218 w 2945218"/>
              <a:gd name="connsiteY2" fmla="*/ 328647 h 361841"/>
              <a:gd name="connsiteX3" fmla="*/ 757088 w 2945218"/>
              <a:gd name="connsiteY3" fmla="*/ 361841 h 361841"/>
              <a:gd name="connsiteX4" fmla="*/ 0 w 2945218"/>
              <a:gd name="connsiteY4" fmla="*/ 0 h 361841"/>
              <a:gd name="connsiteX0" fmla="*/ 0 w 2945218"/>
              <a:gd name="connsiteY0" fmla="*/ 0 h 361841"/>
              <a:gd name="connsiteX1" fmla="*/ 2187193 w 2945218"/>
              <a:gd name="connsiteY1" fmla="*/ 6115 h 361841"/>
              <a:gd name="connsiteX2" fmla="*/ 2945218 w 2945218"/>
              <a:gd name="connsiteY2" fmla="*/ 328647 h 361841"/>
              <a:gd name="connsiteX3" fmla="*/ 757088 w 2945218"/>
              <a:gd name="connsiteY3" fmla="*/ 361841 h 361841"/>
              <a:gd name="connsiteX4" fmla="*/ 0 w 2945218"/>
              <a:gd name="connsiteY4" fmla="*/ 0 h 361841"/>
              <a:gd name="connsiteX0" fmla="*/ 0 w 2894114"/>
              <a:gd name="connsiteY0" fmla="*/ 0 h 361841"/>
              <a:gd name="connsiteX1" fmla="*/ 2187193 w 2894114"/>
              <a:gd name="connsiteY1" fmla="*/ 6115 h 361841"/>
              <a:gd name="connsiteX2" fmla="*/ 2894114 w 2894114"/>
              <a:gd name="connsiteY2" fmla="*/ 340553 h 361841"/>
              <a:gd name="connsiteX3" fmla="*/ 757088 w 2894114"/>
              <a:gd name="connsiteY3" fmla="*/ 361841 h 361841"/>
              <a:gd name="connsiteX4" fmla="*/ 0 w 2894114"/>
              <a:gd name="connsiteY4" fmla="*/ 0 h 361841"/>
              <a:gd name="connsiteX0" fmla="*/ 0 w 2894114"/>
              <a:gd name="connsiteY0" fmla="*/ 0 h 361841"/>
              <a:gd name="connsiteX1" fmla="*/ 2187193 w 2894114"/>
              <a:gd name="connsiteY1" fmla="*/ 1352 h 361841"/>
              <a:gd name="connsiteX2" fmla="*/ 2894114 w 2894114"/>
              <a:gd name="connsiteY2" fmla="*/ 340553 h 361841"/>
              <a:gd name="connsiteX3" fmla="*/ 757088 w 2894114"/>
              <a:gd name="connsiteY3" fmla="*/ 361841 h 361841"/>
              <a:gd name="connsiteX4" fmla="*/ 0 w 2894114"/>
              <a:gd name="connsiteY4" fmla="*/ 0 h 361841"/>
              <a:gd name="connsiteX0" fmla="*/ 0 w 2860046"/>
              <a:gd name="connsiteY0" fmla="*/ 8173 h 360489"/>
              <a:gd name="connsiteX1" fmla="*/ 2153125 w 2860046"/>
              <a:gd name="connsiteY1" fmla="*/ 0 h 360489"/>
              <a:gd name="connsiteX2" fmla="*/ 2860046 w 2860046"/>
              <a:gd name="connsiteY2" fmla="*/ 339201 h 360489"/>
              <a:gd name="connsiteX3" fmla="*/ 723020 w 2860046"/>
              <a:gd name="connsiteY3" fmla="*/ 360489 h 360489"/>
              <a:gd name="connsiteX4" fmla="*/ 0 w 2860046"/>
              <a:gd name="connsiteY4" fmla="*/ 8173 h 360489"/>
              <a:gd name="connsiteX0" fmla="*/ 0 w 2885595"/>
              <a:gd name="connsiteY0" fmla="*/ 0 h 361841"/>
              <a:gd name="connsiteX1" fmla="*/ 2178674 w 2885595"/>
              <a:gd name="connsiteY1" fmla="*/ 1352 h 361841"/>
              <a:gd name="connsiteX2" fmla="*/ 2885595 w 2885595"/>
              <a:gd name="connsiteY2" fmla="*/ 340553 h 361841"/>
              <a:gd name="connsiteX3" fmla="*/ 748569 w 2885595"/>
              <a:gd name="connsiteY3" fmla="*/ 361841 h 361841"/>
              <a:gd name="connsiteX4" fmla="*/ 0 w 2885595"/>
              <a:gd name="connsiteY4" fmla="*/ 0 h 361841"/>
              <a:gd name="connsiteX0" fmla="*/ 0 w 2902631"/>
              <a:gd name="connsiteY0" fmla="*/ 0 h 361841"/>
              <a:gd name="connsiteX1" fmla="*/ 2195710 w 2902631"/>
              <a:gd name="connsiteY1" fmla="*/ 1352 h 361841"/>
              <a:gd name="connsiteX2" fmla="*/ 2902631 w 2902631"/>
              <a:gd name="connsiteY2" fmla="*/ 340553 h 361841"/>
              <a:gd name="connsiteX3" fmla="*/ 765605 w 2902631"/>
              <a:gd name="connsiteY3" fmla="*/ 361841 h 361841"/>
              <a:gd name="connsiteX4" fmla="*/ 0 w 2902631"/>
              <a:gd name="connsiteY4" fmla="*/ 0 h 361841"/>
              <a:gd name="connsiteX0" fmla="*/ 0 w 2902631"/>
              <a:gd name="connsiteY0" fmla="*/ 0 h 340553"/>
              <a:gd name="connsiteX1" fmla="*/ 2195710 w 2902631"/>
              <a:gd name="connsiteY1" fmla="*/ 1352 h 340553"/>
              <a:gd name="connsiteX2" fmla="*/ 2902631 w 2902631"/>
              <a:gd name="connsiteY2" fmla="*/ 340553 h 340553"/>
              <a:gd name="connsiteX3" fmla="*/ 1106289 w 2902631"/>
              <a:gd name="connsiteY3" fmla="*/ 311835 h 340553"/>
              <a:gd name="connsiteX4" fmla="*/ 0 w 2902631"/>
              <a:gd name="connsiteY4" fmla="*/ 0 h 340553"/>
              <a:gd name="connsiteX0" fmla="*/ 0 w 2902631"/>
              <a:gd name="connsiteY0" fmla="*/ 0 h 340553"/>
              <a:gd name="connsiteX1" fmla="*/ 2195710 w 2902631"/>
              <a:gd name="connsiteY1" fmla="*/ 1352 h 340553"/>
              <a:gd name="connsiteX2" fmla="*/ 2902631 w 2902631"/>
              <a:gd name="connsiteY2" fmla="*/ 340553 h 340553"/>
              <a:gd name="connsiteX3" fmla="*/ 1157390 w 2902631"/>
              <a:gd name="connsiteY3" fmla="*/ 304692 h 340553"/>
              <a:gd name="connsiteX4" fmla="*/ 0 w 2902631"/>
              <a:gd name="connsiteY4" fmla="*/ 0 h 340553"/>
              <a:gd name="connsiteX0" fmla="*/ 0 w 2902631"/>
              <a:gd name="connsiteY0" fmla="*/ 0 h 340553"/>
              <a:gd name="connsiteX1" fmla="*/ 2195710 w 2902631"/>
              <a:gd name="connsiteY1" fmla="*/ 1352 h 340553"/>
              <a:gd name="connsiteX2" fmla="*/ 2902631 w 2902631"/>
              <a:gd name="connsiteY2" fmla="*/ 340553 h 340553"/>
              <a:gd name="connsiteX3" fmla="*/ 1148874 w 2902631"/>
              <a:gd name="connsiteY3" fmla="*/ 328505 h 340553"/>
              <a:gd name="connsiteX4" fmla="*/ 0 w 2902631"/>
              <a:gd name="connsiteY4" fmla="*/ 0 h 340553"/>
              <a:gd name="connsiteX0" fmla="*/ 0 w 2732289"/>
              <a:gd name="connsiteY0" fmla="*/ 0 h 328505"/>
              <a:gd name="connsiteX1" fmla="*/ 2195710 w 2732289"/>
              <a:gd name="connsiteY1" fmla="*/ 1352 h 328505"/>
              <a:gd name="connsiteX2" fmla="*/ 2732289 w 2732289"/>
              <a:gd name="connsiteY2" fmla="*/ 292928 h 328505"/>
              <a:gd name="connsiteX3" fmla="*/ 1148874 w 2732289"/>
              <a:gd name="connsiteY3" fmla="*/ 328505 h 328505"/>
              <a:gd name="connsiteX4" fmla="*/ 0 w 2732289"/>
              <a:gd name="connsiteY4" fmla="*/ 0 h 328505"/>
              <a:gd name="connsiteX0" fmla="*/ 0 w 2851527"/>
              <a:gd name="connsiteY0" fmla="*/ 0 h 328505"/>
              <a:gd name="connsiteX1" fmla="*/ 2195710 w 2851527"/>
              <a:gd name="connsiteY1" fmla="*/ 1352 h 328505"/>
              <a:gd name="connsiteX2" fmla="*/ 2851527 w 2851527"/>
              <a:gd name="connsiteY2" fmla="*/ 311978 h 328505"/>
              <a:gd name="connsiteX3" fmla="*/ 1148874 w 2851527"/>
              <a:gd name="connsiteY3" fmla="*/ 328505 h 328505"/>
              <a:gd name="connsiteX4" fmla="*/ 0 w 2851527"/>
              <a:gd name="connsiteY4" fmla="*/ 0 h 328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1527" h="328505">
                <a:moveTo>
                  <a:pt x="0" y="0"/>
                </a:moveTo>
                <a:lnTo>
                  <a:pt x="2195710" y="1352"/>
                </a:lnTo>
                <a:lnTo>
                  <a:pt x="2851527" y="311978"/>
                </a:lnTo>
                <a:lnTo>
                  <a:pt x="1148874" y="32850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150507"/>
              </a:gs>
              <a:gs pos="100000">
                <a:srgbClr val="E8A9B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 rot="1825700">
            <a:off x="6704653" y="3675979"/>
            <a:ext cx="272418" cy="1870968"/>
          </a:xfrm>
          <a:custGeom>
            <a:avLst/>
            <a:gdLst>
              <a:gd name="connsiteX0" fmla="*/ 0 w 288048"/>
              <a:gd name="connsiteY0" fmla="*/ 0 h 1785969"/>
              <a:gd name="connsiteX1" fmla="*/ 288048 w 288048"/>
              <a:gd name="connsiteY1" fmla="*/ 0 h 1785969"/>
              <a:gd name="connsiteX2" fmla="*/ 288048 w 288048"/>
              <a:gd name="connsiteY2" fmla="*/ 1785969 h 1785969"/>
              <a:gd name="connsiteX3" fmla="*/ 0 w 288048"/>
              <a:gd name="connsiteY3" fmla="*/ 1785969 h 1785969"/>
              <a:gd name="connsiteX4" fmla="*/ 0 w 288048"/>
              <a:gd name="connsiteY4" fmla="*/ 0 h 1785969"/>
              <a:gd name="connsiteX0" fmla="*/ 0 w 288048"/>
              <a:gd name="connsiteY0" fmla="*/ 0 h 1846459"/>
              <a:gd name="connsiteX1" fmla="*/ 288048 w 288048"/>
              <a:gd name="connsiteY1" fmla="*/ 0 h 1846459"/>
              <a:gd name="connsiteX2" fmla="*/ 288048 w 288048"/>
              <a:gd name="connsiteY2" fmla="*/ 1785969 h 1846459"/>
              <a:gd name="connsiteX3" fmla="*/ 5151 w 288048"/>
              <a:gd name="connsiteY3" fmla="*/ 1846459 h 1846459"/>
              <a:gd name="connsiteX4" fmla="*/ 0 w 288048"/>
              <a:gd name="connsiteY4" fmla="*/ 0 h 1846459"/>
              <a:gd name="connsiteX0" fmla="*/ 0 w 288048"/>
              <a:gd name="connsiteY0" fmla="*/ 0 h 1846459"/>
              <a:gd name="connsiteX1" fmla="*/ 288048 w 288048"/>
              <a:gd name="connsiteY1" fmla="*/ 0 h 1846459"/>
              <a:gd name="connsiteX2" fmla="*/ 245609 w 288048"/>
              <a:gd name="connsiteY2" fmla="*/ 1694907 h 1846459"/>
              <a:gd name="connsiteX3" fmla="*/ 5151 w 288048"/>
              <a:gd name="connsiteY3" fmla="*/ 1846459 h 1846459"/>
              <a:gd name="connsiteX4" fmla="*/ 0 w 288048"/>
              <a:gd name="connsiteY4" fmla="*/ 0 h 1846459"/>
              <a:gd name="connsiteX0" fmla="*/ 0 w 288048"/>
              <a:gd name="connsiteY0" fmla="*/ 0 h 1846459"/>
              <a:gd name="connsiteX1" fmla="*/ 288048 w 288048"/>
              <a:gd name="connsiteY1" fmla="*/ 0 h 1846459"/>
              <a:gd name="connsiteX2" fmla="*/ 223054 w 288048"/>
              <a:gd name="connsiteY2" fmla="*/ 1661207 h 1846459"/>
              <a:gd name="connsiteX3" fmla="*/ 5151 w 288048"/>
              <a:gd name="connsiteY3" fmla="*/ 1846459 h 1846459"/>
              <a:gd name="connsiteX4" fmla="*/ 0 w 288048"/>
              <a:gd name="connsiteY4" fmla="*/ 0 h 1846459"/>
              <a:gd name="connsiteX0" fmla="*/ 0 w 288048"/>
              <a:gd name="connsiteY0" fmla="*/ 0 h 1846459"/>
              <a:gd name="connsiteX1" fmla="*/ 288048 w 288048"/>
              <a:gd name="connsiteY1" fmla="*/ 0 h 1846459"/>
              <a:gd name="connsiteX2" fmla="*/ 215070 w 288048"/>
              <a:gd name="connsiteY2" fmla="*/ 1685228 h 1846459"/>
              <a:gd name="connsiteX3" fmla="*/ 5151 w 288048"/>
              <a:gd name="connsiteY3" fmla="*/ 1846459 h 1846459"/>
              <a:gd name="connsiteX4" fmla="*/ 0 w 288048"/>
              <a:gd name="connsiteY4" fmla="*/ 0 h 1846459"/>
              <a:gd name="connsiteX0" fmla="*/ 0 w 288048"/>
              <a:gd name="connsiteY0" fmla="*/ 0 h 1846459"/>
              <a:gd name="connsiteX1" fmla="*/ 288048 w 288048"/>
              <a:gd name="connsiteY1" fmla="*/ 0 h 1846459"/>
              <a:gd name="connsiteX2" fmla="*/ 215070 w 288048"/>
              <a:gd name="connsiteY2" fmla="*/ 1685228 h 1846459"/>
              <a:gd name="connsiteX3" fmla="*/ 5151 w 288048"/>
              <a:gd name="connsiteY3" fmla="*/ 1846459 h 1846459"/>
              <a:gd name="connsiteX4" fmla="*/ 0 w 288048"/>
              <a:gd name="connsiteY4" fmla="*/ 0 h 1846459"/>
              <a:gd name="connsiteX0" fmla="*/ 0 w 288048"/>
              <a:gd name="connsiteY0" fmla="*/ 0 h 1846459"/>
              <a:gd name="connsiteX1" fmla="*/ 288048 w 288048"/>
              <a:gd name="connsiteY1" fmla="*/ 0 h 1846459"/>
              <a:gd name="connsiteX2" fmla="*/ 217482 w 288048"/>
              <a:gd name="connsiteY2" fmla="*/ 1689334 h 1846459"/>
              <a:gd name="connsiteX3" fmla="*/ 5151 w 288048"/>
              <a:gd name="connsiteY3" fmla="*/ 1846459 h 1846459"/>
              <a:gd name="connsiteX4" fmla="*/ 0 w 288048"/>
              <a:gd name="connsiteY4" fmla="*/ 0 h 1846459"/>
              <a:gd name="connsiteX0" fmla="*/ 0 w 288048"/>
              <a:gd name="connsiteY0" fmla="*/ 0 h 1846459"/>
              <a:gd name="connsiteX1" fmla="*/ 288048 w 288048"/>
              <a:gd name="connsiteY1" fmla="*/ 0 h 1846459"/>
              <a:gd name="connsiteX2" fmla="*/ 217482 w 288048"/>
              <a:gd name="connsiteY2" fmla="*/ 1689334 h 1846459"/>
              <a:gd name="connsiteX3" fmla="*/ 5151 w 288048"/>
              <a:gd name="connsiteY3" fmla="*/ 1846459 h 1846459"/>
              <a:gd name="connsiteX4" fmla="*/ 0 w 288048"/>
              <a:gd name="connsiteY4" fmla="*/ 0 h 1846459"/>
              <a:gd name="connsiteX0" fmla="*/ 0 w 288048"/>
              <a:gd name="connsiteY0" fmla="*/ 0 h 1846459"/>
              <a:gd name="connsiteX1" fmla="*/ 288048 w 288048"/>
              <a:gd name="connsiteY1" fmla="*/ 0 h 1846459"/>
              <a:gd name="connsiteX2" fmla="*/ 217482 w 288048"/>
              <a:gd name="connsiteY2" fmla="*/ 1689334 h 1846459"/>
              <a:gd name="connsiteX3" fmla="*/ 5151 w 288048"/>
              <a:gd name="connsiteY3" fmla="*/ 1846459 h 1846459"/>
              <a:gd name="connsiteX4" fmla="*/ 0 w 288048"/>
              <a:gd name="connsiteY4" fmla="*/ 0 h 1846459"/>
              <a:gd name="connsiteX0" fmla="*/ 0 w 288048"/>
              <a:gd name="connsiteY0" fmla="*/ 0 h 1846459"/>
              <a:gd name="connsiteX1" fmla="*/ 288048 w 288048"/>
              <a:gd name="connsiteY1" fmla="*/ 0 h 1846459"/>
              <a:gd name="connsiteX2" fmla="*/ 271830 w 288048"/>
              <a:gd name="connsiteY2" fmla="*/ 328543 h 1846459"/>
              <a:gd name="connsiteX3" fmla="*/ 217482 w 288048"/>
              <a:gd name="connsiteY3" fmla="*/ 1689334 h 1846459"/>
              <a:gd name="connsiteX4" fmla="*/ 5151 w 288048"/>
              <a:gd name="connsiteY4" fmla="*/ 1846459 h 1846459"/>
              <a:gd name="connsiteX5" fmla="*/ 0 w 288048"/>
              <a:gd name="connsiteY5" fmla="*/ 0 h 1846459"/>
              <a:gd name="connsiteX0" fmla="*/ 0 w 271830"/>
              <a:gd name="connsiteY0" fmla="*/ 0 h 1846459"/>
              <a:gd name="connsiteX1" fmla="*/ 271830 w 271830"/>
              <a:gd name="connsiteY1" fmla="*/ 328543 h 1846459"/>
              <a:gd name="connsiteX2" fmla="*/ 217482 w 271830"/>
              <a:gd name="connsiteY2" fmla="*/ 1689334 h 1846459"/>
              <a:gd name="connsiteX3" fmla="*/ 5151 w 271830"/>
              <a:gd name="connsiteY3" fmla="*/ 1846459 h 1846459"/>
              <a:gd name="connsiteX4" fmla="*/ 0 w 271830"/>
              <a:gd name="connsiteY4" fmla="*/ 0 h 1846459"/>
              <a:gd name="connsiteX0" fmla="*/ 0 w 267594"/>
              <a:gd name="connsiteY0" fmla="*/ 0 h 1862755"/>
              <a:gd name="connsiteX1" fmla="*/ 267594 w 267594"/>
              <a:gd name="connsiteY1" fmla="*/ 344839 h 1862755"/>
              <a:gd name="connsiteX2" fmla="*/ 213246 w 267594"/>
              <a:gd name="connsiteY2" fmla="*/ 1705630 h 1862755"/>
              <a:gd name="connsiteX3" fmla="*/ 915 w 267594"/>
              <a:gd name="connsiteY3" fmla="*/ 1862755 h 1862755"/>
              <a:gd name="connsiteX4" fmla="*/ 0 w 267594"/>
              <a:gd name="connsiteY4" fmla="*/ 0 h 1862755"/>
              <a:gd name="connsiteX0" fmla="*/ 0 w 272418"/>
              <a:gd name="connsiteY0" fmla="*/ 0 h 1870968"/>
              <a:gd name="connsiteX1" fmla="*/ 272418 w 272418"/>
              <a:gd name="connsiteY1" fmla="*/ 353052 h 1870968"/>
              <a:gd name="connsiteX2" fmla="*/ 218070 w 272418"/>
              <a:gd name="connsiteY2" fmla="*/ 1713843 h 1870968"/>
              <a:gd name="connsiteX3" fmla="*/ 5739 w 272418"/>
              <a:gd name="connsiteY3" fmla="*/ 1870968 h 1870968"/>
              <a:gd name="connsiteX4" fmla="*/ 0 w 272418"/>
              <a:gd name="connsiteY4" fmla="*/ 0 h 1870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2418" h="1870968">
                <a:moveTo>
                  <a:pt x="0" y="0"/>
                </a:moveTo>
                <a:lnTo>
                  <a:pt x="272418" y="353052"/>
                </a:lnTo>
                <a:lnTo>
                  <a:pt x="218070" y="1713843"/>
                </a:lnTo>
                <a:cubicBezTo>
                  <a:pt x="-18447" y="1846077"/>
                  <a:pt x="75712" y="1817224"/>
                  <a:pt x="5739" y="187096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150507"/>
              </a:gs>
              <a:gs pos="100000">
                <a:srgbClr val="E8A9B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33"/>
          <p:cNvSpPr/>
          <p:nvPr/>
        </p:nvSpPr>
        <p:spPr>
          <a:xfrm rot="1808268">
            <a:off x="7769048" y="2194039"/>
            <a:ext cx="212203" cy="1182351"/>
          </a:xfrm>
          <a:custGeom>
            <a:avLst/>
            <a:gdLst>
              <a:gd name="connsiteX0" fmla="*/ 0 w 198292"/>
              <a:gd name="connsiteY0" fmla="*/ 0 h 1170077"/>
              <a:gd name="connsiteX1" fmla="*/ 198292 w 198292"/>
              <a:gd name="connsiteY1" fmla="*/ 0 h 1170077"/>
              <a:gd name="connsiteX2" fmla="*/ 198292 w 198292"/>
              <a:gd name="connsiteY2" fmla="*/ 1170077 h 1170077"/>
              <a:gd name="connsiteX3" fmla="*/ 0 w 198292"/>
              <a:gd name="connsiteY3" fmla="*/ 1170077 h 1170077"/>
              <a:gd name="connsiteX4" fmla="*/ 0 w 198292"/>
              <a:gd name="connsiteY4" fmla="*/ 0 h 1170077"/>
              <a:gd name="connsiteX0" fmla="*/ 0 w 198292"/>
              <a:gd name="connsiteY0" fmla="*/ 0 h 1170077"/>
              <a:gd name="connsiteX1" fmla="*/ 198292 w 198292"/>
              <a:gd name="connsiteY1" fmla="*/ 0 h 1170077"/>
              <a:gd name="connsiteX2" fmla="*/ 196020 w 198292"/>
              <a:gd name="connsiteY2" fmla="*/ 243067 h 1170077"/>
              <a:gd name="connsiteX3" fmla="*/ 198292 w 198292"/>
              <a:gd name="connsiteY3" fmla="*/ 1170077 h 1170077"/>
              <a:gd name="connsiteX4" fmla="*/ 0 w 198292"/>
              <a:gd name="connsiteY4" fmla="*/ 1170077 h 1170077"/>
              <a:gd name="connsiteX5" fmla="*/ 0 w 198292"/>
              <a:gd name="connsiteY5" fmla="*/ 0 h 1170077"/>
              <a:gd name="connsiteX0" fmla="*/ 0 w 198292"/>
              <a:gd name="connsiteY0" fmla="*/ 0 h 1170077"/>
              <a:gd name="connsiteX1" fmla="*/ 196020 w 198292"/>
              <a:gd name="connsiteY1" fmla="*/ 243067 h 1170077"/>
              <a:gd name="connsiteX2" fmla="*/ 198292 w 198292"/>
              <a:gd name="connsiteY2" fmla="*/ 1170077 h 1170077"/>
              <a:gd name="connsiteX3" fmla="*/ 0 w 198292"/>
              <a:gd name="connsiteY3" fmla="*/ 1170077 h 1170077"/>
              <a:gd name="connsiteX4" fmla="*/ 0 w 198292"/>
              <a:gd name="connsiteY4" fmla="*/ 0 h 1170077"/>
              <a:gd name="connsiteX0" fmla="*/ 0 w 204181"/>
              <a:gd name="connsiteY0" fmla="*/ 0 h 1170077"/>
              <a:gd name="connsiteX1" fmla="*/ 204127 w 204181"/>
              <a:gd name="connsiteY1" fmla="*/ 219087 h 1170077"/>
              <a:gd name="connsiteX2" fmla="*/ 198292 w 204181"/>
              <a:gd name="connsiteY2" fmla="*/ 1170077 h 1170077"/>
              <a:gd name="connsiteX3" fmla="*/ 0 w 204181"/>
              <a:gd name="connsiteY3" fmla="*/ 1170077 h 1170077"/>
              <a:gd name="connsiteX4" fmla="*/ 0 w 204181"/>
              <a:gd name="connsiteY4" fmla="*/ 0 h 1170077"/>
              <a:gd name="connsiteX0" fmla="*/ 1 w 204181"/>
              <a:gd name="connsiteY0" fmla="*/ 0 h 1170077"/>
              <a:gd name="connsiteX1" fmla="*/ 204127 w 204181"/>
              <a:gd name="connsiteY1" fmla="*/ 219087 h 1170077"/>
              <a:gd name="connsiteX2" fmla="*/ 198292 w 204181"/>
              <a:gd name="connsiteY2" fmla="*/ 1170077 h 1170077"/>
              <a:gd name="connsiteX3" fmla="*/ 0 w 204181"/>
              <a:gd name="connsiteY3" fmla="*/ 1170077 h 1170077"/>
              <a:gd name="connsiteX4" fmla="*/ 1 w 204181"/>
              <a:gd name="connsiteY4" fmla="*/ 0 h 1170077"/>
              <a:gd name="connsiteX0" fmla="*/ 0 w 206571"/>
              <a:gd name="connsiteY0" fmla="*/ 0 h 1174196"/>
              <a:gd name="connsiteX1" fmla="*/ 206517 w 206571"/>
              <a:gd name="connsiteY1" fmla="*/ 223206 h 1174196"/>
              <a:gd name="connsiteX2" fmla="*/ 200682 w 206571"/>
              <a:gd name="connsiteY2" fmla="*/ 1174196 h 1174196"/>
              <a:gd name="connsiteX3" fmla="*/ 2390 w 206571"/>
              <a:gd name="connsiteY3" fmla="*/ 1174196 h 1174196"/>
              <a:gd name="connsiteX4" fmla="*/ 0 w 206571"/>
              <a:gd name="connsiteY4" fmla="*/ 0 h 1174196"/>
              <a:gd name="connsiteX0" fmla="*/ 0 w 206571"/>
              <a:gd name="connsiteY0" fmla="*/ 0 h 1174196"/>
              <a:gd name="connsiteX1" fmla="*/ 206517 w 206571"/>
              <a:gd name="connsiteY1" fmla="*/ 223206 h 1174196"/>
              <a:gd name="connsiteX2" fmla="*/ 200682 w 206571"/>
              <a:gd name="connsiteY2" fmla="*/ 1174196 h 1174196"/>
              <a:gd name="connsiteX3" fmla="*/ 1062 w 206571"/>
              <a:gd name="connsiteY3" fmla="*/ 1152939 h 1174196"/>
              <a:gd name="connsiteX4" fmla="*/ 0 w 206571"/>
              <a:gd name="connsiteY4" fmla="*/ 0 h 1174196"/>
              <a:gd name="connsiteX0" fmla="*/ 2193 w 208764"/>
              <a:gd name="connsiteY0" fmla="*/ 0 h 1174196"/>
              <a:gd name="connsiteX1" fmla="*/ 208710 w 208764"/>
              <a:gd name="connsiteY1" fmla="*/ 223206 h 1174196"/>
              <a:gd name="connsiteX2" fmla="*/ 202875 w 208764"/>
              <a:gd name="connsiteY2" fmla="*/ 1174196 h 1174196"/>
              <a:gd name="connsiteX3" fmla="*/ 0 w 208764"/>
              <a:gd name="connsiteY3" fmla="*/ 1152074 h 1174196"/>
              <a:gd name="connsiteX4" fmla="*/ 2193 w 208764"/>
              <a:gd name="connsiteY4" fmla="*/ 0 h 1174196"/>
              <a:gd name="connsiteX0" fmla="*/ 2193 w 208764"/>
              <a:gd name="connsiteY0" fmla="*/ 0 h 1174196"/>
              <a:gd name="connsiteX1" fmla="*/ 208710 w 208764"/>
              <a:gd name="connsiteY1" fmla="*/ 223206 h 1174196"/>
              <a:gd name="connsiteX2" fmla="*/ 202875 w 208764"/>
              <a:gd name="connsiteY2" fmla="*/ 1174196 h 1174196"/>
              <a:gd name="connsiteX3" fmla="*/ 41716 w 208764"/>
              <a:gd name="connsiteY3" fmla="*/ 1154454 h 1174196"/>
              <a:gd name="connsiteX4" fmla="*/ 0 w 208764"/>
              <a:gd name="connsiteY4" fmla="*/ 1152074 h 1174196"/>
              <a:gd name="connsiteX5" fmla="*/ 2193 w 208764"/>
              <a:gd name="connsiteY5" fmla="*/ 0 h 1174196"/>
              <a:gd name="connsiteX0" fmla="*/ 2193 w 208764"/>
              <a:gd name="connsiteY0" fmla="*/ 0 h 1179960"/>
              <a:gd name="connsiteX1" fmla="*/ 208710 w 208764"/>
              <a:gd name="connsiteY1" fmla="*/ 223206 h 1179960"/>
              <a:gd name="connsiteX2" fmla="*/ 202875 w 208764"/>
              <a:gd name="connsiteY2" fmla="*/ 1174196 h 1179960"/>
              <a:gd name="connsiteX3" fmla="*/ 26237 w 208764"/>
              <a:gd name="connsiteY3" fmla="*/ 1179960 h 1179960"/>
              <a:gd name="connsiteX4" fmla="*/ 0 w 208764"/>
              <a:gd name="connsiteY4" fmla="*/ 1152074 h 1179960"/>
              <a:gd name="connsiteX5" fmla="*/ 2193 w 208764"/>
              <a:gd name="connsiteY5" fmla="*/ 0 h 1179960"/>
              <a:gd name="connsiteX0" fmla="*/ 2193 w 208764"/>
              <a:gd name="connsiteY0" fmla="*/ 0 h 1182351"/>
              <a:gd name="connsiteX1" fmla="*/ 208710 w 208764"/>
              <a:gd name="connsiteY1" fmla="*/ 223206 h 1182351"/>
              <a:gd name="connsiteX2" fmla="*/ 202875 w 208764"/>
              <a:gd name="connsiteY2" fmla="*/ 1174196 h 1182351"/>
              <a:gd name="connsiteX3" fmla="*/ 22118 w 208764"/>
              <a:gd name="connsiteY3" fmla="*/ 1182351 h 1182351"/>
              <a:gd name="connsiteX4" fmla="*/ 0 w 208764"/>
              <a:gd name="connsiteY4" fmla="*/ 1152074 h 1182351"/>
              <a:gd name="connsiteX5" fmla="*/ 2193 w 208764"/>
              <a:gd name="connsiteY5" fmla="*/ 0 h 1182351"/>
              <a:gd name="connsiteX0" fmla="*/ 2193 w 212203"/>
              <a:gd name="connsiteY0" fmla="*/ 0 h 1182351"/>
              <a:gd name="connsiteX1" fmla="*/ 212165 w 212203"/>
              <a:gd name="connsiteY1" fmla="*/ 210186 h 1182351"/>
              <a:gd name="connsiteX2" fmla="*/ 202875 w 212203"/>
              <a:gd name="connsiteY2" fmla="*/ 1174196 h 1182351"/>
              <a:gd name="connsiteX3" fmla="*/ 22118 w 212203"/>
              <a:gd name="connsiteY3" fmla="*/ 1182351 h 1182351"/>
              <a:gd name="connsiteX4" fmla="*/ 0 w 212203"/>
              <a:gd name="connsiteY4" fmla="*/ 1152074 h 1182351"/>
              <a:gd name="connsiteX5" fmla="*/ 2193 w 212203"/>
              <a:gd name="connsiteY5" fmla="*/ 0 h 1182351"/>
              <a:gd name="connsiteX0" fmla="*/ 2193 w 212203"/>
              <a:gd name="connsiteY0" fmla="*/ 0 h 1182351"/>
              <a:gd name="connsiteX1" fmla="*/ 212165 w 212203"/>
              <a:gd name="connsiteY1" fmla="*/ 210186 h 1182351"/>
              <a:gd name="connsiteX2" fmla="*/ 202875 w 212203"/>
              <a:gd name="connsiteY2" fmla="*/ 1174196 h 1182351"/>
              <a:gd name="connsiteX3" fmla="*/ 22118 w 212203"/>
              <a:gd name="connsiteY3" fmla="*/ 1182351 h 1182351"/>
              <a:gd name="connsiteX4" fmla="*/ 0 w 212203"/>
              <a:gd name="connsiteY4" fmla="*/ 1152074 h 1182351"/>
              <a:gd name="connsiteX5" fmla="*/ 2193 w 212203"/>
              <a:gd name="connsiteY5" fmla="*/ 0 h 118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2203" h="1182351">
                <a:moveTo>
                  <a:pt x="2193" y="0"/>
                </a:moveTo>
                <a:cubicBezTo>
                  <a:pt x="72184" y="70062"/>
                  <a:pt x="125705" y="64329"/>
                  <a:pt x="212165" y="210186"/>
                </a:cubicBezTo>
                <a:cubicBezTo>
                  <a:pt x="212922" y="519189"/>
                  <a:pt x="202118" y="865193"/>
                  <a:pt x="202875" y="1174196"/>
                </a:cubicBezTo>
                <a:lnTo>
                  <a:pt x="22118" y="1182351"/>
                </a:lnTo>
                <a:lnTo>
                  <a:pt x="0" y="1152074"/>
                </a:lnTo>
                <a:cubicBezTo>
                  <a:pt x="0" y="762048"/>
                  <a:pt x="2193" y="390026"/>
                  <a:pt x="2193" y="0"/>
                </a:cubicBezTo>
                <a:close/>
              </a:path>
            </a:pathLst>
          </a:custGeom>
          <a:gradFill flip="none" rotWithShape="1">
            <a:gsLst>
              <a:gs pos="100000">
                <a:srgbClr val="150507"/>
              </a:gs>
              <a:gs pos="0">
                <a:srgbClr val="E8A9B0"/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18"/>
          <p:cNvSpPr/>
          <p:nvPr/>
        </p:nvSpPr>
        <p:spPr>
          <a:xfrm flipV="1">
            <a:off x="8082083" y="2222312"/>
            <a:ext cx="616528" cy="343822"/>
          </a:xfrm>
          <a:custGeom>
            <a:avLst/>
            <a:gdLst>
              <a:gd name="connsiteX0" fmla="*/ 0 w 2275647"/>
              <a:gd name="connsiteY0" fmla="*/ 0 h 299538"/>
              <a:gd name="connsiteX1" fmla="*/ 2275647 w 2275647"/>
              <a:gd name="connsiteY1" fmla="*/ 0 h 299538"/>
              <a:gd name="connsiteX2" fmla="*/ 2275647 w 2275647"/>
              <a:gd name="connsiteY2" fmla="*/ 299538 h 299538"/>
              <a:gd name="connsiteX3" fmla="*/ 0 w 2275647"/>
              <a:gd name="connsiteY3" fmla="*/ 299538 h 299538"/>
              <a:gd name="connsiteX4" fmla="*/ 0 w 2275647"/>
              <a:gd name="connsiteY4" fmla="*/ 0 h 299538"/>
              <a:gd name="connsiteX0" fmla="*/ 0 w 2275647"/>
              <a:gd name="connsiteY0" fmla="*/ 0 h 299538"/>
              <a:gd name="connsiteX1" fmla="*/ 2275647 w 2275647"/>
              <a:gd name="connsiteY1" fmla="*/ 0 h 299538"/>
              <a:gd name="connsiteX2" fmla="*/ 2275647 w 2275647"/>
              <a:gd name="connsiteY2" fmla="*/ 299538 h 299538"/>
              <a:gd name="connsiteX3" fmla="*/ 222660 w 2275647"/>
              <a:gd name="connsiteY3" fmla="*/ 295982 h 299538"/>
              <a:gd name="connsiteX4" fmla="*/ 0 w 2275647"/>
              <a:gd name="connsiteY4" fmla="*/ 299538 h 299538"/>
              <a:gd name="connsiteX5" fmla="*/ 0 w 2275647"/>
              <a:gd name="connsiteY5" fmla="*/ 0 h 299538"/>
              <a:gd name="connsiteX0" fmla="*/ 0 w 2275647"/>
              <a:gd name="connsiteY0" fmla="*/ 0 h 299538"/>
              <a:gd name="connsiteX1" fmla="*/ 2275647 w 2275647"/>
              <a:gd name="connsiteY1" fmla="*/ 0 h 299538"/>
              <a:gd name="connsiteX2" fmla="*/ 2275647 w 2275647"/>
              <a:gd name="connsiteY2" fmla="*/ 299538 h 299538"/>
              <a:gd name="connsiteX3" fmla="*/ 222660 w 2275647"/>
              <a:gd name="connsiteY3" fmla="*/ 295982 h 299538"/>
              <a:gd name="connsiteX4" fmla="*/ 0 w 2275647"/>
              <a:gd name="connsiteY4" fmla="*/ 0 h 299538"/>
              <a:gd name="connsiteX0" fmla="*/ 0 w 2285960"/>
              <a:gd name="connsiteY0" fmla="*/ 0 h 299538"/>
              <a:gd name="connsiteX1" fmla="*/ 2285960 w 2285960"/>
              <a:gd name="connsiteY1" fmla="*/ 3412 h 299538"/>
              <a:gd name="connsiteX2" fmla="*/ 2275647 w 2285960"/>
              <a:gd name="connsiteY2" fmla="*/ 299538 h 299538"/>
              <a:gd name="connsiteX3" fmla="*/ 222660 w 2285960"/>
              <a:gd name="connsiteY3" fmla="*/ 295982 h 299538"/>
              <a:gd name="connsiteX4" fmla="*/ 0 w 2285960"/>
              <a:gd name="connsiteY4" fmla="*/ 0 h 299538"/>
              <a:gd name="connsiteX0" fmla="*/ 0 w 2285960"/>
              <a:gd name="connsiteY0" fmla="*/ 0 h 299538"/>
              <a:gd name="connsiteX1" fmla="*/ 2285960 w 2285960"/>
              <a:gd name="connsiteY1" fmla="*/ 3412 h 299538"/>
              <a:gd name="connsiteX2" fmla="*/ 2285960 w 2285960"/>
              <a:gd name="connsiteY2" fmla="*/ 299538 h 299538"/>
              <a:gd name="connsiteX3" fmla="*/ 222660 w 2285960"/>
              <a:gd name="connsiteY3" fmla="*/ 295982 h 299538"/>
              <a:gd name="connsiteX4" fmla="*/ 0 w 2285960"/>
              <a:gd name="connsiteY4" fmla="*/ 0 h 299538"/>
              <a:gd name="connsiteX0" fmla="*/ 0 w 2289398"/>
              <a:gd name="connsiteY0" fmla="*/ 0 h 299538"/>
              <a:gd name="connsiteX1" fmla="*/ 2289398 w 2289398"/>
              <a:gd name="connsiteY1" fmla="*/ 0 h 299538"/>
              <a:gd name="connsiteX2" fmla="*/ 2285960 w 2289398"/>
              <a:gd name="connsiteY2" fmla="*/ 299538 h 299538"/>
              <a:gd name="connsiteX3" fmla="*/ 222660 w 2289398"/>
              <a:gd name="connsiteY3" fmla="*/ 295982 h 299538"/>
              <a:gd name="connsiteX4" fmla="*/ 0 w 2289398"/>
              <a:gd name="connsiteY4" fmla="*/ 0 h 299538"/>
              <a:gd name="connsiteX0" fmla="*/ 0 w 2289398"/>
              <a:gd name="connsiteY0" fmla="*/ 0 h 299538"/>
              <a:gd name="connsiteX1" fmla="*/ 2289398 w 2289398"/>
              <a:gd name="connsiteY1" fmla="*/ 3412 h 299538"/>
              <a:gd name="connsiteX2" fmla="*/ 2285960 w 2289398"/>
              <a:gd name="connsiteY2" fmla="*/ 299538 h 299538"/>
              <a:gd name="connsiteX3" fmla="*/ 222660 w 2289398"/>
              <a:gd name="connsiteY3" fmla="*/ 295982 h 299538"/>
              <a:gd name="connsiteX4" fmla="*/ 0 w 2289398"/>
              <a:gd name="connsiteY4" fmla="*/ 0 h 299538"/>
              <a:gd name="connsiteX0" fmla="*/ 0 w 2289398"/>
              <a:gd name="connsiteY0" fmla="*/ 3411 h 302949"/>
              <a:gd name="connsiteX1" fmla="*/ 2289398 w 2289398"/>
              <a:gd name="connsiteY1" fmla="*/ 0 h 302949"/>
              <a:gd name="connsiteX2" fmla="*/ 2285960 w 2289398"/>
              <a:gd name="connsiteY2" fmla="*/ 302949 h 302949"/>
              <a:gd name="connsiteX3" fmla="*/ 222660 w 2289398"/>
              <a:gd name="connsiteY3" fmla="*/ 299393 h 302949"/>
              <a:gd name="connsiteX4" fmla="*/ 0 w 2289398"/>
              <a:gd name="connsiteY4" fmla="*/ 3411 h 302949"/>
              <a:gd name="connsiteX0" fmla="*/ 0 w 2289398"/>
              <a:gd name="connsiteY0" fmla="*/ 3411 h 343749"/>
              <a:gd name="connsiteX1" fmla="*/ 2289398 w 2289398"/>
              <a:gd name="connsiteY1" fmla="*/ 0 h 343749"/>
              <a:gd name="connsiteX2" fmla="*/ 2285960 w 2289398"/>
              <a:gd name="connsiteY2" fmla="*/ 302949 h 343749"/>
              <a:gd name="connsiteX3" fmla="*/ 246725 w 2289398"/>
              <a:gd name="connsiteY3" fmla="*/ 343749 h 343749"/>
              <a:gd name="connsiteX4" fmla="*/ 0 w 2289398"/>
              <a:gd name="connsiteY4" fmla="*/ 3411 h 343749"/>
              <a:gd name="connsiteX0" fmla="*/ 0 w 2289398"/>
              <a:gd name="connsiteY0" fmla="*/ 3411 h 367776"/>
              <a:gd name="connsiteX1" fmla="*/ 2289398 w 2289398"/>
              <a:gd name="connsiteY1" fmla="*/ 0 h 367776"/>
              <a:gd name="connsiteX2" fmla="*/ 2289398 w 2289398"/>
              <a:gd name="connsiteY2" fmla="*/ 367776 h 367776"/>
              <a:gd name="connsiteX3" fmla="*/ 246725 w 2289398"/>
              <a:gd name="connsiteY3" fmla="*/ 343749 h 367776"/>
              <a:gd name="connsiteX4" fmla="*/ 0 w 2289398"/>
              <a:gd name="connsiteY4" fmla="*/ 3411 h 367776"/>
              <a:gd name="connsiteX0" fmla="*/ 0 w 2289398"/>
              <a:gd name="connsiteY0" fmla="*/ 3411 h 367776"/>
              <a:gd name="connsiteX1" fmla="*/ 2289398 w 2289398"/>
              <a:gd name="connsiteY1" fmla="*/ 0 h 367776"/>
              <a:gd name="connsiteX2" fmla="*/ 2289398 w 2289398"/>
              <a:gd name="connsiteY2" fmla="*/ 367776 h 367776"/>
              <a:gd name="connsiteX3" fmla="*/ 267351 w 2289398"/>
              <a:gd name="connsiteY3" fmla="*/ 367632 h 367776"/>
              <a:gd name="connsiteX4" fmla="*/ 0 w 2289398"/>
              <a:gd name="connsiteY4" fmla="*/ 3411 h 367776"/>
              <a:gd name="connsiteX0" fmla="*/ 0 w 2289398"/>
              <a:gd name="connsiteY0" fmla="*/ 3411 h 367776"/>
              <a:gd name="connsiteX1" fmla="*/ 2289398 w 2289398"/>
              <a:gd name="connsiteY1" fmla="*/ 0 h 367776"/>
              <a:gd name="connsiteX2" fmla="*/ 2289398 w 2289398"/>
              <a:gd name="connsiteY2" fmla="*/ 367776 h 367776"/>
              <a:gd name="connsiteX3" fmla="*/ 373814 w 2289398"/>
              <a:gd name="connsiteY3" fmla="*/ 348582 h 367776"/>
              <a:gd name="connsiteX4" fmla="*/ 0 w 2289398"/>
              <a:gd name="connsiteY4" fmla="*/ 3411 h 367776"/>
              <a:gd name="connsiteX0" fmla="*/ 0 w 2289398"/>
              <a:gd name="connsiteY0" fmla="*/ 3411 h 367776"/>
              <a:gd name="connsiteX1" fmla="*/ 2289398 w 2289398"/>
              <a:gd name="connsiteY1" fmla="*/ 0 h 367776"/>
              <a:gd name="connsiteX2" fmla="*/ 2289398 w 2289398"/>
              <a:gd name="connsiteY2" fmla="*/ 367776 h 367776"/>
              <a:gd name="connsiteX3" fmla="*/ 373814 w 2289398"/>
              <a:gd name="connsiteY3" fmla="*/ 350964 h 367776"/>
              <a:gd name="connsiteX4" fmla="*/ 0 w 2289398"/>
              <a:gd name="connsiteY4" fmla="*/ 3411 h 367776"/>
              <a:gd name="connsiteX0" fmla="*/ 0 w 2860041"/>
              <a:gd name="connsiteY0" fmla="*/ 3411 h 350964"/>
              <a:gd name="connsiteX1" fmla="*/ 2289398 w 2860041"/>
              <a:gd name="connsiteY1" fmla="*/ 0 h 350964"/>
              <a:gd name="connsiteX2" fmla="*/ 2860041 w 2860041"/>
              <a:gd name="connsiteY2" fmla="*/ 291576 h 350964"/>
              <a:gd name="connsiteX3" fmla="*/ 373814 w 2860041"/>
              <a:gd name="connsiteY3" fmla="*/ 350964 h 350964"/>
              <a:gd name="connsiteX4" fmla="*/ 0 w 2860041"/>
              <a:gd name="connsiteY4" fmla="*/ 3411 h 350964"/>
              <a:gd name="connsiteX0" fmla="*/ 0 w 2860041"/>
              <a:gd name="connsiteY0" fmla="*/ 3411 h 360489"/>
              <a:gd name="connsiteX1" fmla="*/ 2289398 w 2860041"/>
              <a:gd name="connsiteY1" fmla="*/ 0 h 360489"/>
              <a:gd name="connsiteX2" fmla="*/ 2860041 w 2860041"/>
              <a:gd name="connsiteY2" fmla="*/ 291576 h 360489"/>
              <a:gd name="connsiteX3" fmla="*/ 774120 w 2860041"/>
              <a:gd name="connsiteY3" fmla="*/ 360489 h 360489"/>
              <a:gd name="connsiteX4" fmla="*/ 0 w 2860041"/>
              <a:gd name="connsiteY4" fmla="*/ 3411 h 360489"/>
              <a:gd name="connsiteX0" fmla="*/ 0 w 2860041"/>
              <a:gd name="connsiteY0" fmla="*/ 3411 h 360489"/>
              <a:gd name="connsiteX1" fmla="*/ 2289398 w 2860041"/>
              <a:gd name="connsiteY1" fmla="*/ 0 h 360489"/>
              <a:gd name="connsiteX2" fmla="*/ 2860041 w 2860041"/>
              <a:gd name="connsiteY2" fmla="*/ 291576 h 360489"/>
              <a:gd name="connsiteX3" fmla="*/ 757088 w 2860041"/>
              <a:gd name="connsiteY3" fmla="*/ 360489 h 360489"/>
              <a:gd name="connsiteX4" fmla="*/ 0 w 2860041"/>
              <a:gd name="connsiteY4" fmla="*/ 3411 h 360489"/>
              <a:gd name="connsiteX0" fmla="*/ 0 w 2860041"/>
              <a:gd name="connsiteY0" fmla="*/ 0 h 361841"/>
              <a:gd name="connsiteX1" fmla="*/ 2289398 w 2860041"/>
              <a:gd name="connsiteY1" fmla="*/ 1352 h 361841"/>
              <a:gd name="connsiteX2" fmla="*/ 2860041 w 2860041"/>
              <a:gd name="connsiteY2" fmla="*/ 292928 h 361841"/>
              <a:gd name="connsiteX3" fmla="*/ 757088 w 2860041"/>
              <a:gd name="connsiteY3" fmla="*/ 361841 h 361841"/>
              <a:gd name="connsiteX4" fmla="*/ 0 w 2860041"/>
              <a:gd name="connsiteY4" fmla="*/ 0 h 361841"/>
              <a:gd name="connsiteX0" fmla="*/ 0 w 2936698"/>
              <a:gd name="connsiteY0" fmla="*/ 0 h 361841"/>
              <a:gd name="connsiteX1" fmla="*/ 2289398 w 2936698"/>
              <a:gd name="connsiteY1" fmla="*/ 1352 h 361841"/>
              <a:gd name="connsiteX2" fmla="*/ 2936698 w 2936698"/>
              <a:gd name="connsiteY2" fmla="*/ 328647 h 361841"/>
              <a:gd name="connsiteX3" fmla="*/ 757088 w 2936698"/>
              <a:gd name="connsiteY3" fmla="*/ 361841 h 361841"/>
              <a:gd name="connsiteX4" fmla="*/ 0 w 2936698"/>
              <a:gd name="connsiteY4" fmla="*/ 0 h 361841"/>
              <a:gd name="connsiteX0" fmla="*/ 0 w 2945218"/>
              <a:gd name="connsiteY0" fmla="*/ 0 h 361841"/>
              <a:gd name="connsiteX1" fmla="*/ 2289398 w 2945218"/>
              <a:gd name="connsiteY1" fmla="*/ 1352 h 361841"/>
              <a:gd name="connsiteX2" fmla="*/ 2945218 w 2945218"/>
              <a:gd name="connsiteY2" fmla="*/ 328647 h 361841"/>
              <a:gd name="connsiteX3" fmla="*/ 757088 w 2945218"/>
              <a:gd name="connsiteY3" fmla="*/ 361841 h 361841"/>
              <a:gd name="connsiteX4" fmla="*/ 0 w 2945218"/>
              <a:gd name="connsiteY4" fmla="*/ 0 h 361841"/>
              <a:gd name="connsiteX0" fmla="*/ 0 w 2945218"/>
              <a:gd name="connsiteY0" fmla="*/ 0 h 361841"/>
              <a:gd name="connsiteX1" fmla="*/ 2221261 w 2945218"/>
              <a:gd name="connsiteY1" fmla="*/ 18021 h 361841"/>
              <a:gd name="connsiteX2" fmla="*/ 2945218 w 2945218"/>
              <a:gd name="connsiteY2" fmla="*/ 328647 h 361841"/>
              <a:gd name="connsiteX3" fmla="*/ 757088 w 2945218"/>
              <a:gd name="connsiteY3" fmla="*/ 361841 h 361841"/>
              <a:gd name="connsiteX4" fmla="*/ 0 w 2945218"/>
              <a:gd name="connsiteY4" fmla="*/ 0 h 361841"/>
              <a:gd name="connsiteX0" fmla="*/ 0 w 2945218"/>
              <a:gd name="connsiteY0" fmla="*/ 0 h 361841"/>
              <a:gd name="connsiteX1" fmla="*/ 2187193 w 2945218"/>
              <a:gd name="connsiteY1" fmla="*/ 6115 h 361841"/>
              <a:gd name="connsiteX2" fmla="*/ 2945218 w 2945218"/>
              <a:gd name="connsiteY2" fmla="*/ 328647 h 361841"/>
              <a:gd name="connsiteX3" fmla="*/ 757088 w 2945218"/>
              <a:gd name="connsiteY3" fmla="*/ 361841 h 361841"/>
              <a:gd name="connsiteX4" fmla="*/ 0 w 2945218"/>
              <a:gd name="connsiteY4" fmla="*/ 0 h 361841"/>
              <a:gd name="connsiteX0" fmla="*/ 0 w 2894114"/>
              <a:gd name="connsiteY0" fmla="*/ 0 h 361841"/>
              <a:gd name="connsiteX1" fmla="*/ 2187193 w 2894114"/>
              <a:gd name="connsiteY1" fmla="*/ 6115 h 361841"/>
              <a:gd name="connsiteX2" fmla="*/ 2894114 w 2894114"/>
              <a:gd name="connsiteY2" fmla="*/ 340553 h 361841"/>
              <a:gd name="connsiteX3" fmla="*/ 757088 w 2894114"/>
              <a:gd name="connsiteY3" fmla="*/ 361841 h 361841"/>
              <a:gd name="connsiteX4" fmla="*/ 0 w 2894114"/>
              <a:gd name="connsiteY4" fmla="*/ 0 h 361841"/>
              <a:gd name="connsiteX0" fmla="*/ 0 w 2894114"/>
              <a:gd name="connsiteY0" fmla="*/ 0 h 361841"/>
              <a:gd name="connsiteX1" fmla="*/ 2187193 w 2894114"/>
              <a:gd name="connsiteY1" fmla="*/ 1352 h 361841"/>
              <a:gd name="connsiteX2" fmla="*/ 2894114 w 2894114"/>
              <a:gd name="connsiteY2" fmla="*/ 340553 h 361841"/>
              <a:gd name="connsiteX3" fmla="*/ 757088 w 2894114"/>
              <a:gd name="connsiteY3" fmla="*/ 361841 h 361841"/>
              <a:gd name="connsiteX4" fmla="*/ 0 w 2894114"/>
              <a:gd name="connsiteY4" fmla="*/ 0 h 361841"/>
              <a:gd name="connsiteX0" fmla="*/ 0 w 2860046"/>
              <a:gd name="connsiteY0" fmla="*/ 8173 h 360489"/>
              <a:gd name="connsiteX1" fmla="*/ 2153125 w 2860046"/>
              <a:gd name="connsiteY1" fmla="*/ 0 h 360489"/>
              <a:gd name="connsiteX2" fmla="*/ 2860046 w 2860046"/>
              <a:gd name="connsiteY2" fmla="*/ 339201 h 360489"/>
              <a:gd name="connsiteX3" fmla="*/ 723020 w 2860046"/>
              <a:gd name="connsiteY3" fmla="*/ 360489 h 360489"/>
              <a:gd name="connsiteX4" fmla="*/ 0 w 2860046"/>
              <a:gd name="connsiteY4" fmla="*/ 8173 h 360489"/>
              <a:gd name="connsiteX0" fmla="*/ 0 w 2885595"/>
              <a:gd name="connsiteY0" fmla="*/ 0 h 361841"/>
              <a:gd name="connsiteX1" fmla="*/ 2178674 w 2885595"/>
              <a:gd name="connsiteY1" fmla="*/ 1352 h 361841"/>
              <a:gd name="connsiteX2" fmla="*/ 2885595 w 2885595"/>
              <a:gd name="connsiteY2" fmla="*/ 340553 h 361841"/>
              <a:gd name="connsiteX3" fmla="*/ 748569 w 2885595"/>
              <a:gd name="connsiteY3" fmla="*/ 361841 h 361841"/>
              <a:gd name="connsiteX4" fmla="*/ 0 w 2885595"/>
              <a:gd name="connsiteY4" fmla="*/ 0 h 361841"/>
              <a:gd name="connsiteX0" fmla="*/ 0 w 2902631"/>
              <a:gd name="connsiteY0" fmla="*/ 0 h 361841"/>
              <a:gd name="connsiteX1" fmla="*/ 2195710 w 2902631"/>
              <a:gd name="connsiteY1" fmla="*/ 1352 h 361841"/>
              <a:gd name="connsiteX2" fmla="*/ 2902631 w 2902631"/>
              <a:gd name="connsiteY2" fmla="*/ 340553 h 361841"/>
              <a:gd name="connsiteX3" fmla="*/ 765605 w 2902631"/>
              <a:gd name="connsiteY3" fmla="*/ 361841 h 361841"/>
              <a:gd name="connsiteX4" fmla="*/ 0 w 2902631"/>
              <a:gd name="connsiteY4" fmla="*/ 0 h 361841"/>
              <a:gd name="connsiteX0" fmla="*/ 0 w 2902631"/>
              <a:gd name="connsiteY0" fmla="*/ 0 h 340553"/>
              <a:gd name="connsiteX1" fmla="*/ 2195710 w 2902631"/>
              <a:gd name="connsiteY1" fmla="*/ 1352 h 340553"/>
              <a:gd name="connsiteX2" fmla="*/ 2902631 w 2902631"/>
              <a:gd name="connsiteY2" fmla="*/ 340553 h 340553"/>
              <a:gd name="connsiteX3" fmla="*/ 1106289 w 2902631"/>
              <a:gd name="connsiteY3" fmla="*/ 311835 h 340553"/>
              <a:gd name="connsiteX4" fmla="*/ 0 w 2902631"/>
              <a:gd name="connsiteY4" fmla="*/ 0 h 340553"/>
              <a:gd name="connsiteX0" fmla="*/ 0 w 2902631"/>
              <a:gd name="connsiteY0" fmla="*/ 0 h 340553"/>
              <a:gd name="connsiteX1" fmla="*/ 2195710 w 2902631"/>
              <a:gd name="connsiteY1" fmla="*/ 1352 h 340553"/>
              <a:gd name="connsiteX2" fmla="*/ 2902631 w 2902631"/>
              <a:gd name="connsiteY2" fmla="*/ 340553 h 340553"/>
              <a:gd name="connsiteX3" fmla="*/ 1157390 w 2902631"/>
              <a:gd name="connsiteY3" fmla="*/ 304692 h 340553"/>
              <a:gd name="connsiteX4" fmla="*/ 0 w 2902631"/>
              <a:gd name="connsiteY4" fmla="*/ 0 h 340553"/>
              <a:gd name="connsiteX0" fmla="*/ 0 w 2902631"/>
              <a:gd name="connsiteY0" fmla="*/ 0 h 340553"/>
              <a:gd name="connsiteX1" fmla="*/ 2195710 w 2902631"/>
              <a:gd name="connsiteY1" fmla="*/ 1352 h 340553"/>
              <a:gd name="connsiteX2" fmla="*/ 2902631 w 2902631"/>
              <a:gd name="connsiteY2" fmla="*/ 340553 h 340553"/>
              <a:gd name="connsiteX3" fmla="*/ 1148874 w 2902631"/>
              <a:gd name="connsiteY3" fmla="*/ 328505 h 340553"/>
              <a:gd name="connsiteX4" fmla="*/ 0 w 2902631"/>
              <a:gd name="connsiteY4" fmla="*/ 0 h 340553"/>
              <a:gd name="connsiteX0" fmla="*/ 0 w 2732289"/>
              <a:gd name="connsiteY0" fmla="*/ 0 h 328505"/>
              <a:gd name="connsiteX1" fmla="*/ 2195710 w 2732289"/>
              <a:gd name="connsiteY1" fmla="*/ 1352 h 328505"/>
              <a:gd name="connsiteX2" fmla="*/ 2732289 w 2732289"/>
              <a:gd name="connsiteY2" fmla="*/ 292928 h 328505"/>
              <a:gd name="connsiteX3" fmla="*/ 1148874 w 2732289"/>
              <a:gd name="connsiteY3" fmla="*/ 328505 h 328505"/>
              <a:gd name="connsiteX4" fmla="*/ 0 w 2732289"/>
              <a:gd name="connsiteY4" fmla="*/ 0 h 328505"/>
              <a:gd name="connsiteX0" fmla="*/ 0 w 2851527"/>
              <a:gd name="connsiteY0" fmla="*/ 0 h 328505"/>
              <a:gd name="connsiteX1" fmla="*/ 2195710 w 2851527"/>
              <a:gd name="connsiteY1" fmla="*/ 1352 h 328505"/>
              <a:gd name="connsiteX2" fmla="*/ 2851527 w 2851527"/>
              <a:gd name="connsiteY2" fmla="*/ 311978 h 328505"/>
              <a:gd name="connsiteX3" fmla="*/ 1148874 w 2851527"/>
              <a:gd name="connsiteY3" fmla="*/ 328505 h 328505"/>
              <a:gd name="connsiteX4" fmla="*/ 0 w 2851527"/>
              <a:gd name="connsiteY4" fmla="*/ 0 h 328505"/>
              <a:gd name="connsiteX0" fmla="*/ 0 w 2851527"/>
              <a:gd name="connsiteY0" fmla="*/ 0 h 340411"/>
              <a:gd name="connsiteX1" fmla="*/ 2195710 w 2851527"/>
              <a:gd name="connsiteY1" fmla="*/ 1352 h 340411"/>
              <a:gd name="connsiteX2" fmla="*/ 2851527 w 2851527"/>
              <a:gd name="connsiteY2" fmla="*/ 311978 h 340411"/>
              <a:gd name="connsiteX3" fmla="*/ 731536 w 2851527"/>
              <a:gd name="connsiteY3" fmla="*/ 340411 h 340411"/>
              <a:gd name="connsiteX4" fmla="*/ 0 w 2851527"/>
              <a:gd name="connsiteY4" fmla="*/ 0 h 340411"/>
              <a:gd name="connsiteX0" fmla="*/ 0 w 2928180"/>
              <a:gd name="connsiteY0" fmla="*/ 0 h 340553"/>
              <a:gd name="connsiteX1" fmla="*/ 2195710 w 2928180"/>
              <a:gd name="connsiteY1" fmla="*/ 1352 h 340553"/>
              <a:gd name="connsiteX2" fmla="*/ 2928180 w 2928180"/>
              <a:gd name="connsiteY2" fmla="*/ 340553 h 340553"/>
              <a:gd name="connsiteX3" fmla="*/ 731536 w 2928180"/>
              <a:gd name="connsiteY3" fmla="*/ 340411 h 340553"/>
              <a:gd name="connsiteX4" fmla="*/ 0 w 2928180"/>
              <a:gd name="connsiteY4" fmla="*/ 0 h 340553"/>
              <a:gd name="connsiteX0" fmla="*/ 0 w 2936696"/>
              <a:gd name="connsiteY0" fmla="*/ 0 h 342934"/>
              <a:gd name="connsiteX1" fmla="*/ 2195710 w 2936696"/>
              <a:gd name="connsiteY1" fmla="*/ 1352 h 342934"/>
              <a:gd name="connsiteX2" fmla="*/ 2936696 w 2936696"/>
              <a:gd name="connsiteY2" fmla="*/ 342934 h 342934"/>
              <a:gd name="connsiteX3" fmla="*/ 731536 w 2936696"/>
              <a:gd name="connsiteY3" fmla="*/ 340411 h 342934"/>
              <a:gd name="connsiteX4" fmla="*/ 0 w 2936696"/>
              <a:gd name="connsiteY4" fmla="*/ 0 h 342934"/>
              <a:gd name="connsiteX0" fmla="*/ 0 w 2936696"/>
              <a:gd name="connsiteY0" fmla="*/ 0 h 345174"/>
              <a:gd name="connsiteX1" fmla="*/ 2195710 w 2936696"/>
              <a:gd name="connsiteY1" fmla="*/ 1352 h 345174"/>
              <a:gd name="connsiteX2" fmla="*/ 2936696 w 2936696"/>
              <a:gd name="connsiteY2" fmla="*/ 342934 h 345174"/>
              <a:gd name="connsiteX3" fmla="*/ 731536 w 2936696"/>
              <a:gd name="connsiteY3" fmla="*/ 345174 h 345174"/>
              <a:gd name="connsiteX4" fmla="*/ 0 w 2936696"/>
              <a:gd name="connsiteY4" fmla="*/ 0 h 345174"/>
              <a:gd name="connsiteX0" fmla="*/ 0 w 2936696"/>
              <a:gd name="connsiteY0" fmla="*/ 0 h 345174"/>
              <a:gd name="connsiteX1" fmla="*/ 1003654 w 2936696"/>
              <a:gd name="connsiteY1" fmla="*/ 3737 h 345174"/>
              <a:gd name="connsiteX2" fmla="*/ 2195710 w 2936696"/>
              <a:gd name="connsiteY2" fmla="*/ 1352 h 345174"/>
              <a:gd name="connsiteX3" fmla="*/ 2936696 w 2936696"/>
              <a:gd name="connsiteY3" fmla="*/ 342934 h 345174"/>
              <a:gd name="connsiteX4" fmla="*/ 731536 w 2936696"/>
              <a:gd name="connsiteY4" fmla="*/ 345174 h 345174"/>
              <a:gd name="connsiteX5" fmla="*/ 0 w 2936696"/>
              <a:gd name="connsiteY5" fmla="*/ 0 h 345174"/>
              <a:gd name="connsiteX0" fmla="*/ 0 w 2205160"/>
              <a:gd name="connsiteY0" fmla="*/ 343822 h 343822"/>
              <a:gd name="connsiteX1" fmla="*/ 272118 w 2205160"/>
              <a:gd name="connsiteY1" fmla="*/ 2385 h 343822"/>
              <a:gd name="connsiteX2" fmla="*/ 1464174 w 2205160"/>
              <a:gd name="connsiteY2" fmla="*/ 0 h 343822"/>
              <a:gd name="connsiteX3" fmla="*/ 2205160 w 2205160"/>
              <a:gd name="connsiteY3" fmla="*/ 341582 h 343822"/>
              <a:gd name="connsiteX4" fmla="*/ 0 w 2205160"/>
              <a:gd name="connsiteY4" fmla="*/ 343822 h 343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5160" h="343822">
                <a:moveTo>
                  <a:pt x="0" y="343822"/>
                </a:moveTo>
                <a:lnTo>
                  <a:pt x="272118" y="2385"/>
                </a:lnTo>
                <a:lnTo>
                  <a:pt x="1464174" y="0"/>
                </a:lnTo>
                <a:lnTo>
                  <a:pt x="2205160" y="341582"/>
                </a:lnTo>
                <a:lnTo>
                  <a:pt x="0" y="343822"/>
                </a:lnTo>
                <a:close/>
              </a:path>
            </a:pathLst>
          </a:custGeom>
          <a:gradFill>
            <a:gsLst>
              <a:gs pos="100000">
                <a:srgbClr val="150507"/>
              </a:gs>
              <a:gs pos="0">
                <a:srgbClr val="E8A9B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 rot="19767997">
            <a:off x="7815124" y="4143897"/>
            <a:ext cx="138999" cy="1309263"/>
          </a:xfrm>
          <a:custGeom>
            <a:avLst/>
            <a:gdLst>
              <a:gd name="connsiteX0" fmla="*/ 0 w 238125"/>
              <a:gd name="connsiteY0" fmla="*/ 0 h 1218120"/>
              <a:gd name="connsiteX1" fmla="*/ 238125 w 238125"/>
              <a:gd name="connsiteY1" fmla="*/ 0 h 1218120"/>
              <a:gd name="connsiteX2" fmla="*/ 238125 w 238125"/>
              <a:gd name="connsiteY2" fmla="*/ 1218120 h 1218120"/>
              <a:gd name="connsiteX3" fmla="*/ 0 w 238125"/>
              <a:gd name="connsiteY3" fmla="*/ 1218120 h 1218120"/>
              <a:gd name="connsiteX4" fmla="*/ 0 w 238125"/>
              <a:gd name="connsiteY4" fmla="*/ 0 h 1218120"/>
              <a:gd name="connsiteX0" fmla="*/ 0 w 243988"/>
              <a:gd name="connsiteY0" fmla="*/ 0 h 1218120"/>
              <a:gd name="connsiteX1" fmla="*/ 238125 w 243988"/>
              <a:gd name="connsiteY1" fmla="*/ 0 h 1218120"/>
              <a:gd name="connsiteX2" fmla="*/ 243988 w 243988"/>
              <a:gd name="connsiteY2" fmla="*/ 271809 h 1218120"/>
              <a:gd name="connsiteX3" fmla="*/ 238125 w 243988"/>
              <a:gd name="connsiteY3" fmla="*/ 1218120 h 1218120"/>
              <a:gd name="connsiteX4" fmla="*/ 0 w 243988"/>
              <a:gd name="connsiteY4" fmla="*/ 1218120 h 1218120"/>
              <a:gd name="connsiteX5" fmla="*/ 0 w 243988"/>
              <a:gd name="connsiteY5" fmla="*/ 0 h 1218120"/>
              <a:gd name="connsiteX0" fmla="*/ 0 w 243988"/>
              <a:gd name="connsiteY0" fmla="*/ 0 h 1218120"/>
              <a:gd name="connsiteX1" fmla="*/ 243988 w 243988"/>
              <a:gd name="connsiteY1" fmla="*/ 271809 h 1218120"/>
              <a:gd name="connsiteX2" fmla="*/ 238125 w 243988"/>
              <a:gd name="connsiteY2" fmla="*/ 1218120 h 1218120"/>
              <a:gd name="connsiteX3" fmla="*/ 0 w 243988"/>
              <a:gd name="connsiteY3" fmla="*/ 1218120 h 1218120"/>
              <a:gd name="connsiteX4" fmla="*/ 0 w 243988"/>
              <a:gd name="connsiteY4" fmla="*/ 0 h 1218120"/>
              <a:gd name="connsiteX0" fmla="*/ 7259 w 243988"/>
              <a:gd name="connsiteY0" fmla="*/ 0 h 1230426"/>
              <a:gd name="connsiteX1" fmla="*/ 243988 w 243988"/>
              <a:gd name="connsiteY1" fmla="*/ 284115 h 1230426"/>
              <a:gd name="connsiteX2" fmla="*/ 238125 w 243988"/>
              <a:gd name="connsiteY2" fmla="*/ 1230426 h 1230426"/>
              <a:gd name="connsiteX3" fmla="*/ 0 w 243988"/>
              <a:gd name="connsiteY3" fmla="*/ 1230426 h 1230426"/>
              <a:gd name="connsiteX4" fmla="*/ 7259 w 243988"/>
              <a:gd name="connsiteY4" fmla="*/ 0 h 1230426"/>
              <a:gd name="connsiteX0" fmla="*/ 405 w 248863"/>
              <a:gd name="connsiteY0" fmla="*/ 0 h 1215227"/>
              <a:gd name="connsiteX1" fmla="*/ 248863 w 248863"/>
              <a:gd name="connsiteY1" fmla="*/ 268916 h 1215227"/>
              <a:gd name="connsiteX2" fmla="*/ 243000 w 248863"/>
              <a:gd name="connsiteY2" fmla="*/ 1215227 h 1215227"/>
              <a:gd name="connsiteX3" fmla="*/ 4875 w 248863"/>
              <a:gd name="connsiteY3" fmla="*/ 1215227 h 1215227"/>
              <a:gd name="connsiteX4" fmla="*/ 405 w 248863"/>
              <a:gd name="connsiteY4" fmla="*/ 0 h 1215227"/>
              <a:gd name="connsiteX0" fmla="*/ 2052 w 250510"/>
              <a:gd name="connsiteY0" fmla="*/ 0 h 1216910"/>
              <a:gd name="connsiteX1" fmla="*/ 250510 w 250510"/>
              <a:gd name="connsiteY1" fmla="*/ 268916 h 1216910"/>
              <a:gd name="connsiteX2" fmla="*/ 244647 w 250510"/>
              <a:gd name="connsiteY2" fmla="*/ 1215227 h 1216910"/>
              <a:gd name="connsiteX3" fmla="*/ 0 w 250510"/>
              <a:gd name="connsiteY3" fmla="*/ 1216910 h 1216910"/>
              <a:gd name="connsiteX4" fmla="*/ 2052 w 250510"/>
              <a:gd name="connsiteY4" fmla="*/ 0 h 1216910"/>
              <a:gd name="connsiteX0" fmla="*/ 2052 w 250510"/>
              <a:gd name="connsiteY0" fmla="*/ 0 h 1282591"/>
              <a:gd name="connsiteX1" fmla="*/ 250510 w 250510"/>
              <a:gd name="connsiteY1" fmla="*/ 268916 h 1282591"/>
              <a:gd name="connsiteX2" fmla="*/ 138563 w 250510"/>
              <a:gd name="connsiteY2" fmla="*/ 1282591 h 1282591"/>
              <a:gd name="connsiteX3" fmla="*/ 0 w 250510"/>
              <a:gd name="connsiteY3" fmla="*/ 1216910 h 1282591"/>
              <a:gd name="connsiteX4" fmla="*/ 2052 w 250510"/>
              <a:gd name="connsiteY4" fmla="*/ 0 h 1282591"/>
              <a:gd name="connsiteX0" fmla="*/ 2052 w 250510"/>
              <a:gd name="connsiteY0" fmla="*/ 0 h 1282591"/>
              <a:gd name="connsiteX1" fmla="*/ 250510 w 250510"/>
              <a:gd name="connsiteY1" fmla="*/ 268916 h 1282591"/>
              <a:gd name="connsiteX2" fmla="*/ 138563 w 250510"/>
              <a:gd name="connsiteY2" fmla="*/ 1282591 h 1282591"/>
              <a:gd name="connsiteX3" fmla="*/ 0 w 250510"/>
              <a:gd name="connsiteY3" fmla="*/ 1216910 h 1282591"/>
              <a:gd name="connsiteX4" fmla="*/ 2052 w 250510"/>
              <a:gd name="connsiteY4" fmla="*/ 0 h 1282591"/>
              <a:gd name="connsiteX0" fmla="*/ 2052 w 138999"/>
              <a:gd name="connsiteY0" fmla="*/ 0 h 1282591"/>
              <a:gd name="connsiteX1" fmla="*/ 137119 w 138999"/>
              <a:gd name="connsiteY1" fmla="*/ 287737 h 1282591"/>
              <a:gd name="connsiteX2" fmla="*/ 138563 w 138999"/>
              <a:gd name="connsiteY2" fmla="*/ 1282591 h 1282591"/>
              <a:gd name="connsiteX3" fmla="*/ 0 w 138999"/>
              <a:gd name="connsiteY3" fmla="*/ 1216910 h 1282591"/>
              <a:gd name="connsiteX4" fmla="*/ 2052 w 138999"/>
              <a:gd name="connsiteY4" fmla="*/ 0 h 1282591"/>
              <a:gd name="connsiteX0" fmla="*/ 3262 w 138999"/>
              <a:gd name="connsiteY0" fmla="*/ 0 h 1284642"/>
              <a:gd name="connsiteX1" fmla="*/ 137119 w 138999"/>
              <a:gd name="connsiteY1" fmla="*/ 289788 h 1284642"/>
              <a:gd name="connsiteX2" fmla="*/ 138563 w 138999"/>
              <a:gd name="connsiteY2" fmla="*/ 1284642 h 1284642"/>
              <a:gd name="connsiteX3" fmla="*/ 0 w 138999"/>
              <a:gd name="connsiteY3" fmla="*/ 1218961 h 1284642"/>
              <a:gd name="connsiteX4" fmla="*/ 3262 w 138999"/>
              <a:gd name="connsiteY4" fmla="*/ 0 h 1284642"/>
              <a:gd name="connsiteX0" fmla="*/ 3262 w 138999"/>
              <a:gd name="connsiteY0" fmla="*/ 0 h 1284642"/>
              <a:gd name="connsiteX1" fmla="*/ 23324 w 138999"/>
              <a:gd name="connsiteY1" fmla="*/ 37439 h 1284642"/>
              <a:gd name="connsiteX2" fmla="*/ 137119 w 138999"/>
              <a:gd name="connsiteY2" fmla="*/ 289788 h 1284642"/>
              <a:gd name="connsiteX3" fmla="*/ 138563 w 138999"/>
              <a:gd name="connsiteY3" fmla="*/ 1284642 h 1284642"/>
              <a:gd name="connsiteX4" fmla="*/ 0 w 138999"/>
              <a:gd name="connsiteY4" fmla="*/ 1218961 h 1284642"/>
              <a:gd name="connsiteX5" fmla="*/ 3262 w 138999"/>
              <a:gd name="connsiteY5" fmla="*/ 0 h 1284642"/>
              <a:gd name="connsiteX0" fmla="*/ 3262 w 138999"/>
              <a:gd name="connsiteY0" fmla="*/ 12787 h 1297429"/>
              <a:gd name="connsiteX1" fmla="*/ 22538 w 138999"/>
              <a:gd name="connsiteY1" fmla="*/ 0 h 1297429"/>
              <a:gd name="connsiteX2" fmla="*/ 137119 w 138999"/>
              <a:gd name="connsiteY2" fmla="*/ 302575 h 1297429"/>
              <a:gd name="connsiteX3" fmla="*/ 138563 w 138999"/>
              <a:gd name="connsiteY3" fmla="*/ 1297429 h 1297429"/>
              <a:gd name="connsiteX4" fmla="*/ 0 w 138999"/>
              <a:gd name="connsiteY4" fmla="*/ 1231748 h 1297429"/>
              <a:gd name="connsiteX5" fmla="*/ 3262 w 138999"/>
              <a:gd name="connsiteY5" fmla="*/ 12787 h 1297429"/>
              <a:gd name="connsiteX0" fmla="*/ 843 w 138999"/>
              <a:gd name="connsiteY0" fmla="*/ 16888 h 1297429"/>
              <a:gd name="connsiteX1" fmla="*/ 22538 w 138999"/>
              <a:gd name="connsiteY1" fmla="*/ 0 h 1297429"/>
              <a:gd name="connsiteX2" fmla="*/ 137119 w 138999"/>
              <a:gd name="connsiteY2" fmla="*/ 302575 h 1297429"/>
              <a:gd name="connsiteX3" fmla="*/ 138563 w 138999"/>
              <a:gd name="connsiteY3" fmla="*/ 1297429 h 1297429"/>
              <a:gd name="connsiteX4" fmla="*/ 0 w 138999"/>
              <a:gd name="connsiteY4" fmla="*/ 1231748 h 1297429"/>
              <a:gd name="connsiteX5" fmla="*/ 843 w 138999"/>
              <a:gd name="connsiteY5" fmla="*/ 16888 h 1297429"/>
              <a:gd name="connsiteX0" fmla="*/ 843 w 138999"/>
              <a:gd name="connsiteY0" fmla="*/ 28722 h 1309263"/>
              <a:gd name="connsiteX1" fmla="*/ 21224 w 138999"/>
              <a:gd name="connsiteY1" fmla="*/ 0 h 1309263"/>
              <a:gd name="connsiteX2" fmla="*/ 137119 w 138999"/>
              <a:gd name="connsiteY2" fmla="*/ 314409 h 1309263"/>
              <a:gd name="connsiteX3" fmla="*/ 138563 w 138999"/>
              <a:gd name="connsiteY3" fmla="*/ 1309263 h 1309263"/>
              <a:gd name="connsiteX4" fmla="*/ 0 w 138999"/>
              <a:gd name="connsiteY4" fmla="*/ 1243582 h 1309263"/>
              <a:gd name="connsiteX5" fmla="*/ 843 w 138999"/>
              <a:gd name="connsiteY5" fmla="*/ 28722 h 1309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8999" h="1309263">
                <a:moveTo>
                  <a:pt x="843" y="28722"/>
                </a:moveTo>
                <a:lnTo>
                  <a:pt x="21224" y="0"/>
                </a:lnTo>
                <a:lnTo>
                  <a:pt x="137119" y="314409"/>
                </a:lnTo>
                <a:cubicBezTo>
                  <a:pt x="135165" y="629846"/>
                  <a:pt x="140517" y="993826"/>
                  <a:pt x="138563" y="1309263"/>
                </a:cubicBezTo>
                <a:cubicBezTo>
                  <a:pt x="75862" y="1263806"/>
                  <a:pt x="46188" y="1265476"/>
                  <a:pt x="0" y="1243582"/>
                </a:cubicBezTo>
                <a:cubicBezTo>
                  <a:pt x="2420" y="833440"/>
                  <a:pt x="-1577" y="438864"/>
                  <a:pt x="843" y="28722"/>
                </a:cubicBezTo>
                <a:close/>
              </a:path>
            </a:pathLst>
          </a:custGeom>
          <a:gradFill>
            <a:gsLst>
              <a:gs pos="100000">
                <a:srgbClr val="150507"/>
              </a:gs>
              <a:gs pos="0">
                <a:srgbClr val="E8A9B0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8859238" y="1279208"/>
            <a:ext cx="2610010" cy="110799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279400" prst="coolSlant"/>
            </a:sp3d>
          </a:bodyPr>
          <a:lstStyle/>
          <a:p>
            <a:r>
              <a:rPr lang="en-US" sz="6600" dirty="0" smtClean="0">
                <a:solidFill>
                  <a:srgbClr val="E8A9B0"/>
                </a:solidFill>
                <a:effectLst>
                  <a:outerShdw blurRad="190500" algn="ctr" rotWithShape="0">
                    <a:prstClr val="black">
                      <a:alpha val="84000"/>
                    </a:prstClr>
                  </a:outerShdw>
                </a:effectLst>
                <a:latin typeface="Impact" panose="020B0806030902050204" pitchFamily="34" charset="0"/>
              </a:rPr>
              <a:t>DESIGN</a:t>
            </a:r>
            <a:endParaRPr lang="en-US" sz="6600" dirty="0">
              <a:solidFill>
                <a:srgbClr val="E8A9B0"/>
              </a:solidFill>
              <a:effectLst>
                <a:outerShdw blurRad="190500" algn="ctr" rotWithShape="0">
                  <a:prstClr val="black">
                    <a:alpha val="84000"/>
                  </a:prst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01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1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Impact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Amanullah Elham</dc:creator>
  <cp:lastModifiedBy>Amanullah Elham</cp:lastModifiedBy>
  <cp:revision>8</cp:revision>
  <dcterms:created xsi:type="dcterms:W3CDTF">2021-02-17T05:37:57Z</dcterms:created>
  <dcterms:modified xsi:type="dcterms:W3CDTF">2021-02-17T16:24:39Z</dcterms:modified>
</cp:coreProperties>
</file>