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540" y="54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C0A8-67B6-4150-A976-DFB19BDAA76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A722-09AD-4D9A-B27F-029636F7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025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C0A8-67B6-4150-A976-DFB19BDAA76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A722-09AD-4D9A-B27F-029636F7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83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C0A8-67B6-4150-A976-DFB19BDAA76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A722-09AD-4D9A-B27F-029636F7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68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C0A8-67B6-4150-A976-DFB19BDAA76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A722-09AD-4D9A-B27F-029636F7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30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C0A8-67B6-4150-A976-DFB19BDAA76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A722-09AD-4D9A-B27F-029636F7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9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C0A8-67B6-4150-A976-DFB19BDAA76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A722-09AD-4D9A-B27F-029636F7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35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C0A8-67B6-4150-A976-DFB19BDAA76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A722-09AD-4D9A-B27F-029636F7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6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C0A8-67B6-4150-A976-DFB19BDAA76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A722-09AD-4D9A-B27F-029636F7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14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C0A8-67B6-4150-A976-DFB19BDAA76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A722-09AD-4D9A-B27F-029636F7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176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C0A8-67B6-4150-A976-DFB19BDAA76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A722-09AD-4D9A-B27F-029636F7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63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C0A8-67B6-4150-A976-DFB19BDAA76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A722-09AD-4D9A-B27F-029636F7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7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8C0A8-67B6-4150-A976-DFB19BDAA768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CA722-09AD-4D9A-B27F-029636F7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538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8669077" y="2291525"/>
            <a:ext cx="2896509" cy="4004866"/>
          </a:xfrm>
          <a:custGeom>
            <a:avLst/>
            <a:gdLst>
              <a:gd name="connsiteX0" fmla="*/ 1608589 w 2896509"/>
              <a:gd name="connsiteY0" fmla="*/ 0 h 4004866"/>
              <a:gd name="connsiteX1" fmla="*/ 2896509 w 2896509"/>
              <a:gd name="connsiteY1" fmla="*/ 1180301 h 4004866"/>
              <a:gd name="connsiteX2" fmla="*/ 2676553 w 2896509"/>
              <a:gd name="connsiteY2" fmla="*/ 1840219 h 4004866"/>
              <a:gd name="connsiteX3" fmla="*/ 2627377 w 2896509"/>
              <a:gd name="connsiteY3" fmla="*/ 1900486 h 4004866"/>
              <a:gd name="connsiteX4" fmla="*/ 2633413 w 2896509"/>
              <a:gd name="connsiteY4" fmla="*/ 1902871 h 4004866"/>
              <a:gd name="connsiteX5" fmla="*/ 2507856 w 2896509"/>
              <a:gd name="connsiteY5" fmla="*/ 2196631 h 4004866"/>
              <a:gd name="connsiteX6" fmla="*/ 2424729 w 2896509"/>
              <a:gd name="connsiteY6" fmla="*/ 2584558 h 4004866"/>
              <a:gd name="connsiteX7" fmla="*/ 2459365 w 2896509"/>
              <a:gd name="connsiteY7" fmla="*/ 3191994 h 4004866"/>
              <a:gd name="connsiteX8" fmla="*/ 2700305 w 2896509"/>
              <a:gd name="connsiteY8" fmla="*/ 3815449 h 4004866"/>
              <a:gd name="connsiteX9" fmla="*/ 1348620 w 2896509"/>
              <a:gd name="connsiteY9" fmla="*/ 4004866 h 4004866"/>
              <a:gd name="connsiteX10" fmla="*/ 1246877 w 2896509"/>
              <a:gd name="connsiteY10" fmla="*/ 3205849 h 4004866"/>
              <a:gd name="connsiteX11" fmla="*/ 271646 w 2896509"/>
              <a:gd name="connsiteY11" fmla="*/ 2894337 h 4004866"/>
              <a:gd name="connsiteX12" fmla="*/ 360401 w 2896509"/>
              <a:gd name="connsiteY12" fmla="*/ 2529140 h 4004866"/>
              <a:gd name="connsiteX13" fmla="*/ 259090 w 2896509"/>
              <a:gd name="connsiteY13" fmla="*/ 2381286 h 4004866"/>
              <a:gd name="connsiteX14" fmla="*/ 338536 w 2896509"/>
              <a:gd name="connsiteY14" fmla="*/ 2266769 h 4004866"/>
              <a:gd name="connsiteX15" fmla="*/ 245018 w 2896509"/>
              <a:gd name="connsiteY15" fmla="*/ 2191003 h 4004866"/>
              <a:gd name="connsiteX16" fmla="*/ 304983 w 2896509"/>
              <a:gd name="connsiteY16" fmla="*/ 2058086 h 4004866"/>
              <a:gd name="connsiteX17" fmla="*/ 291129 w 2896509"/>
              <a:gd name="connsiteY17" fmla="*/ 2016522 h 4004866"/>
              <a:gd name="connsiteX18" fmla="*/ 249565 w 2896509"/>
              <a:gd name="connsiteY18" fmla="*/ 1988813 h 4004866"/>
              <a:gd name="connsiteX19" fmla="*/ 183 w 2896509"/>
              <a:gd name="connsiteY19" fmla="*/ 1850268 h 4004866"/>
              <a:gd name="connsiteX20" fmla="*/ 292862 w 2896509"/>
              <a:gd name="connsiteY20" fmla="*/ 1408654 h 4004866"/>
              <a:gd name="connsiteX21" fmla="*/ 318735 w 2896509"/>
              <a:gd name="connsiteY21" fmla="*/ 1293806 h 4004866"/>
              <a:gd name="connsiteX22" fmla="*/ 322335 w 2896509"/>
              <a:gd name="connsiteY22" fmla="*/ 1210535 h 4004866"/>
              <a:gd name="connsiteX23" fmla="*/ 320669 w 2896509"/>
              <a:gd name="connsiteY23" fmla="*/ 1180301 h 4004866"/>
              <a:gd name="connsiteX24" fmla="*/ 323137 w 2896509"/>
              <a:gd name="connsiteY24" fmla="*/ 1135506 h 4004866"/>
              <a:gd name="connsiteX25" fmla="*/ 321893 w 2896509"/>
              <a:gd name="connsiteY25" fmla="*/ 1068655 h 4004866"/>
              <a:gd name="connsiteX26" fmla="*/ 326415 w 2896509"/>
              <a:gd name="connsiteY26" fmla="*/ 991286 h 4004866"/>
              <a:gd name="connsiteX27" fmla="*/ 337941 w 2896509"/>
              <a:gd name="connsiteY27" fmla="*/ 995840 h 4004866"/>
              <a:gd name="connsiteX28" fmla="*/ 346835 w 2896509"/>
              <a:gd name="connsiteY28" fmla="*/ 942429 h 4004866"/>
              <a:gd name="connsiteX29" fmla="*/ 1608589 w 2896509"/>
              <a:gd name="connsiteY29" fmla="*/ 0 h 4004866"/>
              <a:gd name="connsiteX0" fmla="*/ 1608589 w 2896509"/>
              <a:gd name="connsiteY0" fmla="*/ 0 h 4004866"/>
              <a:gd name="connsiteX1" fmla="*/ 2896509 w 2896509"/>
              <a:gd name="connsiteY1" fmla="*/ 1180301 h 4004866"/>
              <a:gd name="connsiteX2" fmla="*/ 2676553 w 2896509"/>
              <a:gd name="connsiteY2" fmla="*/ 1840219 h 4004866"/>
              <a:gd name="connsiteX3" fmla="*/ 2627377 w 2896509"/>
              <a:gd name="connsiteY3" fmla="*/ 1900486 h 4004866"/>
              <a:gd name="connsiteX4" fmla="*/ 2633413 w 2896509"/>
              <a:gd name="connsiteY4" fmla="*/ 1902871 h 4004866"/>
              <a:gd name="connsiteX5" fmla="*/ 2507856 w 2896509"/>
              <a:gd name="connsiteY5" fmla="*/ 2196631 h 4004866"/>
              <a:gd name="connsiteX6" fmla="*/ 2424729 w 2896509"/>
              <a:gd name="connsiteY6" fmla="*/ 2584558 h 4004866"/>
              <a:gd name="connsiteX7" fmla="*/ 2459365 w 2896509"/>
              <a:gd name="connsiteY7" fmla="*/ 3191994 h 4004866"/>
              <a:gd name="connsiteX8" fmla="*/ 2700305 w 2896509"/>
              <a:gd name="connsiteY8" fmla="*/ 3815449 h 4004866"/>
              <a:gd name="connsiteX9" fmla="*/ 1348620 w 2896509"/>
              <a:gd name="connsiteY9" fmla="*/ 4004866 h 4004866"/>
              <a:gd name="connsiteX10" fmla="*/ 1246877 w 2896509"/>
              <a:gd name="connsiteY10" fmla="*/ 3205849 h 4004866"/>
              <a:gd name="connsiteX11" fmla="*/ 271646 w 2896509"/>
              <a:gd name="connsiteY11" fmla="*/ 2894337 h 4004866"/>
              <a:gd name="connsiteX12" fmla="*/ 360401 w 2896509"/>
              <a:gd name="connsiteY12" fmla="*/ 2529140 h 4004866"/>
              <a:gd name="connsiteX13" fmla="*/ 259090 w 2896509"/>
              <a:gd name="connsiteY13" fmla="*/ 2381286 h 4004866"/>
              <a:gd name="connsiteX14" fmla="*/ 338536 w 2896509"/>
              <a:gd name="connsiteY14" fmla="*/ 2266769 h 4004866"/>
              <a:gd name="connsiteX15" fmla="*/ 245018 w 2896509"/>
              <a:gd name="connsiteY15" fmla="*/ 2191003 h 4004866"/>
              <a:gd name="connsiteX16" fmla="*/ 304983 w 2896509"/>
              <a:gd name="connsiteY16" fmla="*/ 2058086 h 4004866"/>
              <a:gd name="connsiteX17" fmla="*/ 291129 w 2896509"/>
              <a:gd name="connsiteY17" fmla="*/ 2016522 h 4004866"/>
              <a:gd name="connsiteX18" fmla="*/ 249565 w 2896509"/>
              <a:gd name="connsiteY18" fmla="*/ 1988813 h 4004866"/>
              <a:gd name="connsiteX19" fmla="*/ 183 w 2896509"/>
              <a:gd name="connsiteY19" fmla="*/ 1850268 h 4004866"/>
              <a:gd name="connsiteX20" fmla="*/ 292862 w 2896509"/>
              <a:gd name="connsiteY20" fmla="*/ 1408654 h 4004866"/>
              <a:gd name="connsiteX21" fmla="*/ 318735 w 2896509"/>
              <a:gd name="connsiteY21" fmla="*/ 1293806 h 4004866"/>
              <a:gd name="connsiteX22" fmla="*/ 322335 w 2896509"/>
              <a:gd name="connsiteY22" fmla="*/ 1210535 h 4004866"/>
              <a:gd name="connsiteX23" fmla="*/ 320669 w 2896509"/>
              <a:gd name="connsiteY23" fmla="*/ 1180301 h 4004866"/>
              <a:gd name="connsiteX24" fmla="*/ 323137 w 2896509"/>
              <a:gd name="connsiteY24" fmla="*/ 1135506 h 4004866"/>
              <a:gd name="connsiteX25" fmla="*/ 321893 w 2896509"/>
              <a:gd name="connsiteY25" fmla="*/ 1068655 h 4004866"/>
              <a:gd name="connsiteX26" fmla="*/ 326415 w 2896509"/>
              <a:gd name="connsiteY26" fmla="*/ 991286 h 4004866"/>
              <a:gd name="connsiteX27" fmla="*/ 346835 w 2896509"/>
              <a:gd name="connsiteY27" fmla="*/ 942429 h 4004866"/>
              <a:gd name="connsiteX28" fmla="*/ 1608589 w 2896509"/>
              <a:gd name="connsiteY28" fmla="*/ 0 h 4004866"/>
              <a:gd name="connsiteX0" fmla="*/ 1608589 w 2896509"/>
              <a:gd name="connsiteY0" fmla="*/ 0 h 4004866"/>
              <a:gd name="connsiteX1" fmla="*/ 2896509 w 2896509"/>
              <a:gd name="connsiteY1" fmla="*/ 1180301 h 4004866"/>
              <a:gd name="connsiteX2" fmla="*/ 2676553 w 2896509"/>
              <a:gd name="connsiteY2" fmla="*/ 1840219 h 4004866"/>
              <a:gd name="connsiteX3" fmla="*/ 2627377 w 2896509"/>
              <a:gd name="connsiteY3" fmla="*/ 1900486 h 4004866"/>
              <a:gd name="connsiteX4" fmla="*/ 2633413 w 2896509"/>
              <a:gd name="connsiteY4" fmla="*/ 1902871 h 4004866"/>
              <a:gd name="connsiteX5" fmla="*/ 2507856 w 2896509"/>
              <a:gd name="connsiteY5" fmla="*/ 2196631 h 4004866"/>
              <a:gd name="connsiteX6" fmla="*/ 2424729 w 2896509"/>
              <a:gd name="connsiteY6" fmla="*/ 2584558 h 4004866"/>
              <a:gd name="connsiteX7" fmla="*/ 2459365 w 2896509"/>
              <a:gd name="connsiteY7" fmla="*/ 3191994 h 4004866"/>
              <a:gd name="connsiteX8" fmla="*/ 2700305 w 2896509"/>
              <a:gd name="connsiteY8" fmla="*/ 3815449 h 4004866"/>
              <a:gd name="connsiteX9" fmla="*/ 1348620 w 2896509"/>
              <a:gd name="connsiteY9" fmla="*/ 4004866 h 4004866"/>
              <a:gd name="connsiteX10" fmla="*/ 1246877 w 2896509"/>
              <a:gd name="connsiteY10" fmla="*/ 3205849 h 4004866"/>
              <a:gd name="connsiteX11" fmla="*/ 271646 w 2896509"/>
              <a:gd name="connsiteY11" fmla="*/ 2894337 h 4004866"/>
              <a:gd name="connsiteX12" fmla="*/ 360401 w 2896509"/>
              <a:gd name="connsiteY12" fmla="*/ 2529140 h 4004866"/>
              <a:gd name="connsiteX13" fmla="*/ 259090 w 2896509"/>
              <a:gd name="connsiteY13" fmla="*/ 2381286 h 4004866"/>
              <a:gd name="connsiteX14" fmla="*/ 338536 w 2896509"/>
              <a:gd name="connsiteY14" fmla="*/ 2266769 h 4004866"/>
              <a:gd name="connsiteX15" fmla="*/ 245018 w 2896509"/>
              <a:gd name="connsiteY15" fmla="*/ 2191003 h 4004866"/>
              <a:gd name="connsiteX16" fmla="*/ 304983 w 2896509"/>
              <a:gd name="connsiteY16" fmla="*/ 2058086 h 4004866"/>
              <a:gd name="connsiteX17" fmla="*/ 291129 w 2896509"/>
              <a:gd name="connsiteY17" fmla="*/ 2016522 h 4004866"/>
              <a:gd name="connsiteX18" fmla="*/ 249565 w 2896509"/>
              <a:gd name="connsiteY18" fmla="*/ 1988813 h 4004866"/>
              <a:gd name="connsiteX19" fmla="*/ 183 w 2896509"/>
              <a:gd name="connsiteY19" fmla="*/ 1850268 h 4004866"/>
              <a:gd name="connsiteX20" fmla="*/ 292862 w 2896509"/>
              <a:gd name="connsiteY20" fmla="*/ 1408654 h 4004866"/>
              <a:gd name="connsiteX21" fmla="*/ 318735 w 2896509"/>
              <a:gd name="connsiteY21" fmla="*/ 1293806 h 4004866"/>
              <a:gd name="connsiteX22" fmla="*/ 322335 w 2896509"/>
              <a:gd name="connsiteY22" fmla="*/ 1210535 h 4004866"/>
              <a:gd name="connsiteX23" fmla="*/ 320669 w 2896509"/>
              <a:gd name="connsiteY23" fmla="*/ 1180301 h 4004866"/>
              <a:gd name="connsiteX24" fmla="*/ 323137 w 2896509"/>
              <a:gd name="connsiteY24" fmla="*/ 1135506 h 4004866"/>
              <a:gd name="connsiteX25" fmla="*/ 321893 w 2896509"/>
              <a:gd name="connsiteY25" fmla="*/ 1068655 h 4004866"/>
              <a:gd name="connsiteX26" fmla="*/ 333559 w 2896509"/>
              <a:gd name="connsiteY26" fmla="*/ 993667 h 4004866"/>
              <a:gd name="connsiteX27" fmla="*/ 346835 w 2896509"/>
              <a:gd name="connsiteY27" fmla="*/ 942429 h 4004866"/>
              <a:gd name="connsiteX28" fmla="*/ 1608589 w 2896509"/>
              <a:gd name="connsiteY28" fmla="*/ 0 h 4004866"/>
              <a:gd name="connsiteX0" fmla="*/ 1608589 w 2896509"/>
              <a:gd name="connsiteY0" fmla="*/ 0 h 4004866"/>
              <a:gd name="connsiteX1" fmla="*/ 2896509 w 2896509"/>
              <a:gd name="connsiteY1" fmla="*/ 1180301 h 4004866"/>
              <a:gd name="connsiteX2" fmla="*/ 2676553 w 2896509"/>
              <a:gd name="connsiteY2" fmla="*/ 1840219 h 4004866"/>
              <a:gd name="connsiteX3" fmla="*/ 2627377 w 2896509"/>
              <a:gd name="connsiteY3" fmla="*/ 1900486 h 4004866"/>
              <a:gd name="connsiteX4" fmla="*/ 2633413 w 2896509"/>
              <a:gd name="connsiteY4" fmla="*/ 1902871 h 4004866"/>
              <a:gd name="connsiteX5" fmla="*/ 2507856 w 2896509"/>
              <a:gd name="connsiteY5" fmla="*/ 2196631 h 4004866"/>
              <a:gd name="connsiteX6" fmla="*/ 2424729 w 2896509"/>
              <a:gd name="connsiteY6" fmla="*/ 2584558 h 4004866"/>
              <a:gd name="connsiteX7" fmla="*/ 2459365 w 2896509"/>
              <a:gd name="connsiteY7" fmla="*/ 3191994 h 4004866"/>
              <a:gd name="connsiteX8" fmla="*/ 2700305 w 2896509"/>
              <a:gd name="connsiteY8" fmla="*/ 3815449 h 4004866"/>
              <a:gd name="connsiteX9" fmla="*/ 1348620 w 2896509"/>
              <a:gd name="connsiteY9" fmla="*/ 4004866 h 4004866"/>
              <a:gd name="connsiteX10" fmla="*/ 1246877 w 2896509"/>
              <a:gd name="connsiteY10" fmla="*/ 3205849 h 4004866"/>
              <a:gd name="connsiteX11" fmla="*/ 271646 w 2896509"/>
              <a:gd name="connsiteY11" fmla="*/ 2894337 h 4004866"/>
              <a:gd name="connsiteX12" fmla="*/ 360401 w 2896509"/>
              <a:gd name="connsiteY12" fmla="*/ 2529140 h 4004866"/>
              <a:gd name="connsiteX13" fmla="*/ 259090 w 2896509"/>
              <a:gd name="connsiteY13" fmla="*/ 2381286 h 4004866"/>
              <a:gd name="connsiteX14" fmla="*/ 338536 w 2896509"/>
              <a:gd name="connsiteY14" fmla="*/ 2266769 h 4004866"/>
              <a:gd name="connsiteX15" fmla="*/ 245018 w 2896509"/>
              <a:gd name="connsiteY15" fmla="*/ 2191003 h 4004866"/>
              <a:gd name="connsiteX16" fmla="*/ 304983 w 2896509"/>
              <a:gd name="connsiteY16" fmla="*/ 2058086 h 4004866"/>
              <a:gd name="connsiteX17" fmla="*/ 291129 w 2896509"/>
              <a:gd name="connsiteY17" fmla="*/ 2016522 h 4004866"/>
              <a:gd name="connsiteX18" fmla="*/ 249565 w 2896509"/>
              <a:gd name="connsiteY18" fmla="*/ 1988813 h 4004866"/>
              <a:gd name="connsiteX19" fmla="*/ 183 w 2896509"/>
              <a:gd name="connsiteY19" fmla="*/ 1850268 h 4004866"/>
              <a:gd name="connsiteX20" fmla="*/ 292862 w 2896509"/>
              <a:gd name="connsiteY20" fmla="*/ 1408654 h 4004866"/>
              <a:gd name="connsiteX21" fmla="*/ 318735 w 2896509"/>
              <a:gd name="connsiteY21" fmla="*/ 1293806 h 4004866"/>
              <a:gd name="connsiteX22" fmla="*/ 322335 w 2896509"/>
              <a:gd name="connsiteY22" fmla="*/ 1210535 h 4004866"/>
              <a:gd name="connsiteX23" fmla="*/ 320669 w 2896509"/>
              <a:gd name="connsiteY23" fmla="*/ 1180301 h 4004866"/>
              <a:gd name="connsiteX24" fmla="*/ 323137 w 2896509"/>
              <a:gd name="connsiteY24" fmla="*/ 1135506 h 4004866"/>
              <a:gd name="connsiteX25" fmla="*/ 324274 w 2896509"/>
              <a:gd name="connsiteY25" fmla="*/ 1068655 h 4004866"/>
              <a:gd name="connsiteX26" fmla="*/ 333559 w 2896509"/>
              <a:gd name="connsiteY26" fmla="*/ 993667 h 4004866"/>
              <a:gd name="connsiteX27" fmla="*/ 346835 w 2896509"/>
              <a:gd name="connsiteY27" fmla="*/ 942429 h 4004866"/>
              <a:gd name="connsiteX28" fmla="*/ 1608589 w 2896509"/>
              <a:gd name="connsiteY28" fmla="*/ 0 h 4004866"/>
              <a:gd name="connsiteX0" fmla="*/ 1608589 w 2896509"/>
              <a:gd name="connsiteY0" fmla="*/ 0 h 4004866"/>
              <a:gd name="connsiteX1" fmla="*/ 2896509 w 2896509"/>
              <a:gd name="connsiteY1" fmla="*/ 1180301 h 4004866"/>
              <a:gd name="connsiteX2" fmla="*/ 2676553 w 2896509"/>
              <a:gd name="connsiteY2" fmla="*/ 1840219 h 4004866"/>
              <a:gd name="connsiteX3" fmla="*/ 2627377 w 2896509"/>
              <a:gd name="connsiteY3" fmla="*/ 1900486 h 4004866"/>
              <a:gd name="connsiteX4" fmla="*/ 2633413 w 2896509"/>
              <a:gd name="connsiteY4" fmla="*/ 1902871 h 4004866"/>
              <a:gd name="connsiteX5" fmla="*/ 2507856 w 2896509"/>
              <a:gd name="connsiteY5" fmla="*/ 2196631 h 4004866"/>
              <a:gd name="connsiteX6" fmla="*/ 2424729 w 2896509"/>
              <a:gd name="connsiteY6" fmla="*/ 2584558 h 4004866"/>
              <a:gd name="connsiteX7" fmla="*/ 2459365 w 2896509"/>
              <a:gd name="connsiteY7" fmla="*/ 3191994 h 4004866"/>
              <a:gd name="connsiteX8" fmla="*/ 2700305 w 2896509"/>
              <a:gd name="connsiteY8" fmla="*/ 3815449 h 4004866"/>
              <a:gd name="connsiteX9" fmla="*/ 1348620 w 2896509"/>
              <a:gd name="connsiteY9" fmla="*/ 4004866 h 4004866"/>
              <a:gd name="connsiteX10" fmla="*/ 1246877 w 2896509"/>
              <a:gd name="connsiteY10" fmla="*/ 3205849 h 4004866"/>
              <a:gd name="connsiteX11" fmla="*/ 271646 w 2896509"/>
              <a:gd name="connsiteY11" fmla="*/ 2894337 h 4004866"/>
              <a:gd name="connsiteX12" fmla="*/ 360401 w 2896509"/>
              <a:gd name="connsiteY12" fmla="*/ 2529140 h 4004866"/>
              <a:gd name="connsiteX13" fmla="*/ 259090 w 2896509"/>
              <a:gd name="connsiteY13" fmla="*/ 2381286 h 4004866"/>
              <a:gd name="connsiteX14" fmla="*/ 338536 w 2896509"/>
              <a:gd name="connsiteY14" fmla="*/ 2266769 h 4004866"/>
              <a:gd name="connsiteX15" fmla="*/ 245018 w 2896509"/>
              <a:gd name="connsiteY15" fmla="*/ 2191003 h 4004866"/>
              <a:gd name="connsiteX16" fmla="*/ 304983 w 2896509"/>
              <a:gd name="connsiteY16" fmla="*/ 2058086 h 4004866"/>
              <a:gd name="connsiteX17" fmla="*/ 291129 w 2896509"/>
              <a:gd name="connsiteY17" fmla="*/ 2016522 h 4004866"/>
              <a:gd name="connsiteX18" fmla="*/ 249565 w 2896509"/>
              <a:gd name="connsiteY18" fmla="*/ 1988813 h 4004866"/>
              <a:gd name="connsiteX19" fmla="*/ 183 w 2896509"/>
              <a:gd name="connsiteY19" fmla="*/ 1850268 h 4004866"/>
              <a:gd name="connsiteX20" fmla="*/ 292862 w 2896509"/>
              <a:gd name="connsiteY20" fmla="*/ 1408654 h 4004866"/>
              <a:gd name="connsiteX21" fmla="*/ 318735 w 2896509"/>
              <a:gd name="connsiteY21" fmla="*/ 1293806 h 4004866"/>
              <a:gd name="connsiteX22" fmla="*/ 322335 w 2896509"/>
              <a:gd name="connsiteY22" fmla="*/ 1210535 h 4004866"/>
              <a:gd name="connsiteX23" fmla="*/ 320669 w 2896509"/>
              <a:gd name="connsiteY23" fmla="*/ 1180301 h 4004866"/>
              <a:gd name="connsiteX24" fmla="*/ 323137 w 2896509"/>
              <a:gd name="connsiteY24" fmla="*/ 1135506 h 4004866"/>
              <a:gd name="connsiteX25" fmla="*/ 324274 w 2896509"/>
              <a:gd name="connsiteY25" fmla="*/ 1068655 h 4004866"/>
              <a:gd name="connsiteX26" fmla="*/ 340703 w 2896509"/>
              <a:gd name="connsiteY26" fmla="*/ 993667 h 4004866"/>
              <a:gd name="connsiteX27" fmla="*/ 346835 w 2896509"/>
              <a:gd name="connsiteY27" fmla="*/ 942429 h 4004866"/>
              <a:gd name="connsiteX28" fmla="*/ 1608589 w 2896509"/>
              <a:gd name="connsiteY28" fmla="*/ 0 h 4004866"/>
              <a:gd name="connsiteX0" fmla="*/ 1608589 w 2896509"/>
              <a:gd name="connsiteY0" fmla="*/ 0 h 4004866"/>
              <a:gd name="connsiteX1" fmla="*/ 2896509 w 2896509"/>
              <a:gd name="connsiteY1" fmla="*/ 1180301 h 4004866"/>
              <a:gd name="connsiteX2" fmla="*/ 2676553 w 2896509"/>
              <a:gd name="connsiteY2" fmla="*/ 1840219 h 4004866"/>
              <a:gd name="connsiteX3" fmla="*/ 2627377 w 2896509"/>
              <a:gd name="connsiteY3" fmla="*/ 1900486 h 4004866"/>
              <a:gd name="connsiteX4" fmla="*/ 2633413 w 2896509"/>
              <a:gd name="connsiteY4" fmla="*/ 1902871 h 4004866"/>
              <a:gd name="connsiteX5" fmla="*/ 2507856 w 2896509"/>
              <a:gd name="connsiteY5" fmla="*/ 2196631 h 4004866"/>
              <a:gd name="connsiteX6" fmla="*/ 2424729 w 2896509"/>
              <a:gd name="connsiteY6" fmla="*/ 2584558 h 4004866"/>
              <a:gd name="connsiteX7" fmla="*/ 2459365 w 2896509"/>
              <a:gd name="connsiteY7" fmla="*/ 3191994 h 4004866"/>
              <a:gd name="connsiteX8" fmla="*/ 2700305 w 2896509"/>
              <a:gd name="connsiteY8" fmla="*/ 3815449 h 4004866"/>
              <a:gd name="connsiteX9" fmla="*/ 1348620 w 2896509"/>
              <a:gd name="connsiteY9" fmla="*/ 4004866 h 4004866"/>
              <a:gd name="connsiteX10" fmla="*/ 1246877 w 2896509"/>
              <a:gd name="connsiteY10" fmla="*/ 3205849 h 4004866"/>
              <a:gd name="connsiteX11" fmla="*/ 271646 w 2896509"/>
              <a:gd name="connsiteY11" fmla="*/ 2894337 h 4004866"/>
              <a:gd name="connsiteX12" fmla="*/ 360401 w 2896509"/>
              <a:gd name="connsiteY12" fmla="*/ 2529140 h 4004866"/>
              <a:gd name="connsiteX13" fmla="*/ 259090 w 2896509"/>
              <a:gd name="connsiteY13" fmla="*/ 2381286 h 4004866"/>
              <a:gd name="connsiteX14" fmla="*/ 338536 w 2896509"/>
              <a:gd name="connsiteY14" fmla="*/ 2266769 h 4004866"/>
              <a:gd name="connsiteX15" fmla="*/ 245018 w 2896509"/>
              <a:gd name="connsiteY15" fmla="*/ 2191003 h 4004866"/>
              <a:gd name="connsiteX16" fmla="*/ 304983 w 2896509"/>
              <a:gd name="connsiteY16" fmla="*/ 2058086 h 4004866"/>
              <a:gd name="connsiteX17" fmla="*/ 291129 w 2896509"/>
              <a:gd name="connsiteY17" fmla="*/ 2016522 h 4004866"/>
              <a:gd name="connsiteX18" fmla="*/ 249565 w 2896509"/>
              <a:gd name="connsiteY18" fmla="*/ 1988813 h 4004866"/>
              <a:gd name="connsiteX19" fmla="*/ 183 w 2896509"/>
              <a:gd name="connsiteY19" fmla="*/ 1850268 h 4004866"/>
              <a:gd name="connsiteX20" fmla="*/ 292862 w 2896509"/>
              <a:gd name="connsiteY20" fmla="*/ 1408654 h 4004866"/>
              <a:gd name="connsiteX21" fmla="*/ 318735 w 2896509"/>
              <a:gd name="connsiteY21" fmla="*/ 1293806 h 4004866"/>
              <a:gd name="connsiteX22" fmla="*/ 322335 w 2896509"/>
              <a:gd name="connsiteY22" fmla="*/ 1210535 h 4004866"/>
              <a:gd name="connsiteX23" fmla="*/ 320669 w 2896509"/>
              <a:gd name="connsiteY23" fmla="*/ 1180301 h 4004866"/>
              <a:gd name="connsiteX24" fmla="*/ 323137 w 2896509"/>
              <a:gd name="connsiteY24" fmla="*/ 1135506 h 4004866"/>
              <a:gd name="connsiteX25" fmla="*/ 331418 w 2896509"/>
              <a:gd name="connsiteY25" fmla="*/ 1068655 h 4004866"/>
              <a:gd name="connsiteX26" fmla="*/ 340703 w 2896509"/>
              <a:gd name="connsiteY26" fmla="*/ 993667 h 4004866"/>
              <a:gd name="connsiteX27" fmla="*/ 346835 w 2896509"/>
              <a:gd name="connsiteY27" fmla="*/ 942429 h 4004866"/>
              <a:gd name="connsiteX28" fmla="*/ 1608589 w 2896509"/>
              <a:gd name="connsiteY28" fmla="*/ 0 h 4004866"/>
              <a:gd name="connsiteX0" fmla="*/ 1608589 w 2896509"/>
              <a:gd name="connsiteY0" fmla="*/ 0 h 4004866"/>
              <a:gd name="connsiteX1" fmla="*/ 2896509 w 2896509"/>
              <a:gd name="connsiteY1" fmla="*/ 1180301 h 4004866"/>
              <a:gd name="connsiteX2" fmla="*/ 2676553 w 2896509"/>
              <a:gd name="connsiteY2" fmla="*/ 1840219 h 4004866"/>
              <a:gd name="connsiteX3" fmla="*/ 2627377 w 2896509"/>
              <a:gd name="connsiteY3" fmla="*/ 1900486 h 4004866"/>
              <a:gd name="connsiteX4" fmla="*/ 2507856 w 2896509"/>
              <a:gd name="connsiteY4" fmla="*/ 2196631 h 4004866"/>
              <a:gd name="connsiteX5" fmla="*/ 2424729 w 2896509"/>
              <a:gd name="connsiteY5" fmla="*/ 2584558 h 4004866"/>
              <a:gd name="connsiteX6" fmla="*/ 2459365 w 2896509"/>
              <a:gd name="connsiteY6" fmla="*/ 3191994 h 4004866"/>
              <a:gd name="connsiteX7" fmla="*/ 2700305 w 2896509"/>
              <a:gd name="connsiteY7" fmla="*/ 3815449 h 4004866"/>
              <a:gd name="connsiteX8" fmla="*/ 1348620 w 2896509"/>
              <a:gd name="connsiteY8" fmla="*/ 4004866 h 4004866"/>
              <a:gd name="connsiteX9" fmla="*/ 1246877 w 2896509"/>
              <a:gd name="connsiteY9" fmla="*/ 3205849 h 4004866"/>
              <a:gd name="connsiteX10" fmla="*/ 271646 w 2896509"/>
              <a:gd name="connsiteY10" fmla="*/ 2894337 h 4004866"/>
              <a:gd name="connsiteX11" fmla="*/ 360401 w 2896509"/>
              <a:gd name="connsiteY11" fmla="*/ 2529140 h 4004866"/>
              <a:gd name="connsiteX12" fmla="*/ 259090 w 2896509"/>
              <a:gd name="connsiteY12" fmla="*/ 2381286 h 4004866"/>
              <a:gd name="connsiteX13" fmla="*/ 338536 w 2896509"/>
              <a:gd name="connsiteY13" fmla="*/ 2266769 h 4004866"/>
              <a:gd name="connsiteX14" fmla="*/ 245018 w 2896509"/>
              <a:gd name="connsiteY14" fmla="*/ 2191003 h 4004866"/>
              <a:gd name="connsiteX15" fmla="*/ 304983 w 2896509"/>
              <a:gd name="connsiteY15" fmla="*/ 2058086 h 4004866"/>
              <a:gd name="connsiteX16" fmla="*/ 291129 w 2896509"/>
              <a:gd name="connsiteY16" fmla="*/ 2016522 h 4004866"/>
              <a:gd name="connsiteX17" fmla="*/ 249565 w 2896509"/>
              <a:gd name="connsiteY17" fmla="*/ 1988813 h 4004866"/>
              <a:gd name="connsiteX18" fmla="*/ 183 w 2896509"/>
              <a:gd name="connsiteY18" fmla="*/ 1850268 h 4004866"/>
              <a:gd name="connsiteX19" fmla="*/ 292862 w 2896509"/>
              <a:gd name="connsiteY19" fmla="*/ 1408654 h 4004866"/>
              <a:gd name="connsiteX20" fmla="*/ 318735 w 2896509"/>
              <a:gd name="connsiteY20" fmla="*/ 1293806 h 4004866"/>
              <a:gd name="connsiteX21" fmla="*/ 322335 w 2896509"/>
              <a:gd name="connsiteY21" fmla="*/ 1210535 h 4004866"/>
              <a:gd name="connsiteX22" fmla="*/ 320669 w 2896509"/>
              <a:gd name="connsiteY22" fmla="*/ 1180301 h 4004866"/>
              <a:gd name="connsiteX23" fmla="*/ 323137 w 2896509"/>
              <a:gd name="connsiteY23" fmla="*/ 1135506 h 4004866"/>
              <a:gd name="connsiteX24" fmla="*/ 331418 w 2896509"/>
              <a:gd name="connsiteY24" fmla="*/ 1068655 h 4004866"/>
              <a:gd name="connsiteX25" fmla="*/ 340703 w 2896509"/>
              <a:gd name="connsiteY25" fmla="*/ 993667 h 4004866"/>
              <a:gd name="connsiteX26" fmla="*/ 346835 w 2896509"/>
              <a:gd name="connsiteY26" fmla="*/ 942429 h 4004866"/>
              <a:gd name="connsiteX27" fmla="*/ 1608589 w 2896509"/>
              <a:gd name="connsiteY27" fmla="*/ 0 h 4004866"/>
              <a:gd name="connsiteX0" fmla="*/ 1608589 w 2896509"/>
              <a:gd name="connsiteY0" fmla="*/ 0 h 4004866"/>
              <a:gd name="connsiteX1" fmla="*/ 2896509 w 2896509"/>
              <a:gd name="connsiteY1" fmla="*/ 1180301 h 4004866"/>
              <a:gd name="connsiteX2" fmla="*/ 2676553 w 2896509"/>
              <a:gd name="connsiteY2" fmla="*/ 1840219 h 4004866"/>
              <a:gd name="connsiteX3" fmla="*/ 2629758 w 2896509"/>
              <a:gd name="connsiteY3" fmla="*/ 1910011 h 4004866"/>
              <a:gd name="connsiteX4" fmla="*/ 2507856 w 2896509"/>
              <a:gd name="connsiteY4" fmla="*/ 2196631 h 4004866"/>
              <a:gd name="connsiteX5" fmla="*/ 2424729 w 2896509"/>
              <a:gd name="connsiteY5" fmla="*/ 2584558 h 4004866"/>
              <a:gd name="connsiteX6" fmla="*/ 2459365 w 2896509"/>
              <a:gd name="connsiteY6" fmla="*/ 3191994 h 4004866"/>
              <a:gd name="connsiteX7" fmla="*/ 2700305 w 2896509"/>
              <a:gd name="connsiteY7" fmla="*/ 3815449 h 4004866"/>
              <a:gd name="connsiteX8" fmla="*/ 1348620 w 2896509"/>
              <a:gd name="connsiteY8" fmla="*/ 4004866 h 4004866"/>
              <a:gd name="connsiteX9" fmla="*/ 1246877 w 2896509"/>
              <a:gd name="connsiteY9" fmla="*/ 3205849 h 4004866"/>
              <a:gd name="connsiteX10" fmla="*/ 271646 w 2896509"/>
              <a:gd name="connsiteY10" fmla="*/ 2894337 h 4004866"/>
              <a:gd name="connsiteX11" fmla="*/ 360401 w 2896509"/>
              <a:gd name="connsiteY11" fmla="*/ 2529140 h 4004866"/>
              <a:gd name="connsiteX12" fmla="*/ 259090 w 2896509"/>
              <a:gd name="connsiteY12" fmla="*/ 2381286 h 4004866"/>
              <a:gd name="connsiteX13" fmla="*/ 338536 w 2896509"/>
              <a:gd name="connsiteY13" fmla="*/ 2266769 h 4004866"/>
              <a:gd name="connsiteX14" fmla="*/ 245018 w 2896509"/>
              <a:gd name="connsiteY14" fmla="*/ 2191003 h 4004866"/>
              <a:gd name="connsiteX15" fmla="*/ 304983 w 2896509"/>
              <a:gd name="connsiteY15" fmla="*/ 2058086 h 4004866"/>
              <a:gd name="connsiteX16" fmla="*/ 291129 w 2896509"/>
              <a:gd name="connsiteY16" fmla="*/ 2016522 h 4004866"/>
              <a:gd name="connsiteX17" fmla="*/ 249565 w 2896509"/>
              <a:gd name="connsiteY17" fmla="*/ 1988813 h 4004866"/>
              <a:gd name="connsiteX18" fmla="*/ 183 w 2896509"/>
              <a:gd name="connsiteY18" fmla="*/ 1850268 h 4004866"/>
              <a:gd name="connsiteX19" fmla="*/ 292862 w 2896509"/>
              <a:gd name="connsiteY19" fmla="*/ 1408654 h 4004866"/>
              <a:gd name="connsiteX20" fmla="*/ 318735 w 2896509"/>
              <a:gd name="connsiteY20" fmla="*/ 1293806 h 4004866"/>
              <a:gd name="connsiteX21" fmla="*/ 322335 w 2896509"/>
              <a:gd name="connsiteY21" fmla="*/ 1210535 h 4004866"/>
              <a:gd name="connsiteX22" fmla="*/ 320669 w 2896509"/>
              <a:gd name="connsiteY22" fmla="*/ 1180301 h 4004866"/>
              <a:gd name="connsiteX23" fmla="*/ 323137 w 2896509"/>
              <a:gd name="connsiteY23" fmla="*/ 1135506 h 4004866"/>
              <a:gd name="connsiteX24" fmla="*/ 331418 w 2896509"/>
              <a:gd name="connsiteY24" fmla="*/ 1068655 h 4004866"/>
              <a:gd name="connsiteX25" fmla="*/ 340703 w 2896509"/>
              <a:gd name="connsiteY25" fmla="*/ 993667 h 4004866"/>
              <a:gd name="connsiteX26" fmla="*/ 346835 w 2896509"/>
              <a:gd name="connsiteY26" fmla="*/ 942429 h 4004866"/>
              <a:gd name="connsiteX27" fmla="*/ 1608589 w 2896509"/>
              <a:gd name="connsiteY27" fmla="*/ 0 h 400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896509" h="4004866">
                <a:moveTo>
                  <a:pt x="1608589" y="0"/>
                </a:moveTo>
                <a:cubicBezTo>
                  <a:pt x="2319888" y="0"/>
                  <a:pt x="2896509" y="528439"/>
                  <a:pt x="2896509" y="1180301"/>
                </a:cubicBezTo>
                <a:cubicBezTo>
                  <a:pt x="2896509" y="1424749"/>
                  <a:pt x="2815422" y="1651841"/>
                  <a:pt x="2676553" y="1840219"/>
                </a:cubicBezTo>
                <a:lnTo>
                  <a:pt x="2629758" y="1910011"/>
                </a:lnTo>
                <a:cubicBezTo>
                  <a:pt x="2589124" y="2005551"/>
                  <a:pt x="2542027" y="2084207"/>
                  <a:pt x="2507856" y="2196631"/>
                </a:cubicBezTo>
                <a:cubicBezTo>
                  <a:pt x="2473685" y="2309055"/>
                  <a:pt x="2432811" y="2418664"/>
                  <a:pt x="2424729" y="2584558"/>
                </a:cubicBezTo>
                <a:cubicBezTo>
                  <a:pt x="2416647" y="2750452"/>
                  <a:pt x="2413436" y="2986845"/>
                  <a:pt x="2459365" y="3191994"/>
                </a:cubicBezTo>
                <a:cubicBezTo>
                  <a:pt x="2507603" y="3385597"/>
                  <a:pt x="2631826" y="3683145"/>
                  <a:pt x="2700305" y="3815449"/>
                </a:cubicBezTo>
                <a:lnTo>
                  <a:pt x="1348620" y="4004866"/>
                </a:lnTo>
                <a:cubicBezTo>
                  <a:pt x="1435283" y="3787884"/>
                  <a:pt x="1426373" y="3390937"/>
                  <a:pt x="1246877" y="3205849"/>
                </a:cubicBezTo>
                <a:cubicBezTo>
                  <a:pt x="1067381" y="3020761"/>
                  <a:pt x="283660" y="3232546"/>
                  <a:pt x="271646" y="2894337"/>
                </a:cubicBezTo>
                <a:cubicBezTo>
                  <a:pt x="262410" y="2806592"/>
                  <a:pt x="362097" y="2630523"/>
                  <a:pt x="360401" y="2529140"/>
                </a:cubicBezTo>
                <a:cubicBezTo>
                  <a:pt x="344851" y="2485484"/>
                  <a:pt x="259162" y="2425014"/>
                  <a:pt x="259090" y="2381286"/>
                </a:cubicBezTo>
                <a:cubicBezTo>
                  <a:pt x="277563" y="2337413"/>
                  <a:pt x="332547" y="2307214"/>
                  <a:pt x="338536" y="2266769"/>
                </a:cubicBezTo>
                <a:cubicBezTo>
                  <a:pt x="320063" y="2262151"/>
                  <a:pt x="250610" y="2225783"/>
                  <a:pt x="245018" y="2191003"/>
                </a:cubicBezTo>
                <a:cubicBezTo>
                  <a:pt x="239426" y="2156223"/>
                  <a:pt x="297298" y="2087166"/>
                  <a:pt x="304983" y="2058086"/>
                </a:cubicBezTo>
                <a:cubicBezTo>
                  <a:pt x="312668" y="2029006"/>
                  <a:pt x="295747" y="2030377"/>
                  <a:pt x="291129" y="2016522"/>
                </a:cubicBezTo>
                <a:cubicBezTo>
                  <a:pt x="277274" y="2007286"/>
                  <a:pt x="298056" y="2016522"/>
                  <a:pt x="249565" y="1988813"/>
                </a:cubicBezTo>
                <a:cubicBezTo>
                  <a:pt x="201074" y="1961104"/>
                  <a:pt x="-7033" y="1946961"/>
                  <a:pt x="183" y="1850268"/>
                </a:cubicBezTo>
                <a:cubicBezTo>
                  <a:pt x="7399" y="1753575"/>
                  <a:pt x="238490" y="1551818"/>
                  <a:pt x="292862" y="1408654"/>
                </a:cubicBezTo>
                <a:cubicBezTo>
                  <a:pt x="306455" y="1372863"/>
                  <a:pt x="314323" y="1333666"/>
                  <a:pt x="318735" y="1293806"/>
                </a:cubicBezTo>
                <a:lnTo>
                  <a:pt x="322335" y="1210535"/>
                </a:lnTo>
                <a:cubicBezTo>
                  <a:pt x="321780" y="1200457"/>
                  <a:pt x="321224" y="1190379"/>
                  <a:pt x="320669" y="1180301"/>
                </a:cubicBezTo>
                <a:lnTo>
                  <a:pt x="323137" y="1135506"/>
                </a:lnTo>
                <a:cubicBezTo>
                  <a:pt x="322722" y="1113222"/>
                  <a:pt x="331833" y="1090939"/>
                  <a:pt x="331418" y="1068655"/>
                </a:cubicBezTo>
                <a:cubicBezTo>
                  <a:pt x="331085" y="1037124"/>
                  <a:pt x="336599" y="1012801"/>
                  <a:pt x="340703" y="993667"/>
                </a:cubicBezTo>
                <a:lnTo>
                  <a:pt x="346835" y="942429"/>
                </a:lnTo>
                <a:cubicBezTo>
                  <a:pt x="466929" y="404586"/>
                  <a:pt x="986203" y="0"/>
                  <a:pt x="16085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81698" y="2134836"/>
            <a:ext cx="3104724" cy="4161555"/>
          </a:xfrm>
          <a:custGeom>
            <a:avLst/>
            <a:gdLst>
              <a:gd name="connsiteX0" fmla="*/ 1386115 w 2772230"/>
              <a:gd name="connsiteY0" fmla="*/ 0 h 4161778"/>
              <a:gd name="connsiteX1" fmla="*/ 2744069 w 2772230"/>
              <a:gd name="connsiteY1" fmla="*/ 1024947 h 4161778"/>
              <a:gd name="connsiteX2" fmla="*/ 2759339 w 2772230"/>
              <a:gd name="connsiteY2" fmla="*/ 1117600 h 4161778"/>
              <a:gd name="connsiteX3" fmla="*/ 2772228 w 2772230"/>
              <a:gd name="connsiteY3" fmla="*/ 1117600 h 4161778"/>
              <a:gd name="connsiteX4" fmla="*/ 2772228 w 2772230"/>
              <a:gd name="connsiteY4" fmla="*/ 1283611 h 4161778"/>
              <a:gd name="connsiteX5" fmla="*/ 2772230 w 2772230"/>
              <a:gd name="connsiteY5" fmla="*/ 1283647 h 4161778"/>
              <a:gd name="connsiteX6" fmla="*/ 2772228 w 2772230"/>
              <a:gd name="connsiteY6" fmla="*/ 1283684 h 4161778"/>
              <a:gd name="connsiteX7" fmla="*/ 2251531 w 2772230"/>
              <a:gd name="connsiteY7" fmla="*/ 2743199 h 4161778"/>
              <a:gd name="connsiteX8" fmla="*/ 2607583 w 2772230"/>
              <a:gd name="connsiteY8" fmla="*/ 4014878 h 4161778"/>
              <a:gd name="connsiteX9" fmla="*/ 2657248 w 2772230"/>
              <a:gd name="connsiteY9" fmla="*/ 4161778 h 4161778"/>
              <a:gd name="connsiteX10" fmla="*/ 0 w 2772230"/>
              <a:gd name="connsiteY10" fmla="*/ 4161778 h 4161778"/>
              <a:gd name="connsiteX11" fmla="*/ 0 w 2772230"/>
              <a:gd name="connsiteY11" fmla="*/ 1283647 h 4161778"/>
              <a:gd name="connsiteX12" fmla="*/ 0 w 2772230"/>
              <a:gd name="connsiteY12" fmla="*/ 1117600 h 4161778"/>
              <a:gd name="connsiteX13" fmla="*/ 12892 w 2772230"/>
              <a:gd name="connsiteY13" fmla="*/ 1117600 h 4161778"/>
              <a:gd name="connsiteX14" fmla="*/ 28161 w 2772230"/>
              <a:gd name="connsiteY14" fmla="*/ 1024947 h 4161778"/>
              <a:gd name="connsiteX15" fmla="*/ 1386115 w 2772230"/>
              <a:gd name="connsiteY15" fmla="*/ 0 h 4161778"/>
              <a:gd name="connsiteX0" fmla="*/ 1386115 w 2772230"/>
              <a:gd name="connsiteY0" fmla="*/ 0 h 4161778"/>
              <a:gd name="connsiteX1" fmla="*/ 2744069 w 2772230"/>
              <a:gd name="connsiteY1" fmla="*/ 1024947 h 4161778"/>
              <a:gd name="connsiteX2" fmla="*/ 2759339 w 2772230"/>
              <a:gd name="connsiteY2" fmla="*/ 1117600 h 4161778"/>
              <a:gd name="connsiteX3" fmla="*/ 2772228 w 2772230"/>
              <a:gd name="connsiteY3" fmla="*/ 1117600 h 4161778"/>
              <a:gd name="connsiteX4" fmla="*/ 2772228 w 2772230"/>
              <a:gd name="connsiteY4" fmla="*/ 1283611 h 4161778"/>
              <a:gd name="connsiteX5" fmla="*/ 2772230 w 2772230"/>
              <a:gd name="connsiteY5" fmla="*/ 1283647 h 4161778"/>
              <a:gd name="connsiteX6" fmla="*/ 2772228 w 2772230"/>
              <a:gd name="connsiteY6" fmla="*/ 1283684 h 4161778"/>
              <a:gd name="connsiteX7" fmla="*/ 2251531 w 2772230"/>
              <a:gd name="connsiteY7" fmla="*/ 2743199 h 4161778"/>
              <a:gd name="connsiteX8" fmla="*/ 2607583 w 2772230"/>
              <a:gd name="connsiteY8" fmla="*/ 4014878 h 4161778"/>
              <a:gd name="connsiteX9" fmla="*/ 2657248 w 2772230"/>
              <a:gd name="connsiteY9" fmla="*/ 4161778 h 4161778"/>
              <a:gd name="connsiteX10" fmla="*/ 0 w 2772230"/>
              <a:gd name="connsiteY10" fmla="*/ 4161778 h 4161778"/>
              <a:gd name="connsiteX11" fmla="*/ 0 w 2772230"/>
              <a:gd name="connsiteY11" fmla="*/ 1283647 h 4161778"/>
              <a:gd name="connsiteX12" fmla="*/ 0 w 2772230"/>
              <a:gd name="connsiteY12" fmla="*/ 1117600 h 4161778"/>
              <a:gd name="connsiteX13" fmla="*/ 28161 w 2772230"/>
              <a:gd name="connsiteY13" fmla="*/ 1024947 h 4161778"/>
              <a:gd name="connsiteX14" fmla="*/ 1386115 w 2772230"/>
              <a:gd name="connsiteY14" fmla="*/ 0 h 4161778"/>
              <a:gd name="connsiteX0" fmla="*/ 1386115 w 2772230"/>
              <a:gd name="connsiteY0" fmla="*/ 0 h 4161778"/>
              <a:gd name="connsiteX1" fmla="*/ 2744069 w 2772230"/>
              <a:gd name="connsiteY1" fmla="*/ 1024947 h 4161778"/>
              <a:gd name="connsiteX2" fmla="*/ 2759339 w 2772230"/>
              <a:gd name="connsiteY2" fmla="*/ 1117600 h 4161778"/>
              <a:gd name="connsiteX3" fmla="*/ 2772228 w 2772230"/>
              <a:gd name="connsiteY3" fmla="*/ 1117600 h 4161778"/>
              <a:gd name="connsiteX4" fmla="*/ 2772228 w 2772230"/>
              <a:gd name="connsiteY4" fmla="*/ 1283611 h 4161778"/>
              <a:gd name="connsiteX5" fmla="*/ 2772230 w 2772230"/>
              <a:gd name="connsiteY5" fmla="*/ 1283647 h 4161778"/>
              <a:gd name="connsiteX6" fmla="*/ 2772228 w 2772230"/>
              <a:gd name="connsiteY6" fmla="*/ 1283684 h 4161778"/>
              <a:gd name="connsiteX7" fmla="*/ 2251531 w 2772230"/>
              <a:gd name="connsiteY7" fmla="*/ 2743199 h 4161778"/>
              <a:gd name="connsiteX8" fmla="*/ 2607583 w 2772230"/>
              <a:gd name="connsiteY8" fmla="*/ 4014878 h 4161778"/>
              <a:gd name="connsiteX9" fmla="*/ 2657248 w 2772230"/>
              <a:gd name="connsiteY9" fmla="*/ 4161778 h 4161778"/>
              <a:gd name="connsiteX10" fmla="*/ 0 w 2772230"/>
              <a:gd name="connsiteY10" fmla="*/ 4161778 h 4161778"/>
              <a:gd name="connsiteX11" fmla="*/ 0 w 2772230"/>
              <a:gd name="connsiteY11" fmla="*/ 1283647 h 4161778"/>
              <a:gd name="connsiteX12" fmla="*/ 28161 w 2772230"/>
              <a:gd name="connsiteY12" fmla="*/ 1024947 h 4161778"/>
              <a:gd name="connsiteX13" fmla="*/ 1386115 w 2772230"/>
              <a:gd name="connsiteY13" fmla="*/ 0 h 4161778"/>
              <a:gd name="connsiteX0" fmla="*/ 1402187 w 2788302"/>
              <a:gd name="connsiteY0" fmla="*/ 0 h 4161778"/>
              <a:gd name="connsiteX1" fmla="*/ 2760141 w 2788302"/>
              <a:gd name="connsiteY1" fmla="*/ 1024947 h 4161778"/>
              <a:gd name="connsiteX2" fmla="*/ 2775411 w 2788302"/>
              <a:gd name="connsiteY2" fmla="*/ 1117600 h 4161778"/>
              <a:gd name="connsiteX3" fmla="*/ 2788300 w 2788302"/>
              <a:gd name="connsiteY3" fmla="*/ 1117600 h 4161778"/>
              <a:gd name="connsiteX4" fmla="*/ 2788300 w 2788302"/>
              <a:gd name="connsiteY4" fmla="*/ 1283611 h 4161778"/>
              <a:gd name="connsiteX5" fmla="*/ 2788302 w 2788302"/>
              <a:gd name="connsiteY5" fmla="*/ 1283647 h 4161778"/>
              <a:gd name="connsiteX6" fmla="*/ 2788300 w 2788302"/>
              <a:gd name="connsiteY6" fmla="*/ 1283684 h 4161778"/>
              <a:gd name="connsiteX7" fmla="*/ 2267603 w 2788302"/>
              <a:gd name="connsiteY7" fmla="*/ 2743199 h 4161778"/>
              <a:gd name="connsiteX8" fmla="*/ 2623655 w 2788302"/>
              <a:gd name="connsiteY8" fmla="*/ 4014878 h 4161778"/>
              <a:gd name="connsiteX9" fmla="*/ 2673320 w 2788302"/>
              <a:gd name="connsiteY9" fmla="*/ 4161778 h 4161778"/>
              <a:gd name="connsiteX10" fmla="*/ 16072 w 2788302"/>
              <a:gd name="connsiteY10" fmla="*/ 4161778 h 4161778"/>
              <a:gd name="connsiteX11" fmla="*/ 0 w 2788302"/>
              <a:gd name="connsiteY11" fmla="*/ 1837384 h 4161778"/>
              <a:gd name="connsiteX12" fmla="*/ 16072 w 2788302"/>
              <a:gd name="connsiteY12" fmla="*/ 1283647 h 4161778"/>
              <a:gd name="connsiteX13" fmla="*/ 44233 w 2788302"/>
              <a:gd name="connsiteY13" fmla="*/ 1024947 h 4161778"/>
              <a:gd name="connsiteX14" fmla="*/ 1402187 w 2788302"/>
              <a:gd name="connsiteY14" fmla="*/ 0 h 4161778"/>
              <a:gd name="connsiteX0" fmla="*/ 1756356 w 3142471"/>
              <a:gd name="connsiteY0" fmla="*/ 0 h 4161778"/>
              <a:gd name="connsiteX1" fmla="*/ 3114310 w 3142471"/>
              <a:gd name="connsiteY1" fmla="*/ 1024947 h 4161778"/>
              <a:gd name="connsiteX2" fmla="*/ 3129580 w 3142471"/>
              <a:gd name="connsiteY2" fmla="*/ 1117600 h 4161778"/>
              <a:gd name="connsiteX3" fmla="*/ 3142469 w 3142471"/>
              <a:gd name="connsiteY3" fmla="*/ 1117600 h 4161778"/>
              <a:gd name="connsiteX4" fmla="*/ 3142469 w 3142471"/>
              <a:gd name="connsiteY4" fmla="*/ 1283611 h 4161778"/>
              <a:gd name="connsiteX5" fmla="*/ 3142471 w 3142471"/>
              <a:gd name="connsiteY5" fmla="*/ 1283647 h 4161778"/>
              <a:gd name="connsiteX6" fmla="*/ 3142469 w 3142471"/>
              <a:gd name="connsiteY6" fmla="*/ 1283684 h 4161778"/>
              <a:gd name="connsiteX7" fmla="*/ 2621772 w 3142471"/>
              <a:gd name="connsiteY7" fmla="*/ 2743199 h 4161778"/>
              <a:gd name="connsiteX8" fmla="*/ 2977824 w 3142471"/>
              <a:gd name="connsiteY8" fmla="*/ 4014878 h 4161778"/>
              <a:gd name="connsiteX9" fmla="*/ 3027489 w 3142471"/>
              <a:gd name="connsiteY9" fmla="*/ 4161778 h 4161778"/>
              <a:gd name="connsiteX10" fmla="*/ 370241 w 3142471"/>
              <a:gd name="connsiteY10" fmla="*/ 4161778 h 4161778"/>
              <a:gd name="connsiteX11" fmla="*/ 0 w 3142471"/>
              <a:gd name="connsiteY11" fmla="*/ 1850263 h 4161778"/>
              <a:gd name="connsiteX12" fmla="*/ 370241 w 3142471"/>
              <a:gd name="connsiteY12" fmla="*/ 1283647 h 4161778"/>
              <a:gd name="connsiteX13" fmla="*/ 398402 w 3142471"/>
              <a:gd name="connsiteY13" fmla="*/ 1024947 h 4161778"/>
              <a:gd name="connsiteX14" fmla="*/ 1756356 w 3142471"/>
              <a:gd name="connsiteY14" fmla="*/ 0 h 4161778"/>
              <a:gd name="connsiteX0" fmla="*/ 1756356 w 3142471"/>
              <a:gd name="connsiteY0" fmla="*/ 0 h 4161778"/>
              <a:gd name="connsiteX1" fmla="*/ 3114310 w 3142471"/>
              <a:gd name="connsiteY1" fmla="*/ 1024947 h 4161778"/>
              <a:gd name="connsiteX2" fmla="*/ 3129580 w 3142471"/>
              <a:gd name="connsiteY2" fmla="*/ 1117600 h 4161778"/>
              <a:gd name="connsiteX3" fmla="*/ 3142469 w 3142471"/>
              <a:gd name="connsiteY3" fmla="*/ 1117600 h 4161778"/>
              <a:gd name="connsiteX4" fmla="*/ 3142469 w 3142471"/>
              <a:gd name="connsiteY4" fmla="*/ 1283611 h 4161778"/>
              <a:gd name="connsiteX5" fmla="*/ 3142471 w 3142471"/>
              <a:gd name="connsiteY5" fmla="*/ 1283647 h 4161778"/>
              <a:gd name="connsiteX6" fmla="*/ 3142469 w 3142471"/>
              <a:gd name="connsiteY6" fmla="*/ 1283684 h 4161778"/>
              <a:gd name="connsiteX7" fmla="*/ 2621772 w 3142471"/>
              <a:gd name="connsiteY7" fmla="*/ 2743199 h 4161778"/>
              <a:gd name="connsiteX8" fmla="*/ 2977824 w 3142471"/>
              <a:gd name="connsiteY8" fmla="*/ 4014878 h 4161778"/>
              <a:gd name="connsiteX9" fmla="*/ 3027489 w 3142471"/>
              <a:gd name="connsiteY9" fmla="*/ 4161778 h 4161778"/>
              <a:gd name="connsiteX10" fmla="*/ 370241 w 3142471"/>
              <a:gd name="connsiteY10" fmla="*/ 4161778 h 4161778"/>
              <a:gd name="connsiteX11" fmla="*/ 0 w 3142471"/>
              <a:gd name="connsiteY11" fmla="*/ 1850263 h 4161778"/>
              <a:gd name="connsiteX12" fmla="*/ 370241 w 3142471"/>
              <a:gd name="connsiteY12" fmla="*/ 1283647 h 4161778"/>
              <a:gd name="connsiteX13" fmla="*/ 398402 w 3142471"/>
              <a:gd name="connsiteY13" fmla="*/ 1024947 h 4161778"/>
              <a:gd name="connsiteX14" fmla="*/ 1756356 w 3142471"/>
              <a:gd name="connsiteY14" fmla="*/ 0 h 4161778"/>
              <a:gd name="connsiteX0" fmla="*/ 1756356 w 3142471"/>
              <a:gd name="connsiteY0" fmla="*/ 0 h 4161778"/>
              <a:gd name="connsiteX1" fmla="*/ 3114310 w 3142471"/>
              <a:gd name="connsiteY1" fmla="*/ 1024947 h 4161778"/>
              <a:gd name="connsiteX2" fmla="*/ 3129580 w 3142471"/>
              <a:gd name="connsiteY2" fmla="*/ 1117600 h 4161778"/>
              <a:gd name="connsiteX3" fmla="*/ 3142469 w 3142471"/>
              <a:gd name="connsiteY3" fmla="*/ 1117600 h 4161778"/>
              <a:gd name="connsiteX4" fmla="*/ 3142469 w 3142471"/>
              <a:gd name="connsiteY4" fmla="*/ 1283611 h 4161778"/>
              <a:gd name="connsiteX5" fmla="*/ 3142471 w 3142471"/>
              <a:gd name="connsiteY5" fmla="*/ 1283647 h 4161778"/>
              <a:gd name="connsiteX6" fmla="*/ 3142469 w 3142471"/>
              <a:gd name="connsiteY6" fmla="*/ 1283684 h 4161778"/>
              <a:gd name="connsiteX7" fmla="*/ 2621772 w 3142471"/>
              <a:gd name="connsiteY7" fmla="*/ 2743199 h 4161778"/>
              <a:gd name="connsiteX8" fmla="*/ 2977824 w 3142471"/>
              <a:gd name="connsiteY8" fmla="*/ 4014878 h 4161778"/>
              <a:gd name="connsiteX9" fmla="*/ 3027489 w 3142471"/>
              <a:gd name="connsiteY9" fmla="*/ 4161778 h 4161778"/>
              <a:gd name="connsiteX10" fmla="*/ 370241 w 3142471"/>
              <a:gd name="connsiteY10" fmla="*/ 4161778 h 4161778"/>
              <a:gd name="connsiteX11" fmla="*/ 0 w 3142471"/>
              <a:gd name="connsiteY11" fmla="*/ 1850263 h 4161778"/>
              <a:gd name="connsiteX12" fmla="*/ 370241 w 3142471"/>
              <a:gd name="connsiteY12" fmla="*/ 1283647 h 4161778"/>
              <a:gd name="connsiteX13" fmla="*/ 398402 w 3142471"/>
              <a:gd name="connsiteY13" fmla="*/ 1024947 h 4161778"/>
              <a:gd name="connsiteX14" fmla="*/ 1756356 w 3142471"/>
              <a:gd name="connsiteY14" fmla="*/ 0 h 4161778"/>
              <a:gd name="connsiteX0" fmla="*/ 1756356 w 3142471"/>
              <a:gd name="connsiteY0" fmla="*/ 0 h 4161778"/>
              <a:gd name="connsiteX1" fmla="*/ 3114310 w 3142471"/>
              <a:gd name="connsiteY1" fmla="*/ 1024947 h 4161778"/>
              <a:gd name="connsiteX2" fmla="*/ 3129580 w 3142471"/>
              <a:gd name="connsiteY2" fmla="*/ 1117600 h 4161778"/>
              <a:gd name="connsiteX3" fmla="*/ 3142469 w 3142471"/>
              <a:gd name="connsiteY3" fmla="*/ 1117600 h 4161778"/>
              <a:gd name="connsiteX4" fmla="*/ 3142469 w 3142471"/>
              <a:gd name="connsiteY4" fmla="*/ 1283611 h 4161778"/>
              <a:gd name="connsiteX5" fmla="*/ 3142471 w 3142471"/>
              <a:gd name="connsiteY5" fmla="*/ 1283647 h 4161778"/>
              <a:gd name="connsiteX6" fmla="*/ 3142469 w 3142471"/>
              <a:gd name="connsiteY6" fmla="*/ 1283684 h 4161778"/>
              <a:gd name="connsiteX7" fmla="*/ 2621772 w 3142471"/>
              <a:gd name="connsiteY7" fmla="*/ 2743199 h 4161778"/>
              <a:gd name="connsiteX8" fmla="*/ 2977824 w 3142471"/>
              <a:gd name="connsiteY8" fmla="*/ 4014878 h 4161778"/>
              <a:gd name="connsiteX9" fmla="*/ 3027489 w 3142471"/>
              <a:gd name="connsiteY9" fmla="*/ 4161778 h 4161778"/>
              <a:gd name="connsiteX10" fmla="*/ 370241 w 3142471"/>
              <a:gd name="connsiteY10" fmla="*/ 4161778 h 4161778"/>
              <a:gd name="connsiteX11" fmla="*/ 0 w 3142471"/>
              <a:gd name="connsiteY11" fmla="*/ 1850263 h 4161778"/>
              <a:gd name="connsiteX12" fmla="*/ 383120 w 3142471"/>
              <a:gd name="connsiteY12" fmla="*/ 1309405 h 4161778"/>
              <a:gd name="connsiteX13" fmla="*/ 398402 w 3142471"/>
              <a:gd name="connsiteY13" fmla="*/ 1024947 h 4161778"/>
              <a:gd name="connsiteX14" fmla="*/ 1756356 w 3142471"/>
              <a:gd name="connsiteY14" fmla="*/ 0 h 4161778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0 w 3142471"/>
              <a:gd name="connsiteY11" fmla="*/ 1850338 h 4161853"/>
              <a:gd name="connsiteX12" fmla="*/ 383120 w 3142471"/>
              <a:gd name="connsiteY12" fmla="*/ 1309480 h 4161853"/>
              <a:gd name="connsiteX13" fmla="*/ 398402 w 3142471"/>
              <a:gd name="connsiteY13" fmla="*/ 986385 h 4161853"/>
              <a:gd name="connsiteX14" fmla="*/ 1756356 w 3142471"/>
              <a:gd name="connsiteY14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0 w 3142471"/>
              <a:gd name="connsiteY11" fmla="*/ 1850338 h 4161853"/>
              <a:gd name="connsiteX12" fmla="*/ 421756 w 3142471"/>
              <a:gd name="connsiteY12" fmla="*/ 1341677 h 4161853"/>
              <a:gd name="connsiteX13" fmla="*/ 398402 w 3142471"/>
              <a:gd name="connsiteY13" fmla="*/ 986385 h 4161853"/>
              <a:gd name="connsiteX14" fmla="*/ 1756356 w 3142471"/>
              <a:gd name="connsiteY14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0 w 3142471"/>
              <a:gd name="connsiteY11" fmla="*/ 1850338 h 4161853"/>
              <a:gd name="connsiteX12" fmla="*/ 408877 w 3142471"/>
              <a:gd name="connsiteY12" fmla="*/ 1348117 h 4161853"/>
              <a:gd name="connsiteX13" fmla="*/ 398402 w 3142471"/>
              <a:gd name="connsiteY13" fmla="*/ 986385 h 4161853"/>
              <a:gd name="connsiteX14" fmla="*/ 1756356 w 3142471"/>
              <a:gd name="connsiteY14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45077 w 3142471"/>
              <a:gd name="connsiteY11" fmla="*/ 2172310 h 4161853"/>
              <a:gd name="connsiteX12" fmla="*/ 0 w 3142471"/>
              <a:gd name="connsiteY12" fmla="*/ 1850338 h 4161853"/>
              <a:gd name="connsiteX13" fmla="*/ 408877 w 3142471"/>
              <a:gd name="connsiteY13" fmla="*/ 1348117 h 4161853"/>
              <a:gd name="connsiteX14" fmla="*/ 398402 w 3142471"/>
              <a:gd name="connsiteY14" fmla="*/ 986385 h 4161853"/>
              <a:gd name="connsiteX15" fmla="*/ 1756356 w 3142471"/>
              <a:gd name="connsiteY15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289776 w 3142471"/>
              <a:gd name="connsiteY11" fmla="*/ 2082158 h 4161853"/>
              <a:gd name="connsiteX12" fmla="*/ 0 w 3142471"/>
              <a:gd name="connsiteY12" fmla="*/ 1850338 h 4161853"/>
              <a:gd name="connsiteX13" fmla="*/ 408877 w 3142471"/>
              <a:gd name="connsiteY13" fmla="*/ 1348117 h 4161853"/>
              <a:gd name="connsiteX14" fmla="*/ 398402 w 3142471"/>
              <a:gd name="connsiteY14" fmla="*/ 986385 h 4161853"/>
              <a:gd name="connsiteX15" fmla="*/ 1756356 w 3142471"/>
              <a:gd name="connsiteY15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289776 w 3142471"/>
              <a:gd name="connsiteY11" fmla="*/ 2082158 h 4161853"/>
              <a:gd name="connsiteX12" fmla="*/ 0 w 3142471"/>
              <a:gd name="connsiteY12" fmla="*/ 1850338 h 4161853"/>
              <a:gd name="connsiteX13" fmla="*/ 408877 w 3142471"/>
              <a:gd name="connsiteY13" fmla="*/ 1348117 h 4161853"/>
              <a:gd name="connsiteX14" fmla="*/ 398402 w 3142471"/>
              <a:gd name="connsiteY14" fmla="*/ 986385 h 4161853"/>
              <a:gd name="connsiteX15" fmla="*/ 1756356 w 3142471"/>
              <a:gd name="connsiteY15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289776 w 3142471"/>
              <a:gd name="connsiteY11" fmla="*/ 2082158 h 4161853"/>
              <a:gd name="connsiteX12" fmla="*/ 0 w 3142471"/>
              <a:gd name="connsiteY12" fmla="*/ 1850338 h 4161853"/>
              <a:gd name="connsiteX13" fmla="*/ 408877 w 3142471"/>
              <a:gd name="connsiteY13" fmla="*/ 1348117 h 4161853"/>
              <a:gd name="connsiteX14" fmla="*/ 398402 w 3142471"/>
              <a:gd name="connsiteY14" fmla="*/ 986385 h 4161853"/>
              <a:gd name="connsiteX15" fmla="*/ 1756356 w 3142471"/>
              <a:gd name="connsiteY15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296215 w 3142471"/>
              <a:gd name="connsiteY11" fmla="*/ 2359054 h 4161853"/>
              <a:gd name="connsiteX12" fmla="*/ 289776 w 3142471"/>
              <a:gd name="connsiteY12" fmla="*/ 2082158 h 4161853"/>
              <a:gd name="connsiteX13" fmla="*/ 0 w 3142471"/>
              <a:gd name="connsiteY13" fmla="*/ 1850338 h 4161853"/>
              <a:gd name="connsiteX14" fmla="*/ 408877 w 3142471"/>
              <a:gd name="connsiteY14" fmla="*/ 1348117 h 4161853"/>
              <a:gd name="connsiteX15" fmla="*/ 398402 w 3142471"/>
              <a:gd name="connsiteY15" fmla="*/ 986385 h 4161853"/>
              <a:gd name="connsiteX16" fmla="*/ 1756356 w 3142471"/>
              <a:gd name="connsiteY16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218942 w 3142471"/>
              <a:gd name="connsiteY11" fmla="*/ 2346175 h 4161853"/>
              <a:gd name="connsiteX12" fmla="*/ 289776 w 3142471"/>
              <a:gd name="connsiteY12" fmla="*/ 2082158 h 4161853"/>
              <a:gd name="connsiteX13" fmla="*/ 0 w 3142471"/>
              <a:gd name="connsiteY13" fmla="*/ 1850338 h 4161853"/>
              <a:gd name="connsiteX14" fmla="*/ 408877 w 3142471"/>
              <a:gd name="connsiteY14" fmla="*/ 1348117 h 4161853"/>
              <a:gd name="connsiteX15" fmla="*/ 398402 w 3142471"/>
              <a:gd name="connsiteY15" fmla="*/ 986385 h 4161853"/>
              <a:gd name="connsiteX16" fmla="*/ 1756356 w 3142471"/>
              <a:gd name="connsiteY16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231820 w 3142471"/>
              <a:gd name="connsiteY11" fmla="*/ 2526479 h 4161853"/>
              <a:gd name="connsiteX12" fmla="*/ 218942 w 3142471"/>
              <a:gd name="connsiteY12" fmla="*/ 2346175 h 4161853"/>
              <a:gd name="connsiteX13" fmla="*/ 289776 w 3142471"/>
              <a:gd name="connsiteY13" fmla="*/ 2082158 h 4161853"/>
              <a:gd name="connsiteX14" fmla="*/ 0 w 3142471"/>
              <a:gd name="connsiteY14" fmla="*/ 1850338 h 4161853"/>
              <a:gd name="connsiteX15" fmla="*/ 408877 w 3142471"/>
              <a:gd name="connsiteY15" fmla="*/ 1348117 h 4161853"/>
              <a:gd name="connsiteX16" fmla="*/ 398402 w 3142471"/>
              <a:gd name="connsiteY16" fmla="*/ 986385 h 4161853"/>
              <a:gd name="connsiteX17" fmla="*/ 1756356 w 3142471"/>
              <a:gd name="connsiteY17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360609 w 3142471"/>
              <a:gd name="connsiteY11" fmla="*/ 2545797 h 4161853"/>
              <a:gd name="connsiteX12" fmla="*/ 218942 w 3142471"/>
              <a:gd name="connsiteY12" fmla="*/ 2346175 h 4161853"/>
              <a:gd name="connsiteX13" fmla="*/ 289776 w 3142471"/>
              <a:gd name="connsiteY13" fmla="*/ 2082158 h 4161853"/>
              <a:gd name="connsiteX14" fmla="*/ 0 w 3142471"/>
              <a:gd name="connsiteY14" fmla="*/ 1850338 h 4161853"/>
              <a:gd name="connsiteX15" fmla="*/ 408877 w 3142471"/>
              <a:gd name="connsiteY15" fmla="*/ 1348117 h 4161853"/>
              <a:gd name="connsiteX16" fmla="*/ 398402 w 3142471"/>
              <a:gd name="connsiteY16" fmla="*/ 986385 h 4161853"/>
              <a:gd name="connsiteX17" fmla="*/ 1756356 w 3142471"/>
              <a:gd name="connsiteY17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347730 w 3142471"/>
              <a:gd name="connsiteY11" fmla="*/ 2732541 h 4161853"/>
              <a:gd name="connsiteX12" fmla="*/ 360609 w 3142471"/>
              <a:gd name="connsiteY12" fmla="*/ 2545797 h 4161853"/>
              <a:gd name="connsiteX13" fmla="*/ 218942 w 3142471"/>
              <a:gd name="connsiteY13" fmla="*/ 2346175 h 4161853"/>
              <a:gd name="connsiteX14" fmla="*/ 289776 w 3142471"/>
              <a:gd name="connsiteY14" fmla="*/ 2082158 h 4161853"/>
              <a:gd name="connsiteX15" fmla="*/ 0 w 3142471"/>
              <a:gd name="connsiteY15" fmla="*/ 1850338 h 4161853"/>
              <a:gd name="connsiteX16" fmla="*/ 408877 w 3142471"/>
              <a:gd name="connsiteY16" fmla="*/ 1348117 h 4161853"/>
              <a:gd name="connsiteX17" fmla="*/ 398402 w 3142471"/>
              <a:gd name="connsiteY17" fmla="*/ 986385 h 4161853"/>
              <a:gd name="connsiteX18" fmla="*/ 1756356 w 3142471"/>
              <a:gd name="connsiteY18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193184 w 3142471"/>
              <a:gd name="connsiteY11" fmla="*/ 2848451 h 4161853"/>
              <a:gd name="connsiteX12" fmla="*/ 360609 w 3142471"/>
              <a:gd name="connsiteY12" fmla="*/ 2545797 h 4161853"/>
              <a:gd name="connsiteX13" fmla="*/ 218942 w 3142471"/>
              <a:gd name="connsiteY13" fmla="*/ 2346175 h 4161853"/>
              <a:gd name="connsiteX14" fmla="*/ 289776 w 3142471"/>
              <a:gd name="connsiteY14" fmla="*/ 2082158 h 4161853"/>
              <a:gd name="connsiteX15" fmla="*/ 0 w 3142471"/>
              <a:gd name="connsiteY15" fmla="*/ 1850338 h 4161853"/>
              <a:gd name="connsiteX16" fmla="*/ 408877 w 3142471"/>
              <a:gd name="connsiteY16" fmla="*/ 1348117 h 4161853"/>
              <a:gd name="connsiteX17" fmla="*/ 398402 w 3142471"/>
              <a:gd name="connsiteY17" fmla="*/ 986385 h 4161853"/>
              <a:gd name="connsiteX18" fmla="*/ 1756356 w 3142471"/>
              <a:gd name="connsiteY18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193184 w 3142471"/>
              <a:gd name="connsiteY11" fmla="*/ 2848451 h 4161853"/>
              <a:gd name="connsiteX12" fmla="*/ 341291 w 3142471"/>
              <a:gd name="connsiteY12" fmla="*/ 2487842 h 4161853"/>
              <a:gd name="connsiteX13" fmla="*/ 218942 w 3142471"/>
              <a:gd name="connsiteY13" fmla="*/ 2346175 h 4161853"/>
              <a:gd name="connsiteX14" fmla="*/ 289776 w 3142471"/>
              <a:gd name="connsiteY14" fmla="*/ 2082158 h 4161853"/>
              <a:gd name="connsiteX15" fmla="*/ 0 w 3142471"/>
              <a:gd name="connsiteY15" fmla="*/ 1850338 h 4161853"/>
              <a:gd name="connsiteX16" fmla="*/ 408877 w 3142471"/>
              <a:gd name="connsiteY16" fmla="*/ 1348117 h 4161853"/>
              <a:gd name="connsiteX17" fmla="*/ 398402 w 3142471"/>
              <a:gd name="connsiteY17" fmla="*/ 986385 h 4161853"/>
              <a:gd name="connsiteX18" fmla="*/ 1756356 w 3142471"/>
              <a:gd name="connsiteY18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193184 w 3142471"/>
              <a:gd name="connsiteY11" fmla="*/ 2848451 h 4161853"/>
              <a:gd name="connsiteX12" fmla="*/ 328412 w 3142471"/>
              <a:gd name="connsiteY12" fmla="*/ 2462084 h 4161853"/>
              <a:gd name="connsiteX13" fmla="*/ 218942 w 3142471"/>
              <a:gd name="connsiteY13" fmla="*/ 2346175 h 4161853"/>
              <a:gd name="connsiteX14" fmla="*/ 289776 w 3142471"/>
              <a:gd name="connsiteY14" fmla="*/ 2082158 h 4161853"/>
              <a:gd name="connsiteX15" fmla="*/ 0 w 3142471"/>
              <a:gd name="connsiteY15" fmla="*/ 1850338 h 4161853"/>
              <a:gd name="connsiteX16" fmla="*/ 408877 w 3142471"/>
              <a:gd name="connsiteY16" fmla="*/ 1348117 h 4161853"/>
              <a:gd name="connsiteX17" fmla="*/ 398402 w 3142471"/>
              <a:gd name="connsiteY17" fmla="*/ 986385 h 4161853"/>
              <a:gd name="connsiteX18" fmla="*/ 1756356 w 3142471"/>
              <a:gd name="connsiteY18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160987 w 3142471"/>
              <a:gd name="connsiteY11" fmla="*/ 2880648 h 4161853"/>
              <a:gd name="connsiteX12" fmla="*/ 328412 w 3142471"/>
              <a:gd name="connsiteY12" fmla="*/ 2462084 h 4161853"/>
              <a:gd name="connsiteX13" fmla="*/ 218942 w 3142471"/>
              <a:gd name="connsiteY13" fmla="*/ 2346175 h 4161853"/>
              <a:gd name="connsiteX14" fmla="*/ 289776 w 3142471"/>
              <a:gd name="connsiteY14" fmla="*/ 2082158 h 4161853"/>
              <a:gd name="connsiteX15" fmla="*/ 0 w 3142471"/>
              <a:gd name="connsiteY15" fmla="*/ 1850338 h 4161853"/>
              <a:gd name="connsiteX16" fmla="*/ 408877 w 3142471"/>
              <a:gd name="connsiteY16" fmla="*/ 1348117 h 4161853"/>
              <a:gd name="connsiteX17" fmla="*/ 398402 w 3142471"/>
              <a:gd name="connsiteY17" fmla="*/ 986385 h 4161853"/>
              <a:gd name="connsiteX18" fmla="*/ 1756356 w 3142471"/>
              <a:gd name="connsiteY18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160987 w 3142471"/>
              <a:gd name="connsiteY11" fmla="*/ 2880648 h 4161853"/>
              <a:gd name="connsiteX12" fmla="*/ 212502 w 3142471"/>
              <a:gd name="connsiteY12" fmla="*/ 2648829 h 4161853"/>
              <a:gd name="connsiteX13" fmla="*/ 328412 w 3142471"/>
              <a:gd name="connsiteY13" fmla="*/ 2462084 h 4161853"/>
              <a:gd name="connsiteX14" fmla="*/ 218942 w 3142471"/>
              <a:gd name="connsiteY14" fmla="*/ 2346175 h 4161853"/>
              <a:gd name="connsiteX15" fmla="*/ 289776 w 3142471"/>
              <a:gd name="connsiteY15" fmla="*/ 2082158 h 4161853"/>
              <a:gd name="connsiteX16" fmla="*/ 0 w 3142471"/>
              <a:gd name="connsiteY16" fmla="*/ 1850338 h 4161853"/>
              <a:gd name="connsiteX17" fmla="*/ 408877 w 3142471"/>
              <a:gd name="connsiteY17" fmla="*/ 1348117 h 4161853"/>
              <a:gd name="connsiteX18" fmla="*/ 398402 w 3142471"/>
              <a:gd name="connsiteY18" fmla="*/ 986385 h 4161853"/>
              <a:gd name="connsiteX19" fmla="*/ 1756356 w 3142471"/>
              <a:gd name="connsiteY19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160987 w 3142471"/>
              <a:gd name="connsiteY11" fmla="*/ 2880648 h 4161853"/>
              <a:gd name="connsiteX12" fmla="*/ 212502 w 3142471"/>
              <a:gd name="connsiteY12" fmla="*/ 2648829 h 4161853"/>
              <a:gd name="connsiteX13" fmla="*/ 328412 w 3142471"/>
              <a:gd name="connsiteY13" fmla="*/ 2462084 h 4161853"/>
              <a:gd name="connsiteX14" fmla="*/ 218942 w 3142471"/>
              <a:gd name="connsiteY14" fmla="*/ 2346175 h 4161853"/>
              <a:gd name="connsiteX15" fmla="*/ 289776 w 3142471"/>
              <a:gd name="connsiteY15" fmla="*/ 2082158 h 4161853"/>
              <a:gd name="connsiteX16" fmla="*/ 0 w 3142471"/>
              <a:gd name="connsiteY16" fmla="*/ 1850338 h 4161853"/>
              <a:gd name="connsiteX17" fmla="*/ 408877 w 3142471"/>
              <a:gd name="connsiteY17" fmla="*/ 1348117 h 4161853"/>
              <a:gd name="connsiteX18" fmla="*/ 398402 w 3142471"/>
              <a:gd name="connsiteY18" fmla="*/ 986385 h 4161853"/>
              <a:gd name="connsiteX19" fmla="*/ 1756356 w 3142471"/>
              <a:gd name="connsiteY19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212502 w 3142471"/>
              <a:gd name="connsiteY11" fmla="*/ 3009437 h 4161853"/>
              <a:gd name="connsiteX12" fmla="*/ 212502 w 3142471"/>
              <a:gd name="connsiteY12" fmla="*/ 2648829 h 4161853"/>
              <a:gd name="connsiteX13" fmla="*/ 328412 w 3142471"/>
              <a:gd name="connsiteY13" fmla="*/ 2462084 h 4161853"/>
              <a:gd name="connsiteX14" fmla="*/ 218942 w 3142471"/>
              <a:gd name="connsiteY14" fmla="*/ 2346175 h 4161853"/>
              <a:gd name="connsiteX15" fmla="*/ 289776 w 3142471"/>
              <a:gd name="connsiteY15" fmla="*/ 2082158 h 4161853"/>
              <a:gd name="connsiteX16" fmla="*/ 0 w 3142471"/>
              <a:gd name="connsiteY16" fmla="*/ 1850338 h 4161853"/>
              <a:gd name="connsiteX17" fmla="*/ 408877 w 3142471"/>
              <a:gd name="connsiteY17" fmla="*/ 1348117 h 4161853"/>
              <a:gd name="connsiteX18" fmla="*/ 398402 w 3142471"/>
              <a:gd name="connsiteY18" fmla="*/ 986385 h 4161853"/>
              <a:gd name="connsiteX19" fmla="*/ 1756356 w 3142471"/>
              <a:gd name="connsiteY19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212502 w 3142471"/>
              <a:gd name="connsiteY11" fmla="*/ 3009437 h 4161853"/>
              <a:gd name="connsiteX12" fmla="*/ 212502 w 3142471"/>
              <a:gd name="connsiteY12" fmla="*/ 2603753 h 4161853"/>
              <a:gd name="connsiteX13" fmla="*/ 328412 w 3142471"/>
              <a:gd name="connsiteY13" fmla="*/ 2462084 h 4161853"/>
              <a:gd name="connsiteX14" fmla="*/ 218942 w 3142471"/>
              <a:gd name="connsiteY14" fmla="*/ 2346175 h 4161853"/>
              <a:gd name="connsiteX15" fmla="*/ 289776 w 3142471"/>
              <a:gd name="connsiteY15" fmla="*/ 2082158 h 4161853"/>
              <a:gd name="connsiteX16" fmla="*/ 0 w 3142471"/>
              <a:gd name="connsiteY16" fmla="*/ 1850338 h 4161853"/>
              <a:gd name="connsiteX17" fmla="*/ 408877 w 3142471"/>
              <a:gd name="connsiteY17" fmla="*/ 1348117 h 4161853"/>
              <a:gd name="connsiteX18" fmla="*/ 398402 w 3142471"/>
              <a:gd name="connsiteY18" fmla="*/ 986385 h 4161853"/>
              <a:gd name="connsiteX19" fmla="*/ 1756356 w 3142471"/>
              <a:gd name="connsiteY19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212502 w 3142471"/>
              <a:gd name="connsiteY11" fmla="*/ 3009437 h 4161853"/>
              <a:gd name="connsiteX12" fmla="*/ 225380 w 3142471"/>
              <a:gd name="connsiteY12" fmla="*/ 2623071 h 4161853"/>
              <a:gd name="connsiteX13" fmla="*/ 328412 w 3142471"/>
              <a:gd name="connsiteY13" fmla="*/ 2462084 h 4161853"/>
              <a:gd name="connsiteX14" fmla="*/ 218942 w 3142471"/>
              <a:gd name="connsiteY14" fmla="*/ 2346175 h 4161853"/>
              <a:gd name="connsiteX15" fmla="*/ 289776 w 3142471"/>
              <a:gd name="connsiteY15" fmla="*/ 2082158 h 4161853"/>
              <a:gd name="connsiteX16" fmla="*/ 0 w 3142471"/>
              <a:gd name="connsiteY16" fmla="*/ 1850338 h 4161853"/>
              <a:gd name="connsiteX17" fmla="*/ 408877 w 3142471"/>
              <a:gd name="connsiteY17" fmla="*/ 1348117 h 4161853"/>
              <a:gd name="connsiteX18" fmla="*/ 398402 w 3142471"/>
              <a:gd name="connsiteY18" fmla="*/ 986385 h 4161853"/>
              <a:gd name="connsiteX19" fmla="*/ 1756356 w 3142471"/>
              <a:gd name="connsiteY19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296215 w 3142471"/>
              <a:gd name="connsiteY11" fmla="*/ 3060953 h 4161853"/>
              <a:gd name="connsiteX12" fmla="*/ 225380 w 3142471"/>
              <a:gd name="connsiteY12" fmla="*/ 2623071 h 4161853"/>
              <a:gd name="connsiteX13" fmla="*/ 328412 w 3142471"/>
              <a:gd name="connsiteY13" fmla="*/ 2462084 h 4161853"/>
              <a:gd name="connsiteX14" fmla="*/ 218942 w 3142471"/>
              <a:gd name="connsiteY14" fmla="*/ 2346175 h 4161853"/>
              <a:gd name="connsiteX15" fmla="*/ 289776 w 3142471"/>
              <a:gd name="connsiteY15" fmla="*/ 2082158 h 4161853"/>
              <a:gd name="connsiteX16" fmla="*/ 0 w 3142471"/>
              <a:gd name="connsiteY16" fmla="*/ 1850338 h 4161853"/>
              <a:gd name="connsiteX17" fmla="*/ 408877 w 3142471"/>
              <a:gd name="connsiteY17" fmla="*/ 1348117 h 4161853"/>
              <a:gd name="connsiteX18" fmla="*/ 398402 w 3142471"/>
              <a:gd name="connsiteY18" fmla="*/ 986385 h 4161853"/>
              <a:gd name="connsiteX19" fmla="*/ 1756356 w 3142471"/>
              <a:gd name="connsiteY19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296215 w 3142471"/>
              <a:gd name="connsiteY11" fmla="*/ 3060953 h 4161853"/>
              <a:gd name="connsiteX12" fmla="*/ 225380 w 3142471"/>
              <a:gd name="connsiteY12" fmla="*/ 2623071 h 4161853"/>
              <a:gd name="connsiteX13" fmla="*/ 328412 w 3142471"/>
              <a:gd name="connsiteY13" fmla="*/ 2462084 h 4161853"/>
              <a:gd name="connsiteX14" fmla="*/ 218942 w 3142471"/>
              <a:gd name="connsiteY14" fmla="*/ 2346175 h 4161853"/>
              <a:gd name="connsiteX15" fmla="*/ 289776 w 3142471"/>
              <a:gd name="connsiteY15" fmla="*/ 2082158 h 4161853"/>
              <a:gd name="connsiteX16" fmla="*/ 0 w 3142471"/>
              <a:gd name="connsiteY16" fmla="*/ 1850338 h 4161853"/>
              <a:gd name="connsiteX17" fmla="*/ 408877 w 3142471"/>
              <a:gd name="connsiteY17" fmla="*/ 1348117 h 4161853"/>
              <a:gd name="connsiteX18" fmla="*/ 398402 w 3142471"/>
              <a:gd name="connsiteY18" fmla="*/ 986385 h 4161853"/>
              <a:gd name="connsiteX19" fmla="*/ 1756356 w 3142471"/>
              <a:gd name="connsiteY19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296215 w 3142471"/>
              <a:gd name="connsiteY11" fmla="*/ 3060953 h 4161853"/>
              <a:gd name="connsiteX12" fmla="*/ 225380 w 3142471"/>
              <a:gd name="connsiteY12" fmla="*/ 2623071 h 4161853"/>
              <a:gd name="connsiteX13" fmla="*/ 328412 w 3142471"/>
              <a:gd name="connsiteY13" fmla="*/ 2462084 h 4161853"/>
              <a:gd name="connsiteX14" fmla="*/ 218942 w 3142471"/>
              <a:gd name="connsiteY14" fmla="*/ 2346175 h 4161853"/>
              <a:gd name="connsiteX15" fmla="*/ 289776 w 3142471"/>
              <a:gd name="connsiteY15" fmla="*/ 2082158 h 4161853"/>
              <a:gd name="connsiteX16" fmla="*/ 0 w 3142471"/>
              <a:gd name="connsiteY16" fmla="*/ 1850338 h 4161853"/>
              <a:gd name="connsiteX17" fmla="*/ 408877 w 3142471"/>
              <a:gd name="connsiteY17" fmla="*/ 1348117 h 4161853"/>
              <a:gd name="connsiteX18" fmla="*/ 398402 w 3142471"/>
              <a:gd name="connsiteY18" fmla="*/ 986385 h 4161853"/>
              <a:gd name="connsiteX19" fmla="*/ 1756356 w 3142471"/>
              <a:gd name="connsiteY19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296215 w 3142471"/>
              <a:gd name="connsiteY11" fmla="*/ 3060953 h 4161853"/>
              <a:gd name="connsiteX12" fmla="*/ 225380 w 3142471"/>
              <a:gd name="connsiteY12" fmla="*/ 2623071 h 4161853"/>
              <a:gd name="connsiteX13" fmla="*/ 328412 w 3142471"/>
              <a:gd name="connsiteY13" fmla="*/ 2462084 h 4161853"/>
              <a:gd name="connsiteX14" fmla="*/ 218942 w 3142471"/>
              <a:gd name="connsiteY14" fmla="*/ 2346175 h 4161853"/>
              <a:gd name="connsiteX15" fmla="*/ 289776 w 3142471"/>
              <a:gd name="connsiteY15" fmla="*/ 2082158 h 4161853"/>
              <a:gd name="connsiteX16" fmla="*/ 0 w 3142471"/>
              <a:gd name="connsiteY16" fmla="*/ 1850338 h 4161853"/>
              <a:gd name="connsiteX17" fmla="*/ 408877 w 3142471"/>
              <a:gd name="connsiteY17" fmla="*/ 1348117 h 4161853"/>
              <a:gd name="connsiteX18" fmla="*/ 398402 w 3142471"/>
              <a:gd name="connsiteY18" fmla="*/ 986385 h 4161853"/>
              <a:gd name="connsiteX19" fmla="*/ 1756356 w 3142471"/>
              <a:gd name="connsiteY19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154547 w 3142471"/>
              <a:gd name="connsiteY11" fmla="*/ 3479516 h 4161853"/>
              <a:gd name="connsiteX12" fmla="*/ 296215 w 3142471"/>
              <a:gd name="connsiteY12" fmla="*/ 3060953 h 4161853"/>
              <a:gd name="connsiteX13" fmla="*/ 225380 w 3142471"/>
              <a:gd name="connsiteY13" fmla="*/ 2623071 h 4161853"/>
              <a:gd name="connsiteX14" fmla="*/ 328412 w 3142471"/>
              <a:gd name="connsiteY14" fmla="*/ 2462084 h 4161853"/>
              <a:gd name="connsiteX15" fmla="*/ 218942 w 3142471"/>
              <a:gd name="connsiteY15" fmla="*/ 2346175 h 4161853"/>
              <a:gd name="connsiteX16" fmla="*/ 289776 w 3142471"/>
              <a:gd name="connsiteY16" fmla="*/ 2082158 h 4161853"/>
              <a:gd name="connsiteX17" fmla="*/ 0 w 3142471"/>
              <a:gd name="connsiteY17" fmla="*/ 1850338 h 4161853"/>
              <a:gd name="connsiteX18" fmla="*/ 408877 w 3142471"/>
              <a:gd name="connsiteY18" fmla="*/ 1348117 h 4161853"/>
              <a:gd name="connsiteX19" fmla="*/ 398402 w 3142471"/>
              <a:gd name="connsiteY19" fmla="*/ 986385 h 4161853"/>
              <a:gd name="connsiteX20" fmla="*/ 1756356 w 3142471"/>
              <a:gd name="connsiteY20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953038 w 3142471"/>
              <a:gd name="connsiteY11" fmla="*/ 3183302 h 4161853"/>
              <a:gd name="connsiteX12" fmla="*/ 296215 w 3142471"/>
              <a:gd name="connsiteY12" fmla="*/ 3060953 h 4161853"/>
              <a:gd name="connsiteX13" fmla="*/ 225380 w 3142471"/>
              <a:gd name="connsiteY13" fmla="*/ 2623071 h 4161853"/>
              <a:gd name="connsiteX14" fmla="*/ 328412 w 3142471"/>
              <a:gd name="connsiteY14" fmla="*/ 2462084 h 4161853"/>
              <a:gd name="connsiteX15" fmla="*/ 218942 w 3142471"/>
              <a:gd name="connsiteY15" fmla="*/ 2346175 h 4161853"/>
              <a:gd name="connsiteX16" fmla="*/ 289776 w 3142471"/>
              <a:gd name="connsiteY16" fmla="*/ 2082158 h 4161853"/>
              <a:gd name="connsiteX17" fmla="*/ 0 w 3142471"/>
              <a:gd name="connsiteY17" fmla="*/ 1850338 h 4161853"/>
              <a:gd name="connsiteX18" fmla="*/ 408877 w 3142471"/>
              <a:gd name="connsiteY18" fmla="*/ 1348117 h 4161853"/>
              <a:gd name="connsiteX19" fmla="*/ 398402 w 3142471"/>
              <a:gd name="connsiteY19" fmla="*/ 986385 h 4161853"/>
              <a:gd name="connsiteX20" fmla="*/ 1756356 w 3142471"/>
              <a:gd name="connsiteY20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370241 w 3142471"/>
              <a:gd name="connsiteY10" fmla="*/ 4161853 h 4161853"/>
              <a:gd name="connsiteX11" fmla="*/ 953038 w 3142471"/>
              <a:gd name="connsiteY11" fmla="*/ 3183302 h 4161853"/>
              <a:gd name="connsiteX12" fmla="*/ 296215 w 3142471"/>
              <a:gd name="connsiteY12" fmla="*/ 3060953 h 4161853"/>
              <a:gd name="connsiteX13" fmla="*/ 225380 w 3142471"/>
              <a:gd name="connsiteY13" fmla="*/ 2623071 h 4161853"/>
              <a:gd name="connsiteX14" fmla="*/ 328412 w 3142471"/>
              <a:gd name="connsiteY14" fmla="*/ 2462084 h 4161853"/>
              <a:gd name="connsiteX15" fmla="*/ 218942 w 3142471"/>
              <a:gd name="connsiteY15" fmla="*/ 2346175 h 4161853"/>
              <a:gd name="connsiteX16" fmla="*/ 289776 w 3142471"/>
              <a:gd name="connsiteY16" fmla="*/ 2082158 h 4161853"/>
              <a:gd name="connsiteX17" fmla="*/ 0 w 3142471"/>
              <a:gd name="connsiteY17" fmla="*/ 1850338 h 4161853"/>
              <a:gd name="connsiteX18" fmla="*/ 408877 w 3142471"/>
              <a:gd name="connsiteY18" fmla="*/ 1348117 h 4161853"/>
              <a:gd name="connsiteX19" fmla="*/ 398402 w 3142471"/>
              <a:gd name="connsiteY19" fmla="*/ 986385 h 4161853"/>
              <a:gd name="connsiteX20" fmla="*/ 1756356 w 3142471"/>
              <a:gd name="connsiteY20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582743 w 3142471"/>
              <a:gd name="connsiteY10" fmla="*/ 4110338 h 4161853"/>
              <a:gd name="connsiteX11" fmla="*/ 953038 w 3142471"/>
              <a:gd name="connsiteY11" fmla="*/ 3183302 h 4161853"/>
              <a:gd name="connsiteX12" fmla="*/ 296215 w 3142471"/>
              <a:gd name="connsiteY12" fmla="*/ 3060953 h 4161853"/>
              <a:gd name="connsiteX13" fmla="*/ 225380 w 3142471"/>
              <a:gd name="connsiteY13" fmla="*/ 2623071 h 4161853"/>
              <a:gd name="connsiteX14" fmla="*/ 328412 w 3142471"/>
              <a:gd name="connsiteY14" fmla="*/ 2462084 h 4161853"/>
              <a:gd name="connsiteX15" fmla="*/ 218942 w 3142471"/>
              <a:gd name="connsiteY15" fmla="*/ 2346175 h 4161853"/>
              <a:gd name="connsiteX16" fmla="*/ 289776 w 3142471"/>
              <a:gd name="connsiteY16" fmla="*/ 2082158 h 4161853"/>
              <a:gd name="connsiteX17" fmla="*/ 0 w 3142471"/>
              <a:gd name="connsiteY17" fmla="*/ 1850338 h 4161853"/>
              <a:gd name="connsiteX18" fmla="*/ 408877 w 3142471"/>
              <a:gd name="connsiteY18" fmla="*/ 1348117 h 4161853"/>
              <a:gd name="connsiteX19" fmla="*/ 398402 w 3142471"/>
              <a:gd name="connsiteY19" fmla="*/ 986385 h 4161853"/>
              <a:gd name="connsiteX20" fmla="*/ 1756356 w 3142471"/>
              <a:gd name="connsiteY20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569864 w 3142471"/>
              <a:gd name="connsiteY10" fmla="*/ 4148975 h 4161853"/>
              <a:gd name="connsiteX11" fmla="*/ 953038 w 3142471"/>
              <a:gd name="connsiteY11" fmla="*/ 3183302 h 4161853"/>
              <a:gd name="connsiteX12" fmla="*/ 296215 w 3142471"/>
              <a:gd name="connsiteY12" fmla="*/ 3060953 h 4161853"/>
              <a:gd name="connsiteX13" fmla="*/ 225380 w 3142471"/>
              <a:gd name="connsiteY13" fmla="*/ 2623071 h 4161853"/>
              <a:gd name="connsiteX14" fmla="*/ 328412 w 3142471"/>
              <a:gd name="connsiteY14" fmla="*/ 2462084 h 4161853"/>
              <a:gd name="connsiteX15" fmla="*/ 218942 w 3142471"/>
              <a:gd name="connsiteY15" fmla="*/ 2346175 h 4161853"/>
              <a:gd name="connsiteX16" fmla="*/ 289776 w 3142471"/>
              <a:gd name="connsiteY16" fmla="*/ 2082158 h 4161853"/>
              <a:gd name="connsiteX17" fmla="*/ 0 w 3142471"/>
              <a:gd name="connsiteY17" fmla="*/ 1850338 h 4161853"/>
              <a:gd name="connsiteX18" fmla="*/ 408877 w 3142471"/>
              <a:gd name="connsiteY18" fmla="*/ 1348117 h 4161853"/>
              <a:gd name="connsiteX19" fmla="*/ 398402 w 3142471"/>
              <a:gd name="connsiteY19" fmla="*/ 986385 h 4161853"/>
              <a:gd name="connsiteX20" fmla="*/ 1756356 w 3142471"/>
              <a:gd name="connsiteY20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953038 w 3142471"/>
              <a:gd name="connsiteY11" fmla="*/ 3183302 h 4161853"/>
              <a:gd name="connsiteX12" fmla="*/ 296215 w 3142471"/>
              <a:gd name="connsiteY12" fmla="*/ 3060953 h 4161853"/>
              <a:gd name="connsiteX13" fmla="*/ 225380 w 3142471"/>
              <a:gd name="connsiteY13" fmla="*/ 2623071 h 4161853"/>
              <a:gd name="connsiteX14" fmla="*/ 328412 w 3142471"/>
              <a:gd name="connsiteY14" fmla="*/ 2462084 h 4161853"/>
              <a:gd name="connsiteX15" fmla="*/ 218942 w 3142471"/>
              <a:gd name="connsiteY15" fmla="*/ 2346175 h 4161853"/>
              <a:gd name="connsiteX16" fmla="*/ 289776 w 3142471"/>
              <a:gd name="connsiteY16" fmla="*/ 2082158 h 4161853"/>
              <a:gd name="connsiteX17" fmla="*/ 0 w 3142471"/>
              <a:gd name="connsiteY17" fmla="*/ 1850338 h 4161853"/>
              <a:gd name="connsiteX18" fmla="*/ 408877 w 3142471"/>
              <a:gd name="connsiteY18" fmla="*/ 1348117 h 4161853"/>
              <a:gd name="connsiteX19" fmla="*/ 398402 w 3142471"/>
              <a:gd name="connsiteY19" fmla="*/ 986385 h 4161853"/>
              <a:gd name="connsiteX20" fmla="*/ 1756356 w 3142471"/>
              <a:gd name="connsiteY20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33342 w 3142471"/>
              <a:gd name="connsiteY11" fmla="*/ 3131786 h 4161853"/>
              <a:gd name="connsiteX12" fmla="*/ 296215 w 3142471"/>
              <a:gd name="connsiteY12" fmla="*/ 3060953 h 4161853"/>
              <a:gd name="connsiteX13" fmla="*/ 225380 w 3142471"/>
              <a:gd name="connsiteY13" fmla="*/ 2623071 h 4161853"/>
              <a:gd name="connsiteX14" fmla="*/ 328412 w 3142471"/>
              <a:gd name="connsiteY14" fmla="*/ 2462084 h 4161853"/>
              <a:gd name="connsiteX15" fmla="*/ 218942 w 3142471"/>
              <a:gd name="connsiteY15" fmla="*/ 2346175 h 4161853"/>
              <a:gd name="connsiteX16" fmla="*/ 289776 w 3142471"/>
              <a:gd name="connsiteY16" fmla="*/ 2082158 h 4161853"/>
              <a:gd name="connsiteX17" fmla="*/ 0 w 3142471"/>
              <a:gd name="connsiteY17" fmla="*/ 1850338 h 4161853"/>
              <a:gd name="connsiteX18" fmla="*/ 408877 w 3142471"/>
              <a:gd name="connsiteY18" fmla="*/ 1348117 h 4161853"/>
              <a:gd name="connsiteX19" fmla="*/ 398402 w 3142471"/>
              <a:gd name="connsiteY19" fmla="*/ 986385 h 4161853"/>
              <a:gd name="connsiteX20" fmla="*/ 1756356 w 3142471"/>
              <a:gd name="connsiteY20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953037 w 3142471"/>
              <a:gd name="connsiteY11" fmla="*/ 3569668 h 4161853"/>
              <a:gd name="connsiteX12" fmla="*/ 1133342 w 3142471"/>
              <a:gd name="connsiteY12" fmla="*/ 3131786 h 4161853"/>
              <a:gd name="connsiteX13" fmla="*/ 296215 w 3142471"/>
              <a:gd name="connsiteY13" fmla="*/ 3060953 h 4161853"/>
              <a:gd name="connsiteX14" fmla="*/ 225380 w 3142471"/>
              <a:gd name="connsiteY14" fmla="*/ 2623071 h 4161853"/>
              <a:gd name="connsiteX15" fmla="*/ 328412 w 3142471"/>
              <a:gd name="connsiteY15" fmla="*/ 2462084 h 4161853"/>
              <a:gd name="connsiteX16" fmla="*/ 218942 w 3142471"/>
              <a:gd name="connsiteY16" fmla="*/ 2346175 h 4161853"/>
              <a:gd name="connsiteX17" fmla="*/ 289776 w 3142471"/>
              <a:gd name="connsiteY17" fmla="*/ 2082158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953037 w 3142471"/>
              <a:gd name="connsiteY11" fmla="*/ 3569668 h 4161853"/>
              <a:gd name="connsiteX12" fmla="*/ 1133342 w 3142471"/>
              <a:gd name="connsiteY12" fmla="*/ 3131786 h 4161853"/>
              <a:gd name="connsiteX13" fmla="*/ 296215 w 3142471"/>
              <a:gd name="connsiteY13" fmla="*/ 3060953 h 4161853"/>
              <a:gd name="connsiteX14" fmla="*/ 225380 w 3142471"/>
              <a:gd name="connsiteY14" fmla="*/ 2623071 h 4161853"/>
              <a:gd name="connsiteX15" fmla="*/ 328412 w 3142471"/>
              <a:gd name="connsiteY15" fmla="*/ 2462084 h 4161853"/>
              <a:gd name="connsiteX16" fmla="*/ 218942 w 3142471"/>
              <a:gd name="connsiteY16" fmla="*/ 2346175 h 4161853"/>
              <a:gd name="connsiteX17" fmla="*/ 289776 w 3142471"/>
              <a:gd name="connsiteY17" fmla="*/ 2082158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953037 w 3142471"/>
              <a:gd name="connsiteY11" fmla="*/ 3569668 h 4161853"/>
              <a:gd name="connsiteX12" fmla="*/ 1133342 w 3142471"/>
              <a:gd name="connsiteY12" fmla="*/ 3131786 h 4161853"/>
              <a:gd name="connsiteX13" fmla="*/ 296215 w 3142471"/>
              <a:gd name="connsiteY13" fmla="*/ 3060953 h 4161853"/>
              <a:gd name="connsiteX14" fmla="*/ 225380 w 3142471"/>
              <a:gd name="connsiteY14" fmla="*/ 2623071 h 4161853"/>
              <a:gd name="connsiteX15" fmla="*/ 328412 w 3142471"/>
              <a:gd name="connsiteY15" fmla="*/ 2462084 h 4161853"/>
              <a:gd name="connsiteX16" fmla="*/ 218942 w 3142471"/>
              <a:gd name="connsiteY16" fmla="*/ 2346175 h 4161853"/>
              <a:gd name="connsiteX17" fmla="*/ 289776 w 3142471"/>
              <a:gd name="connsiteY17" fmla="*/ 2082158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131786 h 4161853"/>
              <a:gd name="connsiteX13" fmla="*/ 296215 w 3142471"/>
              <a:gd name="connsiteY13" fmla="*/ 3060953 h 4161853"/>
              <a:gd name="connsiteX14" fmla="*/ 225380 w 3142471"/>
              <a:gd name="connsiteY14" fmla="*/ 2623071 h 4161853"/>
              <a:gd name="connsiteX15" fmla="*/ 328412 w 3142471"/>
              <a:gd name="connsiteY15" fmla="*/ 2462084 h 4161853"/>
              <a:gd name="connsiteX16" fmla="*/ 218942 w 3142471"/>
              <a:gd name="connsiteY16" fmla="*/ 2346175 h 4161853"/>
              <a:gd name="connsiteX17" fmla="*/ 289776 w 3142471"/>
              <a:gd name="connsiteY17" fmla="*/ 2082158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131786 h 4161853"/>
              <a:gd name="connsiteX13" fmla="*/ 296215 w 3142471"/>
              <a:gd name="connsiteY13" fmla="*/ 3060953 h 4161853"/>
              <a:gd name="connsiteX14" fmla="*/ 225380 w 3142471"/>
              <a:gd name="connsiteY14" fmla="*/ 2623071 h 4161853"/>
              <a:gd name="connsiteX15" fmla="*/ 328412 w 3142471"/>
              <a:gd name="connsiteY15" fmla="*/ 2462084 h 4161853"/>
              <a:gd name="connsiteX16" fmla="*/ 218942 w 3142471"/>
              <a:gd name="connsiteY16" fmla="*/ 2346175 h 4161853"/>
              <a:gd name="connsiteX17" fmla="*/ 289776 w 3142471"/>
              <a:gd name="connsiteY17" fmla="*/ 2082158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96215 w 3142471"/>
              <a:gd name="connsiteY13" fmla="*/ 3060953 h 4161853"/>
              <a:gd name="connsiteX14" fmla="*/ 225380 w 3142471"/>
              <a:gd name="connsiteY14" fmla="*/ 2623071 h 4161853"/>
              <a:gd name="connsiteX15" fmla="*/ 328412 w 3142471"/>
              <a:gd name="connsiteY15" fmla="*/ 2462084 h 4161853"/>
              <a:gd name="connsiteX16" fmla="*/ 218942 w 3142471"/>
              <a:gd name="connsiteY16" fmla="*/ 2346175 h 4161853"/>
              <a:gd name="connsiteX17" fmla="*/ 289776 w 3142471"/>
              <a:gd name="connsiteY17" fmla="*/ 2082158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96215 w 3142471"/>
              <a:gd name="connsiteY13" fmla="*/ 3060953 h 4161853"/>
              <a:gd name="connsiteX14" fmla="*/ 225380 w 3142471"/>
              <a:gd name="connsiteY14" fmla="*/ 2623071 h 4161853"/>
              <a:gd name="connsiteX15" fmla="*/ 328412 w 3142471"/>
              <a:gd name="connsiteY15" fmla="*/ 2462084 h 4161853"/>
              <a:gd name="connsiteX16" fmla="*/ 218942 w 3142471"/>
              <a:gd name="connsiteY16" fmla="*/ 2288220 h 4161853"/>
              <a:gd name="connsiteX17" fmla="*/ 289776 w 3142471"/>
              <a:gd name="connsiteY17" fmla="*/ 2082158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96215 w 3142471"/>
              <a:gd name="connsiteY13" fmla="*/ 3060953 h 4161853"/>
              <a:gd name="connsiteX14" fmla="*/ 225380 w 3142471"/>
              <a:gd name="connsiteY14" fmla="*/ 2623071 h 4161853"/>
              <a:gd name="connsiteX15" fmla="*/ 341291 w 3142471"/>
              <a:gd name="connsiteY15" fmla="*/ 2365492 h 4161853"/>
              <a:gd name="connsiteX16" fmla="*/ 218942 w 3142471"/>
              <a:gd name="connsiteY16" fmla="*/ 2288220 h 4161853"/>
              <a:gd name="connsiteX17" fmla="*/ 289776 w 3142471"/>
              <a:gd name="connsiteY17" fmla="*/ 2082158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96215 w 3142471"/>
              <a:gd name="connsiteY13" fmla="*/ 3060953 h 4161853"/>
              <a:gd name="connsiteX14" fmla="*/ 244698 w 3142471"/>
              <a:gd name="connsiteY14" fmla="*/ 2468525 h 4161853"/>
              <a:gd name="connsiteX15" fmla="*/ 341291 w 3142471"/>
              <a:gd name="connsiteY15" fmla="*/ 2365492 h 4161853"/>
              <a:gd name="connsiteX16" fmla="*/ 218942 w 3142471"/>
              <a:gd name="connsiteY16" fmla="*/ 2288220 h 4161853"/>
              <a:gd name="connsiteX17" fmla="*/ 289776 w 3142471"/>
              <a:gd name="connsiteY17" fmla="*/ 2082158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70457 w 3142471"/>
              <a:gd name="connsiteY13" fmla="*/ 2957922 h 4161853"/>
              <a:gd name="connsiteX14" fmla="*/ 244698 w 3142471"/>
              <a:gd name="connsiteY14" fmla="*/ 2468525 h 4161853"/>
              <a:gd name="connsiteX15" fmla="*/ 341291 w 3142471"/>
              <a:gd name="connsiteY15" fmla="*/ 2365492 h 4161853"/>
              <a:gd name="connsiteX16" fmla="*/ 218942 w 3142471"/>
              <a:gd name="connsiteY16" fmla="*/ 2288220 h 4161853"/>
              <a:gd name="connsiteX17" fmla="*/ 289776 w 3142471"/>
              <a:gd name="connsiteY17" fmla="*/ 2082158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70457 w 3142471"/>
              <a:gd name="connsiteY13" fmla="*/ 2957922 h 4161853"/>
              <a:gd name="connsiteX14" fmla="*/ 244698 w 3142471"/>
              <a:gd name="connsiteY14" fmla="*/ 2468525 h 4161853"/>
              <a:gd name="connsiteX15" fmla="*/ 341291 w 3142471"/>
              <a:gd name="connsiteY15" fmla="*/ 2365492 h 4161853"/>
              <a:gd name="connsiteX16" fmla="*/ 218942 w 3142471"/>
              <a:gd name="connsiteY16" fmla="*/ 2288220 h 4161853"/>
              <a:gd name="connsiteX17" fmla="*/ 289776 w 3142471"/>
              <a:gd name="connsiteY17" fmla="*/ 2082158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70457 w 3142471"/>
              <a:gd name="connsiteY13" fmla="*/ 2957922 h 4161853"/>
              <a:gd name="connsiteX14" fmla="*/ 244698 w 3142471"/>
              <a:gd name="connsiteY14" fmla="*/ 2468525 h 4161853"/>
              <a:gd name="connsiteX15" fmla="*/ 341291 w 3142471"/>
              <a:gd name="connsiteY15" fmla="*/ 2365492 h 4161853"/>
              <a:gd name="connsiteX16" fmla="*/ 218942 w 3142471"/>
              <a:gd name="connsiteY16" fmla="*/ 2288220 h 4161853"/>
              <a:gd name="connsiteX17" fmla="*/ 302655 w 3142471"/>
              <a:gd name="connsiteY17" fmla="*/ 2037082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70457 w 3142471"/>
              <a:gd name="connsiteY13" fmla="*/ 2957922 h 4161853"/>
              <a:gd name="connsiteX14" fmla="*/ 244698 w 3142471"/>
              <a:gd name="connsiteY14" fmla="*/ 2468525 h 4161853"/>
              <a:gd name="connsiteX15" fmla="*/ 341291 w 3142471"/>
              <a:gd name="connsiteY15" fmla="*/ 2365492 h 4161853"/>
              <a:gd name="connsiteX16" fmla="*/ 218942 w 3142471"/>
              <a:gd name="connsiteY16" fmla="*/ 2288220 h 4161853"/>
              <a:gd name="connsiteX17" fmla="*/ 302655 w 3142471"/>
              <a:gd name="connsiteY17" fmla="*/ 2037082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70457 w 3142471"/>
              <a:gd name="connsiteY13" fmla="*/ 2957922 h 4161853"/>
              <a:gd name="connsiteX14" fmla="*/ 244698 w 3142471"/>
              <a:gd name="connsiteY14" fmla="*/ 2468525 h 4161853"/>
              <a:gd name="connsiteX15" fmla="*/ 341291 w 3142471"/>
              <a:gd name="connsiteY15" fmla="*/ 2365492 h 4161853"/>
              <a:gd name="connsiteX16" fmla="*/ 225382 w 3142471"/>
              <a:gd name="connsiteY16" fmla="*/ 2256023 h 4161853"/>
              <a:gd name="connsiteX17" fmla="*/ 302655 w 3142471"/>
              <a:gd name="connsiteY17" fmla="*/ 2037082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70457 w 3142471"/>
              <a:gd name="connsiteY13" fmla="*/ 2957922 h 4161853"/>
              <a:gd name="connsiteX14" fmla="*/ 244698 w 3142471"/>
              <a:gd name="connsiteY14" fmla="*/ 2468525 h 4161853"/>
              <a:gd name="connsiteX15" fmla="*/ 347731 w 3142471"/>
              <a:gd name="connsiteY15" fmla="*/ 2326856 h 4161853"/>
              <a:gd name="connsiteX16" fmla="*/ 225382 w 3142471"/>
              <a:gd name="connsiteY16" fmla="*/ 2256023 h 4161853"/>
              <a:gd name="connsiteX17" fmla="*/ 302655 w 3142471"/>
              <a:gd name="connsiteY17" fmla="*/ 2037082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70457 w 3142471"/>
              <a:gd name="connsiteY13" fmla="*/ 2957922 h 4161853"/>
              <a:gd name="connsiteX14" fmla="*/ 251137 w 3142471"/>
              <a:gd name="connsiteY14" fmla="*/ 2429888 h 4161853"/>
              <a:gd name="connsiteX15" fmla="*/ 347731 w 3142471"/>
              <a:gd name="connsiteY15" fmla="*/ 2326856 h 4161853"/>
              <a:gd name="connsiteX16" fmla="*/ 225382 w 3142471"/>
              <a:gd name="connsiteY16" fmla="*/ 2256023 h 4161853"/>
              <a:gd name="connsiteX17" fmla="*/ 302655 w 3142471"/>
              <a:gd name="connsiteY17" fmla="*/ 2037082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70457 w 3142471"/>
              <a:gd name="connsiteY13" fmla="*/ 2925725 h 4161853"/>
              <a:gd name="connsiteX14" fmla="*/ 251137 w 3142471"/>
              <a:gd name="connsiteY14" fmla="*/ 2429888 h 4161853"/>
              <a:gd name="connsiteX15" fmla="*/ 347731 w 3142471"/>
              <a:gd name="connsiteY15" fmla="*/ 2326856 h 4161853"/>
              <a:gd name="connsiteX16" fmla="*/ 225382 w 3142471"/>
              <a:gd name="connsiteY16" fmla="*/ 2256023 h 4161853"/>
              <a:gd name="connsiteX17" fmla="*/ 302655 w 3142471"/>
              <a:gd name="connsiteY17" fmla="*/ 2037082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70457 w 3142471"/>
              <a:gd name="connsiteY13" fmla="*/ 2925725 h 4161853"/>
              <a:gd name="connsiteX14" fmla="*/ 251137 w 3142471"/>
              <a:gd name="connsiteY14" fmla="*/ 2429888 h 4161853"/>
              <a:gd name="connsiteX15" fmla="*/ 347731 w 3142471"/>
              <a:gd name="connsiteY15" fmla="*/ 2326856 h 4161853"/>
              <a:gd name="connsiteX16" fmla="*/ 225382 w 3142471"/>
              <a:gd name="connsiteY16" fmla="*/ 2256023 h 4161853"/>
              <a:gd name="connsiteX17" fmla="*/ 302655 w 3142471"/>
              <a:gd name="connsiteY17" fmla="*/ 2037082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70457 w 3142471"/>
              <a:gd name="connsiteY13" fmla="*/ 2925725 h 4161853"/>
              <a:gd name="connsiteX14" fmla="*/ 251137 w 3142471"/>
              <a:gd name="connsiteY14" fmla="*/ 2429888 h 4161853"/>
              <a:gd name="connsiteX15" fmla="*/ 347731 w 3142471"/>
              <a:gd name="connsiteY15" fmla="*/ 2326856 h 4161853"/>
              <a:gd name="connsiteX16" fmla="*/ 225382 w 3142471"/>
              <a:gd name="connsiteY16" fmla="*/ 2256023 h 4161853"/>
              <a:gd name="connsiteX17" fmla="*/ 302655 w 3142471"/>
              <a:gd name="connsiteY17" fmla="*/ 2037082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70457 w 3142471"/>
              <a:gd name="connsiteY13" fmla="*/ 2925725 h 4161853"/>
              <a:gd name="connsiteX14" fmla="*/ 251137 w 3142471"/>
              <a:gd name="connsiteY14" fmla="*/ 2429888 h 4161853"/>
              <a:gd name="connsiteX15" fmla="*/ 347731 w 3142471"/>
              <a:gd name="connsiteY15" fmla="*/ 2326856 h 4161853"/>
              <a:gd name="connsiteX16" fmla="*/ 225382 w 3142471"/>
              <a:gd name="connsiteY16" fmla="*/ 2256023 h 4161853"/>
              <a:gd name="connsiteX17" fmla="*/ 302655 w 3142471"/>
              <a:gd name="connsiteY17" fmla="*/ 2037082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70457 w 3142471"/>
              <a:gd name="connsiteY13" fmla="*/ 2925725 h 4161853"/>
              <a:gd name="connsiteX14" fmla="*/ 251137 w 3142471"/>
              <a:gd name="connsiteY14" fmla="*/ 2429888 h 4161853"/>
              <a:gd name="connsiteX15" fmla="*/ 347731 w 3142471"/>
              <a:gd name="connsiteY15" fmla="*/ 2326856 h 4161853"/>
              <a:gd name="connsiteX16" fmla="*/ 225382 w 3142471"/>
              <a:gd name="connsiteY16" fmla="*/ 2256023 h 4161853"/>
              <a:gd name="connsiteX17" fmla="*/ 302655 w 3142471"/>
              <a:gd name="connsiteY17" fmla="*/ 2037082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70457 w 3142471"/>
              <a:gd name="connsiteY13" fmla="*/ 2925725 h 4161853"/>
              <a:gd name="connsiteX14" fmla="*/ 251137 w 3142471"/>
              <a:gd name="connsiteY14" fmla="*/ 2429888 h 4161853"/>
              <a:gd name="connsiteX15" fmla="*/ 347731 w 3142471"/>
              <a:gd name="connsiteY15" fmla="*/ 2326856 h 4161853"/>
              <a:gd name="connsiteX16" fmla="*/ 225382 w 3142471"/>
              <a:gd name="connsiteY16" fmla="*/ 2256023 h 4161853"/>
              <a:gd name="connsiteX17" fmla="*/ 302655 w 3142471"/>
              <a:gd name="connsiteY17" fmla="*/ 2037082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56356 w 3142471"/>
              <a:gd name="connsiteY0" fmla="*/ 75 h 4161853"/>
              <a:gd name="connsiteX1" fmla="*/ 3114310 w 3142471"/>
              <a:gd name="connsiteY1" fmla="*/ 1025022 h 4161853"/>
              <a:gd name="connsiteX2" fmla="*/ 3129580 w 3142471"/>
              <a:gd name="connsiteY2" fmla="*/ 1117675 h 4161853"/>
              <a:gd name="connsiteX3" fmla="*/ 3142469 w 3142471"/>
              <a:gd name="connsiteY3" fmla="*/ 1117675 h 4161853"/>
              <a:gd name="connsiteX4" fmla="*/ 3142469 w 3142471"/>
              <a:gd name="connsiteY4" fmla="*/ 1283686 h 4161853"/>
              <a:gd name="connsiteX5" fmla="*/ 3142471 w 3142471"/>
              <a:gd name="connsiteY5" fmla="*/ 1283722 h 4161853"/>
              <a:gd name="connsiteX6" fmla="*/ 3142469 w 3142471"/>
              <a:gd name="connsiteY6" fmla="*/ 1283759 h 4161853"/>
              <a:gd name="connsiteX7" fmla="*/ 2621772 w 3142471"/>
              <a:gd name="connsiteY7" fmla="*/ 2743274 h 4161853"/>
              <a:gd name="connsiteX8" fmla="*/ 2977824 w 3142471"/>
              <a:gd name="connsiteY8" fmla="*/ 4014953 h 4161853"/>
              <a:gd name="connsiteX9" fmla="*/ 3027489 w 3142471"/>
              <a:gd name="connsiteY9" fmla="*/ 4161853 h 4161853"/>
              <a:gd name="connsiteX10" fmla="*/ 608501 w 3142471"/>
              <a:gd name="connsiteY10" fmla="*/ 4142535 h 4161853"/>
              <a:gd name="connsiteX11" fmla="*/ 1101144 w 3142471"/>
              <a:gd name="connsiteY11" fmla="*/ 3621183 h 4161853"/>
              <a:gd name="connsiteX12" fmla="*/ 1133342 w 3142471"/>
              <a:gd name="connsiteY12" fmla="*/ 3041634 h 4161853"/>
              <a:gd name="connsiteX13" fmla="*/ 270457 w 3142471"/>
              <a:gd name="connsiteY13" fmla="*/ 2925725 h 4161853"/>
              <a:gd name="connsiteX14" fmla="*/ 251137 w 3142471"/>
              <a:gd name="connsiteY14" fmla="*/ 2429888 h 4161853"/>
              <a:gd name="connsiteX15" fmla="*/ 347731 w 3142471"/>
              <a:gd name="connsiteY15" fmla="*/ 2326856 h 4161853"/>
              <a:gd name="connsiteX16" fmla="*/ 225382 w 3142471"/>
              <a:gd name="connsiteY16" fmla="*/ 2256023 h 4161853"/>
              <a:gd name="connsiteX17" fmla="*/ 302655 w 3142471"/>
              <a:gd name="connsiteY17" fmla="*/ 2037082 h 4161853"/>
              <a:gd name="connsiteX18" fmla="*/ 0 w 3142471"/>
              <a:gd name="connsiteY18" fmla="*/ 1850338 h 4161853"/>
              <a:gd name="connsiteX19" fmla="*/ 408877 w 3142471"/>
              <a:gd name="connsiteY19" fmla="*/ 1348117 h 4161853"/>
              <a:gd name="connsiteX20" fmla="*/ 398402 w 3142471"/>
              <a:gd name="connsiteY20" fmla="*/ 986385 h 4161853"/>
              <a:gd name="connsiteX21" fmla="*/ 1756356 w 3142471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39231 w 3130565"/>
              <a:gd name="connsiteY14" fmla="*/ 2429888 h 4161853"/>
              <a:gd name="connsiteX15" fmla="*/ 335825 w 3130565"/>
              <a:gd name="connsiteY15" fmla="*/ 2326856 h 4161853"/>
              <a:gd name="connsiteX16" fmla="*/ 213476 w 3130565"/>
              <a:gd name="connsiteY16" fmla="*/ 225602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39231 w 3130565"/>
              <a:gd name="connsiteY14" fmla="*/ 2429888 h 4161853"/>
              <a:gd name="connsiteX15" fmla="*/ 335825 w 3130565"/>
              <a:gd name="connsiteY15" fmla="*/ 2326856 h 4161853"/>
              <a:gd name="connsiteX16" fmla="*/ 213476 w 3130565"/>
              <a:gd name="connsiteY16" fmla="*/ 225602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39231 w 3130565"/>
              <a:gd name="connsiteY14" fmla="*/ 2429888 h 4161853"/>
              <a:gd name="connsiteX15" fmla="*/ 335825 w 3130565"/>
              <a:gd name="connsiteY15" fmla="*/ 2326856 h 4161853"/>
              <a:gd name="connsiteX16" fmla="*/ 213476 w 3130565"/>
              <a:gd name="connsiteY16" fmla="*/ 225602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39231 w 3130565"/>
              <a:gd name="connsiteY14" fmla="*/ 2439413 h 4161853"/>
              <a:gd name="connsiteX15" fmla="*/ 335825 w 3130565"/>
              <a:gd name="connsiteY15" fmla="*/ 2326856 h 4161853"/>
              <a:gd name="connsiteX16" fmla="*/ 213476 w 3130565"/>
              <a:gd name="connsiteY16" fmla="*/ 225602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39231 w 3130565"/>
              <a:gd name="connsiteY14" fmla="*/ 2439413 h 4161853"/>
              <a:gd name="connsiteX15" fmla="*/ 335825 w 3130565"/>
              <a:gd name="connsiteY15" fmla="*/ 2326856 h 4161853"/>
              <a:gd name="connsiteX16" fmla="*/ 213476 w 3130565"/>
              <a:gd name="connsiteY16" fmla="*/ 225602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39231 w 3130565"/>
              <a:gd name="connsiteY14" fmla="*/ 2453701 h 4161853"/>
              <a:gd name="connsiteX15" fmla="*/ 335825 w 3130565"/>
              <a:gd name="connsiteY15" fmla="*/ 2326856 h 4161853"/>
              <a:gd name="connsiteX16" fmla="*/ 213476 w 3130565"/>
              <a:gd name="connsiteY16" fmla="*/ 225602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41612 w 3130565"/>
              <a:gd name="connsiteY14" fmla="*/ 2465607 h 4161853"/>
              <a:gd name="connsiteX15" fmla="*/ 335825 w 3130565"/>
              <a:gd name="connsiteY15" fmla="*/ 2326856 h 4161853"/>
              <a:gd name="connsiteX16" fmla="*/ 213476 w 3130565"/>
              <a:gd name="connsiteY16" fmla="*/ 225602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41612 w 3130565"/>
              <a:gd name="connsiteY14" fmla="*/ 2465607 h 4161853"/>
              <a:gd name="connsiteX15" fmla="*/ 335825 w 3130565"/>
              <a:gd name="connsiteY15" fmla="*/ 2326856 h 4161853"/>
              <a:gd name="connsiteX16" fmla="*/ 211095 w 3130565"/>
              <a:gd name="connsiteY16" fmla="*/ 223697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41612 w 3130565"/>
              <a:gd name="connsiteY14" fmla="*/ 2465607 h 4161853"/>
              <a:gd name="connsiteX15" fmla="*/ 335825 w 3130565"/>
              <a:gd name="connsiteY15" fmla="*/ 2326856 h 4161853"/>
              <a:gd name="connsiteX16" fmla="*/ 211095 w 3130565"/>
              <a:gd name="connsiteY16" fmla="*/ 223697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41612 w 3130565"/>
              <a:gd name="connsiteY14" fmla="*/ 2465607 h 4161853"/>
              <a:gd name="connsiteX15" fmla="*/ 335825 w 3130565"/>
              <a:gd name="connsiteY15" fmla="*/ 2326856 h 4161853"/>
              <a:gd name="connsiteX16" fmla="*/ 211095 w 3130565"/>
              <a:gd name="connsiteY16" fmla="*/ 223697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41612 w 3130565"/>
              <a:gd name="connsiteY14" fmla="*/ 2465607 h 4161853"/>
              <a:gd name="connsiteX15" fmla="*/ 335825 w 3130565"/>
              <a:gd name="connsiteY15" fmla="*/ 2326856 h 4161853"/>
              <a:gd name="connsiteX16" fmla="*/ 211095 w 3130565"/>
              <a:gd name="connsiteY16" fmla="*/ 223697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41612 w 3130565"/>
              <a:gd name="connsiteY14" fmla="*/ 2465607 h 4161853"/>
              <a:gd name="connsiteX15" fmla="*/ 335825 w 3130565"/>
              <a:gd name="connsiteY15" fmla="*/ 2326856 h 4161853"/>
              <a:gd name="connsiteX16" fmla="*/ 211095 w 3130565"/>
              <a:gd name="connsiteY16" fmla="*/ 223697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41612 w 3130565"/>
              <a:gd name="connsiteY14" fmla="*/ 2465607 h 4161853"/>
              <a:gd name="connsiteX15" fmla="*/ 335825 w 3130565"/>
              <a:gd name="connsiteY15" fmla="*/ 2326856 h 4161853"/>
              <a:gd name="connsiteX16" fmla="*/ 211095 w 3130565"/>
              <a:gd name="connsiteY16" fmla="*/ 223697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41612 w 3130565"/>
              <a:gd name="connsiteY14" fmla="*/ 2465607 h 4161853"/>
              <a:gd name="connsiteX15" fmla="*/ 335825 w 3130565"/>
              <a:gd name="connsiteY15" fmla="*/ 2326856 h 4161853"/>
              <a:gd name="connsiteX16" fmla="*/ 211095 w 3130565"/>
              <a:gd name="connsiteY16" fmla="*/ 223697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41612 w 3130565"/>
              <a:gd name="connsiteY14" fmla="*/ 2465607 h 4161853"/>
              <a:gd name="connsiteX15" fmla="*/ 335825 w 3130565"/>
              <a:gd name="connsiteY15" fmla="*/ 2326856 h 4161853"/>
              <a:gd name="connsiteX16" fmla="*/ 211095 w 3130565"/>
              <a:gd name="connsiteY16" fmla="*/ 223697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75 h 4161853"/>
              <a:gd name="connsiteX1" fmla="*/ 3102404 w 3130565"/>
              <a:gd name="connsiteY1" fmla="*/ 1025022 h 4161853"/>
              <a:gd name="connsiteX2" fmla="*/ 3117674 w 3130565"/>
              <a:gd name="connsiteY2" fmla="*/ 1117675 h 4161853"/>
              <a:gd name="connsiteX3" fmla="*/ 3130563 w 3130565"/>
              <a:gd name="connsiteY3" fmla="*/ 1117675 h 4161853"/>
              <a:gd name="connsiteX4" fmla="*/ 3130563 w 3130565"/>
              <a:gd name="connsiteY4" fmla="*/ 1283686 h 4161853"/>
              <a:gd name="connsiteX5" fmla="*/ 3130565 w 3130565"/>
              <a:gd name="connsiteY5" fmla="*/ 1283722 h 4161853"/>
              <a:gd name="connsiteX6" fmla="*/ 3130563 w 3130565"/>
              <a:gd name="connsiteY6" fmla="*/ 1283759 h 4161853"/>
              <a:gd name="connsiteX7" fmla="*/ 2609866 w 3130565"/>
              <a:gd name="connsiteY7" fmla="*/ 2743274 h 4161853"/>
              <a:gd name="connsiteX8" fmla="*/ 2965918 w 3130565"/>
              <a:gd name="connsiteY8" fmla="*/ 4014953 h 4161853"/>
              <a:gd name="connsiteX9" fmla="*/ 3015583 w 3130565"/>
              <a:gd name="connsiteY9" fmla="*/ 4161853 h 4161853"/>
              <a:gd name="connsiteX10" fmla="*/ 596595 w 3130565"/>
              <a:gd name="connsiteY10" fmla="*/ 4142535 h 4161853"/>
              <a:gd name="connsiteX11" fmla="*/ 1089238 w 3130565"/>
              <a:gd name="connsiteY11" fmla="*/ 3621183 h 4161853"/>
              <a:gd name="connsiteX12" fmla="*/ 1121436 w 3130565"/>
              <a:gd name="connsiteY12" fmla="*/ 3041634 h 4161853"/>
              <a:gd name="connsiteX13" fmla="*/ 258551 w 3130565"/>
              <a:gd name="connsiteY13" fmla="*/ 2925725 h 4161853"/>
              <a:gd name="connsiteX14" fmla="*/ 241612 w 3130565"/>
              <a:gd name="connsiteY14" fmla="*/ 2465607 h 4161853"/>
              <a:gd name="connsiteX15" fmla="*/ 335825 w 3130565"/>
              <a:gd name="connsiteY15" fmla="*/ 2326856 h 4161853"/>
              <a:gd name="connsiteX16" fmla="*/ 211095 w 3130565"/>
              <a:gd name="connsiteY16" fmla="*/ 2236973 h 4161853"/>
              <a:gd name="connsiteX17" fmla="*/ 290749 w 3130565"/>
              <a:gd name="connsiteY17" fmla="*/ 2037082 h 4161853"/>
              <a:gd name="connsiteX18" fmla="*/ 0 w 3130565"/>
              <a:gd name="connsiteY18" fmla="*/ 1831288 h 4161853"/>
              <a:gd name="connsiteX19" fmla="*/ 396971 w 3130565"/>
              <a:gd name="connsiteY19" fmla="*/ 1348117 h 4161853"/>
              <a:gd name="connsiteX20" fmla="*/ 386496 w 3130565"/>
              <a:gd name="connsiteY20" fmla="*/ 986385 h 4161853"/>
              <a:gd name="connsiteX21" fmla="*/ 1744450 w 3130565"/>
              <a:gd name="connsiteY21" fmla="*/ 75 h 4161853"/>
              <a:gd name="connsiteX0" fmla="*/ 1744450 w 3130565"/>
              <a:gd name="connsiteY0" fmla="*/ 105 h 4161883"/>
              <a:gd name="connsiteX1" fmla="*/ 3102404 w 3130565"/>
              <a:gd name="connsiteY1" fmla="*/ 1025052 h 4161883"/>
              <a:gd name="connsiteX2" fmla="*/ 3117674 w 3130565"/>
              <a:gd name="connsiteY2" fmla="*/ 1117705 h 4161883"/>
              <a:gd name="connsiteX3" fmla="*/ 3130563 w 3130565"/>
              <a:gd name="connsiteY3" fmla="*/ 1117705 h 4161883"/>
              <a:gd name="connsiteX4" fmla="*/ 3130563 w 3130565"/>
              <a:gd name="connsiteY4" fmla="*/ 1283716 h 4161883"/>
              <a:gd name="connsiteX5" fmla="*/ 3130565 w 3130565"/>
              <a:gd name="connsiteY5" fmla="*/ 1283752 h 4161883"/>
              <a:gd name="connsiteX6" fmla="*/ 3130563 w 3130565"/>
              <a:gd name="connsiteY6" fmla="*/ 1283789 h 4161883"/>
              <a:gd name="connsiteX7" fmla="*/ 2609866 w 3130565"/>
              <a:gd name="connsiteY7" fmla="*/ 2743304 h 4161883"/>
              <a:gd name="connsiteX8" fmla="*/ 2965918 w 3130565"/>
              <a:gd name="connsiteY8" fmla="*/ 4014983 h 4161883"/>
              <a:gd name="connsiteX9" fmla="*/ 3015583 w 3130565"/>
              <a:gd name="connsiteY9" fmla="*/ 4161883 h 4161883"/>
              <a:gd name="connsiteX10" fmla="*/ 596595 w 3130565"/>
              <a:gd name="connsiteY10" fmla="*/ 4142565 h 4161883"/>
              <a:gd name="connsiteX11" fmla="*/ 1089238 w 3130565"/>
              <a:gd name="connsiteY11" fmla="*/ 3621213 h 4161883"/>
              <a:gd name="connsiteX12" fmla="*/ 1121436 w 3130565"/>
              <a:gd name="connsiteY12" fmla="*/ 3041664 h 4161883"/>
              <a:gd name="connsiteX13" fmla="*/ 258551 w 3130565"/>
              <a:gd name="connsiteY13" fmla="*/ 2925755 h 4161883"/>
              <a:gd name="connsiteX14" fmla="*/ 241612 w 3130565"/>
              <a:gd name="connsiteY14" fmla="*/ 2465637 h 4161883"/>
              <a:gd name="connsiteX15" fmla="*/ 335825 w 3130565"/>
              <a:gd name="connsiteY15" fmla="*/ 2326886 h 4161883"/>
              <a:gd name="connsiteX16" fmla="*/ 211095 w 3130565"/>
              <a:gd name="connsiteY16" fmla="*/ 2237003 h 4161883"/>
              <a:gd name="connsiteX17" fmla="*/ 290749 w 3130565"/>
              <a:gd name="connsiteY17" fmla="*/ 2037112 h 4161883"/>
              <a:gd name="connsiteX18" fmla="*/ 0 w 3130565"/>
              <a:gd name="connsiteY18" fmla="*/ 1831318 h 4161883"/>
              <a:gd name="connsiteX19" fmla="*/ 396971 w 3130565"/>
              <a:gd name="connsiteY19" fmla="*/ 1348147 h 4161883"/>
              <a:gd name="connsiteX20" fmla="*/ 386496 w 3130565"/>
              <a:gd name="connsiteY20" fmla="*/ 986415 h 4161883"/>
              <a:gd name="connsiteX21" fmla="*/ 1744450 w 3130565"/>
              <a:gd name="connsiteY21" fmla="*/ 105 h 4161883"/>
              <a:gd name="connsiteX0" fmla="*/ 1744450 w 3130565"/>
              <a:gd name="connsiteY0" fmla="*/ 88 h 4161866"/>
              <a:gd name="connsiteX1" fmla="*/ 3102404 w 3130565"/>
              <a:gd name="connsiteY1" fmla="*/ 1025035 h 4161866"/>
              <a:gd name="connsiteX2" fmla="*/ 3117674 w 3130565"/>
              <a:gd name="connsiteY2" fmla="*/ 1117688 h 4161866"/>
              <a:gd name="connsiteX3" fmla="*/ 3130563 w 3130565"/>
              <a:gd name="connsiteY3" fmla="*/ 1117688 h 4161866"/>
              <a:gd name="connsiteX4" fmla="*/ 3130563 w 3130565"/>
              <a:gd name="connsiteY4" fmla="*/ 1283699 h 4161866"/>
              <a:gd name="connsiteX5" fmla="*/ 3130565 w 3130565"/>
              <a:gd name="connsiteY5" fmla="*/ 1283735 h 4161866"/>
              <a:gd name="connsiteX6" fmla="*/ 3130563 w 3130565"/>
              <a:gd name="connsiteY6" fmla="*/ 1283772 h 4161866"/>
              <a:gd name="connsiteX7" fmla="*/ 2609866 w 3130565"/>
              <a:gd name="connsiteY7" fmla="*/ 2743287 h 4161866"/>
              <a:gd name="connsiteX8" fmla="*/ 2965918 w 3130565"/>
              <a:gd name="connsiteY8" fmla="*/ 4014966 h 4161866"/>
              <a:gd name="connsiteX9" fmla="*/ 3015583 w 3130565"/>
              <a:gd name="connsiteY9" fmla="*/ 4161866 h 4161866"/>
              <a:gd name="connsiteX10" fmla="*/ 596595 w 3130565"/>
              <a:gd name="connsiteY10" fmla="*/ 4142548 h 4161866"/>
              <a:gd name="connsiteX11" fmla="*/ 1089238 w 3130565"/>
              <a:gd name="connsiteY11" fmla="*/ 3621196 h 4161866"/>
              <a:gd name="connsiteX12" fmla="*/ 1121436 w 3130565"/>
              <a:gd name="connsiteY12" fmla="*/ 3041647 h 4161866"/>
              <a:gd name="connsiteX13" fmla="*/ 258551 w 3130565"/>
              <a:gd name="connsiteY13" fmla="*/ 2925738 h 4161866"/>
              <a:gd name="connsiteX14" fmla="*/ 241612 w 3130565"/>
              <a:gd name="connsiteY14" fmla="*/ 2465620 h 4161866"/>
              <a:gd name="connsiteX15" fmla="*/ 335825 w 3130565"/>
              <a:gd name="connsiteY15" fmla="*/ 2326869 h 4161866"/>
              <a:gd name="connsiteX16" fmla="*/ 211095 w 3130565"/>
              <a:gd name="connsiteY16" fmla="*/ 2236986 h 4161866"/>
              <a:gd name="connsiteX17" fmla="*/ 290749 w 3130565"/>
              <a:gd name="connsiteY17" fmla="*/ 2037095 h 4161866"/>
              <a:gd name="connsiteX18" fmla="*/ 0 w 3130565"/>
              <a:gd name="connsiteY18" fmla="*/ 1831301 h 4161866"/>
              <a:gd name="connsiteX19" fmla="*/ 396971 w 3130565"/>
              <a:gd name="connsiteY19" fmla="*/ 1348130 h 4161866"/>
              <a:gd name="connsiteX20" fmla="*/ 386496 w 3130565"/>
              <a:gd name="connsiteY20" fmla="*/ 986398 h 4161866"/>
              <a:gd name="connsiteX21" fmla="*/ 1744450 w 3130565"/>
              <a:gd name="connsiteY21" fmla="*/ 88 h 4161866"/>
              <a:gd name="connsiteX0" fmla="*/ 1744450 w 3130565"/>
              <a:gd name="connsiteY0" fmla="*/ 88 h 4161866"/>
              <a:gd name="connsiteX1" fmla="*/ 3102404 w 3130565"/>
              <a:gd name="connsiteY1" fmla="*/ 1025035 h 4161866"/>
              <a:gd name="connsiteX2" fmla="*/ 3117674 w 3130565"/>
              <a:gd name="connsiteY2" fmla="*/ 1117688 h 4161866"/>
              <a:gd name="connsiteX3" fmla="*/ 3130563 w 3130565"/>
              <a:gd name="connsiteY3" fmla="*/ 1283699 h 4161866"/>
              <a:gd name="connsiteX4" fmla="*/ 3130565 w 3130565"/>
              <a:gd name="connsiteY4" fmla="*/ 1283735 h 4161866"/>
              <a:gd name="connsiteX5" fmla="*/ 3130563 w 3130565"/>
              <a:gd name="connsiteY5" fmla="*/ 1283772 h 4161866"/>
              <a:gd name="connsiteX6" fmla="*/ 2609866 w 3130565"/>
              <a:gd name="connsiteY6" fmla="*/ 2743287 h 4161866"/>
              <a:gd name="connsiteX7" fmla="*/ 2965918 w 3130565"/>
              <a:gd name="connsiteY7" fmla="*/ 4014966 h 4161866"/>
              <a:gd name="connsiteX8" fmla="*/ 3015583 w 3130565"/>
              <a:gd name="connsiteY8" fmla="*/ 4161866 h 4161866"/>
              <a:gd name="connsiteX9" fmla="*/ 596595 w 3130565"/>
              <a:gd name="connsiteY9" fmla="*/ 4142548 h 4161866"/>
              <a:gd name="connsiteX10" fmla="*/ 1089238 w 3130565"/>
              <a:gd name="connsiteY10" fmla="*/ 3621196 h 4161866"/>
              <a:gd name="connsiteX11" fmla="*/ 1121436 w 3130565"/>
              <a:gd name="connsiteY11" fmla="*/ 3041647 h 4161866"/>
              <a:gd name="connsiteX12" fmla="*/ 258551 w 3130565"/>
              <a:gd name="connsiteY12" fmla="*/ 2925738 h 4161866"/>
              <a:gd name="connsiteX13" fmla="*/ 241612 w 3130565"/>
              <a:gd name="connsiteY13" fmla="*/ 2465620 h 4161866"/>
              <a:gd name="connsiteX14" fmla="*/ 335825 w 3130565"/>
              <a:gd name="connsiteY14" fmla="*/ 2326869 h 4161866"/>
              <a:gd name="connsiteX15" fmla="*/ 211095 w 3130565"/>
              <a:gd name="connsiteY15" fmla="*/ 2236986 h 4161866"/>
              <a:gd name="connsiteX16" fmla="*/ 290749 w 3130565"/>
              <a:gd name="connsiteY16" fmla="*/ 2037095 h 4161866"/>
              <a:gd name="connsiteX17" fmla="*/ 0 w 3130565"/>
              <a:gd name="connsiteY17" fmla="*/ 1831301 h 4161866"/>
              <a:gd name="connsiteX18" fmla="*/ 396971 w 3130565"/>
              <a:gd name="connsiteY18" fmla="*/ 1348130 h 4161866"/>
              <a:gd name="connsiteX19" fmla="*/ 386496 w 3130565"/>
              <a:gd name="connsiteY19" fmla="*/ 986398 h 4161866"/>
              <a:gd name="connsiteX20" fmla="*/ 1744450 w 3130565"/>
              <a:gd name="connsiteY20" fmla="*/ 88 h 4161866"/>
              <a:gd name="connsiteX0" fmla="*/ 1744450 w 3130565"/>
              <a:gd name="connsiteY0" fmla="*/ 88 h 4161866"/>
              <a:gd name="connsiteX1" fmla="*/ 3102404 w 3130565"/>
              <a:gd name="connsiteY1" fmla="*/ 1025035 h 4161866"/>
              <a:gd name="connsiteX2" fmla="*/ 3117674 w 3130565"/>
              <a:gd name="connsiteY2" fmla="*/ 1117688 h 4161866"/>
              <a:gd name="connsiteX3" fmla="*/ 3130563 w 3130565"/>
              <a:gd name="connsiteY3" fmla="*/ 1283699 h 4161866"/>
              <a:gd name="connsiteX4" fmla="*/ 3130565 w 3130565"/>
              <a:gd name="connsiteY4" fmla="*/ 1283735 h 4161866"/>
              <a:gd name="connsiteX5" fmla="*/ 3130563 w 3130565"/>
              <a:gd name="connsiteY5" fmla="*/ 1283772 h 4161866"/>
              <a:gd name="connsiteX6" fmla="*/ 2609866 w 3130565"/>
              <a:gd name="connsiteY6" fmla="*/ 2743287 h 4161866"/>
              <a:gd name="connsiteX7" fmla="*/ 2965918 w 3130565"/>
              <a:gd name="connsiteY7" fmla="*/ 4014966 h 4161866"/>
              <a:gd name="connsiteX8" fmla="*/ 3015583 w 3130565"/>
              <a:gd name="connsiteY8" fmla="*/ 4161866 h 4161866"/>
              <a:gd name="connsiteX9" fmla="*/ 891870 w 3130565"/>
              <a:gd name="connsiteY9" fmla="*/ 4152073 h 4161866"/>
              <a:gd name="connsiteX10" fmla="*/ 1089238 w 3130565"/>
              <a:gd name="connsiteY10" fmla="*/ 3621196 h 4161866"/>
              <a:gd name="connsiteX11" fmla="*/ 1121436 w 3130565"/>
              <a:gd name="connsiteY11" fmla="*/ 3041647 h 4161866"/>
              <a:gd name="connsiteX12" fmla="*/ 258551 w 3130565"/>
              <a:gd name="connsiteY12" fmla="*/ 2925738 h 4161866"/>
              <a:gd name="connsiteX13" fmla="*/ 241612 w 3130565"/>
              <a:gd name="connsiteY13" fmla="*/ 2465620 h 4161866"/>
              <a:gd name="connsiteX14" fmla="*/ 335825 w 3130565"/>
              <a:gd name="connsiteY14" fmla="*/ 2326869 h 4161866"/>
              <a:gd name="connsiteX15" fmla="*/ 211095 w 3130565"/>
              <a:gd name="connsiteY15" fmla="*/ 2236986 h 4161866"/>
              <a:gd name="connsiteX16" fmla="*/ 290749 w 3130565"/>
              <a:gd name="connsiteY16" fmla="*/ 2037095 h 4161866"/>
              <a:gd name="connsiteX17" fmla="*/ 0 w 3130565"/>
              <a:gd name="connsiteY17" fmla="*/ 1831301 h 4161866"/>
              <a:gd name="connsiteX18" fmla="*/ 396971 w 3130565"/>
              <a:gd name="connsiteY18" fmla="*/ 1348130 h 4161866"/>
              <a:gd name="connsiteX19" fmla="*/ 386496 w 3130565"/>
              <a:gd name="connsiteY19" fmla="*/ 986398 h 4161866"/>
              <a:gd name="connsiteX20" fmla="*/ 1744450 w 3130565"/>
              <a:gd name="connsiteY20" fmla="*/ 88 h 4161866"/>
              <a:gd name="connsiteX0" fmla="*/ 1744450 w 3130565"/>
              <a:gd name="connsiteY0" fmla="*/ 88 h 4161866"/>
              <a:gd name="connsiteX1" fmla="*/ 3102404 w 3130565"/>
              <a:gd name="connsiteY1" fmla="*/ 1025035 h 4161866"/>
              <a:gd name="connsiteX2" fmla="*/ 3117674 w 3130565"/>
              <a:gd name="connsiteY2" fmla="*/ 1117688 h 4161866"/>
              <a:gd name="connsiteX3" fmla="*/ 3130563 w 3130565"/>
              <a:gd name="connsiteY3" fmla="*/ 1283699 h 4161866"/>
              <a:gd name="connsiteX4" fmla="*/ 3130565 w 3130565"/>
              <a:gd name="connsiteY4" fmla="*/ 1283735 h 4161866"/>
              <a:gd name="connsiteX5" fmla="*/ 3130563 w 3130565"/>
              <a:gd name="connsiteY5" fmla="*/ 1283772 h 4161866"/>
              <a:gd name="connsiteX6" fmla="*/ 2609866 w 3130565"/>
              <a:gd name="connsiteY6" fmla="*/ 2743287 h 4161866"/>
              <a:gd name="connsiteX7" fmla="*/ 2965918 w 3130565"/>
              <a:gd name="connsiteY7" fmla="*/ 4014966 h 4161866"/>
              <a:gd name="connsiteX8" fmla="*/ 3015583 w 3130565"/>
              <a:gd name="connsiteY8" fmla="*/ 4161866 h 4161866"/>
              <a:gd name="connsiteX9" fmla="*/ 891870 w 3130565"/>
              <a:gd name="connsiteY9" fmla="*/ 4152073 h 4161866"/>
              <a:gd name="connsiteX10" fmla="*/ 1184488 w 3130565"/>
              <a:gd name="connsiteY10" fmla="*/ 3706921 h 4161866"/>
              <a:gd name="connsiteX11" fmla="*/ 1121436 w 3130565"/>
              <a:gd name="connsiteY11" fmla="*/ 3041647 h 4161866"/>
              <a:gd name="connsiteX12" fmla="*/ 258551 w 3130565"/>
              <a:gd name="connsiteY12" fmla="*/ 2925738 h 4161866"/>
              <a:gd name="connsiteX13" fmla="*/ 241612 w 3130565"/>
              <a:gd name="connsiteY13" fmla="*/ 2465620 h 4161866"/>
              <a:gd name="connsiteX14" fmla="*/ 335825 w 3130565"/>
              <a:gd name="connsiteY14" fmla="*/ 2326869 h 4161866"/>
              <a:gd name="connsiteX15" fmla="*/ 211095 w 3130565"/>
              <a:gd name="connsiteY15" fmla="*/ 2236986 h 4161866"/>
              <a:gd name="connsiteX16" fmla="*/ 290749 w 3130565"/>
              <a:gd name="connsiteY16" fmla="*/ 2037095 h 4161866"/>
              <a:gd name="connsiteX17" fmla="*/ 0 w 3130565"/>
              <a:gd name="connsiteY17" fmla="*/ 1831301 h 4161866"/>
              <a:gd name="connsiteX18" fmla="*/ 396971 w 3130565"/>
              <a:gd name="connsiteY18" fmla="*/ 1348130 h 4161866"/>
              <a:gd name="connsiteX19" fmla="*/ 386496 w 3130565"/>
              <a:gd name="connsiteY19" fmla="*/ 986398 h 4161866"/>
              <a:gd name="connsiteX20" fmla="*/ 1744450 w 3130565"/>
              <a:gd name="connsiteY20" fmla="*/ 88 h 4161866"/>
              <a:gd name="connsiteX0" fmla="*/ 1744450 w 3130565"/>
              <a:gd name="connsiteY0" fmla="*/ 88 h 4161866"/>
              <a:gd name="connsiteX1" fmla="*/ 3102404 w 3130565"/>
              <a:gd name="connsiteY1" fmla="*/ 1025035 h 4161866"/>
              <a:gd name="connsiteX2" fmla="*/ 3117674 w 3130565"/>
              <a:gd name="connsiteY2" fmla="*/ 1117688 h 4161866"/>
              <a:gd name="connsiteX3" fmla="*/ 3130563 w 3130565"/>
              <a:gd name="connsiteY3" fmla="*/ 1283699 h 4161866"/>
              <a:gd name="connsiteX4" fmla="*/ 3130565 w 3130565"/>
              <a:gd name="connsiteY4" fmla="*/ 1283735 h 4161866"/>
              <a:gd name="connsiteX5" fmla="*/ 3130563 w 3130565"/>
              <a:gd name="connsiteY5" fmla="*/ 1283772 h 4161866"/>
              <a:gd name="connsiteX6" fmla="*/ 2609866 w 3130565"/>
              <a:gd name="connsiteY6" fmla="*/ 2743287 h 4161866"/>
              <a:gd name="connsiteX7" fmla="*/ 2965918 w 3130565"/>
              <a:gd name="connsiteY7" fmla="*/ 4014966 h 4161866"/>
              <a:gd name="connsiteX8" fmla="*/ 3015583 w 3130565"/>
              <a:gd name="connsiteY8" fmla="*/ 4161866 h 4161866"/>
              <a:gd name="connsiteX9" fmla="*/ 891870 w 3130565"/>
              <a:gd name="connsiteY9" fmla="*/ 4152073 h 4161866"/>
              <a:gd name="connsiteX10" fmla="*/ 1184488 w 3130565"/>
              <a:gd name="connsiteY10" fmla="*/ 3706921 h 4161866"/>
              <a:gd name="connsiteX11" fmla="*/ 1121436 w 3130565"/>
              <a:gd name="connsiteY11" fmla="*/ 3041647 h 4161866"/>
              <a:gd name="connsiteX12" fmla="*/ 258551 w 3130565"/>
              <a:gd name="connsiteY12" fmla="*/ 2925738 h 4161866"/>
              <a:gd name="connsiteX13" fmla="*/ 241612 w 3130565"/>
              <a:gd name="connsiteY13" fmla="*/ 2465620 h 4161866"/>
              <a:gd name="connsiteX14" fmla="*/ 335825 w 3130565"/>
              <a:gd name="connsiteY14" fmla="*/ 2326869 h 4161866"/>
              <a:gd name="connsiteX15" fmla="*/ 211095 w 3130565"/>
              <a:gd name="connsiteY15" fmla="*/ 2236986 h 4161866"/>
              <a:gd name="connsiteX16" fmla="*/ 290749 w 3130565"/>
              <a:gd name="connsiteY16" fmla="*/ 2037095 h 4161866"/>
              <a:gd name="connsiteX17" fmla="*/ 0 w 3130565"/>
              <a:gd name="connsiteY17" fmla="*/ 1831301 h 4161866"/>
              <a:gd name="connsiteX18" fmla="*/ 396971 w 3130565"/>
              <a:gd name="connsiteY18" fmla="*/ 1348130 h 4161866"/>
              <a:gd name="connsiteX19" fmla="*/ 386496 w 3130565"/>
              <a:gd name="connsiteY19" fmla="*/ 986398 h 4161866"/>
              <a:gd name="connsiteX20" fmla="*/ 1744450 w 3130565"/>
              <a:gd name="connsiteY20" fmla="*/ 88 h 4161866"/>
              <a:gd name="connsiteX0" fmla="*/ 1744450 w 3130565"/>
              <a:gd name="connsiteY0" fmla="*/ 88 h 4161866"/>
              <a:gd name="connsiteX1" fmla="*/ 3102404 w 3130565"/>
              <a:gd name="connsiteY1" fmla="*/ 1025035 h 4161866"/>
              <a:gd name="connsiteX2" fmla="*/ 3117674 w 3130565"/>
              <a:gd name="connsiteY2" fmla="*/ 1117688 h 4161866"/>
              <a:gd name="connsiteX3" fmla="*/ 3130563 w 3130565"/>
              <a:gd name="connsiteY3" fmla="*/ 1283699 h 4161866"/>
              <a:gd name="connsiteX4" fmla="*/ 3130565 w 3130565"/>
              <a:gd name="connsiteY4" fmla="*/ 1283735 h 4161866"/>
              <a:gd name="connsiteX5" fmla="*/ 3130563 w 3130565"/>
              <a:gd name="connsiteY5" fmla="*/ 1283772 h 4161866"/>
              <a:gd name="connsiteX6" fmla="*/ 2609866 w 3130565"/>
              <a:gd name="connsiteY6" fmla="*/ 2743287 h 4161866"/>
              <a:gd name="connsiteX7" fmla="*/ 2965918 w 3130565"/>
              <a:gd name="connsiteY7" fmla="*/ 4014966 h 4161866"/>
              <a:gd name="connsiteX8" fmla="*/ 3015583 w 3130565"/>
              <a:gd name="connsiteY8" fmla="*/ 4161866 h 4161866"/>
              <a:gd name="connsiteX9" fmla="*/ 891870 w 3130565"/>
              <a:gd name="connsiteY9" fmla="*/ 4152073 h 4161866"/>
              <a:gd name="connsiteX10" fmla="*/ 1213063 w 3130565"/>
              <a:gd name="connsiteY10" fmla="*/ 3783121 h 4161866"/>
              <a:gd name="connsiteX11" fmla="*/ 1121436 w 3130565"/>
              <a:gd name="connsiteY11" fmla="*/ 3041647 h 4161866"/>
              <a:gd name="connsiteX12" fmla="*/ 258551 w 3130565"/>
              <a:gd name="connsiteY12" fmla="*/ 2925738 h 4161866"/>
              <a:gd name="connsiteX13" fmla="*/ 241612 w 3130565"/>
              <a:gd name="connsiteY13" fmla="*/ 2465620 h 4161866"/>
              <a:gd name="connsiteX14" fmla="*/ 335825 w 3130565"/>
              <a:gd name="connsiteY14" fmla="*/ 2326869 h 4161866"/>
              <a:gd name="connsiteX15" fmla="*/ 211095 w 3130565"/>
              <a:gd name="connsiteY15" fmla="*/ 2236986 h 4161866"/>
              <a:gd name="connsiteX16" fmla="*/ 290749 w 3130565"/>
              <a:gd name="connsiteY16" fmla="*/ 2037095 h 4161866"/>
              <a:gd name="connsiteX17" fmla="*/ 0 w 3130565"/>
              <a:gd name="connsiteY17" fmla="*/ 1831301 h 4161866"/>
              <a:gd name="connsiteX18" fmla="*/ 396971 w 3130565"/>
              <a:gd name="connsiteY18" fmla="*/ 1348130 h 4161866"/>
              <a:gd name="connsiteX19" fmla="*/ 386496 w 3130565"/>
              <a:gd name="connsiteY19" fmla="*/ 986398 h 4161866"/>
              <a:gd name="connsiteX20" fmla="*/ 1744450 w 3130565"/>
              <a:gd name="connsiteY20" fmla="*/ 88 h 4161866"/>
              <a:gd name="connsiteX0" fmla="*/ 1744450 w 3130565"/>
              <a:gd name="connsiteY0" fmla="*/ 88 h 4161866"/>
              <a:gd name="connsiteX1" fmla="*/ 3102404 w 3130565"/>
              <a:gd name="connsiteY1" fmla="*/ 1025035 h 4161866"/>
              <a:gd name="connsiteX2" fmla="*/ 3117674 w 3130565"/>
              <a:gd name="connsiteY2" fmla="*/ 1117688 h 4161866"/>
              <a:gd name="connsiteX3" fmla="*/ 3130563 w 3130565"/>
              <a:gd name="connsiteY3" fmla="*/ 1283699 h 4161866"/>
              <a:gd name="connsiteX4" fmla="*/ 3130565 w 3130565"/>
              <a:gd name="connsiteY4" fmla="*/ 1283735 h 4161866"/>
              <a:gd name="connsiteX5" fmla="*/ 3130563 w 3130565"/>
              <a:gd name="connsiteY5" fmla="*/ 1283772 h 4161866"/>
              <a:gd name="connsiteX6" fmla="*/ 2609866 w 3130565"/>
              <a:gd name="connsiteY6" fmla="*/ 2743287 h 4161866"/>
              <a:gd name="connsiteX7" fmla="*/ 2965918 w 3130565"/>
              <a:gd name="connsiteY7" fmla="*/ 4014966 h 4161866"/>
              <a:gd name="connsiteX8" fmla="*/ 3015583 w 3130565"/>
              <a:gd name="connsiteY8" fmla="*/ 4161866 h 4161866"/>
              <a:gd name="connsiteX9" fmla="*/ 891870 w 3130565"/>
              <a:gd name="connsiteY9" fmla="*/ 4152073 h 4161866"/>
              <a:gd name="connsiteX10" fmla="*/ 1213063 w 3130565"/>
              <a:gd name="connsiteY10" fmla="*/ 3783121 h 4161866"/>
              <a:gd name="connsiteX11" fmla="*/ 1121436 w 3130565"/>
              <a:gd name="connsiteY11" fmla="*/ 3041647 h 4161866"/>
              <a:gd name="connsiteX12" fmla="*/ 258551 w 3130565"/>
              <a:gd name="connsiteY12" fmla="*/ 2925738 h 4161866"/>
              <a:gd name="connsiteX13" fmla="*/ 241612 w 3130565"/>
              <a:gd name="connsiteY13" fmla="*/ 2465620 h 4161866"/>
              <a:gd name="connsiteX14" fmla="*/ 335825 w 3130565"/>
              <a:gd name="connsiteY14" fmla="*/ 2326869 h 4161866"/>
              <a:gd name="connsiteX15" fmla="*/ 211095 w 3130565"/>
              <a:gd name="connsiteY15" fmla="*/ 2236986 h 4161866"/>
              <a:gd name="connsiteX16" fmla="*/ 290749 w 3130565"/>
              <a:gd name="connsiteY16" fmla="*/ 2037095 h 4161866"/>
              <a:gd name="connsiteX17" fmla="*/ 0 w 3130565"/>
              <a:gd name="connsiteY17" fmla="*/ 1831301 h 4161866"/>
              <a:gd name="connsiteX18" fmla="*/ 423165 w 3130565"/>
              <a:gd name="connsiteY18" fmla="*/ 1305267 h 4161866"/>
              <a:gd name="connsiteX19" fmla="*/ 386496 w 3130565"/>
              <a:gd name="connsiteY19" fmla="*/ 986398 h 4161866"/>
              <a:gd name="connsiteX20" fmla="*/ 1744450 w 3130565"/>
              <a:gd name="connsiteY20" fmla="*/ 88 h 4161866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58551 w 3130565"/>
              <a:gd name="connsiteY12" fmla="*/ 2925835 h 4161963"/>
              <a:gd name="connsiteX13" fmla="*/ 241612 w 3130565"/>
              <a:gd name="connsiteY13" fmla="*/ 2465717 h 4161963"/>
              <a:gd name="connsiteX14" fmla="*/ 335825 w 3130565"/>
              <a:gd name="connsiteY14" fmla="*/ 2326966 h 4161963"/>
              <a:gd name="connsiteX15" fmla="*/ 211095 w 3130565"/>
              <a:gd name="connsiteY15" fmla="*/ 2237083 h 4161963"/>
              <a:gd name="connsiteX16" fmla="*/ 290749 w 3130565"/>
              <a:gd name="connsiteY16" fmla="*/ 2037192 h 4161963"/>
              <a:gd name="connsiteX17" fmla="*/ 0 w 3130565"/>
              <a:gd name="connsiteY17" fmla="*/ 1831398 h 4161963"/>
              <a:gd name="connsiteX18" fmla="*/ 423165 w 3130565"/>
              <a:gd name="connsiteY18" fmla="*/ 1305364 h 4161963"/>
              <a:gd name="connsiteX19" fmla="*/ 393639 w 3130565"/>
              <a:gd name="connsiteY19" fmla="*/ 969827 h 4161963"/>
              <a:gd name="connsiteX20" fmla="*/ 1744450 w 3130565"/>
              <a:gd name="connsiteY20" fmla="*/ 185 h 4161963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58551 w 3130565"/>
              <a:gd name="connsiteY12" fmla="*/ 2925835 h 4161963"/>
              <a:gd name="connsiteX13" fmla="*/ 241612 w 3130565"/>
              <a:gd name="connsiteY13" fmla="*/ 2465717 h 4161963"/>
              <a:gd name="connsiteX14" fmla="*/ 335825 w 3130565"/>
              <a:gd name="connsiteY14" fmla="*/ 2326966 h 4161963"/>
              <a:gd name="connsiteX15" fmla="*/ 211095 w 3130565"/>
              <a:gd name="connsiteY15" fmla="*/ 2237083 h 4161963"/>
              <a:gd name="connsiteX16" fmla="*/ 274081 w 3130565"/>
              <a:gd name="connsiteY16" fmla="*/ 2027667 h 4161963"/>
              <a:gd name="connsiteX17" fmla="*/ 0 w 3130565"/>
              <a:gd name="connsiteY17" fmla="*/ 1831398 h 4161963"/>
              <a:gd name="connsiteX18" fmla="*/ 423165 w 3130565"/>
              <a:gd name="connsiteY18" fmla="*/ 1305364 h 4161963"/>
              <a:gd name="connsiteX19" fmla="*/ 393639 w 3130565"/>
              <a:gd name="connsiteY19" fmla="*/ 969827 h 4161963"/>
              <a:gd name="connsiteX20" fmla="*/ 1744450 w 3130565"/>
              <a:gd name="connsiteY20" fmla="*/ 185 h 4161963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58551 w 3130565"/>
              <a:gd name="connsiteY12" fmla="*/ 2925835 h 4161963"/>
              <a:gd name="connsiteX13" fmla="*/ 241612 w 3130565"/>
              <a:gd name="connsiteY13" fmla="*/ 2465717 h 4161963"/>
              <a:gd name="connsiteX14" fmla="*/ 335825 w 3130565"/>
              <a:gd name="connsiteY14" fmla="*/ 2326966 h 4161963"/>
              <a:gd name="connsiteX15" fmla="*/ 211095 w 3130565"/>
              <a:gd name="connsiteY15" fmla="*/ 2237083 h 4161963"/>
              <a:gd name="connsiteX16" fmla="*/ 252649 w 3130565"/>
              <a:gd name="connsiteY16" fmla="*/ 2013379 h 4161963"/>
              <a:gd name="connsiteX17" fmla="*/ 0 w 3130565"/>
              <a:gd name="connsiteY17" fmla="*/ 1831398 h 4161963"/>
              <a:gd name="connsiteX18" fmla="*/ 423165 w 3130565"/>
              <a:gd name="connsiteY18" fmla="*/ 1305364 h 4161963"/>
              <a:gd name="connsiteX19" fmla="*/ 393639 w 3130565"/>
              <a:gd name="connsiteY19" fmla="*/ 969827 h 4161963"/>
              <a:gd name="connsiteX20" fmla="*/ 1744450 w 3130565"/>
              <a:gd name="connsiteY20" fmla="*/ 185 h 4161963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58551 w 3130565"/>
              <a:gd name="connsiteY12" fmla="*/ 2925835 h 4161963"/>
              <a:gd name="connsiteX13" fmla="*/ 241612 w 3130565"/>
              <a:gd name="connsiteY13" fmla="*/ 2465717 h 4161963"/>
              <a:gd name="connsiteX14" fmla="*/ 335825 w 3130565"/>
              <a:gd name="connsiteY14" fmla="*/ 2326966 h 4161963"/>
              <a:gd name="connsiteX15" fmla="*/ 211095 w 3130565"/>
              <a:gd name="connsiteY15" fmla="*/ 2237083 h 4161963"/>
              <a:gd name="connsiteX16" fmla="*/ 240743 w 3130565"/>
              <a:gd name="connsiteY16" fmla="*/ 2018142 h 4161963"/>
              <a:gd name="connsiteX17" fmla="*/ 0 w 3130565"/>
              <a:gd name="connsiteY17" fmla="*/ 1831398 h 4161963"/>
              <a:gd name="connsiteX18" fmla="*/ 423165 w 3130565"/>
              <a:gd name="connsiteY18" fmla="*/ 1305364 h 4161963"/>
              <a:gd name="connsiteX19" fmla="*/ 393639 w 3130565"/>
              <a:gd name="connsiteY19" fmla="*/ 969827 h 4161963"/>
              <a:gd name="connsiteX20" fmla="*/ 1744450 w 3130565"/>
              <a:gd name="connsiteY20" fmla="*/ 185 h 4161963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58551 w 3130565"/>
              <a:gd name="connsiteY12" fmla="*/ 2925835 h 4161963"/>
              <a:gd name="connsiteX13" fmla="*/ 241612 w 3130565"/>
              <a:gd name="connsiteY13" fmla="*/ 2465717 h 4161963"/>
              <a:gd name="connsiteX14" fmla="*/ 335825 w 3130565"/>
              <a:gd name="connsiteY14" fmla="*/ 2341253 h 4161963"/>
              <a:gd name="connsiteX15" fmla="*/ 211095 w 3130565"/>
              <a:gd name="connsiteY15" fmla="*/ 2237083 h 4161963"/>
              <a:gd name="connsiteX16" fmla="*/ 240743 w 3130565"/>
              <a:gd name="connsiteY16" fmla="*/ 2018142 h 4161963"/>
              <a:gd name="connsiteX17" fmla="*/ 0 w 3130565"/>
              <a:gd name="connsiteY17" fmla="*/ 1831398 h 4161963"/>
              <a:gd name="connsiteX18" fmla="*/ 423165 w 3130565"/>
              <a:gd name="connsiteY18" fmla="*/ 1305364 h 4161963"/>
              <a:gd name="connsiteX19" fmla="*/ 393639 w 3130565"/>
              <a:gd name="connsiteY19" fmla="*/ 969827 h 4161963"/>
              <a:gd name="connsiteX20" fmla="*/ 1744450 w 3130565"/>
              <a:gd name="connsiteY20" fmla="*/ 185 h 4161963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58551 w 3130565"/>
              <a:gd name="connsiteY12" fmla="*/ 2925835 h 4161963"/>
              <a:gd name="connsiteX13" fmla="*/ 241612 w 3130565"/>
              <a:gd name="connsiteY13" fmla="*/ 2465717 h 4161963"/>
              <a:gd name="connsiteX14" fmla="*/ 335825 w 3130565"/>
              <a:gd name="connsiteY14" fmla="*/ 2341253 h 4161963"/>
              <a:gd name="connsiteX15" fmla="*/ 211095 w 3130565"/>
              <a:gd name="connsiteY15" fmla="*/ 2237083 h 4161963"/>
              <a:gd name="connsiteX16" fmla="*/ 240743 w 3130565"/>
              <a:gd name="connsiteY16" fmla="*/ 2018142 h 4161963"/>
              <a:gd name="connsiteX17" fmla="*/ 0 w 3130565"/>
              <a:gd name="connsiteY17" fmla="*/ 1831398 h 4161963"/>
              <a:gd name="connsiteX18" fmla="*/ 423165 w 3130565"/>
              <a:gd name="connsiteY18" fmla="*/ 1305364 h 4161963"/>
              <a:gd name="connsiteX19" fmla="*/ 393639 w 3130565"/>
              <a:gd name="connsiteY19" fmla="*/ 969827 h 4161963"/>
              <a:gd name="connsiteX20" fmla="*/ 1744450 w 3130565"/>
              <a:gd name="connsiteY20" fmla="*/ 185 h 4161963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58551 w 3130565"/>
              <a:gd name="connsiteY12" fmla="*/ 2925835 h 4161963"/>
              <a:gd name="connsiteX13" fmla="*/ 241612 w 3130565"/>
              <a:gd name="connsiteY13" fmla="*/ 2465717 h 4161963"/>
              <a:gd name="connsiteX14" fmla="*/ 319157 w 3130565"/>
              <a:gd name="connsiteY14" fmla="*/ 2341253 h 4161963"/>
              <a:gd name="connsiteX15" fmla="*/ 211095 w 3130565"/>
              <a:gd name="connsiteY15" fmla="*/ 2237083 h 4161963"/>
              <a:gd name="connsiteX16" fmla="*/ 240743 w 3130565"/>
              <a:gd name="connsiteY16" fmla="*/ 2018142 h 4161963"/>
              <a:gd name="connsiteX17" fmla="*/ 0 w 3130565"/>
              <a:gd name="connsiteY17" fmla="*/ 1831398 h 4161963"/>
              <a:gd name="connsiteX18" fmla="*/ 423165 w 3130565"/>
              <a:gd name="connsiteY18" fmla="*/ 1305364 h 4161963"/>
              <a:gd name="connsiteX19" fmla="*/ 393639 w 3130565"/>
              <a:gd name="connsiteY19" fmla="*/ 969827 h 4161963"/>
              <a:gd name="connsiteX20" fmla="*/ 1744450 w 3130565"/>
              <a:gd name="connsiteY20" fmla="*/ 185 h 4161963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75220 w 3130565"/>
              <a:gd name="connsiteY12" fmla="*/ 2928216 h 4161963"/>
              <a:gd name="connsiteX13" fmla="*/ 241612 w 3130565"/>
              <a:gd name="connsiteY13" fmla="*/ 2465717 h 4161963"/>
              <a:gd name="connsiteX14" fmla="*/ 319157 w 3130565"/>
              <a:gd name="connsiteY14" fmla="*/ 2341253 h 4161963"/>
              <a:gd name="connsiteX15" fmla="*/ 211095 w 3130565"/>
              <a:gd name="connsiteY15" fmla="*/ 2237083 h 4161963"/>
              <a:gd name="connsiteX16" fmla="*/ 240743 w 3130565"/>
              <a:gd name="connsiteY16" fmla="*/ 2018142 h 4161963"/>
              <a:gd name="connsiteX17" fmla="*/ 0 w 3130565"/>
              <a:gd name="connsiteY17" fmla="*/ 1831398 h 4161963"/>
              <a:gd name="connsiteX18" fmla="*/ 423165 w 3130565"/>
              <a:gd name="connsiteY18" fmla="*/ 1305364 h 4161963"/>
              <a:gd name="connsiteX19" fmla="*/ 393639 w 3130565"/>
              <a:gd name="connsiteY19" fmla="*/ 969827 h 4161963"/>
              <a:gd name="connsiteX20" fmla="*/ 1744450 w 3130565"/>
              <a:gd name="connsiteY20" fmla="*/ 185 h 4161963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79982 w 3130565"/>
              <a:gd name="connsiteY12" fmla="*/ 2909166 h 4161963"/>
              <a:gd name="connsiteX13" fmla="*/ 241612 w 3130565"/>
              <a:gd name="connsiteY13" fmla="*/ 2465717 h 4161963"/>
              <a:gd name="connsiteX14" fmla="*/ 319157 w 3130565"/>
              <a:gd name="connsiteY14" fmla="*/ 2341253 h 4161963"/>
              <a:gd name="connsiteX15" fmla="*/ 211095 w 3130565"/>
              <a:gd name="connsiteY15" fmla="*/ 2237083 h 4161963"/>
              <a:gd name="connsiteX16" fmla="*/ 240743 w 3130565"/>
              <a:gd name="connsiteY16" fmla="*/ 2018142 h 4161963"/>
              <a:gd name="connsiteX17" fmla="*/ 0 w 3130565"/>
              <a:gd name="connsiteY17" fmla="*/ 1831398 h 4161963"/>
              <a:gd name="connsiteX18" fmla="*/ 423165 w 3130565"/>
              <a:gd name="connsiteY18" fmla="*/ 1305364 h 4161963"/>
              <a:gd name="connsiteX19" fmla="*/ 393639 w 3130565"/>
              <a:gd name="connsiteY19" fmla="*/ 969827 h 4161963"/>
              <a:gd name="connsiteX20" fmla="*/ 1744450 w 3130565"/>
              <a:gd name="connsiteY20" fmla="*/ 185 h 4161963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79982 w 3130565"/>
              <a:gd name="connsiteY12" fmla="*/ 2909166 h 4161963"/>
              <a:gd name="connsiteX13" fmla="*/ 241612 w 3130565"/>
              <a:gd name="connsiteY13" fmla="*/ 2465717 h 4161963"/>
              <a:gd name="connsiteX14" fmla="*/ 319157 w 3130565"/>
              <a:gd name="connsiteY14" fmla="*/ 2341253 h 4161963"/>
              <a:gd name="connsiteX15" fmla="*/ 211095 w 3130565"/>
              <a:gd name="connsiteY15" fmla="*/ 2237083 h 4161963"/>
              <a:gd name="connsiteX16" fmla="*/ 240743 w 3130565"/>
              <a:gd name="connsiteY16" fmla="*/ 2018142 h 4161963"/>
              <a:gd name="connsiteX17" fmla="*/ 0 w 3130565"/>
              <a:gd name="connsiteY17" fmla="*/ 1831398 h 4161963"/>
              <a:gd name="connsiteX18" fmla="*/ 423165 w 3130565"/>
              <a:gd name="connsiteY18" fmla="*/ 1305364 h 4161963"/>
              <a:gd name="connsiteX19" fmla="*/ 393639 w 3130565"/>
              <a:gd name="connsiteY19" fmla="*/ 969827 h 4161963"/>
              <a:gd name="connsiteX20" fmla="*/ 1744450 w 3130565"/>
              <a:gd name="connsiteY20" fmla="*/ 185 h 4161963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79982 w 3130565"/>
              <a:gd name="connsiteY12" fmla="*/ 2909166 h 4161963"/>
              <a:gd name="connsiteX13" fmla="*/ 241612 w 3130565"/>
              <a:gd name="connsiteY13" fmla="*/ 2465717 h 4161963"/>
              <a:gd name="connsiteX14" fmla="*/ 319157 w 3130565"/>
              <a:gd name="connsiteY14" fmla="*/ 2341253 h 4161963"/>
              <a:gd name="connsiteX15" fmla="*/ 211095 w 3130565"/>
              <a:gd name="connsiteY15" fmla="*/ 2237083 h 4161963"/>
              <a:gd name="connsiteX16" fmla="*/ 255030 w 3130565"/>
              <a:gd name="connsiteY16" fmla="*/ 2025286 h 4161963"/>
              <a:gd name="connsiteX17" fmla="*/ 0 w 3130565"/>
              <a:gd name="connsiteY17" fmla="*/ 1831398 h 4161963"/>
              <a:gd name="connsiteX18" fmla="*/ 423165 w 3130565"/>
              <a:gd name="connsiteY18" fmla="*/ 1305364 h 4161963"/>
              <a:gd name="connsiteX19" fmla="*/ 393639 w 3130565"/>
              <a:gd name="connsiteY19" fmla="*/ 969827 h 4161963"/>
              <a:gd name="connsiteX20" fmla="*/ 1744450 w 3130565"/>
              <a:gd name="connsiteY20" fmla="*/ 185 h 4161963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79982 w 3130565"/>
              <a:gd name="connsiteY12" fmla="*/ 2909166 h 4161963"/>
              <a:gd name="connsiteX13" fmla="*/ 241612 w 3130565"/>
              <a:gd name="connsiteY13" fmla="*/ 2465717 h 4161963"/>
              <a:gd name="connsiteX14" fmla="*/ 319157 w 3130565"/>
              <a:gd name="connsiteY14" fmla="*/ 2341253 h 4161963"/>
              <a:gd name="connsiteX15" fmla="*/ 211095 w 3130565"/>
              <a:gd name="connsiteY15" fmla="*/ 2237083 h 4161963"/>
              <a:gd name="connsiteX16" fmla="*/ 255030 w 3130565"/>
              <a:gd name="connsiteY16" fmla="*/ 2025286 h 4161963"/>
              <a:gd name="connsiteX17" fmla="*/ 0 w 3130565"/>
              <a:gd name="connsiteY17" fmla="*/ 1831398 h 4161963"/>
              <a:gd name="connsiteX18" fmla="*/ 423165 w 3130565"/>
              <a:gd name="connsiteY18" fmla="*/ 1305364 h 4161963"/>
              <a:gd name="connsiteX19" fmla="*/ 393639 w 3130565"/>
              <a:gd name="connsiteY19" fmla="*/ 969827 h 4161963"/>
              <a:gd name="connsiteX20" fmla="*/ 1744450 w 3130565"/>
              <a:gd name="connsiteY20" fmla="*/ 185 h 4161963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79982 w 3130565"/>
              <a:gd name="connsiteY12" fmla="*/ 2909166 h 4161963"/>
              <a:gd name="connsiteX13" fmla="*/ 241612 w 3130565"/>
              <a:gd name="connsiteY13" fmla="*/ 2465717 h 4161963"/>
              <a:gd name="connsiteX14" fmla="*/ 319157 w 3130565"/>
              <a:gd name="connsiteY14" fmla="*/ 2341253 h 4161963"/>
              <a:gd name="connsiteX15" fmla="*/ 211095 w 3130565"/>
              <a:gd name="connsiteY15" fmla="*/ 2237083 h 4161963"/>
              <a:gd name="connsiteX16" fmla="*/ 258551 w 3130565"/>
              <a:gd name="connsiteY16" fmla="*/ 2082000 h 4161963"/>
              <a:gd name="connsiteX17" fmla="*/ 255030 w 3130565"/>
              <a:gd name="connsiteY17" fmla="*/ 2025286 h 4161963"/>
              <a:gd name="connsiteX18" fmla="*/ 0 w 3130565"/>
              <a:gd name="connsiteY18" fmla="*/ 1831398 h 4161963"/>
              <a:gd name="connsiteX19" fmla="*/ 423165 w 3130565"/>
              <a:gd name="connsiteY19" fmla="*/ 1305364 h 4161963"/>
              <a:gd name="connsiteX20" fmla="*/ 393639 w 3130565"/>
              <a:gd name="connsiteY20" fmla="*/ 969827 h 4161963"/>
              <a:gd name="connsiteX21" fmla="*/ 1744450 w 3130565"/>
              <a:gd name="connsiteY21" fmla="*/ 185 h 4161963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79982 w 3130565"/>
              <a:gd name="connsiteY12" fmla="*/ 2909166 h 4161963"/>
              <a:gd name="connsiteX13" fmla="*/ 241612 w 3130565"/>
              <a:gd name="connsiteY13" fmla="*/ 2465717 h 4161963"/>
              <a:gd name="connsiteX14" fmla="*/ 319157 w 3130565"/>
              <a:gd name="connsiteY14" fmla="*/ 2341253 h 4161963"/>
              <a:gd name="connsiteX15" fmla="*/ 211095 w 3130565"/>
              <a:gd name="connsiteY15" fmla="*/ 2237083 h 4161963"/>
              <a:gd name="connsiteX16" fmla="*/ 258551 w 3130565"/>
              <a:gd name="connsiteY16" fmla="*/ 2082000 h 4161963"/>
              <a:gd name="connsiteX17" fmla="*/ 255030 w 3130565"/>
              <a:gd name="connsiteY17" fmla="*/ 2025286 h 4161963"/>
              <a:gd name="connsiteX18" fmla="*/ 0 w 3130565"/>
              <a:gd name="connsiteY18" fmla="*/ 1831398 h 4161963"/>
              <a:gd name="connsiteX19" fmla="*/ 423165 w 3130565"/>
              <a:gd name="connsiteY19" fmla="*/ 1305364 h 4161963"/>
              <a:gd name="connsiteX20" fmla="*/ 393639 w 3130565"/>
              <a:gd name="connsiteY20" fmla="*/ 969827 h 4161963"/>
              <a:gd name="connsiteX21" fmla="*/ 1744450 w 3130565"/>
              <a:gd name="connsiteY21" fmla="*/ 185 h 4161963"/>
              <a:gd name="connsiteX0" fmla="*/ 1744450 w 3130565"/>
              <a:gd name="connsiteY0" fmla="*/ 185 h 4161963"/>
              <a:gd name="connsiteX1" fmla="*/ 3102404 w 3130565"/>
              <a:gd name="connsiteY1" fmla="*/ 1025132 h 4161963"/>
              <a:gd name="connsiteX2" fmla="*/ 3117674 w 3130565"/>
              <a:gd name="connsiteY2" fmla="*/ 1117785 h 4161963"/>
              <a:gd name="connsiteX3" fmla="*/ 3130563 w 3130565"/>
              <a:gd name="connsiteY3" fmla="*/ 1283796 h 4161963"/>
              <a:gd name="connsiteX4" fmla="*/ 3130565 w 3130565"/>
              <a:gd name="connsiteY4" fmla="*/ 1283832 h 4161963"/>
              <a:gd name="connsiteX5" fmla="*/ 3130563 w 3130565"/>
              <a:gd name="connsiteY5" fmla="*/ 1283869 h 4161963"/>
              <a:gd name="connsiteX6" fmla="*/ 2609866 w 3130565"/>
              <a:gd name="connsiteY6" fmla="*/ 2743384 h 4161963"/>
              <a:gd name="connsiteX7" fmla="*/ 2965918 w 3130565"/>
              <a:gd name="connsiteY7" fmla="*/ 4015063 h 4161963"/>
              <a:gd name="connsiteX8" fmla="*/ 3015583 w 3130565"/>
              <a:gd name="connsiteY8" fmla="*/ 4161963 h 4161963"/>
              <a:gd name="connsiteX9" fmla="*/ 891870 w 3130565"/>
              <a:gd name="connsiteY9" fmla="*/ 4152170 h 4161963"/>
              <a:gd name="connsiteX10" fmla="*/ 1213063 w 3130565"/>
              <a:gd name="connsiteY10" fmla="*/ 3783218 h 4161963"/>
              <a:gd name="connsiteX11" fmla="*/ 1121436 w 3130565"/>
              <a:gd name="connsiteY11" fmla="*/ 3041744 h 4161963"/>
              <a:gd name="connsiteX12" fmla="*/ 279982 w 3130565"/>
              <a:gd name="connsiteY12" fmla="*/ 2909166 h 4161963"/>
              <a:gd name="connsiteX13" fmla="*/ 241612 w 3130565"/>
              <a:gd name="connsiteY13" fmla="*/ 2465717 h 4161963"/>
              <a:gd name="connsiteX14" fmla="*/ 319157 w 3130565"/>
              <a:gd name="connsiteY14" fmla="*/ 2341253 h 4161963"/>
              <a:gd name="connsiteX15" fmla="*/ 211095 w 3130565"/>
              <a:gd name="connsiteY15" fmla="*/ 2237083 h 4161963"/>
              <a:gd name="connsiteX16" fmla="*/ 260933 w 3130565"/>
              <a:gd name="connsiteY16" fmla="*/ 2084382 h 4161963"/>
              <a:gd name="connsiteX17" fmla="*/ 255030 w 3130565"/>
              <a:gd name="connsiteY17" fmla="*/ 2025286 h 4161963"/>
              <a:gd name="connsiteX18" fmla="*/ 0 w 3130565"/>
              <a:gd name="connsiteY18" fmla="*/ 1831398 h 4161963"/>
              <a:gd name="connsiteX19" fmla="*/ 423165 w 3130565"/>
              <a:gd name="connsiteY19" fmla="*/ 1305364 h 4161963"/>
              <a:gd name="connsiteX20" fmla="*/ 393639 w 3130565"/>
              <a:gd name="connsiteY20" fmla="*/ 969827 h 4161963"/>
              <a:gd name="connsiteX21" fmla="*/ 1744450 w 3130565"/>
              <a:gd name="connsiteY21" fmla="*/ 185 h 4161963"/>
              <a:gd name="connsiteX0" fmla="*/ 1746469 w 3132584"/>
              <a:gd name="connsiteY0" fmla="*/ 185 h 4161963"/>
              <a:gd name="connsiteX1" fmla="*/ 3104423 w 3132584"/>
              <a:gd name="connsiteY1" fmla="*/ 1025132 h 4161963"/>
              <a:gd name="connsiteX2" fmla="*/ 3119693 w 3132584"/>
              <a:gd name="connsiteY2" fmla="*/ 1117785 h 4161963"/>
              <a:gd name="connsiteX3" fmla="*/ 3132582 w 3132584"/>
              <a:gd name="connsiteY3" fmla="*/ 1283796 h 4161963"/>
              <a:gd name="connsiteX4" fmla="*/ 3132584 w 3132584"/>
              <a:gd name="connsiteY4" fmla="*/ 1283832 h 4161963"/>
              <a:gd name="connsiteX5" fmla="*/ 3132582 w 3132584"/>
              <a:gd name="connsiteY5" fmla="*/ 1283869 h 4161963"/>
              <a:gd name="connsiteX6" fmla="*/ 2611885 w 3132584"/>
              <a:gd name="connsiteY6" fmla="*/ 2743384 h 4161963"/>
              <a:gd name="connsiteX7" fmla="*/ 2967937 w 3132584"/>
              <a:gd name="connsiteY7" fmla="*/ 4015063 h 4161963"/>
              <a:gd name="connsiteX8" fmla="*/ 3017602 w 3132584"/>
              <a:gd name="connsiteY8" fmla="*/ 4161963 h 4161963"/>
              <a:gd name="connsiteX9" fmla="*/ 893889 w 3132584"/>
              <a:gd name="connsiteY9" fmla="*/ 4152170 h 4161963"/>
              <a:gd name="connsiteX10" fmla="*/ 1215082 w 3132584"/>
              <a:gd name="connsiteY10" fmla="*/ 3783218 h 4161963"/>
              <a:gd name="connsiteX11" fmla="*/ 1123455 w 3132584"/>
              <a:gd name="connsiteY11" fmla="*/ 3041744 h 4161963"/>
              <a:gd name="connsiteX12" fmla="*/ 282001 w 3132584"/>
              <a:gd name="connsiteY12" fmla="*/ 2909166 h 4161963"/>
              <a:gd name="connsiteX13" fmla="*/ 243631 w 3132584"/>
              <a:gd name="connsiteY13" fmla="*/ 2465717 h 4161963"/>
              <a:gd name="connsiteX14" fmla="*/ 321176 w 3132584"/>
              <a:gd name="connsiteY14" fmla="*/ 2341253 h 4161963"/>
              <a:gd name="connsiteX15" fmla="*/ 213114 w 3132584"/>
              <a:gd name="connsiteY15" fmla="*/ 2237083 h 4161963"/>
              <a:gd name="connsiteX16" fmla="*/ 262952 w 3132584"/>
              <a:gd name="connsiteY16" fmla="*/ 2084382 h 4161963"/>
              <a:gd name="connsiteX17" fmla="*/ 2019 w 3132584"/>
              <a:gd name="connsiteY17" fmla="*/ 1831398 h 4161963"/>
              <a:gd name="connsiteX18" fmla="*/ 425184 w 3132584"/>
              <a:gd name="connsiteY18" fmla="*/ 1305364 h 4161963"/>
              <a:gd name="connsiteX19" fmla="*/ 395658 w 3132584"/>
              <a:gd name="connsiteY19" fmla="*/ 969827 h 4161963"/>
              <a:gd name="connsiteX20" fmla="*/ 1746469 w 3132584"/>
              <a:gd name="connsiteY20" fmla="*/ 185 h 4161963"/>
              <a:gd name="connsiteX0" fmla="*/ 1736499 w 3122614"/>
              <a:gd name="connsiteY0" fmla="*/ 185 h 4161963"/>
              <a:gd name="connsiteX1" fmla="*/ 3094453 w 3122614"/>
              <a:gd name="connsiteY1" fmla="*/ 1025132 h 4161963"/>
              <a:gd name="connsiteX2" fmla="*/ 3109723 w 3122614"/>
              <a:gd name="connsiteY2" fmla="*/ 1117785 h 4161963"/>
              <a:gd name="connsiteX3" fmla="*/ 3122612 w 3122614"/>
              <a:gd name="connsiteY3" fmla="*/ 1283796 h 4161963"/>
              <a:gd name="connsiteX4" fmla="*/ 3122614 w 3122614"/>
              <a:gd name="connsiteY4" fmla="*/ 1283832 h 4161963"/>
              <a:gd name="connsiteX5" fmla="*/ 3122612 w 3122614"/>
              <a:gd name="connsiteY5" fmla="*/ 1283869 h 4161963"/>
              <a:gd name="connsiteX6" fmla="*/ 2601915 w 3122614"/>
              <a:gd name="connsiteY6" fmla="*/ 2743384 h 4161963"/>
              <a:gd name="connsiteX7" fmla="*/ 2957967 w 3122614"/>
              <a:gd name="connsiteY7" fmla="*/ 4015063 h 4161963"/>
              <a:gd name="connsiteX8" fmla="*/ 3007632 w 3122614"/>
              <a:gd name="connsiteY8" fmla="*/ 4161963 h 4161963"/>
              <a:gd name="connsiteX9" fmla="*/ 883919 w 3122614"/>
              <a:gd name="connsiteY9" fmla="*/ 4152170 h 4161963"/>
              <a:gd name="connsiteX10" fmla="*/ 1205112 w 3122614"/>
              <a:gd name="connsiteY10" fmla="*/ 3783218 h 4161963"/>
              <a:gd name="connsiteX11" fmla="*/ 1113485 w 3122614"/>
              <a:gd name="connsiteY11" fmla="*/ 3041744 h 4161963"/>
              <a:gd name="connsiteX12" fmla="*/ 272031 w 3122614"/>
              <a:gd name="connsiteY12" fmla="*/ 2909166 h 4161963"/>
              <a:gd name="connsiteX13" fmla="*/ 233661 w 3122614"/>
              <a:gd name="connsiteY13" fmla="*/ 2465717 h 4161963"/>
              <a:gd name="connsiteX14" fmla="*/ 311206 w 3122614"/>
              <a:gd name="connsiteY14" fmla="*/ 2341253 h 4161963"/>
              <a:gd name="connsiteX15" fmla="*/ 203144 w 3122614"/>
              <a:gd name="connsiteY15" fmla="*/ 2237083 h 4161963"/>
              <a:gd name="connsiteX16" fmla="*/ 252982 w 3122614"/>
              <a:gd name="connsiteY16" fmla="*/ 2084382 h 4161963"/>
              <a:gd name="connsiteX17" fmla="*/ 2097 w 3122614"/>
              <a:gd name="connsiteY17" fmla="*/ 1841446 h 4161963"/>
              <a:gd name="connsiteX18" fmla="*/ 415214 w 3122614"/>
              <a:gd name="connsiteY18" fmla="*/ 1305364 h 4161963"/>
              <a:gd name="connsiteX19" fmla="*/ 385688 w 3122614"/>
              <a:gd name="connsiteY19" fmla="*/ 969827 h 4161963"/>
              <a:gd name="connsiteX20" fmla="*/ 1736499 w 3122614"/>
              <a:gd name="connsiteY20" fmla="*/ 185 h 4161963"/>
              <a:gd name="connsiteX0" fmla="*/ 1727053 w 3113168"/>
              <a:gd name="connsiteY0" fmla="*/ 185 h 4161963"/>
              <a:gd name="connsiteX1" fmla="*/ 3085007 w 3113168"/>
              <a:gd name="connsiteY1" fmla="*/ 1025132 h 4161963"/>
              <a:gd name="connsiteX2" fmla="*/ 3100277 w 3113168"/>
              <a:gd name="connsiteY2" fmla="*/ 1117785 h 4161963"/>
              <a:gd name="connsiteX3" fmla="*/ 3113166 w 3113168"/>
              <a:gd name="connsiteY3" fmla="*/ 1283796 h 4161963"/>
              <a:gd name="connsiteX4" fmla="*/ 3113168 w 3113168"/>
              <a:gd name="connsiteY4" fmla="*/ 1283832 h 4161963"/>
              <a:gd name="connsiteX5" fmla="*/ 3113166 w 3113168"/>
              <a:gd name="connsiteY5" fmla="*/ 1283869 h 4161963"/>
              <a:gd name="connsiteX6" fmla="*/ 2592469 w 3113168"/>
              <a:gd name="connsiteY6" fmla="*/ 2743384 h 4161963"/>
              <a:gd name="connsiteX7" fmla="*/ 2948521 w 3113168"/>
              <a:gd name="connsiteY7" fmla="*/ 4015063 h 4161963"/>
              <a:gd name="connsiteX8" fmla="*/ 2998186 w 3113168"/>
              <a:gd name="connsiteY8" fmla="*/ 4161963 h 4161963"/>
              <a:gd name="connsiteX9" fmla="*/ 874473 w 3113168"/>
              <a:gd name="connsiteY9" fmla="*/ 4152170 h 4161963"/>
              <a:gd name="connsiteX10" fmla="*/ 1195666 w 3113168"/>
              <a:gd name="connsiteY10" fmla="*/ 3783218 h 4161963"/>
              <a:gd name="connsiteX11" fmla="*/ 1104039 w 3113168"/>
              <a:gd name="connsiteY11" fmla="*/ 3041744 h 4161963"/>
              <a:gd name="connsiteX12" fmla="*/ 262585 w 3113168"/>
              <a:gd name="connsiteY12" fmla="*/ 2909166 h 4161963"/>
              <a:gd name="connsiteX13" fmla="*/ 224215 w 3113168"/>
              <a:gd name="connsiteY13" fmla="*/ 2465717 h 4161963"/>
              <a:gd name="connsiteX14" fmla="*/ 301760 w 3113168"/>
              <a:gd name="connsiteY14" fmla="*/ 2341253 h 4161963"/>
              <a:gd name="connsiteX15" fmla="*/ 193698 w 3113168"/>
              <a:gd name="connsiteY15" fmla="*/ 2237083 h 4161963"/>
              <a:gd name="connsiteX16" fmla="*/ 243536 w 3113168"/>
              <a:gd name="connsiteY16" fmla="*/ 2084382 h 4161963"/>
              <a:gd name="connsiteX17" fmla="*/ 2176 w 3113168"/>
              <a:gd name="connsiteY17" fmla="*/ 1855734 h 4161963"/>
              <a:gd name="connsiteX18" fmla="*/ 405768 w 3113168"/>
              <a:gd name="connsiteY18" fmla="*/ 1305364 h 4161963"/>
              <a:gd name="connsiteX19" fmla="*/ 376242 w 3113168"/>
              <a:gd name="connsiteY19" fmla="*/ 969827 h 4161963"/>
              <a:gd name="connsiteX20" fmla="*/ 1727053 w 3113168"/>
              <a:gd name="connsiteY20" fmla="*/ 185 h 4161963"/>
              <a:gd name="connsiteX0" fmla="*/ 1727094 w 3113209"/>
              <a:gd name="connsiteY0" fmla="*/ 185 h 4161963"/>
              <a:gd name="connsiteX1" fmla="*/ 3085048 w 3113209"/>
              <a:gd name="connsiteY1" fmla="*/ 1025132 h 4161963"/>
              <a:gd name="connsiteX2" fmla="*/ 3100318 w 3113209"/>
              <a:gd name="connsiteY2" fmla="*/ 1117785 h 4161963"/>
              <a:gd name="connsiteX3" fmla="*/ 3113207 w 3113209"/>
              <a:gd name="connsiteY3" fmla="*/ 1283796 h 4161963"/>
              <a:gd name="connsiteX4" fmla="*/ 3113209 w 3113209"/>
              <a:gd name="connsiteY4" fmla="*/ 1283832 h 4161963"/>
              <a:gd name="connsiteX5" fmla="*/ 3113207 w 3113209"/>
              <a:gd name="connsiteY5" fmla="*/ 1283869 h 4161963"/>
              <a:gd name="connsiteX6" fmla="*/ 2592510 w 3113209"/>
              <a:gd name="connsiteY6" fmla="*/ 2743384 h 4161963"/>
              <a:gd name="connsiteX7" fmla="*/ 2948562 w 3113209"/>
              <a:gd name="connsiteY7" fmla="*/ 4015063 h 4161963"/>
              <a:gd name="connsiteX8" fmla="*/ 2998227 w 3113209"/>
              <a:gd name="connsiteY8" fmla="*/ 4161963 h 4161963"/>
              <a:gd name="connsiteX9" fmla="*/ 874514 w 3113209"/>
              <a:gd name="connsiteY9" fmla="*/ 4152170 h 4161963"/>
              <a:gd name="connsiteX10" fmla="*/ 1195707 w 3113209"/>
              <a:gd name="connsiteY10" fmla="*/ 3783218 h 4161963"/>
              <a:gd name="connsiteX11" fmla="*/ 1104080 w 3113209"/>
              <a:gd name="connsiteY11" fmla="*/ 3041744 h 4161963"/>
              <a:gd name="connsiteX12" fmla="*/ 262626 w 3113209"/>
              <a:gd name="connsiteY12" fmla="*/ 2909166 h 4161963"/>
              <a:gd name="connsiteX13" fmla="*/ 224256 w 3113209"/>
              <a:gd name="connsiteY13" fmla="*/ 2465717 h 4161963"/>
              <a:gd name="connsiteX14" fmla="*/ 301801 w 3113209"/>
              <a:gd name="connsiteY14" fmla="*/ 2341253 h 4161963"/>
              <a:gd name="connsiteX15" fmla="*/ 193739 w 3113209"/>
              <a:gd name="connsiteY15" fmla="*/ 2237083 h 4161963"/>
              <a:gd name="connsiteX16" fmla="*/ 238814 w 3113209"/>
              <a:gd name="connsiteY16" fmla="*/ 2122482 h 4161963"/>
              <a:gd name="connsiteX17" fmla="*/ 2217 w 3113209"/>
              <a:gd name="connsiteY17" fmla="*/ 1855734 h 4161963"/>
              <a:gd name="connsiteX18" fmla="*/ 405809 w 3113209"/>
              <a:gd name="connsiteY18" fmla="*/ 1305364 h 4161963"/>
              <a:gd name="connsiteX19" fmla="*/ 376283 w 3113209"/>
              <a:gd name="connsiteY19" fmla="*/ 969827 h 4161963"/>
              <a:gd name="connsiteX20" fmla="*/ 1727094 w 3113209"/>
              <a:gd name="connsiteY20" fmla="*/ 185 h 4161963"/>
              <a:gd name="connsiteX0" fmla="*/ 1727094 w 3113209"/>
              <a:gd name="connsiteY0" fmla="*/ 185 h 4161963"/>
              <a:gd name="connsiteX1" fmla="*/ 3085048 w 3113209"/>
              <a:gd name="connsiteY1" fmla="*/ 1025132 h 4161963"/>
              <a:gd name="connsiteX2" fmla="*/ 3100318 w 3113209"/>
              <a:gd name="connsiteY2" fmla="*/ 1117785 h 4161963"/>
              <a:gd name="connsiteX3" fmla="*/ 3113207 w 3113209"/>
              <a:gd name="connsiteY3" fmla="*/ 1283796 h 4161963"/>
              <a:gd name="connsiteX4" fmla="*/ 3113209 w 3113209"/>
              <a:gd name="connsiteY4" fmla="*/ 1283832 h 4161963"/>
              <a:gd name="connsiteX5" fmla="*/ 3113207 w 3113209"/>
              <a:gd name="connsiteY5" fmla="*/ 1283869 h 4161963"/>
              <a:gd name="connsiteX6" fmla="*/ 2592510 w 3113209"/>
              <a:gd name="connsiteY6" fmla="*/ 2743384 h 4161963"/>
              <a:gd name="connsiteX7" fmla="*/ 2948562 w 3113209"/>
              <a:gd name="connsiteY7" fmla="*/ 4015063 h 4161963"/>
              <a:gd name="connsiteX8" fmla="*/ 2998227 w 3113209"/>
              <a:gd name="connsiteY8" fmla="*/ 4161963 h 4161963"/>
              <a:gd name="connsiteX9" fmla="*/ 874514 w 3113209"/>
              <a:gd name="connsiteY9" fmla="*/ 4152170 h 4161963"/>
              <a:gd name="connsiteX10" fmla="*/ 1195707 w 3113209"/>
              <a:gd name="connsiteY10" fmla="*/ 3783218 h 4161963"/>
              <a:gd name="connsiteX11" fmla="*/ 1104080 w 3113209"/>
              <a:gd name="connsiteY11" fmla="*/ 3041744 h 4161963"/>
              <a:gd name="connsiteX12" fmla="*/ 262626 w 3113209"/>
              <a:gd name="connsiteY12" fmla="*/ 2909166 h 4161963"/>
              <a:gd name="connsiteX13" fmla="*/ 224256 w 3113209"/>
              <a:gd name="connsiteY13" fmla="*/ 2465717 h 4161963"/>
              <a:gd name="connsiteX14" fmla="*/ 301801 w 3113209"/>
              <a:gd name="connsiteY14" fmla="*/ 2341253 h 4161963"/>
              <a:gd name="connsiteX15" fmla="*/ 167545 w 3113209"/>
              <a:gd name="connsiteY15" fmla="*/ 2315665 h 4161963"/>
              <a:gd name="connsiteX16" fmla="*/ 238814 w 3113209"/>
              <a:gd name="connsiteY16" fmla="*/ 2122482 h 4161963"/>
              <a:gd name="connsiteX17" fmla="*/ 2217 w 3113209"/>
              <a:gd name="connsiteY17" fmla="*/ 1855734 h 4161963"/>
              <a:gd name="connsiteX18" fmla="*/ 405809 w 3113209"/>
              <a:gd name="connsiteY18" fmla="*/ 1305364 h 4161963"/>
              <a:gd name="connsiteX19" fmla="*/ 376283 w 3113209"/>
              <a:gd name="connsiteY19" fmla="*/ 969827 h 4161963"/>
              <a:gd name="connsiteX20" fmla="*/ 1727094 w 3113209"/>
              <a:gd name="connsiteY20" fmla="*/ 185 h 4161963"/>
              <a:gd name="connsiteX0" fmla="*/ 1727094 w 3113209"/>
              <a:gd name="connsiteY0" fmla="*/ 185 h 4161963"/>
              <a:gd name="connsiteX1" fmla="*/ 3085048 w 3113209"/>
              <a:gd name="connsiteY1" fmla="*/ 1025132 h 4161963"/>
              <a:gd name="connsiteX2" fmla="*/ 3100318 w 3113209"/>
              <a:gd name="connsiteY2" fmla="*/ 1117785 h 4161963"/>
              <a:gd name="connsiteX3" fmla="*/ 3113207 w 3113209"/>
              <a:gd name="connsiteY3" fmla="*/ 1283796 h 4161963"/>
              <a:gd name="connsiteX4" fmla="*/ 3113209 w 3113209"/>
              <a:gd name="connsiteY4" fmla="*/ 1283832 h 4161963"/>
              <a:gd name="connsiteX5" fmla="*/ 3113207 w 3113209"/>
              <a:gd name="connsiteY5" fmla="*/ 1283869 h 4161963"/>
              <a:gd name="connsiteX6" fmla="*/ 2592510 w 3113209"/>
              <a:gd name="connsiteY6" fmla="*/ 2743384 h 4161963"/>
              <a:gd name="connsiteX7" fmla="*/ 2948562 w 3113209"/>
              <a:gd name="connsiteY7" fmla="*/ 4015063 h 4161963"/>
              <a:gd name="connsiteX8" fmla="*/ 2998227 w 3113209"/>
              <a:gd name="connsiteY8" fmla="*/ 4161963 h 4161963"/>
              <a:gd name="connsiteX9" fmla="*/ 874514 w 3113209"/>
              <a:gd name="connsiteY9" fmla="*/ 4152170 h 4161963"/>
              <a:gd name="connsiteX10" fmla="*/ 1195707 w 3113209"/>
              <a:gd name="connsiteY10" fmla="*/ 3783218 h 4161963"/>
              <a:gd name="connsiteX11" fmla="*/ 1104080 w 3113209"/>
              <a:gd name="connsiteY11" fmla="*/ 3041744 h 4161963"/>
              <a:gd name="connsiteX12" fmla="*/ 262626 w 3113209"/>
              <a:gd name="connsiteY12" fmla="*/ 2909166 h 4161963"/>
              <a:gd name="connsiteX13" fmla="*/ 224256 w 3113209"/>
              <a:gd name="connsiteY13" fmla="*/ 2465717 h 4161963"/>
              <a:gd name="connsiteX14" fmla="*/ 282751 w 3113209"/>
              <a:gd name="connsiteY14" fmla="*/ 2400784 h 4161963"/>
              <a:gd name="connsiteX15" fmla="*/ 167545 w 3113209"/>
              <a:gd name="connsiteY15" fmla="*/ 2315665 h 4161963"/>
              <a:gd name="connsiteX16" fmla="*/ 238814 w 3113209"/>
              <a:gd name="connsiteY16" fmla="*/ 2122482 h 4161963"/>
              <a:gd name="connsiteX17" fmla="*/ 2217 w 3113209"/>
              <a:gd name="connsiteY17" fmla="*/ 1855734 h 4161963"/>
              <a:gd name="connsiteX18" fmla="*/ 405809 w 3113209"/>
              <a:gd name="connsiteY18" fmla="*/ 1305364 h 4161963"/>
              <a:gd name="connsiteX19" fmla="*/ 376283 w 3113209"/>
              <a:gd name="connsiteY19" fmla="*/ 969827 h 4161963"/>
              <a:gd name="connsiteX20" fmla="*/ 1727094 w 3113209"/>
              <a:gd name="connsiteY20" fmla="*/ 185 h 4161963"/>
              <a:gd name="connsiteX0" fmla="*/ 1727094 w 3113209"/>
              <a:gd name="connsiteY0" fmla="*/ 185 h 4161963"/>
              <a:gd name="connsiteX1" fmla="*/ 3085048 w 3113209"/>
              <a:gd name="connsiteY1" fmla="*/ 1025132 h 4161963"/>
              <a:gd name="connsiteX2" fmla="*/ 3100318 w 3113209"/>
              <a:gd name="connsiteY2" fmla="*/ 1117785 h 4161963"/>
              <a:gd name="connsiteX3" fmla="*/ 3113207 w 3113209"/>
              <a:gd name="connsiteY3" fmla="*/ 1283796 h 4161963"/>
              <a:gd name="connsiteX4" fmla="*/ 3113209 w 3113209"/>
              <a:gd name="connsiteY4" fmla="*/ 1283832 h 4161963"/>
              <a:gd name="connsiteX5" fmla="*/ 3113207 w 3113209"/>
              <a:gd name="connsiteY5" fmla="*/ 1283869 h 4161963"/>
              <a:gd name="connsiteX6" fmla="*/ 2592510 w 3113209"/>
              <a:gd name="connsiteY6" fmla="*/ 2743384 h 4161963"/>
              <a:gd name="connsiteX7" fmla="*/ 2948562 w 3113209"/>
              <a:gd name="connsiteY7" fmla="*/ 4015063 h 4161963"/>
              <a:gd name="connsiteX8" fmla="*/ 2998227 w 3113209"/>
              <a:gd name="connsiteY8" fmla="*/ 4161963 h 4161963"/>
              <a:gd name="connsiteX9" fmla="*/ 874514 w 3113209"/>
              <a:gd name="connsiteY9" fmla="*/ 4152170 h 4161963"/>
              <a:gd name="connsiteX10" fmla="*/ 1195707 w 3113209"/>
              <a:gd name="connsiteY10" fmla="*/ 3783218 h 4161963"/>
              <a:gd name="connsiteX11" fmla="*/ 1104080 w 3113209"/>
              <a:gd name="connsiteY11" fmla="*/ 3041744 h 4161963"/>
              <a:gd name="connsiteX12" fmla="*/ 262626 w 3113209"/>
              <a:gd name="connsiteY12" fmla="*/ 2909166 h 4161963"/>
              <a:gd name="connsiteX13" fmla="*/ 221875 w 3113209"/>
              <a:gd name="connsiteY13" fmla="*/ 2508579 h 4161963"/>
              <a:gd name="connsiteX14" fmla="*/ 282751 w 3113209"/>
              <a:gd name="connsiteY14" fmla="*/ 2400784 h 4161963"/>
              <a:gd name="connsiteX15" fmla="*/ 167545 w 3113209"/>
              <a:gd name="connsiteY15" fmla="*/ 2315665 h 4161963"/>
              <a:gd name="connsiteX16" fmla="*/ 238814 w 3113209"/>
              <a:gd name="connsiteY16" fmla="*/ 2122482 h 4161963"/>
              <a:gd name="connsiteX17" fmla="*/ 2217 w 3113209"/>
              <a:gd name="connsiteY17" fmla="*/ 1855734 h 4161963"/>
              <a:gd name="connsiteX18" fmla="*/ 405809 w 3113209"/>
              <a:gd name="connsiteY18" fmla="*/ 1305364 h 4161963"/>
              <a:gd name="connsiteX19" fmla="*/ 376283 w 3113209"/>
              <a:gd name="connsiteY19" fmla="*/ 969827 h 4161963"/>
              <a:gd name="connsiteX20" fmla="*/ 1727094 w 3113209"/>
              <a:gd name="connsiteY20" fmla="*/ 185 h 4161963"/>
              <a:gd name="connsiteX0" fmla="*/ 1727094 w 3113209"/>
              <a:gd name="connsiteY0" fmla="*/ 185 h 4161963"/>
              <a:gd name="connsiteX1" fmla="*/ 3085048 w 3113209"/>
              <a:gd name="connsiteY1" fmla="*/ 1025132 h 4161963"/>
              <a:gd name="connsiteX2" fmla="*/ 3100318 w 3113209"/>
              <a:gd name="connsiteY2" fmla="*/ 1117785 h 4161963"/>
              <a:gd name="connsiteX3" fmla="*/ 3113207 w 3113209"/>
              <a:gd name="connsiteY3" fmla="*/ 1283796 h 4161963"/>
              <a:gd name="connsiteX4" fmla="*/ 3113209 w 3113209"/>
              <a:gd name="connsiteY4" fmla="*/ 1283832 h 4161963"/>
              <a:gd name="connsiteX5" fmla="*/ 3113207 w 3113209"/>
              <a:gd name="connsiteY5" fmla="*/ 1283869 h 4161963"/>
              <a:gd name="connsiteX6" fmla="*/ 2592510 w 3113209"/>
              <a:gd name="connsiteY6" fmla="*/ 2743384 h 4161963"/>
              <a:gd name="connsiteX7" fmla="*/ 2948562 w 3113209"/>
              <a:gd name="connsiteY7" fmla="*/ 4015063 h 4161963"/>
              <a:gd name="connsiteX8" fmla="*/ 2998227 w 3113209"/>
              <a:gd name="connsiteY8" fmla="*/ 4161963 h 4161963"/>
              <a:gd name="connsiteX9" fmla="*/ 874514 w 3113209"/>
              <a:gd name="connsiteY9" fmla="*/ 4152170 h 4161963"/>
              <a:gd name="connsiteX10" fmla="*/ 1195707 w 3113209"/>
              <a:gd name="connsiteY10" fmla="*/ 3783218 h 4161963"/>
              <a:gd name="connsiteX11" fmla="*/ 1104080 w 3113209"/>
              <a:gd name="connsiteY11" fmla="*/ 3041744 h 4161963"/>
              <a:gd name="connsiteX12" fmla="*/ 262626 w 3113209"/>
              <a:gd name="connsiteY12" fmla="*/ 2909166 h 4161963"/>
              <a:gd name="connsiteX13" fmla="*/ 221875 w 3113209"/>
              <a:gd name="connsiteY13" fmla="*/ 2508579 h 4161963"/>
              <a:gd name="connsiteX14" fmla="*/ 261319 w 3113209"/>
              <a:gd name="connsiteY14" fmla="*/ 2405547 h 4161963"/>
              <a:gd name="connsiteX15" fmla="*/ 167545 w 3113209"/>
              <a:gd name="connsiteY15" fmla="*/ 2315665 h 4161963"/>
              <a:gd name="connsiteX16" fmla="*/ 238814 w 3113209"/>
              <a:gd name="connsiteY16" fmla="*/ 2122482 h 4161963"/>
              <a:gd name="connsiteX17" fmla="*/ 2217 w 3113209"/>
              <a:gd name="connsiteY17" fmla="*/ 1855734 h 4161963"/>
              <a:gd name="connsiteX18" fmla="*/ 405809 w 3113209"/>
              <a:gd name="connsiteY18" fmla="*/ 1305364 h 4161963"/>
              <a:gd name="connsiteX19" fmla="*/ 376283 w 3113209"/>
              <a:gd name="connsiteY19" fmla="*/ 969827 h 4161963"/>
              <a:gd name="connsiteX20" fmla="*/ 1727094 w 3113209"/>
              <a:gd name="connsiteY20" fmla="*/ 185 h 4161963"/>
              <a:gd name="connsiteX0" fmla="*/ 1727094 w 3113209"/>
              <a:gd name="connsiteY0" fmla="*/ 185 h 4161963"/>
              <a:gd name="connsiteX1" fmla="*/ 3085048 w 3113209"/>
              <a:gd name="connsiteY1" fmla="*/ 1025132 h 4161963"/>
              <a:gd name="connsiteX2" fmla="*/ 3100318 w 3113209"/>
              <a:gd name="connsiteY2" fmla="*/ 1117785 h 4161963"/>
              <a:gd name="connsiteX3" fmla="*/ 3113207 w 3113209"/>
              <a:gd name="connsiteY3" fmla="*/ 1283796 h 4161963"/>
              <a:gd name="connsiteX4" fmla="*/ 3113209 w 3113209"/>
              <a:gd name="connsiteY4" fmla="*/ 1283832 h 4161963"/>
              <a:gd name="connsiteX5" fmla="*/ 3113207 w 3113209"/>
              <a:gd name="connsiteY5" fmla="*/ 1283869 h 4161963"/>
              <a:gd name="connsiteX6" fmla="*/ 2592510 w 3113209"/>
              <a:gd name="connsiteY6" fmla="*/ 2743384 h 4161963"/>
              <a:gd name="connsiteX7" fmla="*/ 2948562 w 3113209"/>
              <a:gd name="connsiteY7" fmla="*/ 4015063 h 4161963"/>
              <a:gd name="connsiteX8" fmla="*/ 2998227 w 3113209"/>
              <a:gd name="connsiteY8" fmla="*/ 4161963 h 4161963"/>
              <a:gd name="connsiteX9" fmla="*/ 874514 w 3113209"/>
              <a:gd name="connsiteY9" fmla="*/ 4152170 h 4161963"/>
              <a:gd name="connsiteX10" fmla="*/ 1195707 w 3113209"/>
              <a:gd name="connsiteY10" fmla="*/ 3783218 h 4161963"/>
              <a:gd name="connsiteX11" fmla="*/ 1104080 w 3113209"/>
              <a:gd name="connsiteY11" fmla="*/ 3041744 h 4161963"/>
              <a:gd name="connsiteX12" fmla="*/ 262626 w 3113209"/>
              <a:gd name="connsiteY12" fmla="*/ 2909166 h 4161963"/>
              <a:gd name="connsiteX13" fmla="*/ 219494 w 3113209"/>
              <a:gd name="connsiteY13" fmla="*/ 2494292 h 4161963"/>
              <a:gd name="connsiteX14" fmla="*/ 261319 w 3113209"/>
              <a:gd name="connsiteY14" fmla="*/ 2405547 h 4161963"/>
              <a:gd name="connsiteX15" fmla="*/ 167545 w 3113209"/>
              <a:gd name="connsiteY15" fmla="*/ 2315665 h 4161963"/>
              <a:gd name="connsiteX16" fmla="*/ 238814 w 3113209"/>
              <a:gd name="connsiteY16" fmla="*/ 2122482 h 4161963"/>
              <a:gd name="connsiteX17" fmla="*/ 2217 w 3113209"/>
              <a:gd name="connsiteY17" fmla="*/ 1855734 h 4161963"/>
              <a:gd name="connsiteX18" fmla="*/ 405809 w 3113209"/>
              <a:gd name="connsiteY18" fmla="*/ 1305364 h 4161963"/>
              <a:gd name="connsiteX19" fmla="*/ 376283 w 3113209"/>
              <a:gd name="connsiteY19" fmla="*/ 969827 h 4161963"/>
              <a:gd name="connsiteX20" fmla="*/ 1727094 w 3113209"/>
              <a:gd name="connsiteY20" fmla="*/ 185 h 4161963"/>
              <a:gd name="connsiteX0" fmla="*/ 1727094 w 3113209"/>
              <a:gd name="connsiteY0" fmla="*/ 185 h 4161963"/>
              <a:gd name="connsiteX1" fmla="*/ 3085048 w 3113209"/>
              <a:gd name="connsiteY1" fmla="*/ 1025132 h 4161963"/>
              <a:gd name="connsiteX2" fmla="*/ 3100318 w 3113209"/>
              <a:gd name="connsiteY2" fmla="*/ 1117785 h 4161963"/>
              <a:gd name="connsiteX3" fmla="*/ 3113207 w 3113209"/>
              <a:gd name="connsiteY3" fmla="*/ 1283796 h 4161963"/>
              <a:gd name="connsiteX4" fmla="*/ 3113209 w 3113209"/>
              <a:gd name="connsiteY4" fmla="*/ 1283832 h 4161963"/>
              <a:gd name="connsiteX5" fmla="*/ 3113207 w 3113209"/>
              <a:gd name="connsiteY5" fmla="*/ 1283869 h 4161963"/>
              <a:gd name="connsiteX6" fmla="*/ 2592510 w 3113209"/>
              <a:gd name="connsiteY6" fmla="*/ 2743384 h 4161963"/>
              <a:gd name="connsiteX7" fmla="*/ 2948562 w 3113209"/>
              <a:gd name="connsiteY7" fmla="*/ 4015063 h 4161963"/>
              <a:gd name="connsiteX8" fmla="*/ 2998227 w 3113209"/>
              <a:gd name="connsiteY8" fmla="*/ 4161963 h 4161963"/>
              <a:gd name="connsiteX9" fmla="*/ 874514 w 3113209"/>
              <a:gd name="connsiteY9" fmla="*/ 4152170 h 4161963"/>
              <a:gd name="connsiteX10" fmla="*/ 1195707 w 3113209"/>
              <a:gd name="connsiteY10" fmla="*/ 3783218 h 4161963"/>
              <a:gd name="connsiteX11" fmla="*/ 1104080 w 3113209"/>
              <a:gd name="connsiteY11" fmla="*/ 3041744 h 4161963"/>
              <a:gd name="connsiteX12" fmla="*/ 262626 w 3113209"/>
              <a:gd name="connsiteY12" fmla="*/ 2909166 h 4161963"/>
              <a:gd name="connsiteX13" fmla="*/ 219494 w 3113209"/>
              <a:gd name="connsiteY13" fmla="*/ 2494292 h 4161963"/>
              <a:gd name="connsiteX14" fmla="*/ 258938 w 3113209"/>
              <a:gd name="connsiteY14" fmla="*/ 2398403 h 4161963"/>
              <a:gd name="connsiteX15" fmla="*/ 167545 w 3113209"/>
              <a:gd name="connsiteY15" fmla="*/ 2315665 h 4161963"/>
              <a:gd name="connsiteX16" fmla="*/ 238814 w 3113209"/>
              <a:gd name="connsiteY16" fmla="*/ 2122482 h 4161963"/>
              <a:gd name="connsiteX17" fmla="*/ 2217 w 3113209"/>
              <a:gd name="connsiteY17" fmla="*/ 1855734 h 4161963"/>
              <a:gd name="connsiteX18" fmla="*/ 405809 w 3113209"/>
              <a:gd name="connsiteY18" fmla="*/ 1305364 h 4161963"/>
              <a:gd name="connsiteX19" fmla="*/ 376283 w 3113209"/>
              <a:gd name="connsiteY19" fmla="*/ 969827 h 4161963"/>
              <a:gd name="connsiteX20" fmla="*/ 1727094 w 3113209"/>
              <a:gd name="connsiteY20" fmla="*/ 185 h 4161963"/>
              <a:gd name="connsiteX0" fmla="*/ 1727116 w 3113231"/>
              <a:gd name="connsiteY0" fmla="*/ 185 h 4161963"/>
              <a:gd name="connsiteX1" fmla="*/ 3085070 w 3113231"/>
              <a:gd name="connsiteY1" fmla="*/ 1025132 h 4161963"/>
              <a:gd name="connsiteX2" fmla="*/ 3100340 w 3113231"/>
              <a:gd name="connsiteY2" fmla="*/ 1117785 h 4161963"/>
              <a:gd name="connsiteX3" fmla="*/ 3113229 w 3113231"/>
              <a:gd name="connsiteY3" fmla="*/ 1283796 h 4161963"/>
              <a:gd name="connsiteX4" fmla="*/ 3113231 w 3113231"/>
              <a:gd name="connsiteY4" fmla="*/ 1283832 h 4161963"/>
              <a:gd name="connsiteX5" fmla="*/ 3113229 w 3113231"/>
              <a:gd name="connsiteY5" fmla="*/ 1283869 h 4161963"/>
              <a:gd name="connsiteX6" fmla="*/ 2592532 w 3113231"/>
              <a:gd name="connsiteY6" fmla="*/ 2743384 h 4161963"/>
              <a:gd name="connsiteX7" fmla="*/ 2948584 w 3113231"/>
              <a:gd name="connsiteY7" fmla="*/ 4015063 h 4161963"/>
              <a:gd name="connsiteX8" fmla="*/ 2998249 w 3113231"/>
              <a:gd name="connsiteY8" fmla="*/ 4161963 h 4161963"/>
              <a:gd name="connsiteX9" fmla="*/ 874536 w 3113231"/>
              <a:gd name="connsiteY9" fmla="*/ 4152170 h 4161963"/>
              <a:gd name="connsiteX10" fmla="*/ 1195729 w 3113231"/>
              <a:gd name="connsiteY10" fmla="*/ 3783218 h 4161963"/>
              <a:gd name="connsiteX11" fmla="*/ 1104102 w 3113231"/>
              <a:gd name="connsiteY11" fmla="*/ 3041744 h 4161963"/>
              <a:gd name="connsiteX12" fmla="*/ 262648 w 3113231"/>
              <a:gd name="connsiteY12" fmla="*/ 2909166 h 4161963"/>
              <a:gd name="connsiteX13" fmla="*/ 219516 w 3113231"/>
              <a:gd name="connsiteY13" fmla="*/ 2494292 h 4161963"/>
              <a:gd name="connsiteX14" fmla="*/ 258960 w 3113231"/>
              <a:gd name="connsiteY14" fmla="*/ 2398403 h 4161963"/>
              <a:gd name="connsiteX15" fmla="*/ 167567 w 3113231"/>
              <a:gd name="connsiteY15" fmla="*/ 2315665 h 4161963"/>
              <a:gd name="connsiteX16" fmla="*/ 236455 w 3113231"/>
              <a:gd name="connsiteY16" fmla="*/ 2132007 h 4161963"/>
              <a:gd name="connsiteX17" fmla="*/ 2239 w 3113231"/>
              <a:gd name="connsiteY17" fmla="*/ 1855734 h 4161963"/>
              <a:gd name="connsiteX18" fmla="*/ 405831 w 3113231"/>
              <a:gd name="connsiteY18" fmla="*/ 1305364 h 4161963"/>
              <a:gd name="connsiteX19" fmla="*/ 376305 w 3113231"/>
              <a:gd name="connsiteY19" fmla="*/ 969827 h 4161963"/>
              <a:gd name="connsiteX20" fmla="*/ 1727116 w 3113231"/>
              <a:gd name="connsiteY20" fmla="*/ 185 h 4161963"/>
              <a:gd name="connsiteX0" fmla="*/ 1696482 w 3082597"/>
              <a:gd name="connsiteY0" fmla="*/ 185 h 4161963"/>
              <a:gd name="connsiteX1" fmla="*/ 3054436 w 3082597"/>
              <a:gd name="connsiteY1" fmla="*/ 1025132 h 4161963"/>
              <a:gd name="connsiteX2" fmla="*/ 3069706 w 3082597"/>
              <a:gd name="connsiteY2" fmla="*/ 1117785 h 4161963"/>
              <a:gd name="connsiteX3" fmla="*/ 3082595 w 3082597"/>
              <a:gd name="connsiteY3" fmla="*/ 1283796 h 4161963"/>
              <a:gd name="connsiteX4" fmla="*/ 3082597 w 3082597"/>
              <a:gd name="connsiteY4" fmla="*/ 1283832 h 4161963"/>
              <a:gd name="connsiteX5" fmla="*/ 3082595 w 3082597"/>
              <a:gd name="connsiteY5" fmla="*/ 1283869 h 4161963"/>
              <a:gd name="connsiteX6" fmla="*/ 2561898 w 3082597"/>
              <a:gd name="connsiteY6" fmla="*/ 2743384 h 4161963"/>
              <a:gd name="connsiteX7" fmla="*/ 2917950 w 3082597"/>
              <a:gd name="connsiteY7" fmla="*/ 4015063 h 4161963"/>
              <a:gd name="connsiteX8" fmla="*/ 2967615 w 3082597"/>
              <a:gd name="connsiteY8" fmla="*/ 4161963 h 4161963"/>
              <a:gd name="connsiteX9" fmla="*/ 843902 w 3082597"/>
              <a:gd name="connsiteY9" fmla="*/ 4152170 h 4161963"/>
              <a:gd name="connsiteX10" fmla="*/ 1165095 w 3082597"/>
              <a:gd name="connsiteY10" fmla="*/ 3783218 h 4161963"/>
              <a:gd name="connsiteX11" fmla="*/ 1073468 w 3082597"/>
              <a:gd name="connsiteY11" fmla="*/ 3041744 h 4161963"/>
              <a:gd name="connsiteX12" fmla="*/ 232014 w 3082597"/>
              <a:gd name="connsiteY12" fmla="*/ 2909166 h 4161963"/>
              <a:gd name="connsiteX13" fmla="*/ 188882 w 3082597"/>
              <a:gd name="connsiteY13" fmla="*/ 2494292 h 4161963"/>
              <a:gd name="connsiteX14" fmla="*/ 228326 w 3082597"/>
              <a:gd name="connsiteY14" fmla="*/ 2398403 h 4161963"/>
              <a:gd name="connsiteX15" fmla="*/ 136933 w 3082597"/>
              <a:gd name="connsiteY15" fmla="*/ 2315665 h 4161963"/>
              <a:gd name="connsiteX16" fmla="*/ 205821 w 3082597"/>
              <a:gd name="connsiteY16" fmla="*/ 2132007 h 4161963"/>
              <a:gd name="connsiteX17" fmla="*/ 2562 w 3082597"/>
              <a:gd name="connsiteY17" fmla="*/ 1848590 h 4161963"/>
              <a:gd name="connsiteX18" fmla="*/ 375197 w 3082597"/>
              <a:gd name="connsiteY18" fmla="*/ 1305364 h 4161963"/>
              <a:gd name="connsiteX19" fmla="*/ 345671 w 3082597"/>
              <a:gd name="connsiteY19" fmla="*/ 969827 h 4161963"/>
              <a:gd name="connsiteX20" fmla="*/ 1696482 w 3082597"/>
              <a:gd name="connsiteY20" fmla="*/ 185 h 4161963"/>
              <a:gd name="connsiteX0" fmla="*/ 1720039 w 3106154"/>
              <a:gd name="connsiteY0" fmla="*/ 185 h 4161963"/>
              <a:gd name="connsiteX1" fmla="*/ 3077993 w 3106154"/>
              <a:gd name="connsiteY1" fmla="*/ 1025132 h 4161963"/>
              <a:gd name="connsiteX2" fmla="*/ 3093263 w 3106154"/>
              <a:gd name="connsiteY2" fmla="*/ 1117785 h 4161963"/>
              <a:gd name="connsiteX3" fmla="*/ 3106152 w 3106154"/>
              <a:gd name="connsiteY3" fmla="*/ 1283796 h 4161963"/>
              <a:gd name="connsiteX4" fmla="*/ 3106154 w 3106154"/>
              <a:gd name="connsiteY4" fmla="*/ 1283832 h 4161963"/>
              <a:gd name="connsiteX5" fmla="*/ 3106152 w 3106154"/>
              <a:gd name="connsiteY5" fmla="*/ 1283869 h 4161963"/>
              <a:gd name="connsiteX6" fmla="*/ 2585455 w 3106154"/>
              <a:gd name="connsiteY6" fmla="*/ 2743384 h 4161963"/>
              <a:gd name="connsiteX7" fmla="*/ 2941507 w 3106154"/>
              <a:gd name="connsiteY7" fmla="*/ 4015063 h 4161963"/>
              <a:gd name="connsiteX8" fmla="*/ 2991172 w 3106154"/>
              <a:gd name="connsiteY8" fmla="*/ 4161963 h 4161963"/>
              <a:gd name="connsiteX9" fmla="*/ 867459 w 3106154"/>
              <a:gd name="connsiteY9" fmla="*/ 4152170 h 4161963"/>
              <a:gd name="connsiteX10" fmla="*/ 1188652 w 3106154"/>
              <a:gd name="connsiteY10" fmla="*/ 3783218 h 4161963"/>
              <a:gd name="connsiteX11" fmla="*/ 1097025 w 3106154"/>
              <a:gd name="connsiteY11" fmla="*/ 3041744 h 4161963"/>
              <a:gd name="connsiteX12" fmla="*/ 255571 w 3106154"/>
              <a:gd name="connsiteY12" fmla="*/ 2909166 h 4161963"/>
              <a:gd name="connsiteX13" fmla="*/ 212439 w 3106154"/>
              <a:gd name="connsiteY13" fmla="*/ 2494292 h 4161963"/>
              <a:gd name="connsiteX14" fmla="*/ 251883 w 3106154"/>
              <a:gd name="connsiteY14" fmla="*/ 2398403 h 4161963"/>
              <a:gd name="connsiteX15" fmla="*/ 160490 w 3106154"/>
              <a:gd name="connsiteY15" fmla="*/ 2315665 h 4161963"/>
              <a:gd name="connsiteX16" fmla="*/ 229378 w 3106154"/>
              <a:gd name="connsiteY16" fmla="*/ 2132007 h 4161963"/>
              <a:gd name="connsiteX17" fmla="*/ 2306 w 3106154"/>
              <a:gd name="connsiteY17" fmla="*/ 1865259 h 4161963"/>
              <a:gd name="connsiteX18" fmla="*/ 398754 w 3106154"/>
              <a:gd name="connsiteY18" fmla="*/ 1305364 h 4161963"/>
              <a:gd name="connsiteX19" fmla="*/ 369228 w 3106154"/>
              <a:gd name="connsiteY19" fmla="*/ 969827 h 4161963"/>
              <a:gd name="connsiteX20" fmla="*/ 1720039 w 3106154"/>
              <a:gd name="connsiteY20" fmla="*/ 185 h 4161963"/>
              <a:gd name="connsiteX0" fmla="*/ 1718523 w 3104638"/>
              <a:gd name="connsiteY0" fmla="*/ 185 h 4161963"/>
              <a:gd name="connsiteX1" fmla="*/ 3076477 w 3104638"/>
              <a:gd name="connsiteY1" fmla="*/ 1025132 h 4161963"/>
              <a:gd name="connsiteX2" fmla="*/ 3091747 w 3104638"/>
              <a:gd name="connsiteY2" fmla="*/ 1117785 h 4161963"/>
              <a:gd name="connsiteX3" fmla="*/ 3104636 w 3104638"/>
              <a:gd name="connsiteY3" fmla="*/ 1283796 h 4161963"/>
              <a:gd name="connsiteX4" fmla="*/ 3104638 w 3104638"/>
              <a:gd name="connsiteY4" fmla="*/ 1283832 h 4161963"/>
              <a:gd name="connsiteX5" fmla="*/ 3104636 w 3104638"/>
              <a:gd name="connsiteY5" fmla="*/ 1283869 h 4161963"/>
              <a:gd name="connsiteX6" fmla="*/ 2583939 w 3104638"/>
              <a:gd name="connsiteY6" fmla="*/ 2743384 h 4161963"/>
              <a:gd name="connsiteX7" fmla="*/ 2939991 w 3104638"/>
              <a:gd name="connsiteY7" fmla="*/ 4015063 h 4161963"/>
              <a:gd name="connsiteX8" fmla="*/ 2989656 w 3104638"/>
              <a:gd name="connsiteY8" fmla="*/ 4161963 h 4161963"/>
              <a:gd name="connsiteX9" fmla="*/ 865943 w 3104638"/>
              <a:gd name="connsiteY9" fmla="*/ 4152170 h 4161963"/>
              <a:gd name="connsiteX10" fmla="*/ 1187136 w 3104638"/>
              <a:gd name="connsiteY10" fmla="*/ 3783218 h 4161963"/>
              <a:gd name="connsiteX11" fmla="*/ 1095509 w 3104638"/>
              <a:gd name="connsiteY11" fmla="*/ 3041744 h 4161963"/>
              <a:gd name="connsiteX12" fmla="*/ 254055 w 3104638"/>
              <a:gd name="connsiteY12" fmla="*/ 2909166 h 4161963"/>
              <a:gd name="connsiteX13" fmla="*/ 210923 w 3104638"/>
              <a:gd name="connsiteY13" fmla="*/ 2494292 h 4161963"/>
              <a:gd name="connsiteX14" fmla="*/ 250367 w 3104638"/>
              <a:gd name="connsiteY14" fmla="*/ 2398403 h 4161963"/>
              <a:gd name="connsiteX15" fmla="*/ 158974 w 3104638"/>
              <a:gd name="connsiteY15" fmla="*/ 2315665 h 4161963"/>
              <a:gd name="connsiteX16" fmla="*/ 227862 w 3104638"/>
              <a:gd name="connsiteY16" fmla="*/ 2132007 h 4161963"/>
              <a:gd name="connsiteX17" fmla="*/ 790 w 3104638"/>
              <a:gd name="connsiteY17" fmla="*/ 1865259 h 4161963"/>
              <a:gd name="connsiteX18" fmla="*/ 397238 w 3104638"/>
              <a:gd name="connsiteY18" fmla="*/ 1305364 h 4161963"/>
              <a:gd name="connsiteX19" fmla="*/ 367712 w 3104638"/>
              <a:gd name="connsiteY19" fmla="*/ 969827 h 4161963"/>
              <a:gd name="connsiteX20" fmla="*/ 1718523 w 3104638"/>
              <a:gd name="connsiteY20" fmla="*/ 185 h 4161963"/>
              <a:gd name="connsiteX0" fmla="*/ 1718523 w 3104638"/>
              <a:gd name="connsiteY0" fmla="*/ 185 h 4161963"/>
              <a:gd name="connsiteX1" fmla="*/ 3076477 w 3104638"/>
              <a:gd name="connsiteY1" fmla="*/ 1025132 h 4161963"/>
              <a:gd name="connsiteX2" fmla="*/ 3091747 w 3104638"/>
              <a:gd name="connsiteY2" fmla="*/ 1117785 h 4161963"/>
              <a:gd name="connsiteX3" fmla="*/ 3104636 w 3104638"/>
              <a:gd name="connsiteY3" fmla="*/ 1283796 h 4161963"/>
              <a:gd name="connsiteX4" fmla="*/ 3104638 w 3104638"/>
              <a:gd name="connsiteY4" fmla="*/ 1283832 h 4161963"/>
              <a:gd name="connsiteX5" fmla="*/ 3104636 w 3104638"/>
              <a:gd name="connsiteY5" fmla="*/ 1283869 h 4161963"/>
              <a:gd name="connsiteX6" fmla="*/ 2583939 w 3104638"/>
              <a:gd name="connsiteY6" fmla="*/ 2743384 h 4161963"/>
              <a:gd name="connsiteX7" fmla="*/ 2939991 w 3104638"/>
              <a:gd name="connsiteY7" fmla="*/ 4015063 h 4161963"/>
              <a:gd name="connsiteX8" fmla="*/ 2989656 w 3104638"/>
              <a:gd name="connsiteY8" fmla="*/ 4161963 h 4161963"/>
              <a:gd name="connsiteX9" fmla="*/ 865943 w 3104638"/>
              <a:gd name="connsiteY9" fmla="*/ 4152170 h 4161963"/>
              <a:gd name="connsiteX10" fmla="*/ 1187136 w 3104638"/>
              <a:gd name="connsiteY10" fmla="*/ 3783218 h 4161963"/>
              <a:gd name="connsiteX11" fmla="*/ 1095509 w 3104638"/>
              <a:gd name="connsiteY11" fmla="*/ 3041744 h 4161963"/>
              <a:gd name="connsiteX12" fmla="*/ 258818 w 3104638"/>
              <a:gd name="connsiteY12" fmla="*/ 2992509 h 4161963"/>
              <a:gd name="connsiteX13" fmla="*/ 210923 w 3104638"/>
              <a:gd name="connsiteY13" fmla="*/ 2494292 h 4161963"/>
              <a:gd name="connsiteX14" fmla="*/ 250367 w 3104638"/>
              <a:gd name="connsiteY14" fmla="*/ 2398403 h 4161963"/>
              <a:gd name="connsiteX15" fmla="*/ 158974 w 3104638"/>
              <a:gd name="connsiteY15" fmla="*/ 2315665 h 4161963"/>
              <a:gd name="connsiteX16" fmla="*/ 227862 w 3104638"/>
              <a:gd name="connsiteY16" fmla="*/ 2132007 h 4161963"/>
              <a:gd name="connsiteX17" fmla="*/ 790 w 3104638"/>
              <a:gd name="connsiteY17" fmla="*/ 1865259 h 4161963"/>
              <a:gd name="connsiteX18" fmla="*/ 397238 w 3104638"/>
              <a:gd name="connsiteY18" fmla="*/ 1305364 h 4161963"/>
              <a:gd name="connsiteX19" fmla="*/ 367712 w 3104638"/>
              <a:gd name="connsiteY19" fmla="*/ 969827 h 4161963"/>
              <a:gd name="connsiteX20" fmla="*/ 1718523 w 3104638"/>
              <a:gd name="connsiteY20" fmla="*/ 185 h 4161963"/>
              <a:gd name="connsiteX0" fmla="*/ 1718523 w 3104638"/>
              <a:gd name="connsiteY0" fmla="*/ 185 h 4161963"/>
              <a:gd name="connsiteX1" fmla="*/ 3076477 w 3104638"/>
              <a:gd name="connsiteY1" fmla="*/ 1025132 h 4161963"/>
              <a:gd name="connsiteX2" fmla="*/ 3091747 w 3104638"/>
              <a:gd name="connsiteY2" fmla="*/ 1117785 h 4161963"/>
              <a:gd name="connsiteX3" fmla="*/ 3104636 w 3104638"/>
              <a:gd name="connsiteY3" fmla="*/ 1283796 h 4161963"/>
              <a:gd name="connsiteX4" fmla="*/ 3104638 w 3104638"/>
              <a:gd name="connsiteY4" fmla="*/ 1283832 h 4161963"/>
              <a:gd name="connsiteX5" fmla="*/ 3104636 w 3104638"/>
              <a:gd name="connsiteY5" fmla="*/ 1283869 h 4161963"/>
              <a:gd name="connsiteX6" fmla="*/ 2583939 w 3104638"/>
              <a:gd name="connsiteY6" fmla="*/ 2743384 h 4161963"/>
              <a:gd name="connsiteX7" fmla="*/ 2939991 w 3104638"/>
              <a:gd name="connsiteY7" fmla="*/ 4015063 h 4161963"/>
              <a:gd name="connsiteX8" fmla="*/ 2989656 w 3104638"/>
              <a:gd name="connsiteY8" fmla="*/ 4161963 h 4161963"/>
              <a:gd name="connsiteX9" fmla="*/ 865943 w 3104638"/>
              <a:gd name="connsiteY9" fmla="*/ 4152170 h 4161963"/>
              <a:gd name="connsiteX10" fmla="*/ 1187136 w 3104638"/>
              <a:gd name="connsiteY10" fmla="*/ 3783218 h 4161963"/>
              <a:gd name="connsiteX11" fmla="*/ 1095509 w 3104638"/>
              <a:gd name="connsiteY11" fmla="*/ 3041744 h 4161963"/>
              <a:gd name="connsiteX12" fmla="*/ 258818 w 3104638"/>
              <a:gd name="connsiteY12" fmla="*/ 2992509 h 4161963"/>
              <a:gd name="connsiteX13" fmla="*/ 210923 w 3104638"/>
              <a:gd name="connsiteY13" fmla="*/ 2494292 h 4161963"/>
              <a:gd name="connsiteX14" fmla="*/ 250367 w 3104638"/>
              <a:gd name="connsiteY14" fmla="*/ 2398403 h 4161963"/>
              <a:gd name="connsiteX15" fmla="*/ 158974 w 3104638"/>
              <a:gd name="connsiteY15" fmla="*/ 2315665 h 4161963"/>
              <a:gd name="connsiteX16" fmla="*/ 227862 w 3104638"/>
              <a:gd name="connsiteY16" fmla="*/ 2132007 h 4161963"/>
              <a:gd name="connsiteX17" fmla="*/ 790 w 3104638"/>
              <a:gd name="connsiteY17" fmla="*/ 1865259 h 4161963"/>
              <a:gd name="connsiteX18" fmla="*/ 397238 w 3104638"/>
              <a:gd name="connsiteY18" fmla="*/ 1305364 h 4161963"/>
              <a:gd name="connsiteX19" fmla="*/ 367712 w 3104638"/>
              <a:gd name="connsiteY19" fmla="*/ 969827 h 4161963"/>
              <a:gd name="connsiteX20" fmla="*/ 1718523 w 3104638"/>
              <a:gd name="connsiteY20" fmla="*/ 185 h 4161963"/>
              <a:gd name="connsiteX0" fmla="*/ 1718523 w 3104638"/>
              <a:gd name="connsiteY0" fmla="*/ 185 h 4161963"/>
              <a:gd name="connsiteX1" fmla="*/ 3076477 w 3104638"/>
              <a:gd name="connsiteY1" fmla="*/ 1025132 h 4161963"/>
              <a:gd name="connsiteX2" fmla="*/ 3091747 w 3104638"/>
              <a:gd name="connsiteY2" fmla="*/ 1117785 h 4161963"/>
              <a:gd name="connsiteX3" fmla="*/ 3104636 w 3104638"/>
              <a:gd name="connsiteY3" fmla="*/ 1283796 h 4161963"/>
              <a:gd name="connsiteX4" fmla="*/ 3104638 w 3104638"/>
              <a:gd name="connsiteY4" fmla="*/ 1283832 h 4161963"/>
              <a:gd name="connsiteX5" fmla="*/ 3104636 w 3104638"/>
              <a:gd name="connsiteY5" fmla="*/ 1283869 h 4161963"/>
              <a:gd name="connsiteX6" fmla="*/ 2583939 w 3104638"/>
              <a:gd name="connsiteY6" fmla="*/ 2743384 h 4161963"/>
              <a:gd name="connsiteX7" fmla="*/ 2939991 w 3104638"/>
              <a:gd name="connsiteY7" fmla="*/ 4015063 h 4161963"/>
              <a:gd name="connsiteX8" fmla="*/ 2989656 w 3104638"/>
              <a:gd name="connsiteY8" fmla="*/ 4161963 h 4161963"/>
              <a:gd name="connsiteX9" fmla="*/ 865943 w 3104638"/>
              <a:gd name="connsiteY9" fmla="*/ 4152170 h 4161963"/>
              <a:gd name="connsiteX10" fmla="*/ 1187136 w 3104638"/>
              <a:gd name="connsiteY10" fmla="*/ 3783218 h 4161963"/>
              <a:gd name="connsiteX11" fmla="*/ 1126465 w 3104638"/>
              <a:gd name="connsiteY11" fmla="*/ 3098894 h 4161963"/>
              <a:gd name="connsiteX12" fmla="*/ 258818 w 3104638"/>
              <a:gd name="connsiteY12" fmla="*/ 2992509 h 4161963"/>
              <a:gd name="connsiteX13" fmla="*/ 210923 w 3104638"/>
              <a:gd name="connsiteY13" fmla="*/ 2494292 h 4161963"/>
              <a:gd name="connsiteX14" fmla="*/ 250367 w 3104638"/>
              <a:gd name="connsiteY14" fmla="*/ 2398403 h 4161963"/>
              <a:gd name="connsiteX15" fmla="*/ 158974 w 3104638"/>
              <a:gd name="connsiteY15" fmla="*/ 2315665 h 4161963"/>
              <a:gd name="connsiteX16" fmla="*/ 227862 w 3104638"/>
              <a:gd name="connsiteY16" fmla="*/ 2132007 h 4161963"/>
              <a:gd name="connsiteX17" fmla="*/ 790 w 3104638"/>
              <a:gd name="connsiteY17" fmla="*/ 1865259 h 4161963"/>
              <a:gd name="connsiteX18" fmla="*/ 397238 w 3104638"/>
              <a:gd name="connsiteY18" fmla="*/ 1305364 h 4161963"/>
              <a:gd name="connsiteX19" fmla="*/ 367712 w 3104638"/>
              <a:gd name="connsiteY19" fmla="*/ 969827 h 4161963"/>
              <a:gd name="connsiteX20" fmla="*/ 1718523 w 3104638"/>
              <a:gd name="connsiteY20" fmla="*/ 185 h 4161963"/>
              <a:gd name="connsiteX0" fmla="*/ 1718523 w 3104638"/>
              <a:gd name="connsiteY0" fmla="*/ 185 h 4161963"/>
              <a:gd name="connsiteX1" fmla="*/ 3076477 w 3104638"/>
              <a:gd name="connsiteY1" fmla="*/ 1025132 h 4161963"/>
              <a:gd name="connsiteX2" fmla="*/ 3091747 w 3104638"/>
              <a:gd name="connsiteY2" fmla="*/ 1117785 h 4161963"/>
              <a:gd name="connsiteX3" fmla="*/ 3104636 w 3104638"/>
              <a:gd name="connsiteY3" fmla="*/ 1283796 h 4161963"/>
              <a:gd name="connsiteX4" fmla="*/ 3104638 w 3104638"/>
              <a:gd name="connsiteY4" fmla="*/ 1283832 h 4161963"/>
              <a:gd name="connsiteX5" fmla="*/ 3104636 w 3104638"/>
              <a:gd name="connsiteY5" fmla="*/ 1283869 h 4161963"/>
              <a:gd name="connsiteX6" fmla="*/ 2583939 w 3104638"/>
              <a:gd name="connsiteY6" fmla="*/ 2743384 h 4161963"/>
              <a:gd name="connsiteX7" fmla="*/ 2939991 w 3104638"/>
              <a:gd name="connsiteY7" fmla="*/ 4015063 h 4161963"/>
              <a:gd name="connsiteX8" fmla="*/ 2989656 w 3104638"/>
              <a:gd name="connsiteY8" fmla="*/ 4161963 h 4161963"/>
              <a:gd name="connsiteX9" fmla="*/ 865943 w 3104638"/>
              <a:gd name="connsiteY9" fmla="*/ 4152170 h 4161963"/>
              <a:gd name="connsiteX10" fmla="*/ 1187136 w 3104638"/>
              <a:gd name="connsiteY10" fmla="*/ 3783218 h 4161963"/>
              <a:gd name="connsiteX11" fmla="*/ 1126465 w 3104638"/>
              <a:gd name="connsiteY11" fmla="*/ 3098894 h 4161963"/>
              <a:gd name="connsiteX12" fmla="*/ 258818 w 3104638"/>
              <a:gd name="connsiteY12" fmla="*/ 2992509 h 4161963"/>
              <a:gd name="connsiteX13" fmla="*/ 210923 w 3104638"/>
              <a:gd name="connsiteY13" fmla="*/ 2494292 h 4161963"/>
              <a:gd name="connsiteX14" fmla="*/ 250367 w 3104638"/>
              <a:gd name="connsiteY14" fmla="*/ 2398403 h 4161963"/>
              <a:gd name="connsiteX15" fmla="*/ 158974 w 3104638"/>
              <a:gd name="connsiteY15" fmla="*/ 2315665 h 4161963"/>
              <a:gd name="connsiteX16" fmla="*/ 227862 w 3104638"/>
              <a:gd name="connsiteY16" fmla="*/ 2132007 h 4161963"/>
              <a:gd name="connsiteX17" fmla="*/ 790 w 3104638"/>
              <a:gd name="connsiteY17" fmla="*/ 1865259 h 4161963"/>
              <a:gd name="connsiteX18" fmla="*/ 397238 w 3104638"/>
              <a:gd name="connsiteY18" fmla="*/ 1305364 h 4161963"/>
              <a:gd name="connsiteX19" fmla="*/ 367712 w 3104638"/>
              <a:gd name="connsiteY19" fmla="*/ 969827 h 4161963"/>
              <a:gd name="connsiteX20" fmla="*/ 1718523 w 3104638"/>
              <a:gd name="connsiteY20" fmla="*/ 185 h 4161963"/>
              <a:gd name="connsiteX0" fmla="*/ 1718523 w 3104638"/>
              <a:gd name="connsiteY0" fmla="*/ 185 h 4161963"/>
              <a:gd name="connsiteX1" fmla="*/ 3076477 w 3104638"/>
              <a:gd name="connsiteY1" fmla="*/ 1025132 h 4161963"/>
              <a:gd name="connsiteX2" fmla="*/ 3091747 w 3104638"/>
              <a:gd name="connsiteY2" fmla="*/ 1117785 h 4161963"/>
              <a:gd name="connsiteX3" fmla="*/ 3104636 w 3104638"/>
              <a:gd name="connsiteY3" fmla="*/ 1283796 h 4161963"/>
              <a:gd name="connsiteX4" fmla="*/ 3104638 w 3104638"/>
              <a:gd name="connsiteY4" fmla="*/ 1283832 h 4161963"/>
              <a:gd name="connsiteX5" fmla="*/ 3104636 w 3104638"/>
              <a:gd name="connsiteY5" fmla="*/ 1283869 h 4161963"/>
              <a:gd name="connsiteX6" fmla="*/ 2583939 w 3104638"/>
              <a:gd name="connsiteY6" fmla="*/ 2743384 h 4161963"/>
              <a:gd name="connsiteX7" fmla="*/ 2939991 w 3104638"/>
              <a:gd name="connsiteY7" fmla="*/ 4015063 h 4161963"/>
              <a:gd name="connsiteX8" fmla="*/ 2989656 w 3104638"/>
              <a:gd name="connsiteY8" fmla="*/ 4161963 h 4161963"/>
              <a:gd name="connsiteX9" fmla="*/ 927856 w 3104638"/>
              <a:gd name="connsiteY9" fmla="*/ 4161695 h 4161963"/>
              <a:gd name="connsiteX10" fmla="*/ 1187136 w 3104638"/>
              <a:gd name="connsiteY10" fmla="*/ 3783218 h 4161963"/>
              <a:gd name="connsiteX11" fmla="*/ 1126465 w 3104638"/>
              <a:gd name="connsiteY11" fmla="*/ 3098894 h 4161963"/>
              <a:gd name="connsiteX12" fmla="*/ 258818 w 3104638"/>
              <a:gd name="connsiteY12" fmla="*/ 2992509 h 4161963"/>
              <a:gd name="connsiteX13" fmla="*/ 210923 w 3104638"/>
              <a:gd name="connsiteY13" fmla="*/ 2494292 h 4161963"/>
              <a:gd name="connsiteX14" fmla="*/ 250367 w 3104638"/>
              <a:gd name="connsiteY14" fmla="*/ 2398403 h 4161963"/>
              <a:gd name="connsiteX15" fmla="*/ 158974 w 3104638"/>
              <a:gd name="connsiteY15" fmla="*/ 2315665 h 4161963"/>
              <a:gd name="connsiteX16" fmla="*/ 227862 w 3104638"/>
              <a:gd name="connsiteY16" fmla="*/ 2132007 h 4161963"/>
              <a:gd name="connsiteX17" fmla="*/ 790 w 3104638"/>
              <a:gd name="connsiteY17" fmla="*/ 1865259 h 4161963"/>
              <a:gd name="connsiteX18" fmla="*/ 397238 w 3104638"/>
              <a:gd name="connsiteY18" fmla="*/ 1305364 h 4161963"/>
              <a:gd name="connsiteX19" fmla="*/ 367712 w 3104638"/>
              <a:gd name="connsiteY19" fmla="*/ 969827 h 4161963"/>
              <a:gd name="connsiteX20" fmla="*/ 1718523 w 3104638"/>
              <a:gd name="connsiteY20" fmla="*/ 185 h 4161963"/>
              <a:gd name="connsiteX0" fmla="*/ 1718523 w 3104638"/>
              <a:gd name="connsiteY0" fmla="*/ 185 h 4161963"/>
              <a:gd name="connsiteX1" fmla="*/ 3076477 w 3104638"/>
              <a:gd name="connsiteY1" fmla="*/ 1025132 h 4161963"/>
              <a:gd name="connsiteX2" fmla="*/ 3091747 w 3104638"/>
              <a:gd name="connsiteY2" fmla="*/ 1117785 h 4161963"/>
              <a:gd name="connsiteX3" fmla="*/ 3104636 w 3104638"/>
              <a:gd name="connsiteY3" fmla="*/ 1283796 h 4161963"/>
              <a:gd name="connsiteX4" fmla="*/ 3104638 w 3104638"/>
              <a:gd name="connsiteY4" fmla="*/ 1283832 h 4161963"/>
              <a:gd name="connsiteX5" fmla="*/ 3104636 w 3104638"/>
              <a:gd name="connsiteY5" fmla="*/ 1283869 h 4161963"/>
              <a:gd name="connsiteX6" fmla="*/ 2583939 w 3104638"/>
              <a:gd name="connsiteY6" fmla="*/ 2743384 h 4161963"/>
              <a:gd name="connsiteX7" fmla="*/ 2939991 w 3104638"/>
              <a:gd name="connsiteY7" fmla="*/ 4015063 h 4161963"/>
              <a:gd name="connsiteX8" fmla="*/ 2989656 w 3104638"/>
              <a:gd name="connsiteY8" fmla="*/ 4161963 h 4161963"/>
              <a:gd name="connsiteX9" fmla="*/ 927856 w 3104638"/>
              <a:gd name="connsiteY9" fmla="*/ 4161695 h 4161963"/>
              <a:gd name="connsiteX10" fmla="*/ 1187136 w 3104638"/>
              <a:gd name="connsiteY10" fmla="*/ 3783218 h 4161963"/>
              <a:gd name="connsiteX11" fmla="*/ 1126465 w 3104638"/>
              <a:gd name="connsiteY11" fmla="*/ 3098894 h 4161963"/>
              <a:gd name="connsiteX12" fmla="*/ 258818 w 3104638"/>
              <a:gd name="connsiteY12" fmla="*/ 2992509 h 4161963"/>
              <a:gd name="connsiteX13" fmla="*/ 210923 w 3104638"/>
              <a:gd name="connsiteY13" fmla="*/ 2494292 h 4161963"/>
              <a:gd name="connsiteX14" fmla="*/ 250367 w 3104638"/>
              <a:gd name="connsiteY14" fmla="*/ 2398403 h 4161963"/>
              <a:gd name="connsiteX15" fmla="*/ 158974 w 3104638"/>
              <a:gd name="connsiteY15" fmla="*/ 2315665 h 4161963"/>
              <a:gd name="connsiteX16" fmla="*/ 227862 w 3104638"/>
              <a:gd name="connsiteY16" fmla="*/ 2132007 h 4161963"/>
              <a:gd name="connsiteX17" fmla="*/ 790 w 3104638"/>
              <a:gd name="connsiteY17" fmla="*/ 1865259 h 4161963"/>
              <a:gd name="connsiteX18" fmla="*/ 397238 w 3104638"/>
              <a:gd name="connsiteY18" fmla="*/ 1305364 h 4161963"/>
              <a:gd name="connsiteX19" fmla="*/ 367712 w 3104638"/>
              <a:gd name="connsiteY19" fmla="*/ 969827 h 4161963"/>
              <a:gd name="connsiteX20" fmla="*/ 1718523 w 3104638"/>
              <a:gd name="connsiteY20" fmla="*/ 185 h 4161963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83939 w 3104638"/>
              <a:gd name="connsiteY6" fmla="*/ 2743384 h 4161695"/>
              <a:gd name="connsiteX7" fmla="*/ 2939991 w 3104638"/>
              <a:gd name="connsiteY7" fmla="*/ 4015063 h 4161695"/>
              <a:gd name="connsiteX8" fmla="*/ 3082524 w 3104638"/>
              <a:gd name="connsiteY8" fmla="*/ 4152438 h 4161695"/>
              <a:gd name="connsiteX9" fmla="*/ 927856 w 3104638"/>
              <a:gd name="connsiteY9" fmla="*/ 4161695 h 4161695"/>
              <a:gd name="connsiteX10" fmla="*/ 1187136 w 3104638"/>
              <a:gd name="connsiteY10" fmla="*/ 3783218 h 4161695"/>
              <a:gd name="connsiteX11" fmla="*/ 1126465 w 3104638"/>
              <a:gd name="connsiteY11" fmla="*/ 3098894 h 4161695"/>
              <a:gd name="connsiteX12" fmla="*/ 258818 w 3104638"/>
              <a:gd name="connsiteY12" fmla="*/ 2992509 h 4161695"/>
              <a:gd name="connsiteX13" fmla="*/ 210923 w 3104638"/>
              <a:gd name="connsiteY13" fmla="*/ 2494292 h 4161695"/>
              <a:gd name="connsiteX14" fmla="*/ 250367 w 3104638"/>
              <a:gd name="connsiteY14" fmla="*/ 2398403 h 4161695"/>
              <a:gd name="connsiteX15" fmla="*/ 158974 w 3104638"/>
              <a:gd name="connsiteY15" fmla="*/ 2315665 h 4161695"/>
              <a:gd name="connsiteX16" fmla="*/ 227862 w 3104638"/>
              <a:gd name="connsiteY16" fmla="*/ 2132007 h 4161695"/>
              <a:gd name="connsiteX17" fmla="*/ 790 w 3104638"/>
              <a:gd name="connsiteY17" fmla="*/ 1865259 h 4161695"/>
              <a:gd name="connsiteX18" fmla="*/ 397238 w 3104638"/>
              <a:gd name="connsiteY18" fmla="*/ 1305364 h 4161695"/>
              <a:gd name="connsiteX19" fmla="*/ 367712 w 3104638"/>
              <a:gd name="connsiteY19" fmla="*/ 969827 h 4161695"/>
              <a:gd name="connsiteX20" fmla="*/ 1718523 w 3104638"/>
              <a:gd name="connsiteY20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83939 w 3104638"/>
              <a:gd name="connsiteY6" fmla="*/ 2743384 h 4161695"/>
              <a:gd name="connsiteX7" fmla="*/ 3016191 w 3104638"/>
              <a:gd name="connsiteY7" fmla="*/ 3969819 h 4161695"/>
              <a:gd name="connsiteX8" fmla="*/ 3082524 w 3104638"/>
              <a:gd name="connsiteY8" fmla="*/ 4152438 h 4161695"/>
              <a:gd name="connsiteX9" fmla="*/ 927856 w 3104638"/>
              <a:gd name="connsiteY9" fmla="*/ 4161695 h 4161695"/>
              <a:gd name="connsiteX10" fmla="*/ 1187136 w 3104638"/>
              <a:gd name="connsiteY10" fmla="*/ 3783218 h 4161695"/>
              <a:gd name="connsiteX11" fmla="*/ 1126465 w 3104638"/>
              <a:gd name="connsiteY11" fmla="*/ 3098894 h 4161695"/>
              <a:gd name="connsiteX12" fmla="*/ 258818 w 3104638"/>
              <a:gd name="connsiteY12" fmla="*/ 2992509 h 4161695"/>
              <a:gd name="connsiteX13" fmla="*/ 210923 w 3104638"/>
              <a:gd name="connsiteY13" fmla="*/ 2494292 h 4161695"/>
              <a:gd name="connsiteX14" fmla="*/ 250367 w 3104638"/>
              <a:gd name="connsiteY14" fmla="*/ 2398403 h 4161695"/>
              <a:gd name="connsiteX15" fmla="*/ 158974 w 3104638"/>
              <a:gd name="connsiteY15" fmla="*/ 2315665 h 4161695"/>
              <a:gd name="connsiteX16" fmla="*/ 227862 w 3104638"/>
              <a:gd name="connsiteY16" fmla="*/ 2132007 h 4161695"/>
              <a:gd name="connsiteX17" fmla="*/ 790 w 3104638"/>
              <a:gd name="connsiteY17" fmla="*/ 1865259 h 4161695"/>
              <a:gd name="connsiteX18" fmla="*/ 397238 w 3104638"/>
              <a:gd name="connsiteY18" fmla="*/ 1305364 h 4161695"/>
              <a:gd name="connsiteX19" fmla="*/ 367712 w 3104638"/>
              <a:gd name="connsiteY19" fmla="*/ 969827 h 4161695"/>
              <a:gd name="connsiteX20" fmla="*/ 1718523 w 3104638"/>
              <a:gd name="connsiteY20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83939 w 3104638"/>
              <a:gd name="connsiteY6" fmla="*/ 2743384 h 4161695"/>
              <a:gd name="connsiteX7" fmla="*/ 2618637 w 3104638"/>
              <a:gd name="connsiteY7" fmla="*/ 3044026 h 4161695"/>
              <a:gd name="connsiteX8" fmla="*/ 3016191 w 3104638"/>
              <a:gd name="connsiteY8" fmla="*/ 3969819 h 4161695"/>
              <a:gd name="connsiteX9" fmla="*/ 3082524 w 3104638"/>
              <a:gd name="connsiteY9" fmla="*/ 4152438 h 4161695"/>
              <a:gd name="connsiteX10" fmla="*/ 927856 w 3104638"/>
              <a:gd name="connsiteY10" fmla="*/ 4161695 h 4161695"/>
              <a:gd name="connsiteX11" fmla="*/ 1187136 w 3104638"/>
              <a:gd name="connsiteY11" fmla="*/ 3783218 h 4161695"/>
              <a:gd name="connsiteX12" fmla="*/ 1126465 w 3104638"/>
              <a:gd name="connsiteY12" fmla="*/ 3098894 h 4161695"/>
              <a:gd name="connsiteX13" fmla="*/ 258818 w 3104638"/>
              <a:gd name="connsiteY13" fmla="*/ 2992509 h 4161695"/>
              <a:gd name="connsiteX14" fmla="*/ 210923 w 3104638"/>
              <a:gd name="connsiteY14" fmla="*/ 2494292 h 4161695"/>
              <a:gd name="connsiteX15" fmla="*/ 250367 w 3104638"/>
              <a:gd name="connsiteY15" fmla="*/ 2398403 h 4161695"/>
              <a:gd name="connsiteX16" fmla="*/ 158974 w 3104638"/>
              <a:gd name="connsiteY16" fmla="*/ 2315665 h 4161695"/>
              <a:gd name="connsiteX17" fmla="*/ 227862 w 3104638"/>
              <a:gd name="connsiteY17" fmla="*/ 2132007 h 4161695"/>
              <a:gd name="connsiteX18" fmla="*/ 790 w 3104638"/>
              <a:gd name="connsiteY18" fmla="*/ 1865259 h 4161695"/>
              <a:gd name="connsiteX19" fmla="*/ 397238 w 3104638"/>
              <a:gd name="connsiteY19" fmla="*/ 1305364 h 4161695"/>
              <a:gd name="connsiteX20" fmla="*/ 367712 w 3104638"/>
              <a:gd name="connsiteY20" fmla="*/ 969827 h 4161695"/>
              <a:gd name="connsiteX21" fmla="*/ 1718523 w 3104638"/>
              <a:gd name="connsiteY21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83939 w 3104638"/>
              <a:gd name="connsiteY6" fmla="*/ 2743384 h 4161695"/>
              <a:gd name="connsiteX7" fmla="*/ 2618637 w 3104638"/>
              <a:gd name="connsiteY7" fmla="*/ 3044026 h 4161695"/>
              <a:gd name="connsiteX8" fmla="*/ 3016191 w 3104638"/>
              <a:gd name="connsiteY8" fmla="*/ 3969819 h 4161695"/>
              <a:gd name="connsiteX9" fmla="*/ 3082524 w 3104638"/>
              <a:gd name="connsiteY9" fmla="*/ 4152438 h 4161695"/>
              <a:gd name="connsiteX10" fmla="*/ 927856 w 3104638"/>
              <a:gd name="connsiteY10" fmla="*/ 4161695 h 4161695"/>
              <a:gd name="connsiteX11" fmla="*/ 1187136 w 3104638"/>
              <a:gd name="connsiteY11" fmla="*/ 3783218 h 4161695"/>
              <a:gd name="connsiteX12" fmla="*/ 1126465 w 3104638"/>
              <a:gd name="connsiteY12" fmla="*/ 3098894 h 4161695"/>
              <a:gd name="connsiteX13" fmla="*/ 258818 w 3104638"/>
              <a:gd name="connsiteY13" fmla="*/ 2992509 h 4161695"/>
              <a:gd name="connsiteX14" fmla="*/ 210923 w 3104638"/>
              <a:gd name="connsiteY14" fmla="*/ 2494292 h 4161695"/>
              <a:gd name="connsiteX15" fmla="*/ 250367 w 3104638"/>
              <a:gd name="connsiteY15" fmla="*/ 2398403 h 4161695"/>
              <a:gd name="connsiteX16" fmla="*/ 158974 w 3104638"/>
              <a:gd name="connsiteY16" fmla="*/ 2315665 h 4161695"/>
              <a:gd name="connsiteX17" fmla="*/ 227862 w 3104638"/>
              <a:gd name="connsiteY17" fmla="*/ 2132007 h 4161695"/>
              <a:gd name="connsiteX18" fmla="*/ 790 w 3104638"/>
              <a:gd name="connsiteY18" fmla="*/ 1865259 h 4161695"/>
              <a:gd name="connsiteX19" fmla="*/ 397238 w 3104638"/>
              <a:gd name="connsiteY19" fmla="*/ 1305364 h 4161695"/>
              <a:gd name="connsiteX20" fmla="*/ 367712 w 3104638"/>
              <a:gd name="connsiteY20" fmla="*/ 969827 h 4161695"/>
              <a:gd name="connsiteX21" fmla="*/ 1718523 w 3104638"/>
              <a:gd name="connsiteY21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83939 w 3104638"/>
              <a:gd name="connsiteY6" fmla="*/ 2743384 h 4161695"/>
              <a:gd name="connsiteX7" fmla="*/ 2682931 w 3104638"/>
              <a:gd name="connsiteY7" fmla="*/ 3039263 h 4161695"/>
              <a:gd name="connsiteX8" fmla="*/ 3016191 w 3104638"/>
              <a:gd name="connsiteY8" fmla="*/ 3969819 h 4161695"/>
              <a:gd name="connsiteX9" fmla="*/ 3082524 w 3104638"/>
              <a:gd name="connsiteY9" fmla="*/ 4152438 h 4161695"/>
              <a:gd name="connsiteX10" fmla="*/ 927856 w 3104638"/>
              <a:gd name="connsiteY10" fmla="*/ 4161695 h 4161695"/>
              <a:gd name="connsiteX11" fmla="*/ 1187136 w 3104638"/>
              <a:gd name="connsiteY11" fmla="*/ 3783218 h 4161695"/>
              <a:gd name="connsiteX12" fmla="*/ 1126465 w 3104638"/>
              <a:gd name="connsiteY12" fmla="*/ 3098894 h 4161695"/>
              <a:gd name="connsiteX13" fmla="*/ 258818 w 3104638"/>
              <a:gd name="connsiteY13" fmla="*/ 2992509 h 4161695"/>
              <a:gd name="connsiteX14" fmla="*/ 210923 w 3104638"/>
              <a:gd name="connsiteY14" fmla="*/ 2494292 h 4161695"/>
              <a:gd name="connsiteX15" fmla="*/ 250367 w 3104638"/>
              <a:gd name="connsiteY15" fmla="*/ 2398403 h 4161695"/>
              <a:gd name="connsiteX16" fmla="*/ 158974 w 3104638"/>
              <a:gd name="connsiteY16" fmla="*/ 2315665 h 4161695"/>
              <a:gd name="connsiteX17" fmla="*/ 227862 w 3104638"/>
              <a:gd name="connsiteY17" fmla="*/ 2132007 h 4161695"/>
              <a:gd name="connsiteX18" fmla="*/ 790 w 3104638"/>
              <a:gd name="connsiteY18" fmla="*/ 1865259 h 4161695"/>
              <a:gd name="connsiteX19" fmla="*/ 397238 w 3104638"/>
              <a:gd name="connsiteY19" fmla="*/ 1305364 h 4161695"/>
              <a:gd name="connsiteX20" fmla="*/ 367712 w 3104638"/>
              <a:gd name="connsiteY20" fmla="*/ 969827 h 4161695"/>
              <a:gd name="connsiteX21" fmla="*/ 1718523 w 3104638"/>
              <a:gd name="connsiteY21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83939 w 3104638"/>
              <a:gd name="connsiteY6" fmla="*/ 2743384 h 4161695"/>
              <a:gd name="connsiteX7" fmla="*/ 2682931 w 3104638"/>
              <a:gd name="connsiteY7" fmla="*/ 3039263 h 4161695"/>
              <a:gd name="connsiteX8" fmla="*/ 3016191 w 3104638"/>
              <a:gd name="connsiteY8" fmla="*/ 3969819 h 4161695"/>
              <a:gd name="connsiteX9" fmla="*/ 3082524 w 3104638"/>
              <a:gd name="connsiteY9" fmla="*/ 4152438 h 4161695"/>
              <a:gd name="connsiteX10" fmla="*/ 927856 w 3104638"/>
              <a:gd name="connsiteY10" fmla="*/ 4161695 h 4161695"/>
              <a:gd name="connsiteX11" fmla="*/ 1187136 w 3104638"/>
              <a:gd name="connsiteY11" fmla="*/ 3783218 h 4161695"/>
              <a:gd name="connsiteX12" fmla="*/ 1126465 w 3104638"/>
              <a:gd name="connsiteY12" fmla="*/ 3098894 h 4161695"/>
              <a:gd name="connsiteX13" fmla="*/ 258818 w 3104638"/>
              <a:gd name="connsiteY13" fmla="*/ 2992509 h 4161695"/>
              <a:gd name="connsiteX14" fmla="*/ 210923 w 3104638"/>
              <a:gd name="connsiteY14" fmla="*/ 2494292 h 4161695"/>
              <a:gd name="connsiteX15" fmla="*/ 250367 w 3104638"/>
              <a:gd name="connsiteY15" fmla="*/ 2398403 h 4161695"/>
              <a:gd name="connsiteX16" fmla="*/ 158974 w 3104638"/>
              <a:gd name="connsiteY16" fmla="*/ 2315665 h 4161695"/>
              <a:gd name="connsiteX17" fmla="*/ 227862 w 3104638"/>
              <a:gd name="connsiteY17" fmla="*/ 2132007 h 4161695"/>
              <a:gd name="connsiteX18" fmla="*/ 790 w 3104638"/>
              <a:gd name="connsiteY18" fmla="*/ 1865259 h 4161695"/>
              <a:gd name="connsiteX19" fmla="*/ 397238 w 3104638"/>
              <a:gd name="connsiteY19" fmla="*/ 1305364 h 4161695"/>
              <a:gd name="connsiteX20" fmla="*/ 367712 w 3104638"/>
              <a:gd name="connsiteY20" fmla="*/ 969827 h 4161695"/>
              <a:gd name="connsiteX21" fmla="*/ 1718523 w 3104638"/>
              <a:gd name="connsiteY21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83939 w 3104638"/>
              <a:gd name="connsiteY6" fmla="*/ 2743384 h 4161695"/>
              <a:gd name="connsiteX7" fmla="*/ 2682931 w 3104638"/>
              <a:gd name="connsiteY7" fmla="*/ 3039263 h 4161695"/>
              <a:gd name="connsiteX8" fmla="*/ 3016191 w 3104638"/>
              <a:gd name="connsiteY8" fmla="*/ 3969819 h 4161695"/>
              <a:gd name="connsiteX9" fmla="*/ 3082524 w 3104638"/>
              <a:gd name="connsiteY9" fmla="*/ 4152438 h 4161695"/>
              <a:gd name="connsiteX10" fmla="*/ 927856 w 3104638"/>
              <a:gd name="connsiteY10" fmla="*/ 4161695 h 4161695"/>
              <a:gd name="connsiteX11" fmla="*/ 1187136 w 3104638"/>
              <a:gd name="connsiteY11" fmla="*/ 3783218 h 4161695"/>
              <a:gd name="connsiteX12" fmla="*/ 1126465 w 3104638"/>
              <a:gd name="connsiteY12" fmla="*/ 3098894 h 4161695"/>
              <a:gd name="connsiteX13" fmla="*/ 258818 w 3104638"/>
              <a:gd name="connsiteY13" fmla="*/ 2992509 h 4161695"/>
              <a:gd name="connsiteX14" fmla="*/ 210923 w 3104638"/>
              <a:gd name="connsiteY14" fmla="*/ 2494292 h 4161695"/>
              <a:gd name="connsiteX15" fmla="*/ 250367 w 3104638"/>
              <a:gd name="connsiteY15" fmla="*/ 2398403 h 4161695"/>
              <a:gd name="connsiteX16" fmla="*/ 158974 w 3104638"/>
              <a:gd name="connsiteY16" fmla="*/ 2315665 h 4161695"/>
              <a:gd name="connsiteX17" fmla="*/ 227862 w 3104638"/>
              <a:gd name="connsiteY17" fmla="*/ 2132007 h 4161695"/>
              <a:gd name="connsiteX18" fmla="*/ 790 w 3104638"/>
              <a:gd name="connsiteY18" fmla="*/ 1865259 h 4161695"/>
              <a:gd name="connsiteX19" fmla="*/ 397238 w 3104638"/>
              <a:gd name="connsiteY19" fmla="*/ 1305364 h 4161695"/>
              <a:gd name="connsiteX20" fmla="*/ 367712 w 3104638"/>
              <a:gd name="connsiteY20" fmla="*/ 969827 h 4161695"/>
              <a:gd name="connsiteX21" fmla="*/ 1718523 w 3104638"/>
              <a:gd name="connsiteY21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83939 w 3104638"/>
              <a:gd name="connsiteY6" fmla="*/ 2743384 h 4161695"/>
              <a:gd name="connsiteX7" fmla="*/ 2682931 w 3104638"/>
              <a:gd name="connsiteY7" fmla="*/ 3039263 h 4161695"/>
              <a:gd name="connsiteX8" fmla="*/ 3016191 w 3104638"/>
              <a:gd name="connsiteY8" fmla="*/ 3969819 h 4161695"/>
              <a:gd name="connsiteX9" fmla="*/ 3082524 w 3104638"/>
              <a:gd name="connsiteY9" fmla="*/ 4152438 h 4161695"/>
              <a:gd name="connsiteX10" fmla="*/ 927856 w 3104638"/>
              <a:gd name="connsiteY10" fmla="*/ 4161695 h 4161695"/>
              <a:gd name="connsiteX11" fmla="*/ 1187136 w 3104638"/>
              <a:gd name="connsiteY11" fmla="*/ 3783218 h 4161695"/>
              <a:gd name="connsiteX12" fmla="*/ 1126465 w 3104638"/>
              <a:gd name="connsiteY12" fmla="*/ 3098894 h 4161695"/>
              <a:gd name="connsiteX13" fmla="*/ 258818 w 3104638"/>
              <a:gd name="connsiteY13" fmla="*/ 2992509 h 4161695"/>
              <a:gd name="connsiteX14" fmla="*/ 210923 w 3104638"/>
              <a:gd name="connsiteY14" fmla="*/ 2494292 h 4161695"/>
              <a:gd name="connsiteX15" fmla="*/ 250367 w 3104638"/>
              <a:gd name="connsiteY15" fmla="*/ 2398403 h 4161695"/>
              <a:gd name="connsiteX16" fmla="*/ 158974 w 3104638"/>
              <a:gd name="connsiteY16" fmla="*/ 2315665 h 4161695"/>
              <a:gd name="connsiteX17" fmla="*/ 227862 w 3104638"/>
              <a:gd name="connsiteY17" fmla="*/ 2132007 h 4161695"/>
              <a:gd name="connsiteX18" fmla="*/ 790 w 3104638"/>
              <a:gd name="connsiteY18" fmla="*/ 1865259 h 4161695"/>
              <a:gd name="connsiteX19" fmla="*/ 397238 w 3104638"/>
              <a:gd name="connsiteY19" fmla="*/ 1305364 h 4161695"/>
              <a:gd name="connsiteX20" fmla="*/ 367712 w 3104638"/>
              <a:gd name="connsiteY20" fmla="*/ 969827 h 4161695"/>
              <a:gd name="connsiteX21" fmla="*/ 1718523 w 3104638"/>
              <a:gd name="connsiteY21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83939 w 3104638"/>
              <a:gd name="connsiteY6" fmla="*/ 2743384 h 4161695"/>
              <a:gd name="connsiteX7" fmla="*/ 2554343 w 3104638"/>
              <a:gd name="connsiteY7" fmla="*/ 3072601 h 4161695"/>
              <a:gd name="connsiteX8" fmla="*/ 2682931 w 3104638"/>
              <a:gd name="connsiteY8" fmla="*/ 3039263 h 4161695"/>
              <a:gd name="connsiteX9" fmla="*/ 3016191 w 3104638"/>
              <a:gd name="connsiteY9" fmla="*/ 3969819 h 4161695"/>
              <a:gd name="connsiteX10" fmla="*/ 3082524 w 3104638"/>
              <a:gd name="connsiteY10" fmla="*/ 4152438 h 4161695"/>
              <a:gd name="connsiteX11" fmla="*/ 927856 w 3104638"/>
              <a:gd name="connsiteY11" fmla="*/ 4161695 h 4161695"/>
              <a:gd name="connsiteX12" fmla="*/ 1187136 w 3104638"/>
              <a:gd name="connsiteY12" fmla="*/ 3783218 h 4161695"/>
              <a:gd name="connsiteX13" fmla="*/ 1126465 w 3104638"/>
              <a:gd name="connsiteY13" fmla="*/ 3098894 h 4161695"/>
              <a:gd name="connsiteX14" fmla="*/ 258818 w 3104638"/>
              <a:gd name="connsiteY14" fmla="*/ 2992509 h 4161695"/>
              <a:gd name="connsiteX15" fmla="*/ 210923 w 3104638"/>
              <a:gd name="connsiteY15" fmla="*/ 2494292 h 4161695"/>
              <a:gd name="connsiteX16" fmla="*/ 250367 w 3104638"/>
              <a:gd name="connsiteY16" fmla="*/ 2398403 h 4161695"/>
              <a:gd name="connsiteX17" fmla="*/ 158974 w 3104638"/>
              <a:gd name="connsiteY17" fmla="*/ 2315665 h 4161695"/>
              <a:gd name="connsiteX18" fmla="*/ 227862 w 3104638"/>
              <a:gd name="connsiteY18" fmla="*/ 2132007 h 4161695"/>
              <a:gd name="connsiteX19" fmla="*/ 790 w 3104638"/>
              <a:gd name="connsiteY19" fmla="*/ 1865259 h 4161695"/>
              <a:gd name="connsiteX20" fmla="*/ 397238 w 3104638"/>
              <a:gd name="connsiteY20" fmla="*/ 1305364 h 4161695"/>
              <a:gd name="connsiteX21" fmla="*/ 367712 w 3104638"/>
              <a:gd name="connsiteY21" fmla="*/ 969827 h 4161695"/>
              <a:gd name="connsiteX22" fmla="*/ 1718523 w 3104638"/>
              <a:gd name="connsiteY22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83939 w 3104638"/>
              <a:gd name="connsiteY6" fmla="*/ 2743384 h 4161695"/>
              <a:gd name="connsiteX7" fmla="*/ 2554343 w 3104638"/>
              <a:gd name="connsiteY7" fmla="*/ 3072601 h 4161695"/>
              <a:gd name="connsiteX8" fmla="*/ 2682931 w 3104638"/>
              <a:gd name="connsiteY8" fmla="*/ 3039263 h 4161695"/>
              <a:gd name="connsiteX9" fmla="*/ 3016191 w 3104638"/>
              <a:gd name="connsiteY9" fmla="*/ 3969819 h 4161695"/>
              <a:gd name="connsiteX10" fmla="*/ 3082524 w 3104638"/>
              <a:gd name="connsiteY10" fmla="*/ 4152438 h 4161695"/>
              <a:gd name="connsiteX11" fmla="*/ 927856 w 3104638"/>
              <a:gd name="connsiteY11" fmla="*/ 4161695 h 4161695"/>
              <a:gd name="connsiteX12" fmla="*/ 1187136 w 3104638"/>
              <a:gd name="connsiteY12" fmla="*/ 3783218 h 4161695"/>
              <a:gd name="connsiteX13" fmla="*/ 1126465 w 3104638"/>
              <a:gd name="connsiteY13" fmla="*/ 3098894 h 4161695"/>
              <a:gd name="connsiteX14" fmla="*/ 258818 w 3104638"/>
              <a:gd name="connsiteY14" fmla="*/ 2992509 h 4161695"/>
              <a:gd name="connsiteX15" fmla="*/ 210923 w 3104638"/>
              <a:gd name="connsiteY15" fmla="*/ 2494292 h 4161695"/>
              <a:gd name="connsiteX16" fmla="*/ 250367 w 3104638"/>
              <a:gd name="connsiteY16" fmla="*/ 2398403 h 4161695"/>
              <a:gd name="connsiteX17" fmla="*/ 158974 w 3104638"/>
              <a:gd name="connsiteY17" fmla="*/ 2315665 h 4161695"/>
              <a:gd name="connsiteX18" fmla="*/ 227862 w 3104638"/>
              <a:gd name="connsiteY18" fmla="*/ 2132007 h 4161695"/>
              <a:gd name="connsiteX19" fmla="*/ 790 w 3104638"/>
              <a:gd name="connsiteY19" fmla="*/ 1865259 h 4161695"/>
              <a:gd name="connsiteX20" fmla="*/ 397238 w 3104638"/>
              <a:gd name="connsiteY20" fmla="*/ 1305364 h 4161695"/>
              <a:gd name="connsiteX21" fmla="*/ 367712 w 3104638"/>
              <a:gd name="connsiteY21" fmla="*/ 969827 h 4161695"/>
              <a:gd name="connsiteX22" fmla="*/ 1718523 w 3104638"/>
              <a:gd name="connsiteY22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83939 w 3104638"/>
              <a:gd name="connsiteY6" fmla="*/ 2743384 h 4161695"/>
              <a:gd name="connsiteX7" fmla="*/ 2554343 w 3104638"/>
              <a:gd name="connsiteY7" fmla="*/ 3072601 h 4161695"/>
              <a:gd name="connsiteX8" fmla="*/ 2682931 w 3104638"/>
              <a:gd name="connsiteY8" fmla="*/ 3039263 h 4161695"/>
              <a:gd name="connsiteX9" fmla="*/ 3016191 w 3104638"/>
              <a:gd name="connsiteY9" fmla="*/ 3969819 h 4161695"/>
              <a:gd name="connsiteX10" fmla="*/ 3082524 w 3104638"/>
              <a:gd name="connsiteY10" fmla="*/ 4152438 h 4161695"/>
              <a:gd name="connsiteX11" fmla="*/ 927856 w 3104638"/>
              <a:gd name="connsiteY11" fmla="*/ 4161695 h 4161695"/>
              <a:gd name="connsiteX12" fmla="*/ 1187136 w 3104638"/>
              <a:gd name="connsiteY12" fmla="*/ 3783218 h 4161695"/>
              <a:gd name="connsiteX13" fmla="*/ 1126465 w 3104638"/>
              <a:gd name="connsiteY13" fmla="*/ 3098894 h 4161695"/>
              <a:gd name="connsiteX14" fmla="*/ 258818 w 3104638"/>
              <a:gd name="connsiteY14" fmla="*/ 2992509 h 4161695"/>
              <a:gd name="connsiteX15" fmla="*/ 210923 w 3104638"/>
              <a:gd name="connsiteY15" fmla="*/ 2494292 h 4161695"/>
              <a:gd name="connsiteX16" fmla="*/ 250367 w 3104638"/>
              <a:gd name="connsiteY16" fmla="*/ 2398403 h 4161695"/>
              <a:gd name="connsiteX17" fmla="*/ 158974 w 3104638"/>
              <a:gd name="connsiteY17" fmla="*/ 2315665 h 4161695"/>
              <a:gd name="connsiteX18" fmla="*/ 227862 w 3104638"/>
              <a:gd name="connsiteY18" fmla="*/ 2132007 h 4161695"/>
              <a:gd name="connsiteX19" fmla="*/ 790 w 3104638"/>
              <a:gd name="connsiteY19" fmla="*/ 1865259 h 4161695"/>
              <a:gd name="connsiteX20" fmla="*/ 397238 w 3104638"/>
              <a:gd name="connsiteY20" fmla="*/ 1305364 h 4161695"/>
              <a:gd name="connsiteX21" fmla="*/ 367712 w 3104638"/>
              <a:gd name="connsiteY21" fmla="*/ 969827 h 4161695"/>
              <a:gd name="connsiteX22" fmla="*/ 1718523 w 3104638"/>
              <a:gd name="connsiteY22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83939 w 3104638"/>
              <a:gd name="connsiteY6" fmla="*/ 2743384 h 4161695"/>
              <a:gd name="connsiteX7" fmla="*/ 2568631 w 3104638"/>
              <a:gd name="connsiteY7" fmla="*/ 3063076 h 4161695"/>
              <a:gd name="connsiteX8" fmla="*/ 2682931 w 3104638"/>
              <a:gd name="connsiteY8" fmla="*/ 3039263 h 4161695"/>
              <a:gd name="connsiteX9" fmla="*/ 3016191 w 3104638"/>
              <a:gd name="connsiteY9" fmla="*/ 3969819 h 4161695"/>
              <a:gd name="connsiteX10" fmla="*/ 3082524 w 3104638"/>
              <a:gd name="connsiteY10" fmla="*/ 4152438 h 4161695"/>
              <a:gd name="connsiteX11" fmla="*/ 927856 w 3104638"/>
              <a:gd name="connsiteY11" fmla="*/ 4161695 h 4161695"/>
              <a:gd name="connsiteX12" fmla="*/ 1187136 w 3104638"/>
              <a:gd name="connsiteY12" fmla="*/ 3783218 h 4161695"/>
              <a:gd name="connsiteX13" fmla="*/ 1126465 w 3104638"/>
              <a:gd name="connsiteY13" fmla="*/ 3098894 h 4161695"/>
              <a:gd name="connsiteX14" fmla="*/ 258818 w 3104638"/>
              <a:gd name="connsiteY14" fmla="*/ 2992509 h 4161695"/>
              <a:gd name="connsiteX15" fmla="*/ 210923 w 3104638"/>
              <a:gd name="connsiteY15" fmla="*/ 2494292 h 4161695"/>
              <a:gd name="connsiteX16" fmla="*/ 250367 w 3104638"/>
              <a:gd name="connsiteY16" fmla="*/ 2398403 h 4161695"/>
              <a:gd name="connsiteX17" fmla="*/ 158974 w 3104638"/>
              <a:gd name="connsiteY17" fmla="*/ 2315665 h 4161695"/>
              <a:gd name="connsiteX18" fmla="*/ 227862 w 3104638"/>
              <a:gd name="connsiteY18" fmla="*/ 2132007 h 4161695"/>
              <a:gd name="connsiteX19" fmla="*/ 790 w 3104638"/>
              <a:gd name="connsiteY19" fmla="*/ 1865259 h 4161695"/>
              <a:gd name="connsiteX20" fmla="*/ 397238 w 3104638"/>
              <a:gd name="connsiteY20" fmla="*/ 1305364 h 4161695"/>
              <a:gd name="connsiteX21" fmla="*/ 367712 w 3104638"/>
              <a:gd name="connsiteY21" fmla="*/ 969827 h 4161695"/>
              <a:gd name="connsiteX22" fmla="*/ 1718523 w 3104638"/>
              <a:gd name="connsiteY22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83939 w 3104638"/>
              <a:gd name="connsiteY6" fmla="*/ 2743384 h 4161695"/>
              <a:gd name="connsiteX7" fmla="*/ 2568631 w 3104638"/>
              <a:gd name="connsiteY7" fmla="*/ 3063076 h 4161695"/>
              <a:gd name="connsiteX8" fmla="*/ 2682931 w 3104638"/>
              <a:gd name="connsiteY8" fmla="*/ 3039263 h 4161695"/>
              <a:gd name="connsiteX9" fmla="*/ 3016191 w 3104638"/>
              <a:gd name="connsiteY9" fmla="*/ 3969819 h 4161695"/>
              <a:gd name="connsiteX10" fmla="*/ 3082524 w 3104638"/>
              <a:gd name="connsiteY10" fmla="*/ 4152438 h 4161695"/>
              <a:gd name="connsiteX11" fmla="*/ 927856 w 3104638"/>
              <a:gd name="connsiteY11" fmla="*/ 4161695 h 4161695"/>
              <a:gd name="connsiteX12" fmla="*/ 1187136 w 3104638"/>
              <a:gd name="connsiteY12" fmla="*/ 3783218 h 4161695"/>
              <a:gd name="connsiteX13" fmla="*/ 1126465 w 3104638"/>
              <a:gd name="connsiteY13" fmla="*/ 3098894 h 4161695"/>
              <a:gd name="connsiteX14" fmla="*/ 258818 w 3104638"/>
              <a:gd name="connsiteY14" fmla="*/ 2992509 h 4161695"/>
              <a:gd name="connsiteX15" fmla="*/ 210923 w 3104638"/>
              <a:gd name="connsiteY15" fmla="*/ 2494292 h 4161695"/>
              <a:gd name="connsiteX16" fmla="*/ 250367 w 3104638"/>
              <a:gd name="connsiteY16" fmla="*/ 2398403 h 4161695"/>
              <a:gd name="connsiteX17" fmla="*/ 158974 w 3104638"/>
              <a:gd name="connsiteY17" fmla="*/ 2315665 h 4161695"/>
              <a:gd name="connsiteX18" fmla="*/ 227862 w 3104638"/>
              <a:gd name="connsiteY18" fmla="*/ 2132007 h 4161695"/>
              <a:gd name="connsiteX19" fmla="*/ 790 w 3104638"/>
              <a:gd name="connsiteY19" fmla="*/ 1865259 h 4161695"/>
              <a:gd name="connsiteX20" fmla="*/ 397238 w 3104638"/>
              <a:gd name="connsiteY20" fmla="*/ 1305364 h 4161695"/>
              <a:gd name="connsiteX21" fmla="*/ 367712 w 3104638"/>
              <a:gd name="connsiteY21" fmla="*/ 969827 h 4161695"/>
              <a:gd name="connsiteX22" fmla="*/ 1718523 w 3104638"/>
              <a:gd name="connsiteY22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83939 w 3104638"/>
              <a:gd name="connsiteY6" fmla="*/ 2743384 h 4161695"/>
              <a:gd name="connsiteX7" fmla="*/ 2568631 w 3104638"/>
              <a:gd name="connsiteY7" fmla="*/ 3063076 h 4161695"/>
              <a:gd name="connsiteX8" fmla="*/ 2682931 w 3104638"/>
              <a:gd name="connsiteY8" fmla="*/ 3039263 h 4161695"/>
              <a:gd name="connsiteX9" fmla="*/ 3016191 w 3104638"/>
              <a:gd name="connsiteY9" fmla="*/ 3969819 h 4161695"/>
              <a:gd name="connsiteX10" fmla="*/ 3082524 w 3104638"/>
              <a:gd name="connsiteY10" fmla="*/ 4152438 h 4161695"/>
              <a:gd name="connsiteX11" fmla="*/ 927856 w 3104638"/>
              <a:gd name="connsiteY11" fmla="*/ 4161695 h 4161695"/>
              <a:gd name="connsiteX12" fmla="*/ 1187136 w 3104638"/>
              <a:gd name="connsiteY12" fmla="*/ 3783218 h 4161695"/>
              <a:gd name="connsiteX13" fmla="*/ 1126465 w 3104638"/>
              <a:gd name="connsiteY13" fmla="*/ 3098894 h 4161695"/>
              <a:gd name="connsiteX14" fmla="*/ 258818 w 3104638"/>
              <a:gd name="connsiteY14" fmla="*/ 2992509 h 4161695"/>
              <a:gd name="connsiteX15" fmla="*/ 210923 w 3104638"/>
              <a:gd name="connsiteY15" fmla="*/ 2494292 h 4161695"/>
              <a:gd name="connsiteX16" fmla="*/ 250367 w 3104638"/>
              <a:gd name="connsiteY16" fmla="*/ 2398403 h 4161695"/>
              <a:gd name="connsiteX17" fmla="*/ 158974 w 3104638"/>
              <a:gd name="connsiteY17" fmla="*/ 2315665 h 4161695"/>
              <a:gd name="connsiteX18" fmla="*/ 227862 w 3104638"/>
              <a:gd name="connsiteY18" fmla="*/ 2132007 h 4161695"/>
              <a:gd name="connsiteX19" fmla="*/ 790 w 3104638"/>
              <a:gd name="connsiteY19" fmla="*/ 1865259 h 4161695"/>
              <a:gd name="connsiteX20" fmla="*/ 397238 w 3104638"/>
              <a:gd name="connsiteY20" fmla="*/ 1305364 h 4161695"/>
              <a:gd name="connsiteX21" fmla="*/ 367712 w 3104638"/>
              <a:gd name="connsiteY21" fmla="*/ 969827 h 4161695"/>
              <a:gd name="connsiteX22" fmla="*/ 1718523 w 3104638"/>
              <a:gd name="connsiteY22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76796 w 3104638"/>
              <a:gd name="connsiteY6" fmla="*/ 2721953 h 4161695"/>
              <a:gd name="connsiteX7" fmla="*/ 2568631 w 3104638"/>
              <a:gd name="connsiteY7" fmla="*/ 3063076 h 4161695"/>
              <a:gd name="connsiteX8" fmla="*/ 2682931 w 3104638"/>
              <a:gd name="connsiteY8" fmla="*/ 3039263 h 4161695"/>
              <a:gd name="connsiteX9" fmla="*/ 3016191 w 3104638"/>
              <a:gd name="connsiteY9" fmla="*/ 3969819 h 4161695"/>
              <a:gd name="connsiteX10" fmla="*/ 3082524 w 3104638"/>
              <a:gd name="connsiteY10" fmla="*/ 4152438 h 4161695"/>
              <a:gd name="connsiteX11" fmla="*/ 927856 w 3104638"/>
              <a:gd name="connsiteY11" fmla="*/ 4161695 h 4161695"/>
              <a:gd name="connsiteX12" fmla="*/ 1187136 w 3104638"/>
              <a:gd name="connsiteY12" fmla="*/ 3783218 h 4161695"/>
              <a:gd name="connsiteX13" fmla="*/ 1126465 w 3104638"/>
              <a:gd name="connsiteY13" fmla="*/ 3098894 h 4161695"/>
              <a:gd name="connsiteX14" fmla="*/ 258818 w 3104638"/>
              <a:gd name="connsiteY14" fmla="*/ 2992509 h 4161695"/>
              <a:gd name="connsiteX15" fmla="*/ 210923 w 3104638"/>
              <a:gd name="connsiteY15" fmla="*/ 2494292 h 4161695"/>
              <a:gd name="connsiteX16" fmla="*/ 250367 w 3104638"/>
              <a:gd name="connsiteY16" fmla="*/ 2398403 h 4161695"/>
              <a:gd name="connsiteX17" fmla="*/ 158974 w 3104638"/>
              <a:gd name="connsiteY17" fmla="*/ 2315665 h 4161695"/>
              <a:gd name="connsiteX18" fmla="*/ 227862 w 3104638"/>
              <a:gd name="connsiteY18" fmla="*/ 2132007 h 4161695"/>
              <a:gd name="connsiteX19" fmla="*/ 790 w 3104638"/>
              <a:gd name="connsiteY19" fmla="*/ 1865259 h 4161695"/>
              <a:gd name="connsiteX20" fmla="*/ 397238 w 3104638"/>
              <a:gd name="connsiteY20" fmla="*/ 1305364 h 4161695"/>
              <a:gd name="connsiteX21" fmla="*/ 367712 w 3104638"/>
              <a:gd name="connsiteY21" fmla="*/ 969827 h 4161695"/>
              <a:gd name="connsiteX22" fmla="*/ 1718523 w 3104638"/>
              <a:gd name="connsiteY22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576796 w 3104638"/>
              <a:gd name="connsiteY6" fmla="*/ 2721953 h 4161695"/>
              <a:gd name="connsiteX7" fmla="*/ 2568631 w 3104638"/>
              <a:gd name="connsiteY7" fmla="*/ 3063076 h 4161695"/>
              <a:gd name="connsiteX8" fmla="*/ 2682931 w 3104638"/>
              <a:gd name="connsiteY8" fmla="*/ 3039263 h 4161695"/>
              <a:gd name="connsiteX9" fmla="*/ 3016191 w 3104638"/>
              <a:gd name="connsiteY9" fmla="*/ 3969819 h 4161695"/>
              <a:gd name="connsiteX10" fmla="*/ 3082524 w 3104638"/>
              <a:gd name="connsiteY10" fmla="*/ 4152438 h 4161695"/>
              <a:gd name="connsiteX11" fmla="*/ 927856 w 3104638"/>
              <a:gd name="connsiteY11" fmla="*/ 4161695 h 4161695"/>
              <a:gd name="connsiteX12" fmla="*/ 1187136 w 3104638"/>
              <a:gd name="connsiteY12" fmla="*/ 3783218 h 4161695"/>
              <a:gd name="connsiteX13" fmla="*/ 1126465 w 3104638"/>
              <a:gd name="connsiteY13" fmla="*/ 3098894 h 4161695"/>
              <a:gd name="connsiteX14" fmla="*/ 258818 w 3104638"/>
              <a:gd name="connsiteY14" fmla="*/ 2992509 h 4161695"/>
              <a:gd name="connsiteX15" fmla="*/ 210923 w 3104638"/>
              <a:gd name="connsiteY15" fmla="*/ 2494292 h 4161695"/>
              <a:gd name="connsiteX16" fmla="*/ 250367 w 3104638"/>
              <a:gd name="connsiteY16" fmla="*/ 2398403 h 4161695"/>
              <a:gd name="connsiteX17" fmla="*/ 158974 w 3104638"/>
              <a:gd name="connsiteY17" fmla="*/ 2315665 h 4161695"/>
              <a:gd name="connsiteX18" fmla="*/ 227862 w 3104638"/>
              <a:gd name="connsiteY18" fmla="*/ 2132007 h 4161695"/>
              <a:gd name="connsiteX19" fmla="*/ 790 w 3104638"/>
              <a:gd name="connsiteY19" fmla="*/ 1865259 h 4161695"/>
              <a:gd name="connsiteX20" fmla="*/ 397238 w 3104638"/>
              <a:gd name="connsiteY20" fmla="*/ 1305364 h 4161695"/>
              <a:gd name="connsiteX21" fmla="*/ 367712 w 3104638"/>
              <a:gd name="connsiteY21" fmla="*/ 969827 h 4161695"/>
              <a:gd name="connsiteX22" fmla="*/ 1718523 w 3104638"/>
              <a:gd name="connsiteY22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904387 w 3104638"/>
              <a:gd name="connsiteY6" fmla="*/ 1881976 h 4161695"/>
              <a:gd name="connsiteX7" fmla="*/ 2576796 w 3104638"/>
              <a:gd name="connsiteY7" fmla="*/ 2721953 h 4161695"/>
              <a:gd name="connsiteX8" fmla="*/ 2568631 w 3104638"/>
              <a:gd name="connsiteY8" fmla="*/ 3063076 h 4161695"/>
              <a:gd name="connsiteX9" fmla="*/ 2682931 w 3104638"/>
              <a:gd name="connsiteY9" fmla="*/ 3039263 h 4161695"/>
              <a:gd name="connsiteX10" fmla="*/ 3016191 w 3104638"/>
              <a:gd name="connsiteY10" fmla="*/ 3969819 h 4161695"/>
              <a:gd name="connsiteX11" fmla="*/ 3082524 w 3104638"/>
              <a:gd name="connsiteY11" fmla="*/ 4152438 h 4161695"/>
              <a:gd name="connsiteX12" fmla="*/ 927856 w 3104638"/>
              <a:gd name="connsiteY12" fmla="*/ 4161695 h 4161695"/>
              <a:gd name="connsiteX13" fmla="*/ 1187136 w 3104638"/>
              <a:gd name="connsiteY13" fmla="*/ 3783218 h 4161695"/>
              <a:gd name="connsiteX14" fmla="*/ 1126465 w 3104638"/>
              <a:gd name="connsiteY14" fmla="*/ 3098894 h 4161695"/>
              <a:gd name="connsiteX15" fmla="*/ 258818 w 3104638"/>
              <a:gd name="connsiteY15" fmla="*/ 2992509 h 4161695"/>
              <a:gd name="connsiteX16" fmla="*/ 210923 w 3104638"/>
              <a:gd name="connsiteY16" fmla="*/ 2494292 h 4161695"/>
              <a:gd name="connsiteX17" fmla="*/ 250367 w 3104638"/>
              <a:gd name="connsiteY17" fmla="*/ 2398403 h 4161695"/>
              <a:gd name="connsiteX18" fmla="*/ 158974 w 3104638"/>
              <a:gd name="connsiteY18" fmla="*/ 2315665 h 4161695"/>
              <a:gd name="connsiteX19" fmla="*/ 227862 w 3104638"/>
              <a:gd name="connsiteY19" fmla="*/ 2132007 h 4161695"/>
              <a:gd name="connsiteX20" fmla="*/ 790 w 3104638"/>
              <a:gd name="connsiteY20" fmla="*/ 1865259 h 4161695"/>
              <a:gd name="connsiteX21" fmla="*/ 397238 w 3104638"/>
              <a:gd name="connsiteY21" fmla="*/ 1305364 h 4161695"/>
              <a:gd name="connsiteX22" fmla="*/ 367712 w 3104638"/>
              <a:gd name="connsiteY22" fmla="*/ 969827 h 4161695"/>
              <a:gd name="connsiteX23" fmla="*/ 1718523 w 3104638"/>
              <a:gd name="connsiteY23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3023450 w 3104638"/>
              <a:gd name="connsiteY6" fmla="*/ 1803394 h 4161695"/>
              <a:gd name="connsiteX7" fmla="*/ 2576796 w 3104638"/>
              <a:gd name="connsiteY7" fmla="*/ 2721953 h 4161695"/>
              <a:gd name="connsiteX8" fmla="*/ 2568631 w 3104638"/>
              <a:gd name="connsiteY8" fmla="*/ 3063076 h 4161695"/>
              <a:gd name="connsiteX9" fmla="*/ 2682931 w 3104638"/>
              <a:gd name="connsiteY9" fmla="*/ 3039263 h 4161695"/>
              <a:gd name="connsiteX10" fmla="*/ 3016191 w 3104638"/>
              <a:gd name="connsiteY10" fmla="*/ 3969819 h 4161695"/>
              <a:gd name="connsiteX11" fmla="*/ 3082524 w 3104638"/>
              <a:gd name="connsiteY11" fmla="*/ 4152438 h 4161695"/>
              <a:gd name="connsiteX12" fmla="*/ 927856 w 3104638"/>
              <a:gd name="connsiteY12" fmla="*/ 4161695 h 4161695"/>
              <a:gd name="connsiteX13" fmla="*/ 1187136 w 3104638"/>
              <a:gd name="connsiteY13" fmla="*/ 3783218 h 4161695"/>
              <a:gd name="connsiteX14" fmla="*/ 1126465 w 3104638"/>
              <a:gd name="connsiteY14" fmla="*/ 3098894 h 4161695"/>
              <a:gd name="connsiteX15" fmla="*/ 258818 w 3104638"/>
              <a:gd name="connsiteY15" fmla="*/ 2992509 h 4161695"/>
              <a:gd name="connsiteX16" fmla="*/ 210923 w 3104638"/>
              <a:gd name="connsiteY16" fmla="*/ 2494292 h 4161695"/>
              <a:gd name="connsiteX17" fmla="*/ 250367 w 3104638"/>
              <a:gd name="connsiteY17" fmla="*/ 2398403 h 4161695"/>
              <a:gd name="connsiteX18" fmla="*/ 158974 w 3104638"/>
              <a:gd name="connsiteY18" fmla="*/ 2315665 h 4161695"/>
              <a:gd name="connsiteX19" fmla="*/ 227862 w 3104638"/>
              <a:gd name="connsiteY19" fmla="*/ 2132007 h 4161695"/>
              <a:gd name="connsiteX20" fmla="*/ 790 w 3104638"/>
              <a:gd name="connsiteY20" fmla="*/ 1865259 h 4161695"/>
              <a:gd name="connsiteX21" fmla="*/ 397238 w 3104638"/>
              <a:gd name="connsiteY21" fmla="*/ 1305364 h 4161695"/>
              <a:gd name="connsiteX22" fmla="*/ 367712 w 3104638"/>
              <a:gd name="connsiteY22" fmla="*/ 969827 h 4161695"/>
              <a:gd name="connsiteX23" fmla="*/ 1718523 w 3104638"/>
              <a:gd name="connsiteY23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3023450 w 3104638"/>
              <a:gd name="connsiteY6" fmla="*/ 1803394 h 4161695"/>
              <a:gd name="connsiteX7" fmla="*/ 2576796 w 3104638"/>
              <a:gd name="connsiteY7" fmla="*/ 2721953 h 4161695"/>
              <a:gd name="connsiteX8" fmla="*/ 2568631 w 3104638"/>
              <a:gd name="connsiteY8" fmla="*/ 3063076 h 4161695"/>
              <a:gd name="connsiteX9" fmla="*/ 2682931 w 3104638"/>
              <a:gd name="connsiteY9" fmla="*/ 3039263 h 4161695"/>
              <a:gd name="connsiteX10" fmla="*/ 3016191 w 3104638"/>
              <a:gd name="connsiteY10" fmla="*/ 3969819 h 4161695"/>
              <a:gd name="connsiteX11" fmla="*/ 3082524 w 3104638"/>
              <a:gd name="connsiteY11" fmla="*/ 4152438 h 4161695"/>
              <a:gd name="connsiteX12" fmla="*/ 927856 w 3104638"/>
              <a:gd name="connsiteY12" fmla="*/ 4161695 h 4161695"/>
              <a:gd name="connsiteX13" fmla="*/ 1187136 w 3104638"/>
              <a:gd name="connsiteY13" fmla="*/ 3783218 h 4161695"/>
              <a:gd name="connsiteX14" fmla="*/ 1126465 w 3104638"/>
              <a:gd name="connsiteY14" fmla="*/ 3098894 h 4161695"/>
              <a:gd name="connsiteX15" fmla="*/ 258818 w 3104638"/>
              <a:gd name="connsiteY15" fmla="*/ 2992509 h 4161695"/>
              <a:gd name="connsiteX16" fmla="*/ 210923 w 3104638"/>
              <a:gd name="connsiteY16" fmla="*/ 2494292 h 4161695"/>
              <a:gd name="connsiteX17" fmla="*/ 250367 w 3104638"/>
              <a:gd name="connsiteY17" fmla="*/ 2398403 h 4161695"/>
              <a:gd name="connsiteX18" fmla="*/ 158974 w 3104638"/>
              <a:gd name="connsiteY18" fmla="*/ 2315665 h 4161695"/>
              <a:gd name="connsiteX19" fmla="*/ 227862 w 3104638"/>
              <a:gd name="connsiteY19" fmla="*/ 2132007 h 4161695"/>
              <a:gd name="connsiteX20" fmla="*/ 790 w 3104638"/>
              <a:gd name="connsiteY20" fmla="*/ 1865259 h 4161695"/>
              <a:gd name="connsiteX21" fmla="*/ 397238 w 3104638"/>
              <a:gd name="connsiteY21" fmla="*/ 1305364 h 4161695"/>
              <a:gd name="connsiteX22" fmla="*/ 367712 w 3104638"/>
              <a:gd name="connsiteY22" fmla="*/ 969827 h 4161695"/>
              <a:gd name="connsiteX23" fmla="*/ 1718523 w 3104638"/>
              <a:gd name="connsiteY23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985350 w 3104638"/>
              <a:gd name="connsiteY6" fmla="*/ 1910550 h 4161695"/>
              <a:gd name="connsiteX7" fmla="*/ 2576796 w 3104638"/>
              <a:gd name="connsiteY7" fmla="*/ 2721953 h 4161695"/>
              <a:gd name="connsiteX8" fmla="*/ 2568631 w 3104638"/>
              <a:gd name="connsiteY8" fmla="*/ 3063076 h 4161695"/>
              <a:gd name="connsiteX9" fmla="*/ 2682931 w 3104638"/>
              <a:gd name="connsiteY9" fmla="*/ 3039263 h 4161695"/>
              <a:gd name="connsiteX10" fmla="*/ 3016191 w 3104638"/>
              <a:gd name="connsiteY10" fmla="*/ 3969819 h 4161695"/>
              <a:gd name="connsiteX11" fmla="*/ 3082524 w 3104638"/>
              <a:gd name="connsiteY11" fmla="*/ 4152438 h 4161695"/>
              <a:gd name="connsiteX12" fmla="*/ 927856 w 3104638"/>
              <a:gd name="connsiteY12" fmla="*/ 4161695 h 4161695"/>
              <a:gd name="connsiteX13" fmla="*/ 1187136 w 3104638"/>
              <a:gd name="connsiteY13" fmla="*/ 3783218 h 4161695"/>
              <a:gd name="connsiteX14" fmla="*/ 1126465 w 3104638"/>
              <a:gd name="connsiteY14" fmla="*/ 3098894 h 4161695"/>
              <a:gd name="connsiteX15" fmla="*/ 258818 w 3104638"/>
              <a:gd name="connsiteY15" fmla="*/ 2992509 h 4161695"/>
              <a:gd name="connsiteX16" fmla="*/ 210923 w 3104638"/>
              <a:gd name="connsiteY16" fmla="*/ 2494292 h 4161695"/>
              <a:gd name="connsiteX17" fmla="*/ 250367 w 3104638"/>
              <a:gd name="connsiteY17" fmla="*/ 2398403 h 4161695"/>
              <a:gd name="connsiteX18" fmla="*/ 158974 w 3104638"/>
              <a:gd name="connsiteY18" fmla="*/ 2315665 h 4161695"/>
              <a:gd name="connsiteX19" fmla="*/ 227862 w 3104638"/>
              <a:gd name="connsiteY19" fmla="*/ 2132007 h 4161695"/>
              <a:gd name="connsiteX20" fmla="*/ 790 w 3104638"/>
              <a:gd name="connsiteY20" fmla="*/ 1865259 h 4161695"/>
              <a:gd name="connsiteX21" fmla="*/ 397238 w 3104638"/>
              <a:gd name="connsiteY21" fmla="*/ 1305364 h 4161695"/>
              <a:gd name="connsiteX22" fmla="*/ 367712 w 3104638"/>
              <a:gd name="connsiteY22" fmla="*/ 969827 h 4161695"/>
              <a:gd name="connsiteX23" fmla="*/ 1718523 w 3104638"/>
              <a:gd name="connsiteY23" fmla="*/ 185 h 4161695"/>
              <a:gd name="connsiteX0" fmla="*/ 1718523 w 3104638"/>
              <a:gd name="connsiteY0" fmla="*/ 185 h 4161695"/>
              <a:gd name="connsiteX1" fmla="*/ 3076477 w 3104638"/>
              <a:gd name="connsiteY1" fmla="*/ 1025132 h 4161695"/>
              <a:gd name="connsiteX2" fmla="*/ 3091747 w 3104638"/>
              <a:gd name="connsiteY2" fmla="*/ 1117785 h 4161695"/>
              <a:gd name="connsiteX3" fmla="*/ 3104636 w 3104638"/>
              <a:gd name="connsiteY3" fmla="*/ 1283796 h 4161695"/>
              <a:gd name="connsiteX4" fmla="*/ 3104638 w 3104638"/>
              <a:gd name="connsiteY4" fmla="*/ 1283832 h 4161695"/>
              <a:gd name="connsiteX5" fmla="*/ 3104636 w 3104638"/>
              <a:gd name="connsiteY5" fmla="*/ 1283869 h 4161695"/>
              <a:gd name="connsiteX6" fmla="*/ 2985350 w 3104638"/>
              <a:gd name="connsiteY6" fmla="*/ 1910550 h 4161695"/>
              <a:gd name="connsiteX7" fmla="*/ 2576796 w 3104638"/>
              <a:gd name="connsiteY7" fmla="*/ 2721953 h 4161695"/>
              <a:gd name="connsiteX8" fmla="*/ 2568631 w 3104638"/>
              <a:gd name="connsiteY8" fmla="*/ 3063076 h 4161695"/>
              <a:gd name="connsiteX9" fmla="*/ 2682931 w 3104638"/>
              <a:gd name="connsiteY9" fmla="*/ 3039263 h 4161695"/>
              <a:gd name="connsiteX10" fmla="*/ 3016191 w 3104638"/>
              <a:gd name="connsiteY10" fmla="*/ 3969819 h 4161695"/>
              <a:gd name="connsiteX11" fmla="*/ 3082524 w 3104638"/>
              <a:gd name="connsiteY11" fmla="*/ 4152438 h 4161695"/>
              <a:gd name="connsiteX12" fmla="*/ 927856 w 3104638"/>
              <a:gd name="connsiteY12" fmla="*/ 4161695 h 4161695"/>
              <a:gd name="connsiteX13" fmla="*/ 1187136 w 3104638"/>
              <a:gd name="connsiteY13" fmla="*/ 3783218 h 4161695"/>
              <a:gd name="connsiteX14" fmla="*/ 1126465 w 3104638"/>
              <a:gd name="connsiteY14" fmla="*/ 3098894 h 4161695"/>
              <a:gd name="connsiteX15" fmla="*/ 258818 w 3104638"/>
              <a:gd name="connsiteY15" fmla="*/ 2992509 h 4161695"/>
              <a:gd name="connsiteX16" fmla="*/ 210923 w 3104638"/>
              <a:gd name="connsiteY16" fmla="*/ 2494292 h 4161695"/>
              <a:gd name="connsiteX17" fmla="*/ 250367 w 3104638"/>
              <a:gd name="connsiteY17" fmla="*/ 2398403 h 4161695"/>
              <a:gd name="connsiteX18" fmla="*/ 158974 w 3104638"/>
              <a:gd name="connsiteY18" fmla="*/ 2315665 h 4161695"/>
              <a:gd name="connsiteX19" fmla="*/ 227862 w 3104638"/>
              <a:gd name="connsiteY19" fmla="*/ 2132007 h 4161695"/>
              <a:gd name="connsiteX20" fmla="*/ 790 w 3104638"/>
              <a:gd name="connsiteY20" fmla="*/ 1865259 h 4161695"/>
              <a:gd name="connsiteX21" fmla="*/ 397238 w 3104638"/>
              <a:gd name="connsiteY21" fmla="*/ 1305364 h 4161695"/>
              <a:gd name="connsiteX22" fmla="*/ 367712 w 3104638"/>
              <a:gd name="connsiteY22" fmla="*/ 969827 h 4161695"/>
              <a:gd name="connsiteX23" fmla="*/ 1718523 w 3104638"/>
              <a:gd name="connsiteY23" fmla="*/ 185 h 4161695"/>
              <a:gd name="connsiteX0" fmla="*/ 1718523 w 3104724"/>
              <a:gd name="connsiteY0" fmla="*/ 185 h 4161695"/>
              <a:gd name="connsiteX1" fmla="*/ 3076477 w 3104724"/>
              <a:gd name="connsiteY1" fmla="*/ 1025132 h 4161695"/>
              <a:gd name="connsiteX2" fmla="*/ 3091747 w 3104724"/>
              <a:gd name="connsiteY2" fmla="*/ 1117785 h 4161695"/>
              <a:gd name="connsiteX3" fmla="*/ 3104636 w 3104724"/>
              <a:gd name="connsiteY3" fmla="*/ 1283796 h 4161695"/>
              <a:gd name="connsiteX4" fmla="*/ 3104638 w 3104724"/>
              <a:gd name="connsiteY4" fmla="*/ 1283832 h 4161695"/>
              <a:gd name="connsiteX5" fmla="*/ 3104636 w 3104724"/>
              <a:gd name="connsiteY5" fmla="*/ 1283869 h 4161695"/>
              <a:gd name="connsiteX6" fmla="*/ 2985350 w 3104724"/>
              <a:gd name="connsiteY6" fmla="*/ 1910550 h 4161695"/>
              <a:gd name="connsiteX7" fmla="*/ 2576796 w 3104724"/>
              <a:gd name="connsiteY7" fmla="*/ 2721953 h 4161695"/>
              <a:gd name="connsiteX8" fmla="*/ 2568631 w 3104724"/>
              <a:gd name="connsiteY8" fmla="*/ 3063076 h 4161695"/>
              <a:gd name="connsiteX9" fmla="*/ 2682931 w 3104724"/>
              <a:gd name="connsiteY9" fmla="*/ 3039263 h 4161695"/>
              <a:gd name="connsiteX10" fmla="*/ 3016191 w 3104724"/>
              <a:gd name="connsiteY10" fmla="*/ 3969819 h 4161695"/>
              <a:gd name="connsiteX11" fmla="*/ 3082524 w 3104724"/>
              <a:gd name="connsiteY11" fmla="*/ 4152438 h 4161695"/>
              <a:gd name="connsiteX12" fmla="*/ 927856 w 3104724"/>
              <a:gd name="connsiteY12" fmla="*/ 4161695 h 4161695"/>
              <a:gd name="connsiteX13" fmla="*/ 1187136 w 3104724"/>
              <a:gd name="connsiteY13" fmla="*/ 3783218 h 4161695"/>
              <a:gd name="connsiteX14" fmla="*/ 1126465 w 3104724"/>
              <a:gd name="connsiteY14" fmla="*/ 3098894 h 4161695"/>
              <a:gd name="connsiteX15" fmla="*/ 258818 w 3104724"/>
              <a:gd name="connsiteY15" fmla="*/ 2992509 h 4161695"/>
              <a:gd name="connsiteX16" fmla="*/ 210923 w 3104724"/>
              <a:gd name="connsiteY16" fmla="*/ 2494292 h 4161695"/>
              <a:gd name="connsiteX17" fmla="*/ 250367 w 3104724"/>
              <a:gd name="connsiteY17" fmla="*/ 2398403 h 4161695"/>
              <a:gd name="connsiteX18" fmla="*/ 158974 w 3104724"/>
              <a:gd name="connsiteY18" fmla="*/ 2315665 h 4161695"/>
              <a:gd name="connsiteX19" fmla="*/ 227862 w 3104724"/>
              <a:gd name="connsiteY19" fmla="*/ 2132007 h 4161695"/>
              <a:gd name="connsiteX20" fmla="*/ 790 w 3104724"/>
              <a:gd name="connsiteY20" fmla="*/ 1865259 h 4161695"/>
              <a:gd name="connsiteX21" fmla="*/ 397238 w 3104724"/>
              <a:gd name="connsiteY21" fmla="*/ 1305364 h 4161695"/>
              <a:gd name="connsiteX22" fmla="*/ 367712 w 3104724"/>
              <a:gd name="connsiteY22" fmla="*/ 969827 h 4161695"/>
              <a:gd name="connsiteX23" fmla="*/ 1718523 w 3104724"/>
              <a:gd name="connsiteY23" fmla="*/ 185 h 4161695"/>
              <a:gd name="connsiteX0" fmla="*/ 1718523 w 3104724"/>
              <a:gd name="connsiteY0" fmla="*/ 45 h 4161555"/>
              <a:gd name="connsiteX1" fmla="*/ 3076477 w 3104724"/>
              <a:gd name="connsiteY1" fmla="*/ 1024992 h 4161555"/>
              <a:gd name="connsiteX2" fmla="*/ 3091747 w 3104724"/>
              <a:gd name="connsiteY2" fmla="*/ 1117645 h 4161555"/>
              <a:gd name="connsiteX3" fmla="*/ 3104636 w 3104724"/>
              <a:gd name="connsiteY3" fmla="*/ 1283656 h 4161555"/>
              <a:gd name="connsiteX4" fmla="*/ 3104638 w 3104724"/>
              <a:gd name="connsiteY4" fmla="*/ 1283692 h 4161555"/>
              <a:gd name="connsiteX5" fmla="*/ 3104636 w 3104724"/>
              <a:gd name="connsiteY5" fmla="*/ 1283729 h 4161555"/>
              <a:gd name="connsiteX6" fmla="*/ 2985350 w 3104724"/>
              <a:gd name="connsiteY6" fmla="*/ 1910410 h 4161555"/>
              <a:gd name="connsiteX7" fmla="*/ 2576796 w 3104724"/>
              <a:gd name="connsiteY7" fmla="*/ 2721813 h 4161555"/>
              <a:gd name="connsiteX8" fmla="*/ 2568631 w 3104724"/>
              <a:gd name="connsiteY8" fmla="*/ 3062936 h 4161555"/>
              <a:gd name="connsiteX9" fmla="*/ 2682931 w 3104724"/>
              <a:gd name="connsiteY9" fmla="*/ 3039123 h 4161555"/>
              <a:gd name="connsiteX10" fmla="*/ 3016191 w 3104724"/>
              <a:gd name="connsiteY10" fmla="*/ 3969679 h 4161555"/>
              <a:gd name="connsiteX11" fmla="*/ 3082524 w 3104724"/>
              <a:gd name="connsiteY11" fmla="*/ 4152298 h 4161555"/>
              <a:gd name="connsiteX12" fmla="*/ 927856 w 3104724"/>
              <a:gd name="connsiteY12" fmla="*/ 4161555 h 4161555"/>
              <a:gd name="connsiteX13" fmla="*/ 1187136 w 3104724"/>
              <a:gd name="connsiteY13" fmla="*/ 3783078 h 4161555"/>
              <a:gd name="connsiteX14" fmla="*/ 1126465 w 3104724"/>
              <a:gd name="connsiteY14" fmla="*/ 3098754 h 4161555"/>
              <a:gd name="connsiteX15" fmla="*/ 258818 w 3104724"/>
              <a:gd name="connsiteY15" fmla="*/ 2992369 h 4161555"/>
              <a:gd name="connsiteX16" fmla="*/ 210923 w 3104724"/>
              <a:gd name="connsiteY16" fmla="*/ 2494152 h 4161555"/>
              <a:gd name="connsiteX17" fmla="*/ 250367 w 3104724"/>
              <a:gd name="connsiteY17" fmla="*/ 2398263 h 4161555"/>
              <a:gd name="connsiteX18" fmla="*/ 158974 w 3104724"/>
              <a:gd name="connsiteY18" fmla="*/ 2315525 h 4161555"/>
              <a:gd name="connsiteX19" fmla="*/ 227862 w 3104724"/>
              <a:gd name="connsiteY19" fmla="*/ 2131867 h 4161555"/>
              <a:gd name="connsiteX20" fmla="*/ 790 w 3104724"/>
              <a:gd name="connsiteY20" fmla="*/ 1865119 h 4161555"/>
              <a:gd name="connsiteX21" fmla="*/ 397238 w 3104724"/>
              <a:gd name="connsiteY21" fmla="*/ 1305224 h 4161555"/>
              <a:gd name="connsiteX22" fmla="*/ 367712 w 3104724"/>
              <a:gd name="connsiteY22" fmla="*/ 969687 h 4161555"/>
              <a:gd name="connsiteX23" fmla="*/ 1718523 w 3104724"/>
              <a:gd name="connsiteY23" fmla="*/ 45 h 4161555"/>
              <a:gd name="connsiteX0" fmla="*/ 1718523 w 3104724"/>
              <a:gd name="connsiteY0" fmla="*/ 45 h 4161555"/>
              <a:gd name="connsiteX1" fmla="*/ 3076477 w 3104724"/>
              <a:gd name="connsiteY1" fmla="*/ 1024992 h 4161555"/>
              <a:gd name="connsiteX2" fmla="*/ 3091747 w 3104724"/>
              <a:gd name="connsiteY2" fmla="*/ 1117645 h 4161555"/>
              <a:gd name="connsiteX3" fmla="*/ 3104636 w 3104724"/>
              <a:gd name="connsiteY3" fmla="*/ 1283656 h 4161555"/>
              <a:gd name="connsiteX4" fmla="*/ 3104638 w 3104724"/>
              <a:gd name="connsiteY4" fmla="*/ 1283692 h 4161555"/>
              <a:gd name="connsiteX5" fmla="*/ 3104636 w 3104724"/>
              <a:gd name="connsiteY5" fmla="*/ 1283729 h 4161555"/>
              <a:gd name="connsiteX6" fmla="*/ 2985350 w 3104724"/>
              <a:gd name="connsiteY6" fmla="*/ 1910410 h 4161555"/>
              <a:gd name="connsiteX7" fmla="*/ 2576796 w 3104724"/>
              <a:gd name="connsiteY7" fmla="*/ 2721813 h 4161555"/>
              <a:gd name="connsiteX8" fmla="*/ 2568631 w 3104724"/>
              <a:gd name="connsiteY8" fmla="*/ 3062936 h 4161555"/>
              <a:gd name="connsiteX9" fmla="*/ 2682931 w 3104724"/>
              <a:gd name="connsiteY9" fmla="*/ 3039123 h 4161555"/>
              <a:gd name="connsiteX10" fmla="*/ 3016191 w 3104724"/>
              <a:gd name="connsiteY10" fmla="*/ 3969679 h 4161555"/>
              <a:gd name="connsiteX11" fmla="*/ 3082524 w 3104724"/>
              <a:gd name="connsiteY11" fmla="*/ 4152298 h 4161555"/>
              <a:gd name="connsiteX12" fmla="*/ 927856 w 3104724"/>
              <a:gd name="connsiteY12" fmla="*/ 4161555 h 4161555"/>
              <a:gd name="connsiteX13" fmla="*/ 1187136 w 3104724"/>
              <a:gd name="connsiteY13" fmla="*/ 3783078 h 4161555"/>
              <a:gd name="connsiteX14" fmla="*/ 1126465 w 3104724"/>
              <a:gd name="connsiteY14" fmla="*/ 3098754 h 4161555"/>
              <a:gd name="connsiteX15" fmla="*/ 258818 w 3104724"/>
              <a:gd name="connsiteY15" fmla="*/ 2992369 h 4161555"/>
              <a:gd name="connsiteX16" fmla="*/ 210923 w 3104724"/>
              <a:gd name="connsiteY16" fmla="*/ 2494152 h 4161555"/>
              <a:gd name="connsiteX17" fmla="*/ 250367 w 3104724"/>
              <a:gd name="connsiteY17" fmla="*/ 2398263 h 4161555"/>
              <a:gd name="connsiteX18" fmla="*/ 158974 w 3104724"/>
              <a:gd name="connsiteY18" fmla="*/ 2315525 h 4161555"/>
              <a:gd name="connsiteX19" fmla="*/ 227862 w 3104724"/>
              <a:gd name="connsiteY19" fmla="*/ 2131867 h 4161555"/>
              <a:gd name="connsiteX20" fmla="*/ 790 w 3104724"/>
              <a:gd name="connsiteY20" fmla="*/ 1865119 h 4161555"/>
              <a:gd name="connsiteX21" fmla="*/ 375806 w 3104724"/>
              <a:gd name="connsiteY21" fmla="*/ 1319512 h 4161555"/>
              <a:gd name="connsiteX22" fmla="*/ 367712 w 3104724"/>
              <a:gd name="connsiteY22" fmla="*/ 969687 h 4161555"/>
              <a:gd name="connsiteX23" fmla="*/ 1718523 w 3104724"/>
              <a:gd name="connsiteY23" fmla="*/ 45 h 4161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104724" h="4161555">
                <a:moveTo>
                  <a:pt x="1718523" y="45"/>
                </a:moveTo>
                <a:cubicBezTo>
                  <a:pt x="2243803" y="4499"/>
                  <a:pt x="2947227" y="440056"/>
                  <a:pt x="3076477" y="1024992"/>
                </a:cubicBezTo>
                <a:lnTo>
                  <a:pt x="3091747" y="1117645"/>
                </a:lnTo>
                <a:lnTo>
                  <a:pt x="3104636" y="1283656"/>
                </a:lnTo>
                <a:cubicBezTo>
                  <a:pt x="3104637" y="1283668"/>
                  <a:pt x="3104637" y="1283680"/>
                  <a:pt x="3104638" y="1283692"/>
                </a:cubicBezTo>
                <a:cubicBezTo>
                  <a:pt x="3104637" y="1283704"/>
                  <a:pt x="3104637" y="1283717"/>
                  <a:pt x="3104636" y="1283729"/>
                </a:cubicBezTo>
                <a:cubicBezTo>
                  <a:pt x="3099836" y="1392945"/>
                  <a:pt x="3132854" y="1515948"/>
                  <a:pt x="2985350" y="1910410"/>
                </a:cubicBezTo>
                <a:cubicBezTo>
                  <a:pt x="2780696" y="2181047"/>
                  <a:pt x="2632755" y="2524963"/>
                  <a:pt x="2576796" y="2721813"/>
                </a:cubicBezTo>
                <a:cubicBezTo>
                  <a:pt x="2546993" y="2993741"/>
                  <a:pt x="2564039" y="2975523"/>
                  <a:pt x="2568631" y="3062936"/>
                </a:cubicBezTo>
                <a:cubicBezTo>
                  <a:pt x="2570842" y="3074149"/>
                  <a:pt x="2644056" y="3034843"/>
                  <a:pt x="2682931" y="3039123"/>
                </a:cubicBezTo>
                <a:cubicBezTo>
                  <a:pt x="2754973" y="3243529"/>
                  <a:pt x="2938877" y="3784944"/>
                  <a:pt x="3016191" y="3969679"/>
                </a:cubicBezTo>
                <a:lnTo>
                  <a:pt x="3082524" y="4152298"/>
                </a:lnTo>
                <a:lnTo>
                  <a:pt x="927856" y="4161555"/>
                </a:lnTo>
                <a:cubicBezTo>
                  <a:pt x="1137620" y="3903260"/>
                  <a:pt x="1101943" y="3922692"/>
                  <a:pt x="1187136" y="3783078"/>
                </a:cubicBezTo>
                <a:cubicBezTo>
                  <a:pt x="1274610" y="3614620"/>
                  <a:pt x="1212123" y="3207352"/>
                  <a:pt x="1126465" y="3098754"/>
                </a:cubicBezTo>
                <a:cubicBezTo>
                  <a:pt x="1016995" y="3013968"/>
                  <a:pt x="337165" y="3238141"/>
                  <a:pt x="258818" y="2992369"/>
                </a:cubicBezTo>
                <a:cubicBezTo>
                  <a:pt x="198855" y="2764011"/>
                  <a:pt x="414839" y="2724897"/>
                  <a:pt x="210923" y="2494152"/>
                </a:cubicBezTo>
                <a:cubicBezTo>
                  <a:pt x="210252" y="2422011"/>
                  <a:pt x="249294" y="2448705"/>
                  <a:pt x="250367" y="2398263"/>
                </a:cubicBezTo>
                <a:cubicBezTo>
                  <a:pt x="204821" y="2336552"/>
                  <a:pt x="180707" y="2370092"/>
                  <a:pt x="158974" y="2315525"/>
                </a:cubicBezTo>
                <a:cubicBezTo>
                  <a:pt x="148873" y="2272316"/>
                  <a:pt x="227684" y="2167166"/>
                  <a:pt x="227862" y="2131867"/>
                </a:cubicBezTo>
                <a:cubicBezTo>
                  <a:pt x="192680" y="2064253"/>
                  <a:pt x="-14342" y="2002099"/>
                  <a:pt x="790" y="1865119"/>
                </a:cubicBezTo>
                <a:cubicBezTo>
                  <a:pt x="107535" y="1692916"/>
                  <a:pt x="297468" y="1534143"/>
                  <a:pt x="375806" y="1319512"/>
                </a:cubicBezTo>
                <a:cubicBezTo>
                  <a:pt x="384220" y="1189410"/>
                  <a:pt x="378348" y="1156939"/>
                  <a:pt x="367712" y="969687"/>
                </a:cubicBezTo>
                <a:cubicBezTo>
                  <a:pt x="427906" y="325220"/>
                  <a:pt x="1193243" y="-4409"/>
                  <a:pt x="1718523" y="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4"/>
          <p:cNvSpPr/>
          <p:nvPr/>
        </p:nvSpPr>
        <p:spPr>
          <a:xfrm>
            <a:off x="4448104" y="2032682"/>
            <a:ext cx="3359291" cy="4263709"/>
          </a:xfrm>
          <a:custGeom>
            <a:avLst/>
            <a:gdLst>
              <a:gd name="connsiteX0" fmla="*/ 0 w 4276165"/>
              <a:gd name="connsiteY0" fmla="*/ 0 h 4316506"/>
              <a:gd name="connsiteX1" fmla="*/ 4276165 w 4276165"/>
              <a:gd name="connsiteY1" fmla="*/ 0 h 4316506"/>
              <a:gd name="connsiteX2" fmla="*/ 4276165 w 4276165"/>
              <a:gd name="connsiteY2" fmla="*/ 4316506 h 4316506"/>
              <a:gd name="connsiteX3" fmla="*/ 0 w 4276165"/>
              <a:gd name="connsiteY3" fmla="*/ 4316506 h 4316506"/>
              <a:gd name="connsiteX4" fmla="*/ 0 w 4276165"/>
              <a:gd name="connsiteY4" fmla="*/ 0 h 4316506"/>
              <a:gd name="connsiteX0" fmla="*/ 0 w 4276165"/>
              <a:gd name="connsiteY0" fmla="*/ 13447 h 4329953"/>
              <a:gd name="connsiteX1" fmla="*/ 1976718 w 4276165"/>
              <a:gd name="connsiteY1" fmla="*/ 0 h 4329953"/>
              <a:gd name="connsiteX2" fmla="*/ 4276165 w 4276165"/>
              <a:gd name="connsiteY2" fmla="*/ 13447 h 4329953"/>
              <a:gd name="connsiteX3" fmla="*/ 4276165 w 4276165"/>
              <a:gd name="connsiteY3" fmla="*/ 4329953 h 4329953"/>
              <a:gd name="connsiteX4" fmla="*/ 0 w 4276165"/>
              <a:gd name="connsiteY4" fmla="*/ 4329953 h 4329953"/>
              <a:gd name="connsiteX5" fmla="*/ 0 w 4276165"/>
              <a:gd name="connsiteY5" fmla="*/ 13447 h 4329953"/>
              <a:gd name="connsiteX0" fmla="*/ 0 w 4289612"/>
              <a:gd name="connsiteY0" fmla="*/ 13447 h 4329953"/>
              <a:gd name="connsiteX1" fmla="*/ 1976718 w 4289612"/>
              <a:gd name="connsiteY1" fmla="*/ 0 h 4329953"/>
              <a:gd name="connsiteX2" fmla="*/ 4276165 w 4289612"/>
              <a:gd name="connsiteY2" fmla="*/ 13447 h 4329953"/>
              <a:gd name="connsiteX3" fmla="*/ 4289612 w 4289612"/>
              <a:gd name="connsiteY3" fmla="*/ 1331260 h 4329953"/>
              <a:gd name="connsiteX4" fmla="*/ 4276165 w 4289612"/>
              <a:gd name="connsiteY4" fmla="*/ 4329953 h 4329953"/>
              <a:gd name="connsiteX5" fmla="*/ 0 w 4289612"/>
              <a:gd name="connsiteY5" fmla="*/ 4329953 h 4329953"/>
              <a:gd name="connsiteX6" fmla="*/ 0 w 4289612"/>
              <a:gd name="connsiteY6" fmla="*/ 13447 h 4329953"/>
              <a:gd name="connsiteX0" fmla="*/ 1 w 4289613"/>
              <a:gd name="connsiteY0" fmla="*/ 13447 h 4329953"/>
              <a:gd name="connsiteX1" fmla="*/ 1976719 w 4289613"/>
              <a:gd name="connsiteY1" fmla="*/ 0 h 4329953"/>
              <a:gd name="connsiteX2" fmla="*/ 4276166 w 4289613"/>
              <a:gd name="connsiteY2" fmla="*/ 13447 h 4329953"/>
              <a:gd name="connsiteX3" fmla="*/ 4289613 w 4289613"/>
              <a:gd name="connsiteY3" fmla="*/ 1331260 h 4329953"/>
              <a:gd name="connsiteX4" fmla="*/ 4276166 w 4289613"/>
              <a:gd name="connsiteY4" fmla="*/ 4329953 h 4329953"/>
              <a:gd name="connsiteX5" fmla="*/ 1 w 4289613"/>
              <a:gd name="connsiteY5" fmla="*/ 4329953 h 4329953"/>
              <a:gd name="connsiteX6" fmla="*/ 0 w 4289613"/>
              <a:gd name="connsiteY6" fmla="*/ 2259107 h 4329953"/>
              <a:gd name="connsiteX7" fmla="*/ 1 w 4289613"/>
              <a:gd name="connsiteY7" fmla="*/ 13447 h 4329953"/>
              <a:gd name="connsiteX0" fmla="*/ 1 w 4289613"/>
              <a:gd name="connsiteY0" fmla="*/ 13447 h 4356848"/>
              <a:gd name="connsiteX1" fmla="*/ 1976719 w 4289613"/>
              <a:gd name="connsiteY1" fmla="*/ 0 h 4356848"/>
              <a:gd name="connsiteX2" fmla="*/ 4276166 w 4289613"/>
              <a:gd name="connsiteY2" fmla="*/ 13447 h 4356848"/>
              <a:gd name="connsiteX3" fmla="*/ 4289613 w 4289613"/>
              <a:gd name="connsiteY3" fmla="*/ 1331260 h 4356848"/>
              <a:gd name="connsiteX4" fmla="*/ 4276166 w 4289613"/>
              <a:gd name="connsiteY4" fmla="*/ 4329953 h 4356848"/>
              <a:gd name="connsiteX5" fmla="*/ 2057401 w 4289613"/>
              <a:gd name="connsiteY5" fmla="*/ 4356848 h 4356848"/>
              <a:gd name="connsiteX6" fmla="*/ 1 w 4289613"/>
              <a:gd name="connsiteY6" fmla="*/ 4329953 h 4356848"/>
              <a:gd name="connsiteX7" fmla="*/ 0 w 4289613"/>
              <a:gd name="connsiteY7" fmla="*/ 2259107 h 4356848"/>
              <a:gd name="connsiteX8" fmla="*/ 1 w 4289613"/>
              <a:gd name="connsiteY8" fmla="*/ 13447 h 4356848"/>
              <a:gd name="connsiteX0" fmla="*/ 726142 w 4289613"/>
              <a:gd name="connsiteY0" fmla="*/ 363071 h 4356848"/>
              <a:gd name="connsiteX1" fmla="*/ 1976719 w 4289613"/>
              <a:gd name="connsiteY1" fmla="*/ 0 h 4356848"/>
              <a:gd name="connsiteX2" fmla="*/ 4276166 w 4289613"/>
              <a:gd name="connsiteY2" fmla="*/ 13447 h 4356848"/>
              <a:gd name="connsiteX3" fmla="*/ 4289613 w 4289613"/>
              <a:gd name="connsiteY3" fmla="*/ 1331260 h 4356848"/>
              <a:gd name="connsiteX4" fmla="*/ 4276166 w 4289613"/>
              <a:gd name="connsiteY4" fmla="*/ 4329953 h 4356848"/>
              <a:gd name="connsiteX5" fmla="*/ 2057401 w 4289613"/>
              <a:gd name="connsiteY5" fmla="*/ 4356848 h 4356848"/>
              <a:gd name="connsiteX6" fmla="*/ 1 w 4289613"/>
              <a:gd name="connsiteY6" fmla="*/ 4329953 h 4356848"/>
              <a:gd name="connsiteX7" fmla="*/ 0 w 4289613"/>
              <a:gd name="connsiteY7" fmla="*/ 2259107 h 4356848"/>
              <a:gd name="connsiteX8" fmla="*/ 726142 w 4289613"/>
              <a:gd name="connsiteY8" fmla="*/ 363071 h 4356848"/>
              <a:gd name="connsiteX0" fmla="*/ 726142 w 4289613"/>
              <a:gd name="connsiteY0" fmla="*/ 363071 h 4356848"/>
              <a:gd name="connsiteX1" fmla="*/ 1976719 w 4289613"/>
              <a:gd name="connsiteY1" fmla="*/ 0 h 4356848"/>
              <a:gd name="connsiteX2" fmla="*/ 4276166 w 4289613"/>
              <a:gd name="connsiteY2" fmla="*/ 13447 h 4356848"/>
              <a:gd name="connsiteX3" fmla="*/ 4289613 w 4289613"/>
              <a:gd name="connsiteY3" fmla="*/ 1331260 h 4356848"/>
              <a:gd name="connsiteX4" fmla="*/ 4276166 w 4289613"/>
              <a:gd name="connsiteY4" fmla="*/ 4329953 h 4356848"/>
              <a:gd name="connsiteX5" fmla="*/ 2057401 w 4289613"/>
              <a:gd name="connsiteY5" fmla="*/ 4356848 h 4356848"/>
              <a:gd name="connsiteX6" fmla="*/ 1 w 4289613"/>
              <a:gd name="connsiteY6" fmla="*/ 4329953 h 4356848"/>
              <a:gd name="connsiteX7" fmla="*/ 0 w 4289613"/>
              <a:gd name="connsiteY7" fmla="*/ 2259107 h 4356848"/>
              <a:gd name="connsiteX8" fmla="*/ 726142 w 4289613"/>
              <a:gd name="connsiteY8" fmla="*/ 363071 h 4356848"/>
              <a:gd name="connsiteX0" fmla="*/ 726141 w 4289612"/>
              <a:gd name="connsiteY0" fmla="*/ 363071 h 4356848"/>
              <a:gd name="connsiteX1" fmla="*/ 1976718 w 4289612"/>
              <a:gd name="connsiteY1" fmla="*/ 0 h 4356848"/>
              <a:gd name="connsiteX2" fmla="*/ 4276165 w 4289612"/>
              <a:gd name="connsiteY2" fmla="*/ 13447 h 4356848"/>
              <a:gd name="connsiteX3" fmla="*/ 4289612 w 4289612"/>
              <a:gd name="connsiteY3" fmla="*/ 1331260 h 4356848"/>
              <a:gd name="connsiteX4" fmla="*/ 4276165 w 4289612"/>
              <a:gd name="connsiteY4" fmla="*/ 4329953 h 4356848"/>
              <a:gd name="connsiteX5" fmla="*/ 2057400 w 4289612"/>
              <a:gd name="connsiteY5" fmla="*/ 4356848 h 4356848"/>
              <a:gd name="connsiteX6" fmla="*/ 0 w 4289612"/>
              <a:gd name="connsiteY6" fmla="*/ 4329953 h 4356848"/>
              <a:gd name="connsiteX7" fmla="*/ 457199 w 4289612"/>
              <a:gd name="connsiteY7" fmla="*/ 2380131 h 4356848"/>
              <a:gd name="connsiteX8" fmla="*/ 726141 w 4289612"/>
              <a:gd name="connsiteY8" fmla="*/ 363071 h 4356848"/>
              <a:gd name="connsiteX0" fmla="*/ 833718 w 4289612"/>
              <a:gd name="connsiteY0" fmla="*/ 658906 h 4356848"/>
              <a:gd name="connsiteX1" fmla="*/ 1976718 w 4289612"/>
              <a:gd name="connsiteY1" fmla="*/ 0 h 4356848"/>
              <a:gd name="connsiteX2" fmla="*/ 4276165 w 4289612"/>
              <a:gd name="connsiteY2" fmla="*/ 13447 h 4356848"/>
              <a:gd name="connsiteX3" fmla="*/ 4289612 w 4289612"/>
              <a:gd name="connsiteY3" fmla="*/ 1331260 h 4356848"/>
              <a:gd name="connsiteX4" fmla="*/ 4276165 w 4289612"/>
              <a:gd name="connsiteY4" fmla="*/ 4329953 h 4356848"/>
              <a:gd name="connsiteX5" fmla="*/ 2057400 w 4289612"/>
              <a:gd name="connsiteY5" fmla="*/ 4356848 h 4356848"/>
              <a:gd name="connsiteX6" fmla="*/ 0 w 4289612"/>
              <a:gd name="connsiteY6" fmla="*/ 4329953 h 4356848"/>
              <a:gd name="connsiteX7" fmla="*/ 457199 w 4289612"/>
              <a:gd name="connsiteY7" fmla="*/ 2380131 h 4356848"/>
              <a:gd name="connsiteX8" fmla="*/ 833718 w 4289612"/>
              <a:gd name="connsiteY8" fmla="*/ 658906 h 4356848"/>
              <a:gd name="connsiteX0" fmla="*/ 833718 w 4289612"/>
              <a:gd name="connsiteY0" fmla="*/ 645459 h 4343401"/>
              <a:gd name="connsiteX1" fmla="*/ 1936377 w 4289612"/>
              <a:gd name="connsiteY1" fmla="*/ 26895 h 4343401"/>
              <a:gd name="connsiteX2" fmla="*/ 4276165 w 4289612"/>
              <a:gd name="connsiteY2" fmla="*/ 0 h 4343401"/>
              <a:gd name="connsiteX3" fmla="*/ 4289612 w 4289612"/>
              <a:gd name="connsiteY3" fmla="*/ 1317813 h 4343401"/>
              <a:gd name="connsiteX4" fmla="*/ 4276165 w 4289612"/>
              <a:gd name="connsiteY4" fmla="*/ 4316506 h 4343401"/>
              <a:gd name="connsiteX5" fmla="*/ 2057400 w 4289612"/>
              <a:gd name="connsiteY5" fmla="*/ 4343401 h 4343401"/>
              <a:gd name="connsiteX6" fmla="*/ 0 w 4289612"/>
              <a:gd name="connsiteY6" fmla="*/ 4316506 h 4343401"/>
              <a:gd name="connsiteX7" fmla="*/ 457199 w 4289612"/>
              <a:gd name="connsiteY7" fmla="*/ 2366684 h 4343401"/>
              <a:gd name="connsiteX8" fmla="*/ 833718 w 4289612"/>
              <a:gd name="connsiteY8" fmla="*/ 645459 h 4343401"/>
              <a:gd name="connsiteX0" fmla="*/ 833718 w 4289612"/>
              <a:gd name="connsiteY0" fmla="*/ 618564 h 4316506"/>
              <a:gd name="connsiteX1" fmla="*/ 1936377 w 4289612"/>
              <a:gd name="connsiteY1" fmla="*/ 0 h 4316506"/>
              <a:gd name="connsiteX2" fmla="*/ 4289612 w 4289612"/>
              <a:gd name="connsiteY2" fmla="*/ 1290918 h 4316506"/>
              <a:gd name="connsiteX3" fmla="*/ 4276165 w 4289612"/>
              <a:gd name="connsiteY3" fmla="*/ 4289611 h 4316506"/>
              <a:gd name="connsiteX4" fmla="*/ 2057400 w 4289612"/>
              <a:gd name="connsiteY4" fmla="*/ 4316506 h 4316506"/>
              <a:gd name="connsiteX5" fmla="*/ 0 w 4289612"/>
              <a:gd name="connsiteY5" fmla="*/ 4289611 h 4316506"/>
              <a:gd name="connsiteX6" fmla="*/ 457199 w 4289612"/>
              <a:gd name="connsiteY6" fmla="*/ 2339789 h 4316506"/>
              <a:gd name="connsiteX7" fmla="*/ 833718 w 4289612"/>
              <a:gd name="connsiteY7" fmla="*/ 618564 h 4316506"/>
              <a:gd name="connsiteX0" fmla="*/ 833718 w 4289612"/>
              <a:gd name="connsiteY0" fmla="*/ 618564 h 4316506"/>
              <a:gd name="connsiteX1" fmla="*/ 1990165 w 4289612"/>
              <a:gd name="connsiteY1" fmla="*/ 0 h 4316506"/>
              <a:gd name="connsiteX2" fmla="*/ 4289612 w 4289612"/>
              <a:gd name="connsiteY2" fmla="*/ 1290918 h 4316506"/>
              <a:gd name="connsiteX3" fmla="*/ 4276165 w 4289612"/>
              <a:gd name="connsiteY3" fmla="*/ 4289611 h 4316506"/>
              <a:gd name="connsiteX4" fmla="*/ 2057400 w 4289612"/>
              <a:gd name="connsiteY4" fmla="*/ 4316506 h 4316506"/>
              <a:gd name="connsiteX5" fmla="*/ 0 w 4289612"/>
              <a:gd name="connsiteY5" fmla="*/ 4289611 h 4316506"/>
              <a:gd name="connsiteX6" fmla="*/ 457199 w 4289612"/>
              <a:gd name="connsiteY6" fmla="*/ 2339789 h 4316506"/>
              <a:gd name="connsiteX7" fmla="*/ 833718 w 4289612"/>
              <a:gd name="connsiteY7" fmla="*/ 618564 h 4316506"/>
              <a:gd name="connsiteX0" fmla="*/ 833718 w 4289612"/>
              <a:gd name="connsiteY0" fmla="*/ 619161 h 4317103"/>
              <a:gd name="connsiteX1" fmla="*/ 1990165 w 4289612"/>
              <a:gd name="connsiteY1" fmla="*/ 597 h 4317103"/>
              <a:gd name="connsiteX2" fmla="*/ 4289612 w 4289612"/>
              <a:gd name="connsiteY2" fmla="*/ 1291515 h 4317103"/>
              <a:gd name="connsiteX3" fmla="*/ 4276165 w 4289612"/>
              <a:gd name="connsiteY3" fmla="*/ 4290208 h 4317103"/>
              <a:gd name="connsiteX4" fmla="*/ 2057400 w 4289612"/>
              <a:gd name="connsiteY4" fmla="*/ 4317103 h 4317103"/>
              <a:gd name="connsiteX5" fmla="*/ 0 w 4289612"/>
              <a:gd name="connsiteY5" fmla="*/ 4290208 h 4317103"/>
              <a:gd name="connsiteX6" fmla="*/ 457199 w 4289612"/>
              <a:gd name="connsiteY6" fmla="*/ 2340386 h 4317103"/>
              <a:gd name="connsiteX7" fmla="*/ 833718 w 4289612"/>
              <a:gd name="connsiteY7" fmla="*/ 619161 h 4317103"/>
              <a:gd name="connsiteX0" fmla="*/ 833718 w 4289612"/>
              <a:gd name="connsiteY0" fmla="*/ 619161 h 4317103"/>
              <a:gd name="connsiteX1" fmla="*/ 1990165 w 4289612"/>
              <a:gd name="connsiteY1" fmla="*/ 597 h 4317103"/>
              <a:gd name="connsiteX2" fmla="*/ 4289612 w 4289612"/>
              <a:gd name="connsiteY2" fmla="*/ 1291515 h 4317103"/>
              <a:gd name="connsiteX3" fmla="*/ 3240741 w 4289612"/>
              <a:gd name="connsiteY3" fmla="*/ 3227891 h 4317103"/>
              <a:gd name="connsiteX4" fmla="*/ 2057400 w 4289612"/>
              <a:gd name="connsiteY4" fmla="*/ 4317103 h 4317103"/>
              <a:gd name="connsiteX5" fmla="*/ 0 w 4289612"/>
              <a:gd name="connsiteY5" fmla="*/ 4290208 h 4317103"/>
              <a:gd name="connsiteX6" fmla="*/ 457199 w 4289612"/>
              <a:gd name="connsiteY6" fmla="*/ 2340386 h 4317103"/>
              <a:gd name="connsiteX7" fmla="*/ 833718 w 4289612"/>
              <a:gd name="connsiteY7" fmla="*/ 619161 h 4317103"/>
              <a:gd name="connsiteX0" fmla="*/ 833718 w 3872753"/>
              <a:gd name="connsiteY0" fmla="*/ 619468 h 4317410"/>
              <a:gd name="connsiteX1" fmla="*/ 1990165 w 3872753"/>
              <a:gd name="connsiteY1" fmla="*/ 904 h 4317410"/>
              <a:gd name="connsiteX2" fmla="*/ 3872753 w 3872753"/>
              <a:gd name="connsiteY2" fmla="*/ 982540 h 4317410"/>
              <a:gd name="connsiteX3" fmla="*/ 3240741 w 3872753"/>
              <a:gd name="connsiteY3" fmla="*/ 3228198 h 4317410"/>
              <a:gd name="connsiteX4" fmla="*/ 2057400 w 3872753"/>
              <a:gd name="connsiteY4" fmla="*/ 4317410 h 4317410"/>
              <a:gd name="connsiteX5" fmla="*/ 0 w 3872753"/>
              <a:gd name="connsiteY5" fmla="*/ 4290515 h 4317410"/>
              <a:gd name="connsiteX6" fmla="*/ 457199 w 3872753"/>
              <a:gd name="connsiteY6" fmla="*/ 2340693 h 4317410"/>
              <a:gd name="connsiteX7" fmla="*/ 833718 w 3872753"/>
              <a:gd name="connsiteY7" fmla="*/ 619468 h 4317410"/>
              <a:gd name="connsiteX0" fmla="*/ 833718 w 3872753"/>
              <a:gd name="connsiteY0" fmla="*/ 619489 h 4317431"/>
              <a:gd name="connsiteX1" fmla="*/ 1990165 w 3872753"/>
              <a:gd name="connsiteY1" fmla="*/ 925 h 4317431"/>
              <a:gd name="connsiteX2" fmla="*/ 3872753 w 3872753"/>
              <a:gd name="connsiteY2" fmla="*/ 982561 h 4317431"/>
              <a:gd name="connsiteX3" fmla="*/ 3240741 w 3872753"/>
              <a:gd name="connsiteY3" fmla="*/ 3228219 h 4317431"/>
              <a:gd name="connsiteX4" fmla="*/ 2057400 w 3872753"/>
              <a:gd name="connsiteY4" fmla="*/ 4317431 h 4317431"/>
              <a:gd name="connsiteX5" fmla="*/ 0 w 3872753"/>
              <a:gd name="connsiteY5" fmla="*/ 4290536 h 4317431"/>
              <a:gd name="connsiteX6" fmla="*/ 457199 w 3872753"/>
              <a:gd name="connsiteY6" fmla="*/ 2340714 h 4317431"/>
              <a:gd name="connsiteX7" fmla="*/ 833718 w 3872753"/>
              <a:gd name="connsiteY7" fmla="*/ 619489 h 4317431"/>
              <a:gd name="connsiteX0" fmla="*/ 833718 w 3890541"/>
              <a:gd name="connsiteY0" fmla="*/ 619489 h 4317431"/>
              <a:gd name="connsiteX1" fmla="*/ 1990165 w 3890541"/>
              <a:gd name="connsiteY1" fmla="*/ 925 h 4317431"/>
              <a:gd name="connsiteX2" fmla="*/ 3872753 w 3890541"/>
              <a:gd name="connsiteY2" fmla="*/ 982561 h 4317431"/>
              <a:gd name="connsiteX3" fmla="*/ 3240741 w 3890541"/>
              <a:gd name="connsiteY3" fmla="*/ 3228219 h 4317431"/>
              <a:gd name="connsiteX4" fmla="*/ 2057400 w 3890541"/>
              <a:gd name="connsiteY4" fmla="*/ 4317431 h 4317431"/>
              <a:gd name="connsiteX5" fmla="*/ 0 w 3890541"/>
              <a:gd name="connsiteY5" fmla="*/ 4290536 h 4317431"/>
              <a:gd name="connsiteX6" fmla="*/ 457199 w 3890541"/>
              <a:gd name="connsiteY6" fmla="*/ 2340714 h 4317431"/>
              <a:gd name="connsiteX7" fmla="*/ 833718 w 3890541"/>
              <a:gd name="connsiteY7" fmla="*/ 619489 h 4317431"/>
              <a:gd name="connsiteX0" fmla="*/ 833718 w 3890541"/>
              <a:gd name="connsiteY0" fmla="*/ 637958 h 4335900"/>
              <a:gd name="connsiteX1" fmla="*/ 1990165 w 3890541"/>
              <a:gd name="connsiteY1" fmla="*/ 19394 h 4335900"/>
              <a:gd name="connsiteX2" fmla="*/ 3872753 w 3890541"/>
              <a:gd name="connsiteY2" fmla="*/ 1001030 h 4335900"/>
              <a:gd name="connsiteX3" fmla="*/ 3240741 w 3890541"/>
              <a:gd name="connsiteY3" fmla="*/ 3246688 h 4335900"/>
              <a:gd name="connsiteX4" fmla="*/ 2057400 w 3890541"/>
              <a:gd name="connsiteY4" fmla="*/ 4335900 h 4335900"/>
              <a:gd name="connsiteX5" fmla="*/ 0 w 3890541"/>
              <a:gd name="connsiteY5" fmla="*/ 4309005 h 4335900"/>
              <a:gd name="connsiteX6" fmla="*/ 457199 w 3890541"/>
              <a:gd name="connsiteY6" fmla="*/ 2359183 h 4335900"/>
              <a:gd name="connsiteX7" fmla="*/ 833718 w 3890541"/>
              <a:gd name="connsiteY7" fmla="*/ 637958 h 4335900"/>
              <a:gd name="connsiteX0" fmla="*/ 833718 w 4035870"/>
              <a:gd name="connsiteY0" fmla="*/ 619137 h 4317079"/>
              <a:gd name="connsiteX1" fmla="*/ 1990165 w 4035870"/>
              <a:gd name="connsiteY1" fmla="*/ 573 h 4317079"/>
              <a:gd name="connsiteX2" fmla="*/ 4020671 w 4035870"/>
              <a:gd name="connsiteY2" fmla="*/ 2044527 h 4317079"/>
              <a:gd name="connsiteX3" fmla="*/ 3240741 w 4035870"/>
              <a:gd name="connsiteY3" fmla="*/ 3227867 h 4317079"/>
              <a:gd name="connsiteX4" fmla="*/ 2057400 w 4035870"/>
              <a:gd name="connsiteY4" fmla="*/ 4317079 h 4317079"/>
              <a:gd name="connsiteX5" fmla="*/ 0 w 4035870"/>
              <a:gd name="connsiteY5" fmla="*/ 4290184 h 4317079"/>
              <a:gd name="connsiteX6" fmla="*/ 457199 w 4035870"/>
              <a:gd name="connsiteY6" fmla="*/ 2340362 h 4317079"/>
              <a:gd name="connsiteX7" fmla="*/ 833718 w 4035870"/>
              <a:gd name="connsiteY7" fmla="*/ 619137 h 4317079"/>
              <a:gd name="connsiteX0" fmla="*/ 833718 w 4027809"/>
              <a:gd name="connsiteY0" fmla="*/ 618967 h 4316909"/>
              <a:gd name="connsiteX1" fmla="*/ 1990165 w 4027809"/>
              <a:gd name="connsiteY1" fmla="*/ 403 h 4316909"/>
              <a:gd name="connsiteX2" fmla="*/ 4020671 w 4027809"/>
              <a:gd name="connsiteY2" fmla="*/ 2044357 h 4316909"/>
              <a:gd name="connsiteX3" fmla="*/ 3240741 w 4027809"/>
              <a:gd name="connsiteY3" fmla="*/ 3227697 h 4316909"/>
              <a:gd name="connsiteX4" fmla="*/ 2057400 w 4027809"/>
              <a:gd name="connsiteY4" fmla="*/ 4316909 h 4316909"/>
              <a:gd name="connsiteX5" fmla="*/ 0 w 4027809"/>
              <a:gd name="connsiteY5" fmla="*/ 4290014 h 4316909"/>
              <a:gd name="connsiteX6" fmla="*/ 457199 w 4027809"/>
              <a:gd name="connsiteY6" fmla="*/ 2340192 h 4316909"/>
              <a:gd name="connsiteX7" fmla="*/ 833718 w 4027809"/>
              <a:gd name="connsiteY7" fmla="*/ 618967 h 4316909"/>
              <a:gd name="connsiteX0" fmla="*/ 833718 w 3828503"/>
              <a:gd name="connsiteY0" fmla="*/ 619086 h 4317028"/>
              <a:gd name="connsiteX1" fmla="*/ 1990165 w 3828503"/>
              <a:gd name="connsiteY1" fmla="*/ 522 h 4317028"/>
              <a:gd name="connsiteX2" fmla="*/ 3818965 w 3828503"/>
              <a:gd name="connsiteY2" fmla="*/ 1735194 h 4317028"/>
              <a:gd name="connsiteX3" fmla="*/ 3240741 w 3828503"/>
              <a:gd name="connsiteY3" fmla="*/ 3227816 h 4317028"/>
              <a:gd name="connsiteX4" fmla="*/ 2057400 w 3828503"/>
              <a:gd name="connsiteY4" fmla="*/ 4317028 h 4317028"/>
              <a:gd name="connsiteX5" fmla="*/ 0 w 3828503"/>
              <a:gd name="connsiteY5" fmla="*/ 4290133 h 4317028"/>
              <a:gd name="connsiteX6" fmla="*/ 457199 w 3828503"/>
              <a:gd name="connsiteY6" fmla="*/ 2340311 h 4317028"/>
              <a:gd name="connsiteX7" fmla="*/ 833718 w 3828503"/>
              <a:gd name="connsiteY7" fmla="*/ 619086 h 4317028"/>
              <a:gd name="connsiteX0" fmla="*/ 833718 w 3854993"/>
              <a:gd name="connsiteY0" fmla="*/ 619086 h 4317028"/>
              <a:gd name="connsiteX1" fmla="*/ 1990165 w 3854993"/>
              <a:gd name="connsiteY1" fmla="*/ 522 h 4317028"/>
              <a:gd name="connsiteX2" fmla="*/ 3845859 w 3854993"/>
              <a:gd name="connsiteY2" fmla="*/ 1735194 h 4317028"/>
              <a:gd name="connsiteX3" fmla="*/ 3240741 w 3854993"/>
              <a:gd name="connsiteY3" fmla="*/ 3227816 h 4317028"/>
              <a:gd name="connsiteX4" fmla="*/ 2057400 w 3854993"/>
              <a:gd name="connsiteY4" fmla="*/ 4317028 h 4317028"/>
              <a:gd name="connsiteX5" fmla="*/ 0 w 3854993"/>
              <a:gd name="connsiteY5" fmla="*/ 4290133 h 4317028"/>
              <a:gd name="connsiteX6" fmla="*/ 457199 w 3854993"/>
              <a:gd name="connsiteY6" fmla="*/ 2340311 h 4317028"/>
              <a:gd name="connsiteX7" fmla="*/ 833718 w 3854993"/>
              <a:gd name="connsiteY7" fmla="*/ 619086 h 4317028"/>
              <a:gd name="connsiteX0" fmla="*/ 833718 w 3922214"/>
              <a:gd name="connsiteY0" fmla="*/ 619100 h 4317042"/>
              <a:gd name="connsiteX1" fmla="*/ 1990165 w 3922214"/>
              <a:gd name="connsiteY1" fmla="*/ 536 h 4317042"/>
              <a:gd name="connsiteX2" fmla="*/ 3845859 w 3922214"/>
              <a:gd name="connsiteY2" fmla="*/ 1735208 h 4317042"/>
              <a:gd name="connsiteX3" fmla="*/ 3240741 w 3922214"/>
              <a:gd name="connsiteY3" fmla="*/ 3227830 h 4317042"/>
              <a:gd name="connsiteX4" fmla="*/ 2057400 w 3922214"/>
              <a:gd name="connsiteY4" fmla="*/ 4317042 h 4317042"/>
              <a:gd name="connsiteX5" fmla="*/ 0 w 3922214"/>
              <a:gd name="connsiteY5" fmla="*/ 4290147 h 4317042"/>
              <a:gd name="connsiteX6" fmla="*/ 457199 w 3922214"/>
              <a:gd name="connsiteY6" fmla="*/ 2340325 h 4317042"/>
              <a:gd name="connsiteX7" fmla="*/ 833718 w 3922214"/>
              <a:gd name="connsiteY7" fmla="*/ 619100 h 4317042"/>
              <a:gd name="connsiteX0" fmla="*/ 833718 w 3866517"/>
              <a:gd name="connsiteY0" fmla="*/ 619002 h 4316944"/>
              <a:gd name="connsiteX1" fmla="*/ 1990165 w 3866517"/>
              <a:gd name="connsiteY1" fmla="*/ 438 h 4316944"/>
              <a:gd name="connsiteX2" fmla="*/ 3845859 w 3866517"/>
              <a:gd name="connsiteY2" fmla="*/ 1735110 h 4316944"/>
              <a:gd name="connsiteX3" fmla="*/ 3240741 w 3866517"/>
              <a:gd name="connsiteY3" fmla="*/ 3227732 h 4316944"/>
              <a:gd name="connsiteX4" fmla="*/ 2057400 w 3866517"/>
              <a:gd name="connsiteY4" fmla="*/ 4316944 h 4316944"/>
              <a:gd name="connsiteX5" fmla="*/ 0 w 3866517"/>
              <a:gd name="connsiteY5" fmla="*/ 4290049 h 4316944"/>
              <a:gd name="connsiteX6" fmla="*/ 457199 w 3866517"/>
              <a:gd name="connsiteY6" fmla="*/ 2340227 h 4316944"/>
              <a:gd name="connsiteX7" fmla="*/ 833718 w 3866517"/>
              <a:gd name="connsiteY7" fmla="*/ 619002 h 4316944"/>
              <a:gd name="connsiteX0" fmla="*/ 833718 w 3814299"/>
              <a:gd name="connsiteY0" fmla="*/ 619026 h 4316968"/>
              <a:gd name="connsiteX1" fmla="*/ 1990165 w 3814299"/>
              <a:gd name="connsiteY1" fmla="*/ 462 h 4316968"/>
              <a:gd name="connsiteX2" fmla="*/ 3792071 w 3814299"/>
              <a:gd name="connsiteY2" fmla="*/ 1667899 h 4316968"/>
              <a:gd name="connsiteX3" fmla="*/ 3240741 w 3814299"/>
              <a:gd name="connsiteY3" fmla="*/ 3227756 h 4316968"/>
              <a:gd name="connsiteX4" fmla="*/ 2057400 w 3814299"/>
              <a:gd name="connsiteY4" fmla="*/ 4316968 h 4316968"/>
              <a:gd name="connsiteX5" fmla="*/ 0 w 3814299"/>
              <a:gd name="connsiteY5" fmla="*/ 4290073 h 4316968"/>
              <a:gd name="connsiteX6" fmla="*/ 457199 w 3814299"/>
              <a:gd name="connsiteY6" fmla="*/ 2340251 h 4316968"/>
              <a:gd name="connsiteX7" fmla="*/ 833718 w 3814299"/>
              <a:gd name="connsiteY7" fmla="*/ 619026 h 4316968"/>
              <a:gd name="connsiteX0" fmla="*/ 833718 w 3840381"/>
              <a:gd name="connsiteY0" fmla="*/ 619002 h 4316944"/>
              <a:gd name="connsiteX1" fmla="*/ 1990165 w 3840381"/>
              <a:gd name="connsiteY1" fmla="*/ 438 h 4316944"/>
              <a:gd name="connsiteX2" fmla="*/ 3818965 w 3840381"/>
              <a:gd name="connsiteY2" fmla="*/ 1735110 h 4316944"/>
              <a:gd name="connsiteX3" fmla="*/ 3240741 w 3840381"/>
              <a:gd name="connsiteY3" fmla="*/ 3227732 h 4316944"/>
              <a:gd name="connsiteX4" fmla="*/ 2057400 w 3840381"/>
              <a:gd name="connsiteY4" fmla="*/ 4316944 h 4316944"/>
              <a:gd name="connsiteX5" fmla="*/ 0 w 3840381"/>
              <a:gd name="connsiteY5" fmla="*/ 4290049 h 4316944"/>
              <a:gd name="connsiteX6" fmla="*/ 457199 w 3840381"/>
              <a:gd name="connsiteY6" fmla="*/ 2340227 h 4316944"/>
              <a:gd name="connsiteX7" fmla="*/ 833718 w 3840381"/>
              <a:gd name="connsiteY7" fmla="*/ 619002 h 4316944"/>
              <a:gd name="connsiteX0" fmla="*/ 833718 w 3840381"/>
              <a:gd name="connsiteY0" fmla="*/ 619002 h 4316944"/>
              <a:gd name="connsiteX1" fmla="*/ 1990165 w 3840381"/>
              <a:gd name="connsiteY1" fmla="*/ 438 h 4316944"/>
              <a:gd name="connsiteX2" fmla="*/ 3818965 w 3840381"/>
              <a:gd name="connsiteY2" fmla="*/ 1735110 h 4316944"/>
              <a:gd name="connsiteX3" fmla="*/ 3240741 w 3840381"/>
              <a:gd name="connsiteY3" fmla="*/ 3227732 h 4316944"/>
              <a:gd name="connsiteX4" fmla="*/ 2057400 w 3840381"/>
              <a:gd name="connsiteY4" fmla="*/ 4316944 h 4316944"/>
              <a:gd name="connsiteX5" fmla="*/ 0 w 3840381"/>
              <a:gd name="connsiteY5" fmla="*/ 4290049 h 4316944"/>
              <a:gd name="connsiteX6" fmla="*/ 457199 w 3840381"/>
              <a:gd name="connsiteY6" fmla="*/ 2340227 h 4316944"/>
              <a:gd name="connsiteX7" fmla="*/ 833718 w 3840381"/>
              <a:gd name="connsiteY7" fmla="*/ 619002 h 4316944"/>
              <a:gd name="connsiteX0" fmla="*/ 833718 w 3840381"/>
              <a:gd name="connsiteY0" fmla="*/ 619002 h 4316944"/>
              <a:gd name="connsiteX1" fmla="*/ 1990165 w 3840381"/>
              <a:gd name="connsiteY1" fmla="*/ 438 h 4316944"/>
              <a:gd name="connsiteX2" fmla="*/ 3818965 w 3840381"/>
              <a:gd name="connsiteY2" fmla="*/ 1735110 h 4316944"/>
              <a:gd name="connsiteX3" fmla="*/ 3240741 w 3840381"/>
              <a:gd name="connsiteY3" fmla="*/ 3227732 h 4316944"/>
              <a:gd name="connsiteX4" fmla="*/ 2057400 w 3840381"/>
              <a:gd name="connsiteY4" fmla="*/ 4316944 h 4316944"/>
              <a:gd name="connsiteX5" fmla="*/ 0 w 3840381"/>
              <a:gd name="connsiteY5" fmla="*/ 4290049 h 4316944"/>
              <a:gd name="connsiteX6" fmla="*/ 457199 w 3840381"/>
              <a:gd name="connsiteY6" fmla="*/ 2340227 h 4316944"/>
              <a:gd name="connsiteX7" fmla="*/ 833718 w 3840381"/>
              <a:gd name="connsiteY7" fmla="*/ 619002 h 4316944"/>
              <a:gd name="connsiteX0" fmla="*/ 376519 w 3383182"/>
              <a:gd name="connsiteY0" fmla="*/ 619002 h 4316944"/>
              <a:gd name="connsiteX1" fmla="*/ 1532966 w 3383182"/>
              <a:gd name="connsiteY1" fmla="*/ 438 h 4316944"/>
              <a:gd name="connsiteX2" fmla="*/ 3361766 w 3383182"/>
              <a:gd name="connsiteY2" fmla="*/ 1735110 h 4316944"/>
              <a:gd name="connsiteX3" fmla="*/ 2783542 w 3383182"/>
              <a:gd name="connsiteY3" fmla="*/ 3227732 h 4316944"/>
              <a:gd name="connsiteX4" fmla="*/ 1600201 w 3383182"/>
              <a:gd name="connsiteY4" fmla="*/ 4316944 h 4316944"/>
              <a:gd name="connsiteX5" fmla="*/ 363072 w 3383182"/>
              <a:gd name="connsiteY5" fmla="*/ 3402543 h 4316944"/>
              <a:gd name="connsiteX6" fmla="*/ 0 w 3383182"/>
              <a:gd name="connsiteY6" fmla="*/ 2340227 h 4316944"/>
              <a:gd name="connsiteX7" fmla="*/ 376519 w 3383182"/>
              <a:gd name="connsiteY7" fmla="*/ 619002 h 4316944"/>
              <a:gd name="connsiteX0" fmla="*/ 376519 w 3383182"/>
              <a:gd name="connsiteY0" fmla="*/ 619002 h 4316944"/>
              <a:gd name="connsiteX1" fmla="*/ 1532966 w 3383182"/>
              <a:gd name="connsiteY1" fmla="*/ 438 h 4316944"/>
              <a:gd name="connsiteX2" fmla="*/ 3361766 w 3383182"/>
              <a:gd name="connsiteY2" fmla="*/ 1735110 h 4316944"/>
              <a:gd name="connsiteX3" fmla="*/ 2783542 w 3383182"/>
              <a:gd name="connsiteY3" fmla="*/ 3227732 h 4316944"/>
              <a:gd name="connsiteX4" fmla="*/ 1600201 w 3383182"/>
              <a:gd name="connsiteY4" fmla="*/ 4316944 h 4316944"/>
              <a:gd name="connsiteX5" fmla="*/ 363072 w 3383182"/>
              <a:gd name="connsiteY5" fmla="*/ 3402543 h 4316944"/>
              <a:gd name="connsiteX6" fmla="*/ 0 w 3383182"/>
              <a:gd name="connsiteY6" fmla="*/ 2340227 h 4316944"/>
              <a:gd name="connsiteX7" fmla="*/ 376519 w 3383182"/>
              <a:gd name="connsiteY7" fmla="*/ 619002 h 4316944"/>
              <a:gd name="connsiteX0" fmla="*/ 376519 w 3383182"/>
              <a:gd name="connsiteY0" fmla="*/ 619002 h 4316944"/>
              <a:gd name="connsiteX1" fmla="*/ 1532966 w 3383182"/>
              <a:gd name="connsiteY1" fmla="*/ 438 h 4316944"/>
              <a:gd name="connsiteX2" fmla="*/ 3361766 w 3383182"/>
              <a:gd name="connsiteY2" fmla="*/ 1735110 h 4316944"/>
              <a:gd name="connsiteX3" fmla="*/ 2783542 w 3383182"/>
              <a:gd name="connsiteY3" fmla="*/ 3227732 h 4316944"/>
              <a:gd name="connsiteX4" fmla="*/ 1600201 w 3383182"/>
              <a:gd name="connsiteY4" fmla="*/ 4316944 h 4316944"/>
              <a:gd name="connsiteX5" fmla="*/ 363072 w 3383182"/>
              <a:gd name="connsiteY5" fmla="*/ 3402543 h 4316944"/>
              <a:gd name="connsiteX6" fmla="*/ 0 w 3383182"/>
              <a:gd name="connsiteY6" fmla="*/ 2340227 h 4316944"/>
              <a:gd name="connsiteX7" fmla="*/ 376519 w 3383182"/>
              <a:gd name="connsiteY7" fmla="*/ 619002 h 4316944"/>
              <a:gd name="connsiteX0" fmla="*/ 376519 w 3383182"/>
              <a:gd name="connsiteY0" fmla="*/ 619002 h 4316944"/>
              <a:gd name="connsiteX1" fmla="*/ 1532966 w 3383182"/>
              <a:gd name="connsiteY1" fmla="*/ 438 h 4316944"/>
              <a:gd name="connsiteX2" fmla="*/ 3361766 w 3383182"/>
              <a:gd name="connsiteY2" fmla="*/ 1735110 h 4316944"/>
              <a:gd name="connsiteX3" fmla="*/ 2783542 w 3383182"/>
              <a:gd name="connsiteY3" fmla="*/ 3227732 h 4316944"/>
              <a:gd name="connsiteX4" fmla="*/ 1600201 w 3383182"/>
              <a:gd name="connsiteY4" fmla="*/ 4316944 h 4316944"/>
              <a:gd name="connsiteX5" fmla="*/ 363072 w 3383182"/>
              <a:gd name="connsiteY5" fmla="*/ 3402543 h 4316944"/>
              <a:gd name="connsiteX6" fmla="*/ 0 w 3383182"/>
              <a:gd name="connsiteY6" fmla="*/ 2340227 h 4316944"/>
              <a:gd name="connsiteX7" fmla="*/ 376519 w 3383182"/>
              <a:gd name="connsiteY7" fmla="*/ 619002 h 4316944"/>
              <a:gd name="connsiteX0" fmla="*/ 376519 w 3383182"/>
              <a:gd name="connsiteY0" fmla="*/ 619002 h 4316944"/>
              <a:gd name="connsiteX1" fmla="*/ 1532966 w 3383182"/>
              <a:gd name="connsiteY1" fmla="*/ 438 h 4316944"/>
              <a:gd name="connsiteX2" fmla="*/ 3361766 w 3383182"/>
              <a:gd name="connsiteY2" fmla="*/ 1735110 h 4316944"/>
              <a:gd name="connsiteX3" fmla="*/ 2783542 w 3383182"/>
              <a:gd name="connsiteY3" fmla="*/ 3227732 h 4316944"/>
              <a:gd name="connsiteX4" fmla="*/ 1600201 w 3383182"/>
              <a:gd name="connsiteY4" fmla="*/ 4316944 h 4316944"/>
              <a:gd name="connsiteX5" fmla="*/ 363072 w 3383182"/>
              <a:gd name="connsiteY5" fmla="*/ 3402543 h 4316944"/>
              <a:gd name="connsiteX6" fmla="*/ 0 w 3383182"/>
              <a:gd name="connsiteY6" fmla="*/ 2340227 h 4316944"/>
              <a:gd name="connsiteX7" fmla="*/ 376519 w 3383182"/>
              <a:gd name="connsiteY7" fmla="*/ 619002 h 4316944"/>
              <a:gd name="connsiteX0" fmla="*/ 376519 w 3383182"/>
              <a:gd name="connsiteY0" fmla="*/ 619002 h 4316944"/>
              <a:gd name="connsiteX1" fmla="*/ 1532966 w 3383182"/>
              <a:gd name="connsiteY1" fmla="*/ 438 h 4316944"/>
              <a:gd name="connsiteX2" fmla="*/ 3361766 w 3383182"/>
              <a:gd name="connsiteY2" fmla="*/ 1735110 h 4316944"/>
              <a:gd name="connsiteX3" fmla="*/ 2783542 w 3383182"/>
              <a:gd name="connsiteY3" fmla="*/ 3227732 h 4316944"/>
              <a:gd name="connsiteX4" fmla="*/ 1600201 w 3383182"/>
              <a:gd name="connsiteY4" fmla="*/ 4316944 h 4316944"/>
              <a:gd name="connsiteX5" fmla="*/ 363072 w 3383182"/>
              <a:gd name="connsiteY5" fmla="*/ 3469779 h 4316944"/>
              <a:gd name="connsiteX6" fmla="*/ 0 w 3383182"/>
              <a:gd name="connsiteY6" fmla="*/ 2340227 h 4316944"/>
              <a:gd name="connsiteX7" fmla="*/ 376519 w 3383182"/>
              <a:gd name="connsiteY7" fmla="*/ 619002 h 4316944"/>
              <a:gd name="connsiteX0" fmla="*/ 376519 w 3383182"/>
              <a:gd name="connsiteY0" fmla="*/ 619002 h 4316944"/>
              <a:gd name="connsiteX1" fmla="*/ 1532966 w 3383182"/>
              <a:gd name="connsiteY1" fmla="*/ 438 h 4316944"/>
              <a:gd name="connsiteX2" fmla="*/ 3361766 w 3383182"/>
              <a:gd name="connsiteY2" fmla="*/ 1735110 h 4316944"/>
              <a:gd name="connsiteX3" fmla="*/ 2783542 w 3383182"/>
              <a:gd name="connsiteY3" fmla="*/ 3227732 h 4316944"/>
              <a:gd name="connsiteX4" fmla="*/ 1600201 w 3383182"/>
              <a:gd name="connsiteY4" fmla="*/ 4316944 h 4316944"/>
              <a:gd name="connsiteX5" fmla="*/ 363072 w 3383182"/>
              <a:gd name="connsiteY5" fmla="*/ 3469779 h 4316944"/>
              <a:gd name="connsiteX6" fmla="*/ 0 w 3383182"/>
              <a:gd name="connsiteY6" fmla="*/ 2340227 h 4316944"/>
              <a:gd name="connsiteX7" fmla="*/ 376519 w 3383182"/>
              <a:gd name="connsiteY7" fmla="*/ 619002 h 4316944"/>
              <a:gd name="connsiteX0" fmla="*/ 376519 w 3383182"/>
              <a:gd name="connsiteY0" fmla="*/ 619002 h 4316944"/>
              <a:gd name="connsiteX1" fmla="*/ 1532966 w 3383182"/>
              <a:gd name="connsiteY1" fmla="*/ 438 h 4316944"/>
              <a:gd name="connsiteX2" fmla="*/ 3361766 w 3383182"/>
              <a:gd name="connsiteY2" fmla="*/ 1735110 h 4316944"/>
              <a:gd name="connsiteX3" fmla="*/ 2783542 w 3383182"/>
              <a:gd name="connsiteY3" fmla="*/ 3227732 h 4316944"/>
              <a:gd name="connsiteX4" fmla="*/ 1600201 w 3383182"/>
              <a:gd name="connsiteY4" fmla="*/ 4316944 h 4316944"/>
              <a:gd name="connsiteX5" fmla="*/ 363072 w 3383182"/>
              <a:gd name="connsiteY5" fmla="*/ 3469779 h 4316944"/>
              <a:gd name="connsiteX6" fmla="*/ 0 w 3383182"/>
              <a:gd name="connsiteY6" fmla="*/ 2340227 h 4316944"/>
              <a:gd name="connsiteX7" fmla="*/ 376519 w 3383182"/>
              <a:gd name="connsiteY7" fmla="*/ 619002 h 4316944"/>
              <a:gd name="connsiteX0" fmla="*/ 376519 w 3383182"/>
              <a:gd name="connsiteY0" fmla="*/ 619002 h 4316944"/>
              <a:gd name="connsiteX1" fmla="*/ 1532966 w 3383182"/>
              <a:gd name="connsiteY1" fmla="*/ 438 h 4316944"/>
              <a:gd name="connsiteX2" fmla="*/ 3361766 w 3383182"/>
              <a:gd name="connsiteY2" fmla="*/ 1735110 h 4316944"/>
              <a:gd name="connsiteX3" fmla="*/ 2783542 w 3383182"/>
              <a:gd name="connsiteY3" fmla="*/ 3227732 h 4316944"/>
              <a:gd name="connsiteX4" fmla="*/ 1600201 w 3383182"/>
              <a:gd name="connsiteY4" fmla="*/ 4316944 h 4316944"/>
              <a:gd name="connsiteX5" fmla="*/ 363072 w 3383182"/>
              <a:gd name="connsiteY5" fmla="*/ 3469779 h 4316944"/>
              <a:gd name="connsiteX6" fmla="*/ 0 w 3383182"/>
              <a:gd name="connsiteY6" fmla="*/ 2340227 h 4316944"/>
              <a:gd name="connsiteX7" fmla="*/ 376519 w 3383182"/>
              <a:gd name="connsiteY7" fmla="*/ 619002 h 4316944"/>
              <a:gd name="connsiteX0" fmla="*/ 381905 w 3388568"/>
              <a:gd name="connsiteY0" fmla="*/ 619002 h 4316944"/>
              <a:gd name="connsiteX1" fmla="*/ 1538352 w 3388568"/>
              <a:gd name="connsiteY1" fmla="*/ 438 h 4316944"/>
              <a:gd name="connsiteX2" fmla="*/ 3367152 w 3388568"/>
              <a:gd name="connsiteY2" fmla="*/ 1735110 h 4316944"/>
              <a:gd name="connsiteX3" fmla="*/ 2788928 w 3388568"/>
              <a:gd name="connsiteY3" fmla="*/ 3227732 h 4316944"/>
              <a:gd name="connsiteX4" fmla="*/ 1605587 w 3388568"/>
              <a:gd name="connsiteY4" fmla="*/ 4316944 h 4316944"/>
              <a:gd name="connsiteX5" fmla="*/ 368458 w 3388568"/>
              <a:gd name="connsiteY5" fmla="*/ 3469779 h 4316944"/>
              <a:gd name="connsiteX6" fmla="*/ 5386 w 3388568"/>
              <a:gd name="connsiteY6" fmla="*/ 2340227 h 4316944"/>
              <a:gd name="connsiteX7" fmla="*/ 166751 w 3388568"/>
              <a:gd name="connsiteY7" fmla="*/ 1735109 h 4316944"/>
              <a:gd name="connsiteX8" fmla="*/ 381905 w 3388568"/>
              <a:gd name="connsiteY8" fmla="*/ 619002 h 4316944"/>
              <a:gd name="connsiteX0" fmla="*/ 379905 w 3386568"/>
              <a:gd name="connsiteY0" fmla="*/ 619002 h 4316944"/>
              <a:gd name="connsiteX1" fmla="*/ 1536352 w 3386568"/>
              <a:gd name="connsiteY1" fmla="*/ 438 h 4316944"/>
              <a:gd name="connsiteX2" fmla="*/ 3365152 w 3386568"/>
              <a:gd name="connsiteY2" fmla="*/ 1735110 h 4316944"/>
              <a:gd name="connsiteX3" fmla="*/ 2786928 w 3386568"/>
              <a:gd name="connsiteY3" fmla="*/ 3227732 h 4316944"/>
              <a:gd name="connsiteX4" fmla="*/ 1603587 w 3386568"/>
              <a:gd name="connsiteY4" fmla="*/ 4316944 h 4316944"/>
              <a:gd name="connsiteX5" fmla="*/ 366458 w 3386568"/>
              <a:gd name="connsiteY5" fmla="*/ 3469779 h 4316944"/>
              <a:gd name="connsiteX6" fmla="*/ 3386 w 3386568"/>
              <a:gd name="connsiteY6" fmla="*/ 2340227 h 4316944"/>
              <a:gd name="connsiteX7" fmla="*/ 258880 w 3386568"/>
              <a:gd name="connsiteY7" fmla="*/ 1815792 h 4316944"/>
              <a:gd name="connsiteX8" fmla="*/ 379905 w 3386568"/>
              <a:gd name="connsiteY8" fmla="*/ 619002 h 4316944"/>
              <a:gd name="connsiteX0" fmla="*/ 379905 w 3386568"/>
              <a:gd name="connsiteY0" fmla="*/ 619002 h 4316944"/>
              <a:gd name="connsiteX1" fmla="*/ 1536352 w 3386568"/>
              <a:gd name="connsiteY1" fmla="*/ 438 h 4316944"/>
              <a:gd name="connsiteX2" fmla="*/ 3365152 w 3386568"/>
              <a:gd name="connsiteY2" fmla="*/ 1735110 h 4316944"/>
              <a:gd name="connsiteX3" fmla="*/ 2786928 w 3386568"/>
              <a:gd name="connsiteY3" fmla="*/ 3227732 h 4316944"/>
              <a:gd name="connsiteX4" fmla="*/ 1603587 w 3386568"/>
              <a:gd name="connsiteY4" fmla="*/ 4316944 h 4316944"/>
              <a:gd name="connsiteX5" fmla="*/ 366458 w 3386568"/>
              <a:gd name="connsiteY5" fmla="*/ 3469779 h 4316944"/>
              <a:gd name="connsiteX6" fmla="*/ 3386 w 3386568"/>
              <a:gd name="connsiteY6" fmla="*/ 2340227 h 4316944"/>
              <a:gd name="connsiteX7" fmla="*/ 258880 w 3386568"/>
              <a:gd name="connsiteY7" fmla="*/ 1815792 h 4316944"/>
              <a:gd name="connsiteX8" fmla="*/ 379905 w 3386568"/>
              <a:gd name="connsiteY8" fmla="*/ 619002 h 4316944"/>
              <a:gd name="connsiteX0" fmla="*/ 379767 w 3386430"/>
              <a:gd name="connsiteY0" fmla="*/ 619002 h 4316944"/>
              <a:gd name="connsiteX1" fmla="*/ 1536214 w 3386430"/>
              <a:gd name="connsiteY1" fmla="*/ 438 h 4316944"/>
              <a:gd name="connsiteX2" fmla="*/ 3365014 w 3386430"/>
              <a:gd name="connsiteY2" fmla="*/ 1735110 h 4316944"/>
              <a:gd name="connsiteX3" fmla="*/ 2786790 w 3386430"/>
              <a:gd name="connsiteY3" fmla="*/ 3227732 h 4316944"/>
              <a:gd name="connsiteX4" fmla="*/ 1603449 w 3386430"/>
              <a:gd name="connsiteY4" fmla="*/ 4316944 h 4316944"/>
              <a:gd name="connsiteX5" fmla="*/ 366320 w 3386430"/>
              <a:gd name="connsiteY5" fmla="*/ 3469779 h 4316944"/>
              <a:gd name="connsiteX6" fmla="*/ 3248 w 3386430"/>
              <a:gd name="connsiteY6" fmla="*/ 2340227 h 4316944"/>
              <a:gd name="connsiteX7" fmla="*/ 269416 w 3386430"/>
              <a:gd name="connsiteY7" fmla="*/ 1719726 h 4316944"/>
              <a:gd name="connsiteX8" fmla="*/ 379767 w 3386430"/>
              <a:gd name="connsiteY8" fmla="*/ 619002 h 4316944"/>
              <a:gd name="connsiteX0" fmla="*/ 379767 w 3386430"/>
              <a:gd name="connsiteY0" fmla="*/ 619002 h 4316944"/>
              <a:gd name="connsiteX1" fmla="*/ 1536214 w 3386430"/>
              <a:gd name="connsiteY1" fmla="*/ 438 h 4316944"/>
              <a:gd name="connsiteX2" fmla="*/ 3365014 w 3386430"/>
              <a:gd name="connsiteY2" fmla="*/ 1735110 h 4316944"/>
              <a:gd name="connsiteX3" fmla="*/ 2786790 w 3386430"/>
              <a:gd name="connsiteY3" fmla="*/ 3227732 h 4316944"/>
              <a:gd name="connsiteX4" fmla="*/ 1603449 w 3386430"/>
              <a:gd name="connsiteY4" fmla="*/ 4316944 h 4316944"/>
              <a:gd name="connsiteX5" fmla="*/ 366320 w 3386430"/>
              <a:gd name="connsiteY5" fmla="*/ 3469779 h 4316944"/>
              <a:gd name="connsiteX6" fmla="*/ 3248 w 3386430"/>
              <a:gd name="connsiteY6" fmla="*/ 2340227 h 4316944"/>
              <a:gd name="connsiteX7" fmla="*/ 269416 w 3386430"/>
              <a:gd name="connsiteY7" fmla="*/ 1719726 h 4316944"/>
              <a:gd name="connsiteX8" fmla="*/ 379767 w 3386430"/>
              <a:gd name="connsiteY8" fmla="*/ 619002 h 4316944"/>
              <a:gd name="connsiteX0" fmla="*/ 376254 w 3382917"/>
              <a:gd name="connsiteY0" fmla="*/ 619002 h 4316944"/>
              <a:gd name="connsiteX1" fmla="*/ 1532701 w 3382917"/>
              <a:gd name="connsiteY1" fmla="*/ 438 h 4316944"/>
              <a:gd name="connsiteX2" fmla="*/ 3361501 w 3382917"/>
              <a:gd name="connsiteY2" fmla="*/ 1735110 h 4316944"/>
              <a:gd name="connsiteX3" fmla="*/ 2783277 w 3382917"/>
              <a:gd name="connsiteY3" fmla="*/ 3227732 h 4316944"/>
              <a:gd name="connsiteX4" fmla="*/ 1599936 w 3382917"/>
              <a:gd name="connsiteY4" fmla="*/ 4316944 h 4316944"/>
              <a:gd name="connsiteX5" fmla="*/ 362807 w 3382917"/>
              <a:gd name="connsiteY5" fmla="*/ 3469779 h 4316944"/>
              <a:gd name="connsiteX6" fmla="*/ 3293 w 3382917"/>
              <a:gd name="connsiteY6" fmla="*/ 2450525 h 4316944"/>
              <a:gd name="connsiteX7" fmla="*/ 265903 w 3382917"/>
              <a:gd name="connsiteY7" fmla="*/ 1719726 h 4316944"/>
              <a:gd name="connsiteX8" fmla="*/ 376254 w 3382917"/>
              <a:gd name="connsiteY8" fmla="*/ 619002 h 4316944"/>
              <a:gd name="connsiteX0" fmla="*/ 372961 w 3379624"/>
              <a:gd name="connsiteY0" fmla="*/ 619002 h 4316944"/>
              <a:gd name="connsiteX1" fmla="*/ 1529408 w 3379624"/>
              <a:gd name="connsiteY1" fmla="*/ 438 h 4316944"/>
              <a:gd name="connsiteX2" fmla="*/ 3358208 w 3379624"/>
              <a:gd name="connsiteY2" fmla="*/ 1735110 h 4316944"/>
              <a:gd name="connsiteX3" fmla="*/ 2779984 w 3379624"/>
              <a:gd name="connsiteY3" fmla="*/ 3227732 h 4316944"/>
              <a:gd name="connsiteX4" fmla="*/ 1596643 w 3379624"/>
              <a:gd name="connsiteY4" fmla="*/ 4316944 h 4316944"/>
              <a:gd name="connsiteX5" fmla="*/ 359514 w 3379624"/>
              <a:gd name="connsiteY5" fmla="*/ 3469779 h 4316944"/>
              <a:gd name="connsiteX6" fmla="*/ 0 w 3379624"/>
              <a:gd name="connsiteY6" fmla="*/ 2450525 h 4316944"/>
              <a:gd name="connsiteX7" fmla="*/ 262610 w 3379624"/>
              <a:gd name="connsiteY7" fmla="*/ 1719726 h 4316944"/>
              <a:gd name="connsiteX8" fmla="*/ 372961 w 3379624"/>
              <a:gd name="connsiteY8" fmla="*/ 619002 h 4316944"/>
              <a:gd name="connsiteX0" fmla="*/ 372961 w 3379624"/>
              <a:gd name="connsiteY0" fmla="*/ 619002 h 4316944"/>
              <a:gd name="connsiteX1" fmla="*/ 1529408 w 3379624"/>
              <a:gd name="connsiteY1" fmla="*/ 438 h 4316944"/>
              <a:gd name="connsiteX2" fmla="*/ 3358208 w 3379624"/>
              <a:gd name="connsiteY2" fmla="*/ 1735110 h 4316944"/>
              <a:gd name="connsiteX3" fmla="*/ 2779984 w 3379624"/>
              <a:gd name="connsiteY3" fmla="*/ 3227732 h 4316944"/>
              <a:gd name="connsiteX4" fmla="*/ 1596643 w 3379624"/>
              <a:gd name="connsiteY4" fmla="*/ 4316944 h 4316944"/>
              <a:gd name="connsiteX5" fmla="*/ 359514 w 3379624"/>
              <a:gd name="connsiteY5" fmla="*/ 3469779 h 4316944"/>
              <a:gd name="connsiteX6" fmla="*/ 0 w 3379624"/>
              <a:gd name="connsiteY6" fmla="*/ 2450525 h 4316944"/>
              <a:gd name="connsiteX7" fmla="*/ 266168 w 3379624"/>
              <a:gd name="connsiteY7" fmla="*/ 1794444 h 4316944"/>
              <a:gd name="connsiteX8" fmla="*/ 372961 w 3379624"/>
              <a:gd name="connsiteY8" fmla="*/ 619002 h 4316944"/>
              <a:gd name="connsiteX0" fmla="*/ 372961 w 3379624"/>
              <a:gd name="connsiteY0" fmla="*/ 619002 h 4316944"/>
              <a:gd name="connsiteX1" fmla="*/ 1529408 w 3379624"/>
              <a:gd name="connsiteY1" fmla="*/ 438 h 4316944"/>
              <a:gd name="connsiteX2" fmla="*/ 3358208 w 3379624"/>
              <a:gd name="connsiteY2" fmla="*/ 1735110 h 4316944"/>
              <a:gd name="connsiteX3" fmla="*/ 2779984 w 3379624"/>
              <a:gd name="connsiteY3" fmla="*/ 3227732 h 4316944"/>
              <a:gd name="connsiteX4" fmla="*/ 1596643 w 3379624"/>
              <a:gd name="connsiteY4" fmla="*/ 4316944 h 4316944"/>
              <a:gd name="connsiteX5" fmla="*/ 359514 w 3379624"/>
              <a:gd name="connsiteY5" fmla="*/ 3469779 h 4316944"/>
              <a:gd name="connsiteX6" fmla="*/ 0 w 3379624"/>
              <a:gd name="connsiteY6" fmla="*/ 2450525 h 4316944"/>
              <a:gd name="connsiteX7" fmla="*/ 266168 w 3379624"/>
              <a:gd name="connsiteY7" fmla="*/ 1794444 h 4316944"/>
              <a:gd name="connsiteX8" fmla="*/ 372961 w 3379624"/>
              <a:gd name="connsiteY8" fmla="*/ 619002 h 4316944"/>
              <a:gd name="connsiteX0" fmla="*/ 372961 w 3379624"/>
              <a:gd name="connsiteY0" fmla="*/ 619002 h 4316944"/>
              <a:gd name="connsiteX1" fmla="*/ 1529408 w 3379624"/>
              <a:gd name="connsiteY1" fmla="*/ 438 h 4316944"/>
              <a:gd name="connsiteX2" fmla="*/ 3358208 w 3379624"/>
              <a:gd name="connsiteY2" fmla="*/ 1735110 h 4316944"/>
              <a:gd name="connsiteX3" fmla="*/ 2779984 w 3379624"/>
              <a:gd name="connsiteY3" fmla="*/ 3227732 h 4316944"/>
              <a:gd name="connsiteX4" fmla="*/ 1596643 w 3379624"/>
              <a:gd name="connsiteY4" fmla="*/ 4316944 h 4316944"/>
              <a:gd name="connsiteX5" fmla="*/ 359514 w 3379624"/>
              <a:gd name="connsiteY5" fmla="*/ 3469779 h 4316944"/>
              <a:gd name="connsiteX6" fmla="*/ 0 w 3379624"/>
              <a:gd name="connsiteY6" fmla="*/ 2450525 h 4316944"/>
              <a:gd name="connsiteX7" fmla="*/ 266168 w 3379624"/>
              <a:gd name="connsiteY7" fmla="*/ 1691263 h 4316944"/>
              <a:gd name="connsiteX8" fmla="*/ 372961 w 3379624"/>
              <a:gd name="connsiteY8" fmla="*/ 619002 h 4316944"/>
              <a:gd name="connsiteX0" fmla="*/ 372961 w 3379624"/>
              <a:gd name="connsiteY0" fmla="*/ 619002 h 4316944"/>
              <a:gd name="connsiteX1" fmla="*/ 1529408 w 3379624"/>
              <a:gd name="connsiteY1" fmla="*/ 438 h 4316944"/>
              <a:gd name="connsiteX2" fmla="*/ 3358208 w 3379624"/>
              <a:gd name="connsiteY2" fmla="*/ 1735110 h 4316944"/>
              <a:gd name="connsiteX3" fmla="*/ 2779984 w 3379624"/>
              <a:gd name="connsiteY3" fmla="*/ 3227732 h 4316944"/>
              <a:gd name="connsiteX4" fmla="*/ 1596643 w 3379624"/>
              <a:gd name="connsiteY4" fmla="*/ 4316944 h 4316944"/>
              <a:gd name="connsiteX5" fmla="*/ 359514 w 3379624"/>
              <a:gd name="connsiteY5" fmla="*/ 3469779 h 4316944"/>
              <a:gd name="connsiteX6" fmla="*/ 0 w 3379624"/>
              <a:gd name="connsiteY6" fmla="*/ 2450525 h 4316944"/>
              <a:gd name="connsiteX7" fmla="*/ 266168 w 3379624"/>
              <a:gd name="connsiteY7" fmla="*/ 1691263 h 4316944"/>
              <a:gd name="connsiteX8" fmla="*/ 372961 w 3379624"/>
              <a:gd name="connsiteY8" fmla="*/ 619002 h 4316944"/>
              <a:gd name="connsiteX0" fmla="*/ 372961 w 3379624"/>
              <a:gd name="connsiteY0" fmla="*/ 619002 h 4316944"/>
              <a:gd name="connsiteX1" fmla="*/ 1529408 w 3379624"/>
              <a:gd name="connsiteY1" fmla="*/ 438 h 4316944"/>
              <a:gd name="connsiteX2" fmla="*/ 3358208 w 3379624"/>
              <a:gd name="connsiteY2" fmla="*/ 1735110 h 4316944"/>
              <a:gd name="connsiteX3" fmla="*/ 2779984 w 3379624"/>
              <a:gd name="connsiteY3" fmla="*/ 3227732 h 4316944"/>
              <a:gd name="connsiteX4" fmla="*/ 1596643 w 3379624"/>
              <a:gd name="connsiteY4" fmla="*/ 4316944 h 4316944"/>
              <a:gd name="connsiteX5" fmla="*/ 359514 w 3379624"/>
              <a:gd name="connsiteY5" fmla="*/ 3469779 h 4316944"/>
              <a:gd name="connsiteX6" fmla="*/ 0 w 3379624"/>
              <a:gd name="connsiteY6" fmla="*/ 2450525 h 4316944"/>
              <a:gd name="connsiteX7" fmla="*/ 266168 w 3379624"/>
              <a:gd name="connsiteY7" fmla="*/ 1691263 h 4316944"/>
              <a:gd name="connsiteX8" fmla="*/ 372961 w 3379624"/>
              <a:gd name="connsiteY8" fmla="*/ 619002 h 4316944"/>
              <a:gd name="connsiteX0" fmla="*/ 362287 w 3368950"/>
              <a:gd name="connsiteY0" fmla="*/ 619002 h 4316944"/>
              <a:gd name="connsiteX1" fmla="*/ 1518734 w 3368950"/>
              <a:gd name="connsiteY1" fmla="*/ 438 h 4316944"/>
              <a:gd name="connsiteX2" fmla="*/ 3347534 w 3368950"/>
              <a:gd name="connsiteY2" fmla="*/ 1735110 h 4316944"/>
              <a:gd name="connsiteX3" fmla="*/ 2769310 w 3368950"/>
              <a:gd name="connsiteY3" fmla="*/ 3227732 h 4316944"/>
              <a:gd name="connsiteX4" fmla="*/ 1585969 w 3368950"/>
              <a:gd name="connsiteY4" fmla="*/ 4316944 h 4316944"/>
              <a:gd name="connsiteX5" fmla="*/ 348840 w 3368950"/>
              <a:gd name="connsiteY5" fmla="*/ 3469779 h 4316944"/>
              <a:gd name="connsiteX6" fmla="*/ 0 w 3368950"/>
              <a:gd name="connsiteY6" fmla="*/ 2393597 h 4316944"/>
              <a:gd name="connsiteX7" fmla="*/ 255494 w 3368950"/>
              <a:gd name="connsiteY7" fmla="*/ 1691263 h 4316944"/>
              <a:gd name="connsiteX8" fmla="*/ 362287 w 3368950"/>
              <a:gd name="connsiteY8" fmla="*/ 619002 h 4316944"/>
              <a:gd name="connsiteX0" fmla="*/ 362287 w 3368950"/>
              <a:gd name="connsiteY0" fmla="*/ 619002 h 4316944"/>
              <a:gd name="connsiteX1" fmla="*/ 1518734 w 3368950"/>
              <a:gd name="connsiteY1" fmla="*/ 438 h 4316944"/>
              <a:gd name="connsiteX2" fmla="*/ 3347534 w 3368950"/>
              <a:gd name="connsiteY2" fmla="*/ 1735110 h 4316944"/>
              <a:gd name="connsiteX3" fmla="*/ 2769310 w 3368950"/>
              <a:gd name="connsiteY3" fmla="*/ 3227732 h 4316944"/>
              <a:gd name="connsiteX4" fmla="*/ 1585969 w 3368950"/>
              <a:gd name="connsiteY4" fmla="*/ 4316944 h 4316944"/>
              <a:gd name="connsiteX5" fmla="*/ 348840 w 3368950"/>
              <a:gd name="connsiteY5" fmla="*/ 3469779 h 4316944"/>
              <a:gd name="connsiteX6" fmla="*/ 0 w 3368950"/>
              <a:gd name="connsiteY6" fmla="*/ 2393597 h 4316944"/>
              <a:gd name="connsiteX7" fmla="*/ 255494 w 3368950"/>
              <a:gd name="connsiteY7" fmla="*/ 1691263 h 4316944"/>
              <a:gd name="connsiteX8" fmla="*/ 362287 w 3368950"/>
              <a:gd name="connsiteY8" fmla="*/ 619002 h 4316944"/>
              <a:gd name="connsiteX0" fmla="*/ 363465 w 3370128"/>
              <a:gd name="connsiteY0" fmla="*/ 619002 h 4316944"/>
              <a:gd name="connsiteX1" fmla="*/ 1519912 w 3370128"/>
              <a:gd name="connsiteY1" fmla="*/ 438 h 4316944"/>
              <a:gd name="connsiteX2" fmla="*/ 3348712 w 3370128"/>
              <a:gd name="connsiteY2" fmla="*/ 1735110 h 4316944"/>
              <a:gd name="connsiteX3" fmla="*/ 2770488 w 3370128"/>
              <a:gd name="connsiteY3" fmla="*/ 3227732 h 4316944"/>
              <a:gd name="connsiteX4" fmla="*/ 1587147 w 3370128"/>
              <a:gd name="connsiteY4" fmla="*/ 4316944 h 4316944"/>
              <a:gd name="connsiteX5" fmla="*/ 350018 w 3370128"/>
              <a:gd name="connsiteY5" fmla="*/ 3469779 h 4316944"/>
              <a:gd name="connsiteX6" fmla="*/ 169187 w 3370128"/>
              <a:gd name="connsiteY6" fmla="*/ 2825315 h 4316944"/>
              <a:gd name="connsiteX7" fmla="*/ 1178 w 3370128"/>
              <a:gd name="connsiteY7" fmla="*/ 2393597 h 4316944"/>
              <a:gd name="connsiteX8" fmla="*/ 256672 w 3370128"/>
              <a:gd name="connsiteY8" fmla="*/ 1691263 h 4316944"/>
              <a:gd name="connsiteX9" fmla="*/ 363465 w 3370128"/>
              <a:gd name="connsiteY9" fmla="*/ 619002 h 4316944"/>
              <a:gd name="connsiteX0" fmla="*/ 363167 w 3369830"/>
              <a:gd name="connsiteY0" fmla="*/ 619002 h 4316944"/>
              <a:gd name="connsiteX1" fmla="*/ 1519614 w 3369830"/>
              <a:gd name="connsiteY1" fmla="*/ 438 h 4316944"/>
              <a:gd name="connsiteX2" fmla="*/ 3348414 w 3369830"/>
              <a:gd name="connsiteY2" fmla="*/ 1735110 h 4316944"/>
              <a:gd name="connsiteX3" fmla="*/ 2770190 w 3369830"/>
              <a:gd name="connsiteY3" fmla="*/ 3227732 h 4316944"/>
              <a:gd name="connsiteX4" fmla="*/ 1586849 w 3369830"/>
              <a:gd name="connsiteY4" fmla="*/ 4316944 h 4316944"/>
              <a:gd name="connsiteX5" fmla="*/ 349720 w 3369830"/>
              <a:gd name="connsiteY5" fmla="*/ 3469779 h 4316944"/>
              <a:gd name="connsiteX6" fmla="*/ 215142 w 3369830"/>
              <a:gd name="connsiteY6" fmla="*/ 2526445 h 4316944"/>
              <a:gd name="connsiteX7" fmla="*/ 880 w 3369830"/>
              <a:gd name="connsiteY7" fmla="*/ 2393597 h 4316944"/>
              <a:gd name="connsiteX8" fmla="*/ 256374 w 3369830"/>
              <a:gd name="connsiteY8" fmla="*/ 1691263 h 4316944"/>
              <a:gd name="connsiteX9" fmla="*/ 363167 w 3369830"/>
              <a:gd name="connsiteY9" fmla="*/ 619002 h 4316944"/>
              <a:gd name="connsiteX0" fmla="*/ 362287 w 3368950"/>
              <a:gd name="connsiteY0" fmla="*/ 619002 h 4316944"/>
              <a:gd name="connsiteX1" fmla="*/ 1518734 w 3368950"/>
              <a:gd name="connsiteY1" fmla="*/ 438 h 4316944"/>
              <a:gd name="connsiteX2" fmla="*/ 3347534 w 3368950"/>
              <a:gd name="connsiteY2" fmla="*/ 1735110 h 4316944"/>
              <a:gd name="connsiteX3" fmla="*/ 2769310 w 3368950"/>
              <a:gd name="connsiteY3" fmla="*/ 3227732 h 4316944"/>
              <a:gd name="connsiteX4" fmla="*/ 1585969 w 3368950"/>
              <a:gd name="connsiteY4" fmla="*/ 4316944 h 4316944"/>
              <a:gd name="connsiteX5" fmla="*/ 348840 w 3368950"/>
              <a:gd name="connsiteY5" fmla="*/ 3469779 h 4316944"/>
              <a:gd name="connsiteX6" fmla="*/ 214262 w 3368950"/>
              <a:gd name="connsiteY6" fmla="*/ 2526445 h 4316944"/>
              <a:gd name="connsiteX7" fmla="*/ 0 w 3368950"/>
              <a:gd name="connsiteY7" fmla="*/ 2393597 h 4316944"/>
              <a:gd name="connsiteX8" fmla="*/ 255494 w 3368950"/>
              <a:gd name="connsiteY8" fmla="*/ 1691263 h 4316944"/>
              <a:gd name="connsiteX9" fmla="*/ 362287 w 3368950"/>
              <a:gd name="connsiteY9" fmla="*/ 619002 h 4316944"/>
              <a:gd name="connsiteX0" fmla="*/ 362287 w 3368950"/>
              <a:gd name="connsiteY0" fmla="*/ 619002 h 4316944"/>
              <a:gd name="connsiteX1" fmla="*/ 1518734 w 3368950"/>
              <a:gd name="connsiteY1" fmla="*/ 438 h 4316944"/>
              <a:gd name="connsiteX2" fmla="*/ 3347534 w 3368950"/>
              <a:gd name="connsiteY2" fmla="*/ 1735110 h 4316944"/>
              <a:gd name="connsiteX3" fmla="*/ 2769310 w 3368950"/>
              <a:gd name="connsiteY3" fmla="*/ 3227732 h 4316944"/>
              <a:gd name="connsiteX4" fmla="*/ 1585969 w 3368950"/>
              <a:gd name="connsiteY4" fmla="*/ 4316944 h 4316944"/>
              <a:gd name="connsiteX5" fmla="*/ 348840 w 3368950"/>
              <a:gd name="connsiteY5" fmla="*/ 3469779 h 4316944"/>
              <a:gd name="connsiteX6" fmla="*/ 239168 w 3368950"/>
              <a:gd name="connsiteY6" fmla="*/ 2594047 h 4316944"/>
              <a:gd name="connsiteX7" fmla="*/ 0 w 3368950"/>
              <a:gd name="connsiteY7" fmla="*/ 2393597 h 4316944"/>
              <a:gd name="connsiteX8" fmla="*/ 255494 w 3368950"/>
              <a:gd name="connsiteY8" fmla="*/ 1691263 h 4316944"/>
              <a:gd name="connsiteX9" fmla="*/ 362287 w 3368950"/>
              <a:gd name="connsiteY9" fmla="*/ 619002 h 4316944"/>
              <a:gd name="connsiteX0" fmla="*/ 362287 w 3368950"/>
              <a:gd name="connsiteY0" fmla="*/ 619002 h 4316944"/>
              <a:gd name="connsiteX1" fmla="*/ 1518734 w 3368950"/>
              <a:gd name="connsiteY1" fmla="*/ 438 h 4316944"/>
              <a:gd name="connsiteX2" fmla="*/ 3347534 w 3368950"/>
              <a:gd name="connsiteY2" fmla="*/ 1735110 h 4316944"/>
              <a:gd name="connsiteX3" fmla="*/ 2769310 w 3368950"/>
              <a:gd name="connsiteY3" fmla="*/ 3227732 h 4316944"/>
              <a:gd name="connsiteX4" fmla="*/ 1585969 w 3368950"/>
              <a:gd name="connsiteY4" fmla="*/ 4316944 h 4316944"/>
              <a:gd name="connsiteX5" fmla="*/ 348840 w 3368950"/>
              <a:gd name="connsiteY5" fmla="*/ 3469779 h 4316944"/>
              <a:gd name="connsiteX6" fmla="*/ 217820 w 3368950"/>
              <a:gd name="connsiteY6" fmla="*/ 2597605 h 4316944"/>
              <a:gd name="connsiteX7" fmla="*/ 0 w 3368950"/>
              <a:gd name="connsiteY7" fmla="*/ 2393597 h 4316944"/>
              <a:gd name="connsiteX8" fmla="*/ 255494 w 3368950"/>
              <a:gd name="connsiteY8" fmla="*/ 1691263 h 4316944"/>
              <a:gd name="connsiteX9" fmla="*/ 362287 w 3368950"/>
              <a:gd name="connsiteY9" fmla="*/ 619002 h 4316944"/>
              <a:gd name="connsiteX0" fmla="*/ 362287 w 3368950"/>
              <a:gd name="connsiteY0" fmla="*/ 619002 h 4316944"/>
              <a:gd name="connsiteX1" fmla="*/ 1518734 w 3368950"/>
              <a:gd name="connsiteY1" fmla="*/ 438 h 4316944"/>
              <a:gd name="connsiteX2" fmla="*/ 3347534 w 3368950"/>
              <a:gd name="connsiteY2" fmla="*/ 1735110 h 4316944"/>
              <a:gd name="connsiteX3" fmla="*/ 2769310 w 3368950"/>
              <a:gd name="connsiteY3" fmla="*/ 3227732 h 4316944"/>
              <a:gd name="connsiteX4" fmla="*/ 1585969 w 3368950"/>
              <a:gd name="connsiteY4" fmla="*/ 4316944 h 4316944"/>
              <a:gd name="connsiteX5" fmla="*/ 348840 w 3368950"/>
              <a:gd name="connsiteY5" fmla="*/ 3469779 h 4316944"/>
              <a:gd name="connsiteX6" fmla="*/ 217820 w 3368950"/>
              <a:gd name="connsiteY6" fmla="*/ 2597605 h 4316944"/>
              <a:gd name="connsiteX7" fmla="*/ 0 w 3368950"/>
              <a:gd name="connsiteY7" fmla="*/ 2393597 h 4316944"/>
              <a:gd name="connsiteX8" fmla="*/ 255494 w 3368950"/>
              <a:gd name="connsiteY8" fmla="*/ 1691263 h 4316944"/>
              <a:gd name="connsiteX9" fmla="*/ 362287 w 3368950"/>
              <a:gd name="connsiteY9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214262 w 3365392"/>
              <a:gd name="connsiteY6" fmla="*/ 2597605 h 4316944"/>
              <a:gd name="connsiteX7" fmla="*/ 0 w 3365392"/>
              <a:gd name="connsiteY7" fmla="*/ 2382923 h 4316944"/>
              <a:gd name="connsiteX8" fmla="*/ 251936 w 3365392"/>
              <a:gd name="connsiteY8" fmla="*/ 1691263 h 4316944"/>
              <a:gd name="connsiteX9" fmla="*/ 358729 w 3365392"/>
              <a:gd name="connsiteY9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214262 w 3365392"/>
              <a:gd name="connsiteY6" fmla="*/ 2526445 h 4316944"/>
              <a:gd name="connsiteX7" fmla="*/ 0 w 3365392"/>
              <a:gd name="connsiteY7" fmla="*/ 2382923 h 4316944"/>
              <a:gd name="connsiteX8" fmla="*/ 251936 w 3365392"/>
              <a:gd name="connsiteY8" fmla="*/ 1691263 h 4316944"/>
              <a:gd name="connsiteX9" fmla="*/ 358729 w 3365392"/>
              <a:gd name="connsiteY9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214262 w 3365392"/>
              <a:gd name="connsiteY6" fmla="*/ 2526445 h 4316944"/>
              <a:gd name="connsiteX7" fmla="*/ 0 w 3365392"/>
              <a:gd name="connsiteY7" fmla="*/ 2382923 h 4316944"/>
              <a:gd name="connsiteX8" fmla="*/ 251936 w 3365392"/>
              <a:gd name="connsiteY8" fmla="*/ 1691263 h 4316944"/>
              <a:gd name="connsiteX9" fmla="*/ 358729 w 3365392"/>
              <a:gd name="connsiteY9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203588 w 3365392"/>
              <a:gd name="connsiteY6" fmla="*/ 2508655 h 4316944"/>
              <a:gd name="connsiteX7" fmla="*/ 0 w 3365392"/>
              <a:gd name="connsiteY7" fmla="*/ 2382923 h 4316944"/>
              <a:gd name="connsiteX8" fmla="*/ 251936 w 3365392"/>
              <a:gd name="connsiteY8" fmla="*/ 1691263 h 4316944"/>
              <a:gd name="connsiteX9" fmla="*/ 358729 w 3365392"/>
              <a:gd name="connsiteY9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203588 w 3365392"/>
              <a:gd name="connsiteY6" fmla="*/ 2508655 h 4316944"/>
              <a:gd name="connsiteX7" fmla="*/ 0 w 3365392"/>
              <a:gd name="connsiteY7" fmla="*/ 2382923 h 4316944"/>
              <a:gd name="connsiteX8" fmla="*/ 251936 w 3365392"/>
              <a:gd name="connsiteY8" fmla="*/ 1691263 h 4316944"/>
              <a:gd name="connsiteX9" fmla="*/ 358729 w 3365392"/>
              <a:gd name="connsiteY9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207146 w 3365392"/>
              <a:gd name="connsiteY6" fmla="*/ 2821757 h 4316944"/>
              <a:gd name="connsiteX7" fmla="*/ 203588 w 3365392"/>
              <a:gd name="connsiteY7" fmla="*/ 2508655 h 4316944"/>
              <a:gd name="connsiteX8" fmla="*/ 0 w 3365392"/>
              <a:gd name="connsiteY8" fmla="*/ 2382923 h 4316944"/>
              <a:gd name="connsiteX9" fmla="*/ 251936 w 3365392"/>
              <a:gd name="connsiteY9" fmla="*/ 1691263 h 4316944"/>
              <a:gd name="connsiteX10" fmla="*/ 358729 w 3365392"/>
              <a:gd name="connsiteY10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210704 w 3365392"/>
              <a:gd name="connsiteY6" fmla="*/ 2739924 h 4316944"/>
              <a:gd name="connsiteX7" fmla="*/ 203588 w 3365392"/>
              <a:gd name="connsiteY7" fmla="*/ 2508655 h 4316944"/>
              <a:gd name="connsiteX8" fmla="*/ 0 w 3365392"/>
              <a:gd name="connsiteY8" fmla="*/ 2382923 h 4316944"/>
              <a:gd name="connsiteX9" fmla="*/ 251936 w 3365392"/>
              <a:gd name="connsiteY9" fmla="*/ 1691263 h 4316944"/>
              <a:gd name="connsiteX10" fmla="*/ 358729 w 3365392"/>
              <a:gd name="connsiteY10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210704 w 3365392"/>
              <a:gd name="connsiteY6" fmla="*/ 2739924 h 4316944"/>
              <a:gd name="connsiteX7" fmla="*/ 203588 w 3365392"/>
              <a:gd name="connsiteY7" fmla="*/ 2508655 h 4316944"/>
              <a:gd name="connsiteX8" fmla="*/ 0 w 3365392"/>
              <a:gd name="connsiteY8" fmla="*/ 2382923 h 4316944"/>
              <a:gd name="connsiteX9" fmla="*/ 251936 w 3365392"/>
              <a:gd name="connsiteY9" fmla="*/ 1691263 h 4316944"/>
              <a:gd name="connsiteX10" fmla="*/ 358729 w 3365392"/>
              <a:gd name="connsiteY10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278306 w 3365392"/>
              <a:gd name="connsiteY6" fmla="*/ 2828873 h 4316944"/>
              <a:gd name="connsiteX7" fmla="*/ 210704 w 3365392"/>
              <a:gd name="connsiteY7" fmla="*/ 2739924 h 4316944"/>
              <a:gd name="connsiteX8" fmla="*/ 203588 w 3365392"/>
              <a:gd name="connsiteY8" fmla="*/ 2508655 h 4316944"/>
              <a:gd name="connsiteX9" fmla="*/ 0 w 3365392"/>
              <a:gd name="connsiteY9" fmla="*/ 2382923 h 4316944"/>
              <a:gd name="connsiteX10" fmla="*/ 251936 w 3365392"/>
              <a:gd name="connsiteY10" fmla="*/ 1691263 h 4316944"/>
              <a:gd name="connsiteX11" fmla="*/ 358729 w 3365392"/>
              <a:gd name="connsiteY11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306770 w 3365392"/>
              <a:gd name="connsiteY6" fmla="*/ 2825315 h 4316944"/>
              <a:gd name="connsiteX7" fmla="*/ 210704 w 3365392"/>
              <a:gd name="connsiteY7" fmla="*/ 2739924 h 4316944"/>
              <a:gd name="connsiteX8" fmla="*/ 203588 w 3365392"/>
              <a:gd name="connsiteY8" fmla="*/ 2508655 h 4316944"/>
              <a:gd name="connsiteX9" fmla="*/ 0 w 3365392"/>
              <a:gd name="connsiteY9" fmla="*/ 2382923 h 4316944"/>
              <a:gd name="connsiteX10" fmla="*/ 251936 w 3365392"/>
              <a:gd name="connsiteY10" fmla="*/ 1691263 h 4316944"/>
              <a:gd name="connsiteX11" fmla="*/ 358729 w 3365392"/>
              <a:gd name="connsiteY11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306770 w 3365392"/>
              <a:gd name="connsiteY6" fmla="*/ 2825315 h 4316944"/>
              <a:gd name="connsiteX7" fmla="*/ 210704 w 3365392"/>
              <a:gd name="connsiteY7" fmla="*/ 2739924 h 4316944"/>
              <a:gd name="connsiteX8" fmla="*/ 203588 w 3365392"/>
              <a:gd name="connsiteY8" fmla="*/ 2508655 h 4316944"/>
              <a:gd name="connsiteX9" fmla="*/ 0 w 3365392"/>
              <a:gd name="connsiteY9" fmla="*/ 2382923 h 4316944"/>
              <a:gd name="connsiteX10" fmla="*/ 251936 w 3365392"/>
              <a:gd name="connsiteY10" fmla="*/ 1691263 h 4316944"/>
              <a:gd name="connsiteX11" fmla="*/ 358729 w 3365392"/>
              <a:gd name="connsiteY11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306770 w 3365392"/>
              <a:gd name="connsiteY6" fmla="*/ 2825315 h 4316944"/>
              <a:gd name="connsiteX7" fmla="*/ 210704 w 3365392"/>
              <a:gd name="connsiteY7" fmla="*/ 2739924 h 4316944"/>
              <a:gd name="connsiteX8" fmla="*/ 203588 w 3365392"/>
              <a:gd name="connsiteY8" fmla="*/ 2508655 h 4316944"/>
              <a:gd name="connsiteX9" fmla="*/ 0 w 3365392"/>
              <a:gd name="connsiteY9" fmla="*/ 2382923 h 4316944"/>
              <a:gd name="connsiteX10" fmla="*/ 251936 w 3365392"/>
              <a:gd name="connsiteY10" fmla="*/ 1691263 h 4316944"/>
              <a:gd name="connsiteX11" fmla="*/ 358729 w 3365392"/>
              <a:gd name="connsiteY11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221378 w 3365392"/>
              <a:gd name="connsiteY6" fmla="*/ 3198903 h 4316944"/>
              <a:gd name="connsiteX7" fmla="*/ 306770 w 3365392"/>
              <a:gd name="connsiteY7" fmla="*/ 2825315 h 4316944"/>
              <a:gd name="connsiteX8" fmla="*/ 210704 w 3365392"/>
              <a:gd name="connsiteY8" fmla="*/ 2739924 h 4316944"/>
              <a:gd name="connsiteX9" fmla="*/ 203588 w 3365392"/>
              <a:gd name="connsiteY9" fmla="*/ 2508655 h 4316944"/>
              <a:gd name="connsiteX10" fmla="*/ 0 w 3365392"/>
              <a:gd name="connsiteY10" fmla="*/ 2382923 h 4316944"/>
              <a:gd name="connsiteX11" fmla="*/ 251936 w 3365392"/>
              <a:gd name="connsiteY11" fmla="*/ 1691263 h 4316944"/>
              <a:gd name="connsiteX12" fmla="*/ 358729 w 3365392"/>
              <a:gd name="connsiteY12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374371 w 3365392"/>
              <a:gd name="connsiteY6" fmla="*/ 3092163 h 4316944"/>
              <a:gd name="connsiteX7" fmla="*/ 306770 w 3365392"/>
              <a:gd name="connsiteY7" fmla="*/ 2825315 h 4316944"/>
              <a:gd name="connsiteX8" fmla="*/ 210704 w 3365392"/>
              <a:gd name="connsiteY8" fmla="*/ 2739924 h 4316944"/>
              <a:gd name="connsiteX9" fmla="*/ 203588 w 3365392"/>
              <a:gd name="connsiteY9" fmla="*/ 2508655 h 4316944"/>
              <a:gd name="connsiteX10" fmla="*/ 0 w 3365392"/>
              <a:gd name="connsiteY10" fmla="*/ 2382923 h 4316944"/>
              <a:gd name="connsiteX11" fmla="*/ 251936 w 3365392"/>
              <a:gd name="connsiteY11" fmla="*/ 1691263 h 4316944"/>
              <a:gd name="connsiteX12" fmla="*/ 358729 w 3365392"/>
              <a:gd name="connsiteY12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345282 w 3365392"/>
              <a:gd name="connsiteY5" fmla="*/ 3469779 h 4316944"/>
              <a:gd name="connsiteX6" fmla="*/ 374371 w 3365392"/>
              <a:gd name="connsiteY6" fmla="*/ 3092163 h 4316944"/>
              <a:gd name="connsiteX7" fmla="*/ 306770 w 3365392"/>
              <a:gd name="connsiteY7" fmla="*/ 2825315 h 4316944"/>
              <a:gd name="connsiteX8" fmla="*/ 210704 w 3365392"/>
              <a:gd name="connsiteY8" fmla="*/ 2739924 h 4316944"/>
              <a:gd name="connsiteX9" fmla="*/ 203588 w 3365392"/>
              <a:gd name="connsiteY9" fmla="*/ 2508655 h 4316944"/>
              <a:gd name="connsiteX10" fmla="*/ 0 w 3365392"/>
              <a:gd name="connsiteY10" fmla="*/ 2382923 h 4316944"/>
              <a:gd name="connsiteX11" fmla="*/ 251936 w 3365392"/>
              <a:gd name="connsiteY11" fmla="*/ 1691263 h 4316944"/>
              <a:gd name="connsiteX12" fmla="*/ 358729 w 3365392"/>
              <a:gd name="connsiteY12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484043 w 3365392"/>
              <a:gd name="connsiteY5" fmla="*/ 3533822 h 4316944"/>
              <a:gd name="connsiteX6" fmla="*/ 374371 w 3365392"/>
              <a:gd name="connsiteY6" fmla="*/ 3092163 h 4316944"/>
              <a:gd name="connsiteX7" fmla="*/ 306770 w 3365392"/>
              <a:gd name="connsiteY7" fmla="*/ 2825315 h 4316944"/>
              <a:gd name="connsiteX8" fmla="*/ 210704 w 3365392"/>
              <a:gd name="connsiteY8" fmla="*/ 2739924 h 4316944"/>
              <a:gd name="connsiteX9" fmla="*/ 203588 w 3365392"/>
              <a:gd name="connsiteY9" fmla="*/ 2508655 h 4316944"/>
              <a:gd name="connsiteX10" fmla="*/ 0 w 3365392"/>
              <a:gd name="connsiteY10" fmla="*/ 2382923 h 4316944"/>
              <a:gd name="connsiteX11" fmla="*/ 251936 w 3365392"/>
              <a:gd name="connsiteY11" fmla="*/ 1691263 h 4316944"/>
              <a:gd name="connsiteX12" fmla="*/ 358729 w 3365392"/>
              <a:gd name="connsiteY12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484043 w 3365392"/>
              <a:gd name="connsiteY5" fmla="*/ 3533822 h 4316944"/>
              <a:gd name="connsiteX6" fmla="*/ 374371 w 3365392"/>
              <a:gd name="connsiteY6" fmla="*/ 3092163 h 4316944"/>
              <a:gd name="connsiteX7" fmla="*/ 306770 w 3365392"/>
              <a:gd name="connsiteY7" fmla="*/ 2825315 h 4316944"/>
              <a:gd name="connsiteX8" fmla="*/ 210704 w 3365392"/>
              <a:gd name="connsiteY8" fmla="*/ 2739924 h 4316944"/>
              <a:gd name="connsiteX9" fmla="*/ 203588 w 3365392"/>
              <a:gd name="connsiteY9" fmla="*/ 2508655 h 4316944"/>
              <a:gd name="connsiteX10" fmla="*/ 0 w 3365392"/>
              <a:gd name="connsiteY10" fmla="*/ 2382923 h 4316944"/>
              <a:gd name="connsiteX11" fmla="*/ 251936 w 3365392"/>
              <a:gd name="connsiteY11" fmla="*/ 1691263 h 4316944"/>
              <a:gd name="connsiteX12" fmla="*/ 358729 w 3365392"/>
              <a:gd name="connsiteY12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484043 w 3365392"/>
              <a:gd name="connsiteY5" fmla="*/ 3533822 h 4316944"/>
              <a:gd name="connsiteX6" fmla="*/ 374371 w 3365392"/>
              <a:gd name="connsiteY6" fmla="*/ 3092163 h 4316944"/>
              <a:gd name="connsiteX7" fmla="*/ 306770 w 3365392"/>
              <a:gd name="connsiteY7" fmla="*/ 2825315 h 4316944"/>
              <a:gd name="connsiteX8" fmla="*/ 210704 w 3365392"/>
              <a:gd name="connsiteY8" fmla="*/ 2739924 h 4316944"/>
              <a:gd name="connsiteX9" fmla="*/ 203588 w 3365392"/>
              <a:gd name="connsiteY9" fmla="*/ 2508655 h 4316944"/>
              <a:gd name="connsiteX10" fmla="*/ 0 w 3365392"/>
              <a:gd name="connsiteY10" fmla="*/ 2382923 h 4316944"/>
              <a:gd name="connsiteX11" fmla="*/ 251936 w 3365392"/>
              <a:gd name="connsiteY11" fmla="*/ 1691263 h 4316944"/>
              <a:gd name="connsiteX12" fmla="*/ 358729 w 3365392"/>
              <a:gd name="connsiteY12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448463 w 3365392"/>
              <a:gd name="connsiteY5" fmla="*/ 3441315 h 4316944"/>
              <a:gd name="connsiteX6" fmla="*/ 374371 w 3365392"/>
              <a:gd name="connsiteY6" fmla="*/ 3092163 h 4316944"/>
              <a:gd name="connsiteX7" fmla="*/ 306770 w 3365392"/>
              <a:gd name="connsiteY7" fmla="*/ 2825315 h 4316944"/>
              <a:gd name="connsiteX8" fmla="*/ 210704 w 3365392"/>
              <a:gd name="connsiteY8" fmla="*/ 2739924 h 4316944"/>
              <a:gd name="connsiteX9" fmla="*/ 203588 w 3365392"/>
              <a:gd name="connsiteY9" fmla="*/ 2508655 h 4316944"/>
              <a:gd name="connsiteX10" fmla="*/ 0 w 3365392"/>
              <a:gd name="connsiteY10" fmla="*/ 2382923 h 4316944"/>
              <a:gd name="connsiteX11" fmla="*/ 251936 w 3365392"/>
              <a:gd name="connsiteY11" fmla="*/ 1691263 h 4316944"/>
              <a:gd name="connsiteX12" fmla="*/ 358729 w 3365392"/>
              <a:gd name="connsiteY12" fmla="*/ 619002 h 4316944"/>
              <a:gd name="connsiteX0" fmla="*/ 358729 w 3365392"/>
              <a:gd name="connsiteY0" fmla="*/ 619002 h 4316944"/>
              <a:gd name="connsiteX1" fmla="*/ 1515176 w 3365392"/>
              <a:gd name="connsiteY1" fmla="*/ 438 h 4316944"/>
              <a:gd name="connsiteX2" fmla="*/ 3343976 w 3365392"/>
              <a:gd name="connsiteY2" fmla="*/ 1735110 h 4316944"/>
              <a:gd name="connsiteX3" fmla="*/ 2765752 w 3365392"/>
              <a:gd name="connsiteY3" fmla="*/ 3227732 h 4316944"/>
              <a:gd name="connsiteX4" fmla="*/ 1582411 w 3365392"/>
              <a:gd name="connsiteY4" fmla="*/ 4316944 h 4316944"/>
              <a:gd name="connsiteX5" fmla="*/ 448463 w 3365392"/>
              <a:gd name="connsiteY5" fmla="*/ 3441315 h 4316944"/>
              <a:gd name="connsiteX6" fmla="*/ 374371 w 3365392"/>
              <a:gd name="connsiteY6" fmla="*/ 3092163 h 4316944"/>
              <a:gd name="connsiteX7" fmla="*/ 306770 w 3365392"/>
              <a:gd name="connsiteY7" fmla="*/ 2825315 h 4316944"/>
              <a:gd name="connsiteX8" fmla="*/ 210704 w 3365392"/>
              <a:gd name="connsiteY8" fmla="*/ 2739924 h 4316944"/>
              <a:gd name="connsiteX9" fmla="*/ 203588 w 3365392"/>
              <a:gd name="connsiteY9" fmla="*/ 2508655 h 4316944"/>
              <a:gd name="connsiteX10" fmla="*/ 0 w 3365392"/>
              <a:gd name="connsiteY10" fmla="*/ 2382923 h 4316944"/>
              <a:gd name="connsiteX11" fmla="*/ 251936 w 3365392"/>
              <a:gd name="connsiteY11" fmla="*/ 1691263 h 4316944"/>
              <a:gd name="connsiteX12" fmla="*/ 358729 w 3365392"/>
              <a:gd name="connsiteY12" fmla="*/ 619002 h 4316944"/>
              <a:gd name="connsiteX0" fmla="*/ 358729 w 3365392"/>
              <a:gd name="connsiteY0" fmla="*/ 619002 h 4327664"/>
              <a:gd name="connsiteX1" fmla="*/ 1515176 w 3365392"/>
              <a:gd name="connsiteY1" fmla="*/ 438 h 4327664"/>
              <a:gd name="connsiteX2" fmla="*/ 3343976 w 3365392"/>
              <a:gd name="connsiteY2" fmla="*/ 1735110 h 4327664"/>
              <a:gd name="connsiteX3" fmla="*/ 2765752 w 3365392"/>
              <a:gd name="connsiteY3" fmla="*/ 3227732 h 4327664"/>
              <a:gd name="connsiteX4" fmla="*/ 1582411 w 3365392"/>
              <a:gd name="connsiteY4" fmla="*/ 4316944 h 4327664"/>
              <a:gd name="connsiteX5" fmla="*/ 844024 w 3365392"/>
              <a:gd name="connsiteY5" fmla="*/ 3764621 h 4327664"/>
              <a:gd name="connsiteX6" fmla="*/ 448463 w 3365392"/>
              <a:gd name="connsiteY6" fmla="*/ 3441315 h 4327664"/>
              <a:gd name="connsiteX7" fmla="*/ 374371 w 3365392"/>
              <a:gd name="connsiteY7" fmla="*/ 3092163 h 4327664"/>
              <a:gd name="connsiteX8" fmla="*/ 306770 w 3365392"/>
              <a:gd name="connsiteY8" fmla="*/ 2825315 h 4327664"/>
              <a:gd name="connsiteX9" fmla="*/ 210704 w 3365392"/>
              <a:gd name="connsiteY9" fmla="*/ 2739924 h 4327664"/>
              <a:gd name="connsiteX10" fmla="*/ 203588 w 3365392"/>
              <a:gd name="connsiteY10" fmla="*/ 2508655 h 4327664"/>
              <a:gd name="connsiteX11" fmla="*/ 0 w 3365392"/>
              <a:gd name="connsiteY11" fmla="*/ 2382923 h 4327664"/>
              <a:gd name="connsiteX12" fmla="*/ 251936 w 3365392"/>
              <a:gd name="connsiteY12" fmla="*/ 1691263 h 4327664"/>
              <a:gd name="connsiteX13" fmla="*/ 358729 w 3365392"/>
              <a:gd name="connsiteY13" fmla="*/ 619002 h 4327664"/>
              <a:gd name="connsiteX0" fmla="*/ 358729 w 3365392"/>
              <a:gd name="connsiteY0" fmla="*/ 619002 h 4327664"/>
              <a:gd name="connsiteX1" fmla="*/ 1515176 w 3365392"/>
              <a:gd name="connsiteY1" fmla="*/ 438 h 4327664"/>
              <a:gd name="connsiteX2" fmla="*/ 3343976 w 3365392"/>
              <a:gd name="connsiteY2" fmla="*/ 1735110 h 4327664"/>
              <a:gd name="connsiteX3" fmla="*/ 2765752 w 3365392"/>
              <a:gd name="connsiteY3" fmla="*/ 3227732 h 4327664"/>
              <a:gd name="connsiteX4" fmla="*/ 1582411 w 3365392"/>
              <a:gd name="connsiteY4" fmla="*/ 4316944 h 4327664"/>
              <a:gd name="connsiteX5" fmla="*/ 844024 w 3365392"/>
              <a:gd name="connsiteY5" fmla="*/ 3764621 h 4327664"/>
              <a:gd name="connsiteX6" fmla="*/ 398651 w 3365392"/>
              <a:gd name="connsiteY6" fmla="*/ 3412851 h 4327664"/>
              <a:gd name="connsiteX7" fmla="*/ 374371 w 3365392"/>
              <a:gd name="connsiteY7" fmla="*/ 3092163 h 4327664"/>
              <a:gd name="connsiteX8" fmla="*/ 306770 w 3365392"/>
              <a:gd name="connsiteY8" fmla="*/ 2825315 h 4327664"/>
              <a:gd name="connsiteX9" fmla="*/ 210704 w 3365392"/>
              <a:gd name="connsiteY9" fmla="*/ 2739924 h 4327664"/>
              <a:gd name="connsiteX10" fmla="*/ 203588 w 3365392"/>
              <a:gd name="connsiteY10" fmla="*/ 2508655 h 4327664"/>
              <a:gd name="connsiteX11" fmla="*/ 0 w 3365392"/>
              <a:gd name="connsiteY11" fmla="*/ 2382923 h 4327664"/>
              <a:gd name="connsiteX12" fmla="*/ 251936 w 3365392"/>
              <a:gd name="connsiteY12" fmla="*/ 1691263 h 4327664"/>
              <a:gd name="connsiteX13" fmla="*/ 358729 w 3365392"/>
              <a:gd name="connsiteY13" fmla="*/ 619002 h 4327664"/>
              <a:gd name="connsiteX0" fmla="*/ 358729 w 3365392"/>
              <a:gd name="connsiteY0" fmla="*/ 619002 h 4324282"/>
              <a:gd name="connsiteX1" fmla="*/ 1515176 w 3365392"/>
              <a:gd name="connsiteY1" fmla="*/ 438 h 4324282"/>
              <a:gd name="connsiteX2" fmla="*/ 3343976 w 3365392"/>
              <a:gd name="connsiteY2" fmla="*/ 1735110 h 4324282"/>
              <a:gd name="connsiteX3" fmla="*/ 2765752 w 3365392"/>
              <a:gd name="connsiteY3" fmla="*/ 3227732 h 4324282"/>
              <a:gd name="connsiteX4" fmla="*/ 1582411 w 3365392"/>
              <a:gd name="connsiteY4" fmla="*/ 4316944 h 4324282"/>
              <a:gd name="connsiteX5" fmla="*/ 1203380 w 3365392"/>
              <a:gd name="connsiteY5" fmla="*/ 3504889 h 4324282"/>
              <a:gd name="connsiteX6" fmla="*/ 398651 w 3365392"/>
              <a:gd name="connsiteY6" fmla="*/ 3412851 h 4324282"/>
              <a:gd name="connsiteX7" fmla="*/ 374371 w 3365392"/>
              <a:gd name="connsiteY7" fmla="*/ 3092163 h 4324282"/>
              <a:gd name="connsiteX8" fmla="*/ 306770 w 3365392"/>
              <a:gd name="connsiteY8" fmla="*/ 2825315 h 4324282"/>
              <a:gd name="connsiteX9" fmla="*/ 210704 w 3365392"/>
              <a:gd name="connsiteY9" fmla="*/ 2739924 h 4324282"/>
              <a:gd name="connsiteX10" fmla="*/ 203588 w 3365392"/>
              <a:gd name="connsiteY10" fmla="*/ 2508655 h 4324282"/>
              <a:gd name="connsiteX11" fmla="*/ 0 w 3365392"/>
              <a:gd name="connsiteY11" fmla="*/ 2382923 h 4324282"/>
              <a:gd name="connsiteX12" fmla="*/ 251936 w 3365392"/>
              <a:gd name="connsiteY12" fmla="*/ 1691263 h 4324282"/>
              <a:gd name="connsiteX13" fmla="*/ 358729 w 3365392"/>
              <a:gd name="connsiteY13" fmla="*/ 619002 h 4324282"/>
              <a:gd name="connsiteX0" fmla="*/ 358729 w 3365392"/>
              <a:gd name="connsiteY0" fmla="*/ 619002 h 4324282"/>
              <a:gd name="connsiteX1" fmla="*/ 1515176 w 3365392"/>
              <a:gd name="connsiteY1" fmla="*/ 438 h 4324282"/>
              <a:gd name="connsiteX2" fmla="*/ 3343976 w 3365392"/>
              <a:gd name="connsiteY2" fmla="*/ 1735110 h 4324282"/>
              <a:gd name="connsiteX3" fmla="*/ 2765752 w 3365392"/>
              <a:gd name="connsiteY3" fmla="*/ 3227732 h 4324282"/>
              <a:gd name="connsiteX4" fmla="*/ 1582411 w 3365392"/>
              <a:gd name="connsiteY4" fmla="*/ 4316944 h 4324282"/>
              <a:gd name="connsiteX5" fmla="*/ 1203380 w 3365392"/>
              <a:gd name="connsiteY5" fmla="*/ 3504889 h 4324282"/>
              <a:gd name="connsiteX6" fmla="*/ 398651 w 3365392"/>
              <a:gd name="connsiteY6" fmla="*/ 3412851 h 4324282"/>
              <a:gd name="connsiteX7" fmla="*/ 374371 w 3365392"/>
              <a:gd name="connsiteY7" fmla="*/ 3092163 h 4324282"/>
              <a:gd name="connsiteX8" fmla="*/ 306770 w 3365392"/>
              <a:gd name="connsiteY8" fmla="*/ 2825315 h 4324282"/>
              <a:gd name="connsiteX9" fmla="*/ 210704 w 3365392"/>
              <a:gd name="connsiteY9" fmla="*/ 2739924 h 4324282"/>
              <a:gd name="connsiteX10" fmla="*/ 203588 w 3365392"/>
              <a:gd name="connsiteY10" fmla="*/ 2508655 h 4324282"/>
              <a:gd name="connsiteX11" fmla="*/ 0 w 3365392"/>
              <a:gd name="connsiteY11" fmla="*/ 2382923 h 4324282"/>
              <a:gd name="connsiteX12" fmla="*/ 251936 w 3365392"/>
              <a:gd name="connsiteY12" fmla="*/ 1691263 h 4324282"/>
              <a:gd name="connsiteX13" fmla="*/ 358729 w 3365392"/>
              <a:gd name="connsiteY13" fmla="*/ 619002 h 4324282"/>
              <a:gd name="connsiteX0" fmla="*/ 358729 w 3365392"/>
              <a:gd name="connsiteY0" fmla="*/ 619002 h 4324282"/>
              <a:gd name="connsiteX1" fmla="*/ 1515176 w 3365392"/>
              <a:gd name="connsiteY1" fmla="*/ 438 h 4324282"/>
              <a:gd name="connsiteX2" fmla="*/ 3343976 w 3365392"/>
              <a:gd name="connsiteY2" fmla="*/ 1735110 h 4324282"/>
              <a:gd name="connsiteX3" fmla="*/ 2765752 w 3365392"/>
              <a:gd name="connsiteY3" fmla="*/ 3227732 h 4324282"/>
              <a:gd name="connsiteX4" fmla="*/ 1582411 w 3365392"/>
              <a:gd name="connsiteY4" fmla="*/ 4316944 h 4324282"/>
              <a:gd name="connsiteX5" fmla="*/ 1203380 w 3365392"/>
              <a:gd name="connsiteY5" fmla="*/ 3504889 h 4324282"/>
              <a:gd name="connsiteX6" fmla="*/ 441347 w 3365392"/>
              <a:gd name="connsiteY6" fmla="*/ 3462663 h 4324282"/>
              <a:gd name="connsiteX7" fmla="*/ 374371 w 3365392"/>
              <a:gd name="connsiteY7" fmla="*/ 3092163 h 4324282"/>
              <a:gd name="connsiteX8" fmla="*/ 306770 w 3365392"/>
              <a:gd name="connsiteY8" fmla="*/ 2825315 h 4324282"/>
              <a:gd name="connsiteX9" fmla="*/ 210704 w 3365392"/>
              <a:gd name="connsiteY9" fmla="*/ 2739924 h 4324282"/>
              <a:gd name="connsiteX10" fmla="*/ 203588 w 3365392"/>
              <a:gd name="connsiteY10" fmla="*/ 2508655 h 4324282"/>
              <a:gd name="connsiteX11" fmla="*/ 0 w 3365392"/>
              <a:gd name="connsiteY11" fmla="*/ 2382923 h 4324282"/>
              <a:gd name="connsiteX12" fmla="*/ 251936 w 3365392"/>
              <a:gd name="connsiteY12" fmla="*/ 1691263 h 4324282"/>
              <a:gd name="connsiteX13" fmla="*/ 358729 w 3365392"/>
              <a:gd name="connsiteY13" fmla="*/ 619002 h 4324282"/>
              <a:gd name="connsiteX0" fmla="*/ 358729 w 3365392"/>
              <a:gd name="connsiteY0" fmla="*/ 619002 h 4324282"/>
              <a:gd name="connsiteX1" fmla="*/ 1515176 w 3365392"/>
              <a:gd name="connsiteY1" fmla="*/ 438 h 4324282"/>
              <a:gd name="connsiteX2" fmla="*/ 3343976 w 3365392"/>
              <a:gd name="connsiteY2" fmla="*/ 1735110 h 4324282"/>
              <a:gd name="connsiteX3" fmla="*/ 2765752 w 3365392"/>
              <a:gd name="connsiteY3" fmla="*/ 3227732 h 4324282"/>
              <a:gd name="connsiteX4" fmla="*/ 1582411 w 3365392"/>
              <a:gd name="connsiteY4" fmla="*/ 4316944 h 4324282"/>
              <a:gd name="connsiteX5" fmla="*/ 1203380 w 3365392"/>
              <a:gd name="connsiteY5" fmla="*/ 3504889 h 4324282"/>
              <a:gd name="connsiteX6" fmla="*/ 444905 w 3365392"/>
              <a:gd name="connsiteY6" fmla="*/ 3444873 h 4324282"/>
              <a:gd name="connsiteX7" fmla="*/ 374371 w 3365392"/>
              <a:gd name="connsiteY7" fmla="*/ 3092163 h 4324282"/>
              <a:gd name="connsiteX8" fmla="*/ 306770 w 3365392"/>
              <a:gd name="connsiteY8" fmla="*/ 2825315 h 4324282"/>
              <a:gd name="connsiteX9" fmla="*/ 210704 w 3365392"/>
              <a:gd name="connsiteY9" fmla="*/ 2739924 h 4324282"/>
              <a:gd name="connsiteX10" fmla="*/ 203588 w 3365392"/>
              <a:gd name="connsiteY10" fmla="*/ 2508655 h 4324282"/>
              <a:gd name="connsiteX11" fmla="*/ 0 w 3365392"/>
              <a:gd name="connsiteY11" fmla="*/ 2382923 h 4324282"/>
              <a:gd name="connsiteX12" fmla="*/ 251936 w 3365392"/>
              <a:gd name="connsiteY12" fmla="*/ 1691263 h 4324282"/>
              <a:gd name="connsiteX13" fmla="*/ 358729 w 3365392"/>
              <a:gd name="connsiteY13" fmla="*/ 619002 h 4324282"/>
              <a:gd name="connsiteX0" fmla="*/ 358729 w 3365392"/>
              <a:gd name="connsiteY0" fmla="*/ 619002 h 4324282"/>
              <a:gd name="connsiteX1" fmla="*/ 1515176 w 3365392"/>
              <a:gd name="connsiteY1" fmla="*/ 438 h 4324282"/>
              <a:gd name="connsiteX2" fmla="*/ 3343976 w 3365392"/>
              <a:gd name="connsiteY2" fmla="*/ 1735110 h 4324282"/>
              <a:gd name="connsiteX3" fmla="*/ 2765752 w 3365392"/>
              <a:gd name="connsiteY3" fmla="*/ 3227732 h 4324282"/>
              <a:gd name="connsiteX4" fmla="*/ 1582411 w 3365392"/>
              <a:gd name="connsiteY4" fmla="*/ 4316944 h 4324282"/>
              <a:gd name="connsiteX5" fmla="*/ 1203380 w 3365392"/>
              <a:gd name="connsiteY5" fmla="*/ 3504889 h 4324282"/>
              <a:gd name="connsiteX6" fmla="*/ 444905 w 3365392"/>
              <a:gd name="connsiteY6" fmla="*/ 3444873 h 4324282"/>
              <a:gd name="connsiteX7" fmla="*/ 374371 w 3365392"/>
              <a:gd name="connsiteY7" fmla="*/ 3092163 h 4324282"/>
              <a:gd name="connsiteX8" fmla="*/ 306770 w 3365392"/>
              <a:gd name="connsiteY8" fmla="*/ 2825315 h 4324282"/>
              <a:gd name="connsiteX9" fmla="*/ 210704 w 3365392"/>
              <a:gd name="connsiteY9" fmla="*/ 2739924 h 4324282"/>
              <a:gd name="connsiteX10" fmla="*/ 203588 w 3365392"/>
              <a:gd name="connsiteY10" fmla="*/ 2508655 h 4324282"/>
              <a:gd name="connsiteX11" fmla="*/ 0 w 3365392"/>
              <a:gd name="connsiteY11" fmla="*/ 2382923 h 4324282"/>
              <a:gd name="connsiteX12" fmla="*/ 251936 w 3365392"/>
              <a:gd name="connsiteY12" fmla="*/ 1691263 h 4324282"/>
              <a:gd name="connsiteX13" fmla="*/ 358729 w 3365392"/>
              <a:gd name="connsiteY13" fmla="*/ 619002 h 4324282"/>
              <a:gd name="connsiteX0" fmla="*/ 358729 w 3365392"/>
              <a:gd name="connsiteY0" fmla="*/ 619002 h 4278466"/>
              <a:gd name="connsiteX1" fmla="*/ 1515176 w 3365392"/>
              <a:gd name="connsiteY1" fmla="*/ 438 h 4278466"/>
              <a:gd name="connsiteX2" fmla="*/ 3343976 w 3365392"/>
              <a:gd name="connsiteY2" fmla="*/ 1735110 h 4278466"/>
              <a:gd name="connsiteX3" fmla="*/ 2765752 w 3365392"/>
              <a:gd name="connsiteY3" fmla="*/ 3227732 h 4278466"/>
              <a:gd name="connsiteX4" fmla="*/ 1625107 w 3365392"/>
              <a:gd name="connsiteY4" fmla="*/ 4270691 h 4278466"/>
              <a:gd name="connsiteX5" fmla="*/ 1203380 w 3365392"/>
              <a:gd name="connsiteY5" fmla="*/ 3504889 h 4278466"/>
              <a:gd name="connsiteX6" fmla="*/ 444905 w 3365392"/>
              <a:gd name="connsiteY6" fmla="*/ 3444873 h 4278466"/>
              <a:gd name="connsiteX7" fmla="*/ 374371 w 3365392"/>
              <a:gd name="connsiteY7" fmla="*/ 3092163 h 4278466"/>
              <a:gd name="connsiteX8" fmla="*/ 306770 w 3365392"/>
              <a:gd name="connsiteY8" fmla="*/ 2825315 h 4278466"/>
              <a:gd name="connsiteX9" fmla="*/ 210704 w 3365392"/>
              <a:gd name="connsiteY9" fmla="*/ 2739924 h 4278466"/>
              <a:gd name="connsiteX10" fmla="*/ 203588 w 3365392"/>
              <a:gd name="connsiteY10" fmla="*/ 2508655 h 4278466"/>
              <a:gd name="connsiteX11" fmla="*/ 0 w 3365392"/>
              <a:gd name="connsiteY11" fmla="*/ 2382923 h 4278466"/>
              <a:gd name="connsiteX12" fmla="*/ 251936 w 3365392"/>
              <a:gd name="connsiteY12" fmla="*/ 1691263 h 4278466"/>
              <a:gd name="connsiteX13" fmla="*/ 358729 w 3365392"/>
              <a:gd name="connsiteY13" fmla="*/ 619002 h 4278466"/>
              <a:gd name="connsiteX0" fmla="*/ 358729 w 3365392"/>
              <a:gd name="connsiteY0" fmla="*/ 619002 h 4278466"/>
              <a:gd name="connsiteX1" fmla="*/ 1515176 w 3365392"/>
              <a:gd name="connsiteY1" fmla="*/ 438 h 4278466"/>
              <a:gd name="connsiteX2" fmla="*/ 3343976 w 3365392"/>
              <a:gd name="connsiteY2" fmla="*/ 1735110 h 4278466"/>
              <a:gd name="connsiteX3" fmla="*/ 2765752 w 3365392"/>
              <a:gd name="connsiteY3" fmla="*/ 3227732 h 4278466"/>
              <a:gd name="connsiteX4" fmla="*/ 1625107 w 3365392"/>
              <a:gd name="connsiteY4" fmla="*/ 4270691 h 4278466"/>
              <a:gd name="connsiteX5" fmla="*/ 1203380 w 3365392"/>
              <a:gd name="connsiteY5" fmla="*/ 3504889 h 4278466"/>
              <a:gd name="connsiteX6" fmla="*/ 444905 w 3365392"/>
              <a:gd name="connsiteY6" fmla="*/ 3444873 h 4278466"/>
              <a:gd name="connsiteX7" fmla="*/ 374371 w 3365392"/>
              <a:gd name="connsiteY7" fmla="*/ 3092163 h 4278466"/>
              <a:gd name="connsiteX8" fmla="*/ 306770 w 3365392"/>
              <a:gd name="connsiteY8" fmla="*/ 2825315 h 4278466"/>
              <a:gd name="connsiteX9" fmla="*/ 210704 w 3365392"/>
              <a:gd name="connsiteY9" fmla="*/ 2739924 h 4278466"/>
              <a:gd name="connsiteX10" fmla="*/ 203588 w 3365392"/>
              <a:gd name="connsiteY10" fmla="*/ 2508655 h 4278466"/>
              <a:gd name="connsiteX11" fmla="*/ 0 w 3365392"/>
              <a:gd name="connsiteY11" fmla="*/ 2382923 h 4278466"/>
              <a:gd name="connsiteX12" fmla="*/ 251936 w 3365392"/>
              <a:gd name="connsiteY12" fmla="*/ 1691263 h 4278466"/>
              <a:gd name="connsiteX13" fmla="*/ 358729 w 3365392"/>
              <a:gd name="connsiteY13" fmla="*/ 619002 h 4278466"/>
              <a:gd name="connsiteX0" fmla="*/ 358729 w 3365392"/>
              <a:gd name="connsiteY0" fmla="*/ 619002 h 4270691"/>
              <a:gd name="connsiteX1" fmla="*/ 1515176 w 3365392"/>
              <a:gd name="connsiteY1" fmla="*/ 438 h 4270691"/>
              <a:gd name="connsiteX2" fmla="*/ 3343976 w 3365392"/>
              <a:gd name="connsiteY2" fmla="*/ 1735110 h 4270691"/>
              <a:gd name="connsiteX3" fmla="*/ 2765752 w 3365392"/>
              <a:gd name="connsiteY3" fmla="*/ 3227732 h 4270691"/>
              <a:gd name="connsiteX4" fmla="*/ 1625107 w 3365392"/>
              <a:gd name="connsiteY4" fmla="*/ 4270691 h 4270691"/>
              <a:gd name="connsiteX5" fmla="*/ 1203380 w 3365392"/>
              <a:gd name="connsiteY5" fmla="*/ 3504889 h 4270691"/>
              <a:gd name="connsiteX6" fmla="*/ 444905 w 3365392"/>
              <a:gd name="connsiteY6" fmla="*/ 3444873 h 4270691"/>
              <a:gd name="connsiteX7" fmla="*/ 374371 w 3365392"/>
              <a:gd name="connsiteY7" fmla="*/ 3092163 h 4270691"/>
              <a:gd name="connsiteX8" fmla="*/ 306770 w 3365392"/>
              <a:gd name="connsiteY8" fmla="*/ 2825315 h 4270691"/>
              <a:gd name="connsiteX9" fmla="*/ 210704 w 3365392"/>
              <a:gd name="connsiteY9" fmla="*/ 2739924 h 4270691"/>
              <a:gd name="connsiteX10" fmla="*/ 203588 w 3365392"/>
              <a:gd name="connsiteY10" fmla="*/ 2508655 h 4270691"/>
              <a:gd name="connsiteX11" fmla="*/ 0 w 3365392"/>
              <a:gd name="connsiteY11" fmla="*/ 2382923 h 4270691"/>
              <a:gd name="connsiteX12" fmla="*/ 251936 w 3365392"/>
              <a:gd name="connsiteY12" fmla="*/ 1691263 h 4270691"/>
              <a:gd name="connsiteX13" fmla="*/ 358729 w 3365392"/>
              <a:gd name="connsiteY13" fmla="*/ 619002 h 4270691"/>
              <a:gd name="connsiteX0" fmla="*/ 358729 w 3365392"/>
              <a:gd name="connsiteY0" fmla="*/ 619002 h 4270691"/>
              <a:gd name="connsiteX1" fmla="*/ 1515176 w 3365392"/>
              <a:gd name="connsiteY1" fmla="*/ 438 h 4270691"/>
              <a:gd name="connsiteX2" fmla="*/ 3343976 w 3365392"/>
              <a:gd name="connsiteY2" fmla="*/ 1735110 h 4270691"/>
              <a:gd name="connsiteX3" fmla="*/ 2765752 w 3365392"/>
              <a:gd name="connsiteY3" fmla="*/ 3227732 h 4270691"/>
              <a:gd name="connsiteX4" fmla="*/ 1625107 w 3365392"/>
              <a:gd name="connsiteY4" fmla="*/ 4270691 h 4270691"/>
              <a:gd name="connsiteX5" fmla="*/ 1210496 w 3365392"/>
              <a:gd name="connsiteY5" fmla="*/ 3494215 h 4270691"/>
              <a:gd name="connsiteX6" fmla="*/ 444905 w 3365392"/>
              <a:gd name="connsiteY6" fmla="*/ 3444873 h 4270691"/>
              <a:gd name="connsiteX7" fmla="*/ 374371 w 3365392"/>
              <a:gd name="connsiteY7" fmla="*/ 3092163 h 4270691"/>
              <a:gd name="connsiteX8" fmla="*/ 306770 w 3365392"/>
              <a:gd name="connsiteY8" fmla="*/ 2825315 h 4270691"/>
              <a:gd name="connsiteX9" fmla="*/ 210704 w 3365392"/>
              <a:gd name="connsiteY9" fmla="*/ 2739924 h 4270691"/>
              <a:gd name="connsiteX10" fmla="*/ 203588 w 3365392"/>
              <a:gd name="connsiteY10" fmla="*/ 2508655 h 4270691"/>
              <a:gd name="connsiteX11" fmla="*/ 0 w 3365392"/>
              <a:gd name="connsiteY11" fmla="*/ 2382923 h 4270691"/>
              <a:gd name="connsiteX12" fmla="*/ 251936 w 3365392"/>
              <a:gd name="connsiteY12" fmla="*/ 1691263 h 4270691"/>
              <a:gd name="connsiteX13" fmla="*/ 358729 w 3365392"/>
              <a:gd name="connsiteY13" fmla="*/ 619002 h 4270691"/>
              <a:gd name="connsiteX0" fmla="*/ 358729 w 3365392"/>
              <a:gd name="connsiteY0" fmla="*/ 619002 h 4270691"/>
              <a:gd name="connsiteX1" fmla="*/ 1515176 w 3365392"/>
              <a:gd name="connsiteY1" fmla="*/ 438 h 4270691"/>
              <a:gd name="connsiteX2" fmla="*/ 3343976 w 3365392"/>
              <a:gd name="connsiteY2" fmla="*/ 1735110 h 4270691"/>
              <a:gd name="connsiteX3" fmla="*/ 2765752 w 3365392"/>
              <a:gd name="connsiteY3" fmla="*/ 3227732 h 4270691"/>
              <a:gd name="connsiteX4" fmla="*/ 1625107 w 3365392"/>
              <a:gd name="connsiteY4" fmla="*/ 4270691 h 4270691"/>
              <a:gd name="connsiteX5" fmla="*/ 1210496 w 3365392"/>
              <a:gd name="connsiteY5" fmla="*/ 3494215 h 4270691"/>
              <a:gd name="connsiteX6" fmla="*/ 444905 w 3365392"/>
              <a:gd name="connsiteY6" fmla="*/ 3444873 h 4270691"/>
              <a:gd name="connsiteX7" fmla="*/ 374371 w 3365392"/>
              <a:gd name="connsiteY7" fmla="*/ 3092163 h 4270691"/>
              <a:gd name="connsiteX8" fmla="*/ 306770 w 3365392"/>
              <a:gd name="connsiteY8" fmla="*/ 2825315 h 4270691"/>
              <a:gd name="connsiteX9" fmla="*/ 210704 w 3365392"/>
              <a:gd name="connsiteY9" fmla="*/ 2739924 h 4270691"/>
              <a:gd name="connsiteX10" fmla="*/ 203588 w 3365392"/>
              <a:gd name="connsiteY10" fmla="*/ 2508655 h 4270691"/>
              <a:gd name="connsiteX11" fmla="*/ 0 w 3365392"/>
              <a:gd name="connsiteY11" fmla="*/ 2382923 h 4270691"/>
              <a:gd name="connsiteX12" fmla="*/ 251936 w 3365392"/>
              <a:gd name="connsiteY12" fmla="*/ 1691263 h 4270691"/>
              <a:gd name="connsiteX13" fmla="*/ 358729 w 3365392"/>
              <a:gd name="connsiteY13" fmla="*/ 619002 h 4270691"/>
              <a:gd name="connsiteX0" fmla="*/ 358729 w 3365392"/>
              <a:gd name="connsiteY0" fmla="*/ 619002 h 4270691"/>
              <a:gd name="connsiteX1" fmla="*/ 1515176 w 3365392"/>
              <a:gd name="connsiteY1" fmla="*/ 438 h 4270691"/>
              <a:gd name="connsiteX2" fmla="*/ 3343976 w 3365392"/>
              <a:gd name="connsiteY2" fmla="*/ 1735110 h 4270691"/>
              <a:gd name="connsiteX3" fmla="*/ 2765752 w 3365392"/>
              <a:gd name="connsiteY3" fmla="*/ 3227732 h 4270691"/>
              <a:gd name="connsiteX4" fmla="*/ 1625107 w 3365392"/>
              <a:gd name="connsiteY4" fmla="*/ 4270691 h 4270691"/>
              <a:gd name="connsiteX5" fmla="*/ 1210496 w 3365392"/>
              <a:gd name="connsiteY5" fmla="*/ 3494215 h 4270691"/>
              <a:gd name="connsiteX6" fmla="*/ 444905 w 3365392"/>
              <a:gd name="connsiteY6" fmla="*/ 3444873 h 4270691"/>
              <a:gd name="connsiteX7" fmla="*/ 374371 w 3365392"/>
              <a:gd name="connsiteY7" fmla="*/ 3092163 h 4270691"/>
              <a:gd name="connsiteX8" fmla="*/ 306770 w 3365392"/>
              <a:gd name="connsiteY8" fmla="*/ 2825315 h 4270691"/>
              <a:gd name="connsiteX9" fmla="*/ 210704 w 3365392"/>
              <a:gd name="connsiteY9" fmla="*/ 2739924 h 4270691"/>
              <a:gd name="connsiteX10" fmla="*/ 203588 w 3365392"/>
              <a:gd name="connsiteY10" fmla="*/ 2508655 h 4270691"/>
              <a:gd name="connsiteX11" fmla="*/ 0 w 3365392"/>
              <a:gd name="connsiteY11" fmla="*/ 2382923 h 4270691"/>
              <a:gd name="connsiteX12" fmla="*/ 251936 w 3365392"/>
              <a:gd name="connsiteY12" fmla="*/ 1691263 h 4270691"/>
              <a:gd name="connsiteX13" fmla="*/ 358729 w 3365392"/>
              <a:gd name="connsiteY13" fmla="*/ 619002 h 4270691"/>
              <a:gd name="connsiteX0" fmla="*/ 358729 w 3365392"/>
              <a:gd name="connsiteY0" fmla="*/ 619002 h 4270691"/>
              <a:gd name="connsiteX1" fmla="*/ 1515176 w 3365392"/>
              <a:gd name="connsiteY1" fmla="*/ 438 h 4270691"/>
              <a:gd name="connsiteX2" fmla="*/ 3343976 w 3365392"/>
              <a:gd name="connsiteY2" fmla="*/ 1735110 h 4270691"/>
              <a:gd name="connsiteX3" fmla="*/ 2765752 w 3365392"/>
              <a:gd name="connsiteY3" fmla="*/ 3227732 h 4270691"/>
              <a:gd name="connsiteX4" fmla="*/ 1625107 w 3365392"/>
              <a:gd name="connsiteY4" fmla="*/ 4270691 h 4270691"/>
              <a:gd name="connsiteX5" fmla="*/ 1210496 w 3365392"/>
              <a:gd name="connsiteY5" fmla="*/ 3494215 h 4270691"/>
              <a:gd name="connsiteX6" fmla="*/ 444905 w 3365392"/>
              <a:gd name="connsiteY6" fmla="*/ 3444873 h 4270691"/>
              <a:gd name="connsiteX7" fmla="*/ 374371 w 3365392"/>
              <a:gd name="connsiteY7" fmla="*/ 3092163 h 4270691"/>
              <a:gd name="connsiteX8" fmla="*/ 306770 w 3365392"/>
              <a:gd name="connsiteY8" fmla="*/ 2825315 h 4270691"/>
              <a:gd name="connsiteX9" fmla="*/ 210704 w 3365392"/>
              <a:gd name="connsiteY9" fmla="*/ 2739924 h 4270691"/>
              <a:gd name="connsiteX10" fmla="*/ 203588 w 3365392"/>
              <a:gd name="connsiteY10" fmla="*/ 2508655 h 4270691"/>
              <a:gd name="connsiteX11" fmla="*/ 0 w 3365392"/>
              <a:gd name="connsiteY11" fmla="*/ 2382923 h 4270691"/>
              <a:gd name="connsiteX12" fmla="*/ 251936 w 3365392"/>
              <a:gd name="connsiteY12" fmla="*/ 1691263 h 4270691"/>
              <a:gd name="connsiteX13" fmla="*/ 358729 w 3365392"/>
              <a:gd name="connsiteY13" fmla="*/ 619002 h 4270691"/>
              <a:gd name="connsiteX0" fmla="*/ 358729 w 3365392"/>
              <a:gd name="connsiteY0" fmla="*/ 619002 h 4270691"/>
              <a:gd name="connsiteX1" fmla="*/ 1515176 w 3365392"/>
              <a:gd name="connsiteY1" fmla="*/ 438 h 4270691"/>
              <a:gd name="connsiteX2" fmla="*/ 3343976 w 3365392"/>
              <a:gd name="connsiteY2" fmla="*/ 1735110 h 4270691"/>
              <a:gd name="connsiteX3" fmla="*/ 2765752 w 3365392"/>
              <a:gd name="connsiteY3" fmla="*/ 3227732 h 4270691"/>
              <a:gd name="connsiteX4" fmla="*/ 1625107 w 3365392"/>
              <a:gd name="connsiteY4" fmla="*/ 4270691 h 4270691"/>
              <a:gd name="connsiteX5" fmla="*/ 1210496 w 3365392"/>
              <a:gd name="connsiteY5" fmla="*/ 3494215 h 4270691"/>
              <a:gd name="connsiteX6" fmla="*/ 434231 w 3365392"/>
              <a:gd name="connsiteY6" fmla="*/ 3430641 h 4270691"/>
              <a:gd name="connsiteX7" fmla="*/ 374371 w 3365392"/>
              <a:gd name="connsiteY7" fmla="*/ 3092163 h 4270691"/>
              <a:gd name="connsiteX8" fmla="*/ 306770 w 3365392"/>
              <a:gd name="connsiteY8" fmla="*/ 2825315 h 4270691"/>
              <a:gd name="connsiteX9" fmla="*/ 210704 w 3365392"/>
              <a:gd name="connsiteY9" fmla="*/ 2739924 h 4270691"/>
              <a:gd name="connsiteX10" fmla="*/ 203588 w 3365392"/>
              <a:gd name="connsiteY10" fmla="*/ 2508655 h 4270691"/>
              <a:gd name="connsiteX11" fmla="*/ 0 w 3365392"/>
              <a:gd name="connsiteY11" fmla="*/ 2382923 h 4270691"/>
              <a:gd name="connsiteX12" fmla="*/ 251936 w 3365392"/>
              <a:gd name="connsiteY12" fmla="*/ 1691263 h 4270691"/>
              <a:gd name="connsiteX13" fmla="*/ 358729 w 3365392"/>
              <a:gd name="connsiteY13" fmla="*/ 619002 h 4270691"/>
              <a:gd name="connsiteX0" fmla="*/ 358729 w 3365392"/>
              <a:gd name="connsiteY0" fmla="*/ 619002 h 4270691"/>
              <a:gd name="connsiteX1" fmla="*/ 1515176 w 3365392"/>
              <a:gd name="connsiteY1" fmla="*/ 438 h 4270691"/>
              <a:gd name="connsiteX2" fmla="*/ 3343976 w 3365392"/>
              <a:gd name="connsiteY2" fmla="*/ 1735110 h 4270691"/>
              <a:gd name="connsiteX3" fmla="*/ 2765752 w 3365392"/>
              <a:gd name="connsiteY3" fmla="*/ 3227732 h 4270691"/>
              <a:gd name="connsiteX4" fmla="*/ 1625107 w 3365392"/>
              <a:gd name="connsiteY4" fmla="*/ 4270691 h 4270691"/>
              <a:gd name="connsiteX5" fmla="*/ 1210496 w 3365392"/>
              <a:gd name="connsiteY5" fmla="*/ 3494215 h 4270691"/>
              <a:gd name="connsiteX6" fmla="*/ 434231 w 3365392"/>
              <a:gd name="connsiteY6" fmla="*/ 3430641 h 4270691"/>
              <a:gd name="connsiteX7" fmla="*/ 374371 w 3365392"/>
              <a:gd name="connsiteY7" fmla="*/ 3092163 h 4270691"/>
              <a:gd name="connsiteX8" fmla="*/ 306770 w 3365392"/>
              <a:gd name="connsiteY8" fmla="*/ 2825315 h 4270691"/>
              <a:gd name="connsiteX9" fmla="*/ 210704 w 3365392"/>
              <a:gd name="connsiteY9" fmla="*/ 2739924 h 4270691"/>
              <a:gd name="connsiteX10" fmla="*/ 203588 w 3365392"/>
              <a:gd name="connsiteY10" fmla="*/ 2508655 h 4270691"/>
              <a:gd name="connsiteX11" fmla="*/ 0 w 3365392"/>
              <a:gd name="connsiteY11" fmla="*/ 2382923 h 4270691"/>
              <a:gd name="connsiteX12" fmla="*/ 251936 w 3365392"/>
              <a:gd name="connsiteY12" fmla="*/ 1691263 h 4270691"/>
              <a:gd name="connsiteX13" fmla="*/ 358729 w 3365392"/>
              <a:gd name="connsiteY13" fmla="*/ 619002 h 4270691"/>
              <a:gd name="connsiteX0" fmla="*/ 358729 w 3365392"/>
              <a:gd name="connsiteY0" fmla="*/ 619002 h 4270691"/>
              <a:gd name="connsiteX1" fmla="*/ 1515176 w 3365392"/>
              <a:gd name="connsiteY1" fmla="*/ 438 h 4270691"/>
              <a:gd name="connsiteX2" fmla="*/ 3343976 w 3365392"/>
              <a:gd name="connsiteY2" fmla="*/ 1735110 h 4270691"/>
              <a:gd name="connsiteX3" fmla="*/ 2765752 w 3365392"/>
              <a:gd name="connsiteY3" fmla="*/ 3227732 h 4270691"/>
              <a:gd name="connsiteX4" fmla="*/ 1625107 w 3365392"/>
              <a:gd name="connsiteY4" fmla="*/ 4270691 h 4270691"/>
              <a:gd name="connsiteX5" fmla="*/ 1210496 w 3365392"/>
              <a:gd name="connsiteY5" fmla="*/ 3494215 h 4270691"/>
              <a:gd name="connsiteX6" fmla="*/ 434231 w 3365392"/>
              <a:gd name="connsiteY6" fmla="*/ 3430641 h 4270691"/>
              <a:gd name="connsiteX7" fmla="*/ 374371 w 3365392"/>
              <a:gd name="connsiteY7" fmla="*/ 3092163 h 4270691"/>
              <a:gd name="connsiteX8" fmla="*/ 306770 w 3365392"/>
              <a:gd name="connsiteY8" fmla="*/ 2825315 h 4270691"/>
              <a:gd name="connsiteX9" fmla="*/ 210704 w 3365392"/>
              <a:gd name="connsiteY9" fmla="*/ 2739924 h 4270691"/>
              <a:gd name="connsiteX10" fmla="*/ 203588 w 3365392"/>
              <a:gd name="connsiteY10" fmla="*/ 2508655 h 4270691"/>
              <a:gd name="connsiteX11" fmla="*/ 0 w 3365392"/>
              <a:gd name="connsiteY11" fmla="*/ 2382923 h 4270691"/>
              <a:gd name="connsiteX12" fmla="*/ 251936 w 3365392"/>
              <a:gd name="connsiteY12" fmla="*/ 1691263 h 4270691"/>
              <a:gd name="connsiteX13" fmla="*/ 358729 w 3365392"/>
              <a:gd name="connsiteY13" fmla="*/ 619002 h 4270691"/>
              <a:gd name="connsiteX0" fmla="*/ 358729 w 3365392"/>
              <a:gd name="connsiteY0" fmla="*/ 619002 h 4270691"/>
              <a:gd name="connsiteX1" fmla="*/ 1515176 w 3365392"/>
              <a:gd name="connsiteY1" fmla="*/ 438 h 4270691"/>
              <a:gd name="connsiteX2" fmla="*/ 3343976 w 3365392"/>
              <a:gd name="connsiteY2" fmla="*/ 1735110 h 4270691"/>
              <a:gd name="connsiteX3" fmla="*/ 2765752 w 3365392"/>
              <a:gd name="connsiteY3" fmla="*/ 3227732 h 4270691"/>
              <a:gd name="connsiteX4" fmla="*/ 1625107 w 3365392"/>
              <a:gd name="connsiteY4" fmla="*/ 4270691 h 4270691"/>
              <a:gd name="connsiteX5" fmla="*/ 1178474 w 3365392"/>
              <a:gd name="connsiteY5" fmla="*/ 3472867 h 4270691"/>
              <a:gd name="connsiteX6" fmla="*/ 434231 w 3365392"/>
              <a:gd name="connsiteY6" fmla="*/ 3430641 h 4270691"/>
              <a:gd name="connsiteX7" fmla="*/ 374371 w 3365392"/>
              <a:gd name="connsiteY7" fmla="*/ 3092163 h 4270691"/>
              <a:gd name="connsiteX8" fmla="*/ 306770 w 3365392"/>
              <a:gd name="connsiteY8" fmla="*/ 2825315 h 4270691"/>
              <a:gd name="connsiteX9" fmla="*/ 210704 w 3365392"/>
              <a:gd name="connsiteY9" fmla="*/ 2739924 h 4270691"/>
              <a:gd name="connsiteX10" fmla="*/ 203588 w 3365392"/>
              <a:gd name="connsiteY10" fmla="*/ 2508655 h 4270691"/>
              <a:gd name="connsiteX11" fmla="*/ 0 w 3365392"/>
              <a:gd name="connsiteY11" fmla="*/ 2382923 h 4270691"/>
              <a:gd name="connsiteX12" fmla="*/ 251936 w 3365392"/>
              <a:gd name="connsiteY12" fmla="*/ 1691263 h 4270691"/>
              <a:gd name="connsiteX13" fmla="*/ 358729 w 3365392"/>
              <a:gd name="connsiteY13" fmla="*/ 619002 h 4270691"/>
              <a:gd name="connsiteX0" fmla="*/ 358729 w 3365392"/>
              <a:gd name="connsiteY0" fmla="*/ 619002 h 4270691"/>
              <a:gd name="connsiteX1" fmla="*/ 1515176 w 3365392"/>
              <a:gd name="connsiteY1" fmla="*/ 438 h 4270691"/>
              <a:gd name="connsiteX2" fmla="*/ 3343976 w 3365392"/>
              <a:gd name="connsiteY2" fmla="*/ 1735110 h 4270691"/>
              <a:gd name="connsiteX3" fmla="*/ 2765752 w 3365392"/>
              <a:gd name="connsiteY3" fmla="*/ 3227732 h 4270691"/>
              <a:gd name="connsiteX4" fmla="*/ 1625107 w 3365392"/>
              <a:gd name="connsiteY4" fmla="*/ 4270691 h 4270691"/>
              <a:gd name="connsiteX5" fmla="*/ 1178474 w 3365392"/>
              <a:gd name="connsiteY5" fmla="*/ 3472867 h 4270691"/>
              <a:gd name="connsiteX6" fmla="*/ 434231 w 3365392"/>
              <a:gd name="connsiteY6" fmla="*/ 3430641 h 4270691"/>
              <a:gd name="connsiteX7" fmla="*/ 374371 w 3365392"/>
              <a:gd name="connsiteY7" fmla="*/ 3092163 h 4270691"/>
              <a:gd name="connsiteX8" fmla="*/ 306770 w 3365392"/>
              <a:gd name="connsiteY8" fmla="*/ 2825315 h 4270691"/>
              <a:gd name="connsiteX9" fmla="*/ 210704 w 3365392"/>
              <a:gd name="connsiteY9" fmla="*/ 2739924 h 4270691"/>
              <a:gd name="connsiteX10" fmla="*/ 203588 w 3365392"/>
              <a:gd name="connsiteY10" fmla="*/ 2508655 h 4270691"/>
              <a:gd name="connsiteX11" fmla="*/ 0 w 3365392"/>
              <a:gd name="connsiteY11" fmla="*/ 2382923 h 4270691"/>
              <a:gd name="connsiteX12" fmla="*/ 251936 w 3365392"/>
              <a:gd name="connsiteY12" fmla="*/ 1691263 h 4270691"/>
              <a:gd name="connsiteX13" fmla="*/ 358729 w 3365392"/>
              <a:gd name="connsiteY13" fmla="*/ 619002 h 4270691"/>
              <a:gd name="connsiteX0" fmla="*/ 358729 w 3365392"/>
              <a:gd name="connsiteY0" fmla="*/ 619002 h 4270691"/>
              <a:gd name="connsiteX1" fmla="*/ 1515176 w 3365392"/>
              <a:gd name="connsiteY1" fmla="*/ 438 h 4270691"/>
              <a:gd name="connsiteX2" fmla="*/ 3343976 w 3365392"/>
              <a:gd name="connsiteY2" fmla="*/ 1735110 h 4270691"/>
              <a:gd name="connsiteX3" fmla="*/ 2765752 w 3365392"/>
              <a:gd name="connsiteY3" fmla="*/ 3227732 h 4270691"/>
              <a:gd name="connsiteX4" fmla="*/ 1625107 w 3365392"/>
              <a:gd name="connsiteY4" fmla="*/ 4270691 h 4270691"/>
              <a:gd name="connsiteX5" fmla="*/ 1178474 w 3365392"/>
              <a:gd name="connsiteY5" fmla="*/ 3472867 h 4270691"/>
              <a:gd name="connsiteX6" fmla="*/ 434231 w 3365392"/>
              <a:gd name="connsiteY6" fmla="*/ 3430641 h 4270691"/>
              <a:gd name="connsiteX7" fmla="*/ 374371 w 3365392"/>
              <a:gd name="connsiteY7" fmla="*/ 3092163 h 4270691"/>
              <a:gd name="connsiteX8" fmla="*/ 306770 w 3365392"/>
              <a:gd name="connsiteY8" fmla="*/ 2825315 h 4270691"/>
              <a:gd name="connsiteX9" fmla="*/ 210704 w 3365392"/>
              <a:gd name="connsiteY9" fmla="*/ 2739924 h 4270691"/>
              <a:gd name="connsiteX10" fmla="*/ 203588 w 3365392"/>
              <a:gd name="connsiteY10" fmla="*/ 2508655 h 4270691"/>
              <a:gd name="connsiteX11" fmla="*/ 0 w 3365392"/>
              <a:gd name="connsiteY11" fmla="*/ 2382923 h 4270691"/>
              <a:gd name="connsiteX12" fmla="*/ 251936 w 3365392"/>
              <a:gd name="connsiteY12" fmla="*/ 1691263 h 4270691"/>
              <a:gd name="connsiteX13" fmla="*/ 358729 w 3365392"/>
              <a:gd name="connsiteY13" fmla="*/ 619002 h 4270691"/>
              <a:gd name="connsiteX0" fmla="*/ 358729 w 3365392"/>
              <a:gd name="connsiteY0" fmla="*/ 619002 h 4270691"/>
              <a:gd name="connsiteX1" fmla="*/ 1515176 w 3365392"/>
              <a:gd name="connsiteY1" fmla="*/ 438 h 4270691"/>
              <a:gd name="connsiteX2" fmla="*/ 3343976 w 3365392"/>
              <a:gd name="connsiteY2" fmla="*/ 1735110 h 4270691"/>
              <a:gd name="connsiteX3" fmla="*/ 2765752 w 3365392"/>
              <a:gd name="connsiteY3" fmla="*/ 3227732 h 4270691"/>
              <a:gd name="connsiteX4" fmla="*/ 1625107 w 3365392"/>
              <a:gd name="connsiteY4" fmla="*/ 4270691 h 4270691"/>
              <a:gd name="connsiteX5" fmla="*/ 1178474 w 3365392"/>
              <a:gd name="connsiteY5" fmla="*/ 3472867 h 4270691"/>
              <a:gd name="connsiteX6" fmla="*/ 434231 w 3365392"/>
              <a:gd name="connsiteY6" fmla="*/ 3430641 h 4270691"/>
              <a:gd name="connsiteX7" fmla="*/ 374371 w 3365392"/>
              <a:gd name="connsiteY7" fmla="*/ 3092163 h 4270691"/>
              <a:gd name="connsiteX8" fmla="*/ 306770 w 3365392"/>
              <a:gd name="connsiteY8" fmla="*/ 2825315 h 4270691"/>
              <a:gd name="connsiteX9" fmla="*/ 210704 w 3365392"/>
              <a:gd name="connsiteY9" fmla="*/ 2739924 h 4270691"/>
              <a:gd name="connsiteX10" fmla="*/ 203588 w 3365392"/>
              <a:gd name="connsiteY10" fmla="*/ 2508655 h 4270691"/>
              <a:gd name="connsiteX11" fmla="*/ 0 w 3365392"/>
              <a:gd name="connsiteY11" fmla="*/ 2382923 h 4270691"/>
              <a:gd name="connsiteX12" fmla="*/ 251936 w 3365392"/>
              <a:gd name="connsiteY12" fmla="*/ 1691263 h 4270691"/>
              <a:gd name="connsiteX13" fmla="*/ 358729 w 3365392"/>
              <a:gd name="connsiteY13" fmla="*/ 619002 h 4270691"/>
              <a:gd name="connsiteX0" fmla="*/ 358729 w 3365392"/>
              <a:gd name="connsiteY0" fmla="*/ 619002 h 4270691"/>
              <a:gd name="connsiteX1" fmla="*/ 1515176 w 3365392"/>
              <a:gd name="connsiteY1" fmla="*/ 438 h 4270691"/>
              <a:gd name="connsiteX2" fmla="*/ 3343976 w 3365392"/>
              <a:gd name="connsiteY2" fmla="*/ 1735110 h 4270691"/>
              <a:gd name="connsiteX3" fmla="*/ 2765752 w 3365392"/>
              <a:gd name="connsiteY3" fmla="*/ 3227732 h 4270691"/>
              <a:gd name="connsiteX4" fmla="*/ 1625107 w 3365392"/>
              <a:gd name="connsiteY4" fmla="*/ 4270691 h 4270691"/>
              <a:gd name="connsiteX5" fmla="*/ 1178474 w 3365392"/>
              <a:gd name="connsiteY5" fmla="*/ 3472867 h 4270691"/>
              <a:gd name="connsiteX6" fmla="*/ 434231 w 3365392"/>
              <a:gd name="connsiteY6" fmla="*/ 3430641 h 4270691"/>
              <a:gd name="connsiteX7" fmla="*/ 374371 w 3365392"/>
              <a:gd name="connsiteY7" fmla="*/ 3092163 h 4270691"/>
              <a:gd name="connsiteX8" fmla="*/ 306770 w 3365392"/>
              <a:gd name="connsiteY8" fmla="*/ 2825315 h 4270691"/>
              <a:gd name="connsiteX9" fmla="*/ 210704 w 3365392"/>
              <a:gd name="connsiteY9" fmla="*/ 2739924 h 4270691"/>
              <a:gd name="connsiteX10" fmla="*/ 203588 w 3365392"/>
              <a:gd name="connsiteY10" fmla="*/ 2508655 h 4270691"/>
              <a:gd name="connsiteX11" fmla="*/ 0 w 3365392"/>
              <a:gd name="connsiteY11" fmla="*/ 2382923 h 4270691"/>
              <a:gd name="connsiteX12" fmla="*/ 251936 w 3365392"/>
              <a:gd name="connsiteY12" fmla="*/ 1691263 h 4270691"/>
              <a:gd name="connsiteX13" fmla="*/ 358729 w 3365392"/>
              <a:gd name="connsiteY13" fmla="*/ 619002 h 4270691"/>
              <a:gd name="connsiteX0" fmla="*/ 358729 w 3365392"/>
              <a:gd name="connsiteY0" fmla="*/ 619002 h 4270691"/>
              <a:gd name="connsiteX1" fmla="*/ 1515176 w 3365392"/>
              <a:gd name="connsiteY1" fmla="*/ 438 h 4270691"/>
              <a:gd name="connsiteX2" fmla="*/ 3343976 w 3365392"/>
              <a:gd name="connsiteY2" fmla="*/ 1735110 h 4270691"/>
              <a:gd name="connsiteX3" fmla="*/ 2765752 w 3365392"/>
              <a:gd name="connsiteY3" fmla="*/ 3227732 h 4270691"/>
              <a:gd name="connsiteX4" fmla="*/ 1625107 w 3365392"/>
              <a:gd name="connsiteY4" fmla="*/ 4270691 h 4270691"/>
              <a:gd name="connsiteX5" fmla="*/ 1178474 w 3365392"/>
              <a:gd name="connsiteY5" fmla="*/ 3472867 h 4270691"/>
              <a:gd name="connsiteX6" fmla="*/ 434231 w 3365392"/>
              <a:gd name="connsiteY6" fmla="*/ 3430641 h 4270691"/>
              <a:gd name="connsiteX7" fmla="*/ 374371 w 3365392"/>
              <a:gd name="connsiteY7" fmla="*/ 3092163 h 4270691"/>
              <a:gd name="connsiteX8" fmla="*/ 306770 w 3365392"/>
              <a:gd name="connsiteY8" fmla="*/ 2825315 h 4270691"/>
              <a:gd name="connsiteX9" fmla="*/ 210704 w 3365392"/>
              <a:gd name="connsiteY9" fmla="*/ 2739924 h 4270691"/>
              <a:gd name="connsiteX10" fmla="*/ 203588 w 3365392"/>
              <a:gd name="connsiteY10" fmla="*/ 2508655 h 4270691"/>
              <a:gd name="connsiteX11" fmla="*/ 0 w 3365392"/>
              <a:gd name="connsiteY11" fmla="*/ 2382923 h 4270691"/>
              <a:gd name="connsiteX12" fmla="*/ 251936 w 3365392"/>
              <a:gd name="connsiteY12" fmla="*/ 1691263 h 4270691"/>
              <a:gd name="connsiteX13" fmla="*/ 358729 w 3365392"/>
              <a:gd name="connsiteY13" fmla="*/ 619002 h 4270691"/>
              <a:gd name="connsiteX0" fmla="*/ 358729 w 3379286"/>
              <a:gd name="connsiteY0" fmla="*/ 604773 h 4256462"/>
              <a:gd name="connsiteX1" fmla="*/ 1515176 w 3379286"/>
              <a:gd name="connsiteY1" fmla="*/ 441 h 4256462"/>
              <a:gd name="connsiteX2" fmla="*/ 3343976 w 3379286"/>
              <a:gd name="connsiteY2" fmla="*/ 1720881 h 4256462"/>
              <a:gd name="connsiteX3" fmla="*/ 2765752 w 3379286"/>
              <a:gd name="connsiteY3" fmla="*/ 3213503 h 4256462"/>
              <a:gd name="connsiteX4" fmla="*/ 1625107 w 3379286"/>
              <a:gd name="connsiteY4" fmla="*/ 4256462 h 4256462"/>
              <a:gd name="connsiteX5" fmla="*/ 1178474 w 3379286"/>
              <a:gd name="connsiteY5" fmla="*/ 3458638 h 4256462"/>
              <a:gd name="connsiteX6" fmla="*/ 434231 w 3379286"/>
              <a:gd name="connsiteY6" fmla="*/ 3416412 h 4256462"/>
              <a:gd name="connsiteX7" fmla="*/ 374371 w 3379286"/>
              <a:gd name="connsiteY7" fmla="*/ 3077934 h 4256462"/>
              <a:gd name="connsiteX8" fmla="*/ 306770 w 3379286"/>
              <a:gd name="connsiteY8" fmla="*/ 2811086 h 4256462"/>
              <a:gd name="connsiteX9" fmla="*/ 210704 w 3379286"/>
              <a:gd name="connsiteY9" fmla="*/ 2725695 h 4256462"/>
              <a:gd name="connsiteX10" fmla="*/ 203588 w 3379286"/>
              <a:gd name="connsiteY10" fmla="*/ 2494426 h 4256462"/>
              <a:gd name="connsiteX11" fmla="*/ 0 w 3379286"/>
              <a:gd name="connsiteY11" fmla="*/ 2368694 h 4256462"/>
              <a:gd name="connsiteX12" fmla="*/ 251936 w 3379286"/>
              <a:gd name="connsiteY12" fmla="*/ 1677034 h 4256462"/>
              <a:gd name="connsiteX13" fmla="*/ 358729 w 3379286"/>
              <a:gd name="connsiteY13" fmla="*/ 604773 h 4256462"/>
              <a:gd name="connsiteX0" fmla="*/ 358729 w 3379286"/>
              <a:gd name="connsiteY0" fmla="*/ 604332 h 4256021"/>
              <a:gd name="connsiteX1" fmla="*/ 1515176 w 3379286"/>
              <a:gd name="connsiteY1" fmla="*/ 0 h 4256021"/>
              <a:gd name="connsiteX2" fmla="*/ 3343976 w 3379286"/>
              <a:gd name="connsiteY2" fmla="*/ 1720440 h 4256021"/>
              <a:gd name="connsiteX3" fmla="*/ 2765752 w 3379286"/>
              <a:gd name="connsiteY3" fmla="*/ 3213062 h 4256021"/>
              <a:gd name="connsiteX4" fmla="*/ 1625107 w 3379286"/>
              <a:gd name="connsiteY4" fmla="*/ 4256021 h 4256021"/>
              <a:gd name="connsiteX5" fmla="*/ 1178474 w 3379286"/>
              <a:gd name="connsiteY5" fmla="*/ 3458197 h 4256021"/>
              <a:gd name="connsiteX6" fmla="*/ 434231 w 3379286"/>
              <a:gd name="connsiteY6" fmla="*/ 3415971 h 4256021"/>
              <a:gd name="connsiteX7" fmla="*/ 374371 w 3379286"/>
              <a:gd name="connsiteY7" fmla="*/ 3077493 h 4256021"/>
              <a:gd name="connsiteX8" fmla="*/ 306770 w 3379286"/>
              <a:gd name="connsiteY8" fmla="*/ 2810645 h 4256021"/>
              <a:gd name="connsiteX9" fmla="*/ 210704 w 3379286"/>
              <a:gd name="connsiteY9" fmla="*/ 2725254 h 4256021"/>
              <a:gd name="connsiteX10" fmla="*/ 203588 w 3379286"/>
              <a:gd name="connsiteY10" fmla="*/ 2493985 h 4256021"/>
              <a:gd name="connsiteX11" fmla="*/ 0 w 3379286"/>
              <a:gd name="connsiteY11" fmla="*/ 2368253 h 4256021"/>
              <a:gd name="connsiteX12" fmla="*/ 251936 w 3379286"/>
              <a:gd name="connsiteY12" fmla="*/ 1676593 h 4256021"/>
              <a:gd name="connsiteX13" fmla="*/ 358729 w 3379286"/>
              <a:gd name="connsiteY13" fmla="*/ 604332 h 4256021"/>
              <a:gd name="connsiteX0" fmla="*/ 358729 w 3382709"/>
              <a:gd name="connsiteY0" fmla="*/ 604332 h 4256021"/>
              <a:gd name="connsiteX1" fmla="*/ 1515176 w 3382709"/>
              <a:gd name="connsiteY1" fmla="*/ 0 h 4256021"/>
              <a:gd name="connsiteX2" fmla="*/ 3347534 w 3382709"/>
              <a:gd name="connsiteY2" fmla="*/ 1304157 h 4256021"/>
              <a:gd name="connsiteX3" fmla="*/ 2765752 w 3382709"/>
              <a:gd name="connsiteY3" fmla="*/ 3213062 h 4256021"/>
              <a:gd name="connsiteX4" fmla="*/ 1625107 w 3382709"/>
              <a:gd name="connsiteY4" fmla="*/ 4256021 h 4256021"/>
              <a:gd name="connsiteX5" fmla="*/ 1178474 w 3382709"/>
              <a:gd name="connsiteY5" fmla="*/ 3458197 h 4256021"/>
              <a:gd name="connsiteX6" fmla="*/ 434231 w 3382709"/>
              <a:gd name="connsiteY6" fmla="*/ 3415971 h 4256021"/>
              <a:gd name="connsiteX7" fmla="*/ 374371 w 3382709"/>
              <a:gd name="connsiteY7" fmla="*/ 3077493 h 4256021"/>
              <a:gd name="connsiteX8" fmla="*/ 306770 w 3382709"/>
              <a:gd name="connsiteY8" fmla="*/ 2810645 h 4256021"/>
              <a:gd name="connsiteX9" fmla="*/ 210704 w 3382709"/>
              <a:gd name="connsiteY9" fmla="*/ 2725254 h 4256021"/>
              <a:gd name="connsiteX10" fmla="*/ 203588 w 3382709"/>
              <a:gd name="connsiteY10" fmla="*/ 2493985 h 4256021"/>
              <a:gd name="connsiteX11" fmla="*/ 0 w 3382709"/>
              <a:gd name="connsiteY11" fmla="*/ 2368253 h 4256021"/>
              <a:gd name="connsiteX12" fmla="*/ 251936 w 3382709"/>
              <a:gd name="connsiteY12" fmla="*/ 1676593 h 4256021"/>
              <a:gd name="connsiteX13" fmla="*/ 358729 w 3382709"/>
              <a:gd name="connsiteY13" fmla="*/ 604332 h 4256021"/>
              <a:gd name="connsiteX0" fmla="*/ 358729 w 3384532"/>
              <a:gd name="connsiteY0" fmla="*/ 604332 h 4256021"/>
              <a:gd name="connsiteX1" fmla="*/ 1515176 w 3384532"/>
              <a:gd name="connsiteY1" fmla="*/ 0 h 4256021"/>
              <a:gd name="connsiteX2" fmla="*/ 3347534 w 3384532"/>
              <a:gd name="connsiteY2" fmla="*/ 1304157 h 4256021"/>
              <a:gd name="connsiteX3" fmla="*/ 2787100 w 3384532"/>
              <a:gd name="connsiteY3" fmla="*/ 3188156 h 4256021"/>
              <a:gd name="connsiteX4" fmla="*/ 1625107 w 3384532"/>
              <a:gd name="connsiteY4" fmla="*/ 4256021 h 4256021"/>
              <a:gd name="connsiteX5" fmla="*/ 1178474 w 3384532"/>
              <a:gd name="connsiteY5" fmla="*/ 3458197 h 4256021"/>
              <a:gd name="connsiteX6" fmla="*/ 434231 w 3384532"/>
              <a:gd name="connsiteY6" fmla="*/ 3415971 h 4256021"/>
              <a:gd name="connsiteX7" fmla="*/ 374371 w 3384532"/>
              <a:gd name="connsiteY7" fmla="*/ 3077493 h 4256021"/>
              <a:gd name="connsiteX8" fmla="*/ 306770 w 3384532"/>
              <a:gd name="connsiteY8" fmla="*/ 2810645 h 4256021"/>
              <a:gd name="connsiteX9" fmla="*/ 210704 w 3384532"/>
              <a:gd name="connsiteY9" fmla="*/ 2725254 h 4256021"/>
              <a:gd name="connsiteX10" fmla="*/ 203588 w 3384532"/>
              <a:gd name="connsiteY10" fmla="*/ 2493985 h 4256021"/>
              <a:gd name="connsiteX11" fmla="*/ 0 w 3384532"/>
              <a:gd name="connsiteY11" fmla="*/ 2368253 h 4256021"/>
              <a:gd name="connsiteX12" fmla="*/ 251936 w 3384532"/>
              <a:gd name="connsiteY12" fmla="*/ 1676593 h 4256021"/>
              <a:gd name="connsiteX13" fmla="*/ 358729 w 3384532"/>
              <a:gd name="connsiteY13" fmla="*/ 604332 h 4256021"/>
              <a:gd name="connsiteX0" fmla="*/ 358729 w 3377349"/>
              <a:gd name="connsiteY0" fmla="*/ 604332 h 4256021"/>
              <a:gd name="connsiteX1" fmla="*/ 1515176 w 3377349"/>
              <a:gd name="connsiteY1" fmla="*/ 0 h 4256021"/>
              <a:gd name="connsiteX2" fmla="*/ 3347534 w 3377349"/>
              <a:gd name="connsiteY2" fmla="*/ 1304157 h 4256021"/>
              <a:gd name="connsiteX3" fmla="*/ 2787100 w 3377349"/>
              <a:gd name="connsiteY3" fmla="*/ 3188156 h 4256021"/>
              <a:gd name="connsiteX4" fmla="*/ 1625107 w 3377349"/>
              <a:gd name="connsiteY4" fmla="*/ 4256021 h 4256021"/>
              <a:gd name="connsiteX5" fmla="*/ 1178474 w 3377349"/>
              <a:gd name="connsiteY5" fmla="*/ 3458197 h 4256021"/>
              <a:gd name="connsiteX6" fmla="*/ 434231 w 3377349"/>
              <a:gd name="connsiteY6" fmla="*/ 3415971 h 4256021"/>
              <a:gd name="connsiteX7" fmla="*/ 374371 w 3377349"/>
              <a:gd name="connsiteY7" fmla="*/ 3077493 h 4256021"/>
              <a:gd name="connsiteX8" fmla="*/ 306770 w 3377349"/>
              <a:gd name="connsiteY8" fmla="*/ 2810645 h 4256021"/>
              <a:gd name="connsiteX9" fmla="*/ 210704 w 3377349"/>
              <a:gd name="connsiteY9" fmla="*/ 2725254 h 4256021"/>
              <a:gd name="connsiteX10" fmla="*/ 203588 w 3377349"/>
              <a:gd name="connsiteY10" fmla="*/ 2493985 h 4256021"/>
              <a:gd name="connsiteX11" fmla="*/ 0 w 3377349"/>
              <a:gd name="connsiteY11" fmla="*/ 2368253 h 4256021"/>
              <a:gd name="connsiteX12" fmla="*/ 251936 w 3377349"/>
              <a:gd name="connsiteY12" fmla="*/ 1676593 h 4256021"/>
              <a:gd name="connsiteX13" fmla="*/ 358729 w 3377349"/>
              <a:gd name="connsiteY13" fmla="*/ 604332 h 4256021"/>
              <a:gd name="connsiteX0" fmla="*/ 358729 w 3355189"/>
              <a:gd name="connsiteY0" fmla="*/ 604332 h 4256021"/>
              <a:gd name="connsiteX1" fmla="*/ 1515176 w 3355189"/>
              <a:gd name="connsiteY1" fmla="*/ 0 h 4256021"/>
              <a:gd name="connsiteX2" fmla="*/ 3347534 w 3355189"/>
              <a:gd name="connsiteY2" fmla="*/ 1304157 h 4256021"/>
              <a:gd name="connsiteX3" fmla="*/ 2787100 w 3355189"/>
              <a:gd name="connsiteY3" fmla="*/ 3188156 h 4256021"/>
              <a:gd name="connsiteX4" fmla="*/ 1625107 w 3355189"/>
              <a:gd name="connsiteY4" fmla="*/ 4256021 h 4256021"/>
              <a:gd name="connsiteX5" fmla="*/ 1178474 w 3355189"/>
              <a:gd name="connsiteY5" fmla="*/ 3458197 h 4256021"/>
              <a:gd name="connsiteX6" fmla="*/ 434231 w 3355189"/>
              <a:gd name="connsiteY6" fmla="*/ 3415971 h 4256021"/>
              <a:gd name="connsiteX7" fmla="*/ 374371 w 3355189"/>
              <a:gd name="connsiteY7" fmla="*/ 3077493 h 4256021"/>
              <a:gd name="connsiteX8" fmla="*/ 306770 w 3355189"/>
              <a:gd name="connsiteY8" fmla="*/ 2810645 h 4256021"/>
              <a:gd name="connsiteX9" fmla="*/ 210704 w 3355189"/>
              <a:gd name="connsiteY9" fmla="*/ 2725254 h 4256021"/>
              <a:gd name="connsiteX10" fmla="*/ 203588 w 3355189"/>
              <a:gd name="connsiteY10" fmla="*/ 2493985 h 4256021"/>
              <a:gd name="connsiteX11" fmla="*/ 0 w 3355189"/>
              <a:gd name="connsiteY11" fmla="*/ 2368253 h 4256021"/>
              <a:gd name="connsiteX12" fmla="*/ 251936 w 3355189"/>
              <a:gd name="connsiteY12" fmla="*/ 1676593 h 4256021"/>
              <a:gd name="connsiteX13" fmla="*/ 358729 w 3355189"/>
              <a:gd name="connsiteY13" fmla="*/ 604332 h 4256021"/>
              <a:gd name="connsiteX0" fmla="*/ 358729 w 3355275"/>
              <a:gd name="connsiteY0" fmla="*/ 604332 h 4256021"/>
              <a:gd name="connsiteX1" fmla="*/ 1515176 w 3355275"/>
              <a:gd name="connsiteY1" fmla="*/ 0 h 4256021"/>
              <a:gd name="connsiteX2" fmla="*/ 3347534 w 3355275"/>
              <a:gd name="connsiteY2" fmla="*/ 1304157 h 4256021"/>
              <a:gd name="connsiteX3" fmla="*/ 2787100 w 3355275"/>
              <a:gd name="connsiteY3" fmla="*/ 3188156 h 4256021"/>
              <a:gd name="connsiteX4" fmla="*/ 1625107 w 3355275"/>
              <a:gd name="connsiteY4" fmla="*/ 4256021 h 4256021"/>
              <a:gd name="connsiteX5" fmla="*/ 1178474 w 3355275"/>
              <a:gd name="connsiteY5" fmla="*/ 3458197 h 4256021"/>
              <a:gd name="connsiteX6" fmla="*/ 434231 w 3355275"/>
              <a:gd name="connsiteY6" fmla="*/ 3415971 h 4256021"/>
              <a:gd name="connsiteX7" fmla="*/ 374371 w 3355275"/>
              <a:gd name="connsiteY7" fmla="*/ 3077493 h 4256021"/>
              <a:gd name="connsiteX8" fmla="*/ 306770 w 3355275"/>
              <a:gd name="connsiteY8" fmla="*/ 2810645 h 4256021"/>
              <a:gd name="connsiteX9" fmla="*/ 210704 w 3355275"/>
              <a:gd name="connsiteY9" fmla="*/ 2725254 h 4256021"/>
              <a:gd name="connsiteX10" fmla="*/ 203588 w 3355275"/>
              <a:gd name="connsiteY10" fmla="*/ 2493985 h 4256021"/>
              <a:gd name="connsiteX11" fmla="*/ 0 w 3355275"/>
              <a:gd name="connsiteY11" fmla="*/ 2368253 h 4256021"/>
              <a:gd name="connsiteX12" fmla="*/ 251936 w 3355275"/>
              <a:gd name="connsiteY12" fmla="*/ 1676593 h 4256021"/>
              <a:gd name="connsiteX13" fmla="*/ 358729 w 3355275"/>
              <a:gd name="connsiteY13" fmla="*/ 604332 h 4256021"/>
              <a:gd name="connsiteX0" fmla="*/ 358729 w 3354277"/>
              <a:gd name="connsiteY0" fmla="*/ 604332 h 4256021"/>
              <a:gd name="connsiteX1" fmla="*/ 1515176 w 3354277"/>
              <a:gd name="connsiteY1" fmla="*/ 0 h 4256021"/>
              <a:gd name="connsiteX2" fmla="*/ 3347534 w 3354277"/>
              <a:gd name="connsiteY2" fmla="*/ 1304157 h 4256021"/>
              <a:gd name="connsiteX3" fmla="*/ 2787100 w 3354277"/>
              <a:gd name="connsiteY3" fmla="*/ 3188156 h 4256021"/>
              <a:gd name="connsiteX4" fmla="*/ 1625107 w 3354277"/>
              <a:gd name="connsiteY4" fmla="*/ 4256021 h 4256021"/>
              <a:gd name="connsiteX5" fmla="*/ 1178474 w 3354277"/>
              <a:gd name="connsiteY5" fmla="*/ 3458197 h 4256021"/>
              <a:gd name="connsiteX6" fmla="*/ 434231 w 3354277"/>
              <a:gd name="connsiteY6" fmla="*/ 3415971 h 4256021"/>
              <a:gd name="connsiteX7" fmla="*/ 374371 w 3354277"/>
              <a:gd name="connsiteY7" fmla="*/ 3077493 h 4256021"/>
              <a:gd name="connsiteX8" fmla="*/ 306770 w 3354277"/>
              <a:gd name="connsiteY8" fmla="*/ 2810645 h 4256021"/>
              <a:gd name="connsiteX9" fmla="*/ 210704 w 3354277"/>
              <a:gd name="connsiteY9" fmla="*/ 2725254 h 4256021"/>
              <a:gd name="connsiteX10" fmla="*/ 203588 w 3354277"/>
              <a:gd name="connsiteY10" fmla="*/ 2493985 h 4256021"/>
              <a:gd name="connsiteX11" fmla="*/ 0 w 3354277"/>
              <a:gd name="connsiteY11" fmla="*/ 2368253 h 4256021"/>
              <a:gd name="connsiteX12" fmla="*/ 251936 w 3354277"/>
              <a:gd name="connsiteY12" fmla="*/ 1676593 h 4256021"/>
              <a:gd name="connsiteX13" fmla="*/ 358729 w 3354277"/>
              <a:gd name="connsiteY13" fmla="*/ 604332 h 4256021"/>
              <a:gd name="connsiteX0" fmla="*/ 358729 w 3350746"/>
              <a:gd name="connsiteY0" fmla="*/ 604332 h 4256021"/>
              <a:gd name="connsiteX1" fmla="*/ 1515176 w 3350746"/>
              <a:gd name="connsiteY1" fmla="*/ 0 h 4256021"/>
              <a:gd name="connsiteX2" fmla="*/ 3343976 w 3350746"/>
              <a:gd name="connsiteY2" fmla="*/ 1489172 h 4256021"/>
              <a:gd name="connsiteX3" fmla="*/ 2787100 w 3350746"/>
              <a:gd name="connsiteY3" fmla="*/ 3188156 h 4256021"/>
              <a:gd name="connsiteX4" fmla="*/ 1625107 w 3350746"/>
              <a:gd name="connsiteY4" fmla="*/ 4256021 h 4256021"/>
              <a:gd name="connsiteX5" fmla="*/ 1178474 w 3350746"/>
              <a:gd name="connsiteY5" fmla="*/ 3458197 h 4256021"/>
              <a:gd name="connsiteX6" fmla="*/ 434231 w 3350746"/>
              <a:gd name="connsiteY6" fmla="*/ 3415971 h 4256021"/>
              <a:gd name="connsiteX7" fmla="*/ 374371 w 3350746"/>
              <a:gd name="connsiteY7" fmla="*/ 3077493 h 4256021"/>
              <a:gd name="connsiteX8" fmla="*/ 306770 w 3350746"/>
              <a:gd name="connsiteY8" fmla="*/ 2810645 h 4256021"/>
              <a:gd name="connsiteX9" fmla="*/ 210704 w 3350746"/>
              <a:gd name="connsiteY9" fmla="*/ 2725254 h 4256021"/>
              <a:gd name="connsiteX10" fmla="*/ 203588 w 3350746"/>
              <a:gd name="connsiteY10" fmla="*/ 2493985 h 4256021"/>
              <a:gd name="connsiteX11" fmla="*/ 0 w 3350746"/>
              <a:gd name="connsiteY11" fmla="*/ 2368253 h 4256021"/>
              <a:gd name="connsiteX12" fmla="*/ 251936 w 3350746"/>
              <a:gd name="connsiteY12" fmla="*/ 1676593 h 4256021"/>
              <a:gd name="connsiteX13" fmla="*/ 358729 w 3350746"/>
              <a:gd name="connsiteY13" fmla="*/ 604332 h 4256021"/>
              <a:gd name="connsiteX0" fmla="*/ 358729 w 3346992"/>
              <a:gd name="connsiteY0" fmla="*/ 604332 h 4256021"/>
              <a:gd name="connsiteX1" fmla="*/ 1515176 w 3346992"/>
              <a:gd name="connsiteY1" fmla="*/ 0 h 4256021"/>
              <a:gd name="connsiteX2" fmla="*/ 3343976 w 3346992"/>
              <a:gd name="connsiteY2" fmla="*/ 1489172 h 4256021"/>
              <a:gd name="connsiteX3" fmla="*/ 2787100 w 3346992"/>
              <a:gd name="connsiteY3" fmla="*/ 3188156 h 4256021"/>
              <a:gd name="connsiteX4" fmla="*/ 1625107 w 3346992"/>
              <a:gd name="connsiteY4" fmla="*/ 4256021 h 4256021"/>
              <a:gd name="connsiteX5" fmla="*/ 1178474 w 3346992"/>
              <a:gd name="connsiteY5" fmla="*/ 3458197 h 4256021"/>
              <a:gd name="connsiteX6" fmla="*/ 434231 w 3346992"/>
              <a:gd name="connsiteY6" fmla="*/ 3415971 h 4256021"/>
              <a:gd name="connsiteX7" fmla="*/ 374371 w 3346992"/>
              <a:gd name="connsiteY7" fmla="*/ 3077493 h 4256021"/>
              <a:gd name="connsiteX8" fmla="*/ 306770 w 3346992"/>
              <a:gd name="connsiteY8" fmla="*/ 2810645 h 4256021"/>
              <a:gd name="connsiteX9" fmla="*/ 210704 w 3346992"/>
              <a:gd name="connsiteY9" fmla="*/ 2725254 h 4256021"/>
              <a:gd name="connsiteX10" fmla="*/ 203588 w 3346992"/>
              <a:gd name="connsiteY10" fmla="*/ 2493985 h 4256021"/>
              <a:gd name="connsiteX11" fmla="*/ 0 w 3346992"/>
              <a:gd name="connsiteY11" fmla="*/ 2368253 h 4256021"/>
              <a:gd name="connsiteX12" fmla="*/ 251936 w 3346992"/>
              <a:gd name="connsiteY12" fmla="*/ 1676593 h 4256021"/>
              <a:gd name="connsiteX13" fmla="*/ 358729 w 3346992"/>
              <a:gd name="connsiteY13" fmla="*/ 604332 h 4256021"/>
              <a:gd name="connsiteX0" fmla="*/ 358729 w 3361175"/>
              <a:gd name="connsiteY0" fmla="*/ 604332 h 4256021"/>
              <a:gd name="connsiteX1" fmla="*/ 1515176 w 3361175"/>
              <a:gd name="connsiteY1" fmla="*/ 0 h 4256021"/>
              <a:gd name="connsiteX2" fmla="*/ 3358208 w 3361175"/>
              <a:gd name="connsiteY2" fmla="*/ 1442918 h 4256021"/>
              <a:gd name="connsiteX3" fmla="*/ 2787100 w 3361175"/>
              <a:gd name="connsiteY3" fmla="*/ 3188156 h 4256021"/>
              <a:gd name="connsiteX4" fmla="*/ 1625107 w 3361175"/>
              <a:gd name="connsiteY4" fmla="*/ 4256021 h 4256021"/>
              <a:gd name="connsiteX5" fmla="*/ 1178474 w 3361175"/>
              <a:gd name="connsiteY5" fmla="*/ 3458197 h 4256021"/>
              <a:gd name="connsiteX6" fmla="*/ 434231 w 3361175"/>
              <a:gd name="connsiteY6" fmla="*/ 3415971 h 4256021"/>
              <a:gd name="connsiteX7" fmla="*/ 374371 w 3361175"/>
              <a:gd name="connsiteY7" fmla="*/ 3077493 h 4256021"/>
              <a:gd name="connsiteX8" fmla="*/ 306770 w 3361175"/>
              <a:gd name="connsiteY8" fmla="*/ 2810645 h 4256021"/>
              <a:gd name="connsiteX9" fmla="*/ 210704 w 3361175"/>
              <a:gd name="connsiteY9" fmla="*/ 2725254 h 4256021"/>
              <a:gd name="connsiteX10" fmla="*/ 203588 w 3361175"/>
              <a:gd name="connsiteY10" fmla="*/ 2493985 h 4256021"/>
              <a:gd name="connsiteX11" fmla="*/ 0 w 3361175"/>
              <a:gd name="connsiteY11" fmla="*/ 2368253 h 4256021"/>
              <a:gd name="connsiteX12" fmla="*/ 251936 w 3361175"/>
              <a:gd name="connsiteY12" fmla="*/ 1676593 h 4256021"/>
              <a:gd name="connsiteX13" fmla="*/ 358729 w 3361175"/>
              <a:gd name="connsiteY13" fmla="*/ 604332 h 4256021"/>
              <a:gd name="connsiteX0" fmla="*/ 358729 w 3368629"/>
              <a:gd name="connsiteY0" fmla="*/ 718418 h 4370107"/>
              <a:gd name="connsiteX1" fmla="*/ 1515176 w 3368629"/>
              <a:gd name="connsiteY1" fmla="*/ 114086 h 4370107"/>
              <a:gd name="connsiteX2" fmla="*/ 2089316 w 3368629"/>
              <a:gd name="connsiteY2" fmla="*/ 142393 h 4370107"/>
              <a:gd name="connsiteX3" fmla="*/ 3358208 w 3368629"/>
              <a:gd name="connsiteY3" fmla="*/ 1557004 h 4370107"/>
              <a:gd name="connsiteX4" fmla="*/ 2787100 w 3368629"/>
              <a:gd name="connsiteY4" fmla="*/ 3302242 h 4370107"/>
              <a:gd name="connsiteX5" fmla="*/ 1625107 w 3368629"/>
              <a:gd name="connsiteY5" fmla="*/ 4370107 h 4370107"/>
              <a:gd name="connsiteX6" fmla="*/ 1178474 w 3368629"/>
              <a:gd name="connsiteY6" fmla="*/ 3572283 h 4370107"/>
              <a:gd name="connsiteX7" fmla="*/ 434231 w 3368629"/>
              <a:gd name="connsiteY7" fmla="*/ 3530057 h 4370107"/>
              <a:gd name="connsiteX8" fmla="*/ 374371 w 3368629"/>
              <a:gd name="connsiteY8" fmla="*/ 3191579 h 4370107"/>
              <a:gd name="connsiteX9" fmla="*/ 306770 w 3368629"/>
              <a:gd name="connsiteY9" fmla="*/ 2924731 h 4370107"/>
              <a:gd name="connsiteX10" fmla="*/ 210704 w 3368629"/>
              <a:gd name="connsiteY10" fmla="*/ 2839340 h 4370107"/>
              <a:gd name="connsiteX11" fmla="*/ 203588 w 3368629"/>
              <a:gd name="connsiteY11" fmla="*/ 2608071 h 4370107"/>
              <a:gd name="connsiteX12" fmla="*/ 0 w 3368629"/>
              <a:gd name="connsiteY12" fmla="*/ 2482339 h 4370107"/>
              <a:gd name="connsiteX13" fmla="*/ 251936 w 3368629"/>
              <a:gd name="connsiteY13" fmla="*/ 1790679 h 4370107"/>
              <a:gd name="connsiteX14" fmla="*/ 358729 w 3368629"/>
              <a:gd name="connsiteY14" fmla="*/ 718418 h 4370107"/>
              <a:gd name="connsiteX0" fmla="*/ 358729 w 3368629"/>
              <a:gd name="connsiteY0" fmla="*/ 718418 h 4370107"/>
              <a:gd name="connsiteX1" fmla="*/ 1515176 w 3368629"/>
              <a:gd name="connsiteY1" fmla="*/ 114086 h 4370107"/>
              <a:gd name="connsiteX2" fmla="*/ 2089316 w 3368629"/>
              <a:gd name="connsiteY2" fmla="*/ 142393 h 4370107"/>
              <a:gd name="connsiteX3" fmla="*/ 3358208 w 3368629"/>
              <a:gd name="connsiteY3" fmla="*/ 1557004 h 4370107"/>
              <a:gd name="connsiteX4" fmla="*/ 2787100 w 3368629"/>
              <a:gd name="connsiteY4" fmla="*/ 3302242 h 4370107"/>
              <a:gd name="connsiteX5" fmla="*/ 1625107 w 3368629"/>
              <a:gd name="connsiteY5" fmla="*/ 4370107 h 4370107"/>
              <a:gd name="connsiteX6" fmla="*/ 1178474 w 3368629"/>
              <a:gd name="connsiteY6" fmla="*/ 3572283 h 4370107"/>
              <a:gd name="connsiteX7" fmla="*/ 434231 w 3368629"/>
              <a:gd name="connsiteY7" fmla="*/ 3530057 h 4370107"/>
              <a:gd name="connsiteX8" fmla="*/ 374371 w 3368629"/>
              <a:gd name="connsiteY8" fmla="*/ 3191579 h 4370107"/>
              <a:gd name="connsiteX9" fmla="*/ 306770 w 3368629"/>
              <a:gd name="connsiteY9" fmla="*/ 2924731 h 4370107"/>
              <a:gd name="connsiteX10" fmla="*/ 210704 w 3368629"/>
              <a:gd name="connsiteY10" fmla="*/ 2839340 h 4370107"/>
              <a:gd name="connsiteX11" fmla="*/ 203588 w 3368629"/>
              <a:gd name="connsiteY11" fmla="*/ 2608071 h 4370107"/>
              <a:gd name="connsiteX12" fmla="*/ 0 w 3368629"/>
              <a:gd name="connsiteY12" fmla="*/ 2482339 h 4370107"/>
              <a:gd name="connsiteX13" fmla="*/ 251936 w 3368629"/>
              <a:gd name="connsiteY13" fmla="*/ 1790679 h 4370107"/>
              <a:gd name="connsiteX14" fmla="*/ 358729 w 3368629"/>
              <a:gd name="connsiteY14" fmla="*/ 718418 h 4370107"/>
              <a:gd name="connsiteX0" fmla="*/ 358729 w 3361559"/>
              <a:gd name="connsiteY0" fmla="*/ 718418 h 4370107"/>
              <a:gd name="connsiteX1" fmla="*/ 1515176 w 3361559"/>
              <a:gd name="connsiteY1" fmla="*/ 114086 h 4370107"/>
              <a:gd name="connsiteX2" fmla="*/ 2089316 w 3361559"/>
              <a:gd name="connsiteY2" fmla="*/ 142393 h 4370107"/>
              <a:gd name="connsiteX3" fmla="*/ 3358208 w 3361559"/>
              <a:gd name="connsiteY3" fmla="*/ 1557004 h 4370107"/>
              <a:gd name="connsiteX4" fmla="*/ 2787100 w 3361559"/>
              <a:gd name="connsiteY4" fmla="*/ 3302242 h 4370107"/>
              <a:gd name="connsiteX5" fmla="*/ 1625107 w 3361559"/>
              <a:gd name="connsiteY5" fmla="*/ 4370107 h 4370107"/>
              <a:gd name="connsiteX6" fmla="*/ 1178474 w 3361559"/>
              <a:gd name="connsiteY6" fmla="*/ 3572283 h 4370107"/>
              <a:gd name="connsiteX7" fmla="*/ 434231 w 3361559"/>
              <a:gd name="connsiteY7" fmla="*/ 3530057 h 4370107"/>
              <a:gd name="connsiteX8" fmla="*/ 374371 w 3361559"/>
              <a:gd name="connsiteY8" fmla="*/ 3191579 h 4370107"/>
              <a:gd name="connsiteX9" fmla="*/ 306770 w 3361559"/>
              <a:gd name="connsiteY9" fmla="*/ 2924731 h 4370107"/>
              <a:gd name="connsiteX10" fmla="*/ 210704 w 3361559"/>
              <a:gd name="connsiteY10" fmla="*/ 2839340 h 4370107"/>
              <a:gd name="connsiteX11" fmla="*/ 203588 w 3361559"/>
              <a:gd name="connsiteY11" fmla="*/ 2608071 h 4370107"/>
              <a:gd name="connsiteX12" fmla="*/ 0 w 3361559"/>
              <a:gd name="connsiteY12" fmla="*/ 2482339 h 4370107"/>
              <a:gd name="connsiteX13" fmla="*/ 251936 w 3361559"/>
              <a:gd name="connsiteY13" fmla="*/ 1790679 h 4370107"/>
              <a:gd name="connsiteX14" fmla="*/ 358729 w 3361559"/>
              <a:gd name="connsiteY14" fmla="*/ 718418 h 4370107"/>
              <a:gd name="connsiteX0" fmla="*/ 358729 w 3368648"/>
              <a:gd name="connsiteY0" fmla="*/ 718418 h 4370107"/>
              <a:gd name="connsiteX1" fmla="*/ 1515176 w 3368648"/>
              <a:gd name="connsiteY1" fmla="*/ 114086 h 4370107"/>
              <a:gd name="connsiteX2" fmla="*/ 2089316 w 3368648"/>
              <a:gd name="connsiteY2" fmla="*/ 142393 h 4370107"/>
              <a:gd name="connsiteX3" fmla="*/ 3365324 w 3368648"/>
              <a:gd name="connsiteY3" fmla="*/ 1517866 h 4370107"/>
              <a:gd name="connsiteX4" fmla="*/ 2787100 w 3368648"/>
              <a:gd name="connsiteY4" fmla="*/ 3302242 h 4370107"/>
              <a:gd name="connsiteX5" fmla="*/ 1625107 w 3368648"/>
              <a:gd name="connsiteY5" fmla="*/ 4370107 h 4370107"/>
              <a:gd name="connsiteX6" fmla="*/ 1178474 w 3368648"/>
              <a:gd name="connsiteY6" fmla="*/ 3572283 h 4370107"/>
              <a:gd name="connsiteX7" fmla="*/ 434231 w 3368648"/>
              <a:gd name="connsiteY7" fmla="*/ 3530057 h 4370107"/>
              <a:gd name="connsiteX8" fmla="*/ 374371 w 3368648"/>
              <a:gd name="connsiteY8" fmla="*/ 3191579 h 4370107"/>
              <a:gd name="connsiteX9" fmla="*/ 306770 w 3368648"/>
              <a:gd name="connsiteY9" fmla="*/ 2924731 h 4370107"/>
              <a:gd name="connsiteX10" fmla="*/ 210704 w 3368648"/>
              <a:gd name="connsiteY10" fmla="*/ 2839340 h 4370107"/>
              <a:gd name="connsiteX11" fmla="*/ 203588 w 3368648"/>
              <a:gd name="connsiteY11" fmla="*/ 2608071 h 4370107"/>
              <a:gd name="connsiteX12" fmla="*/ 0 w 3368648"/>
              <a:gd name="connsiteY12" fmla="*/ 2482339 h 4370107"/>
              <a:gd name="connsiteX13" fmla="*/ 251936 w 3368648"/>
              <a:gd name="connsiteY13" fmla="*/ 1790679 h 4370107"/>
              <a:gd name="connsiteX14" fmla="*/ 358729 w 3368648"/>
              <a:gd name="connsiteY14" fmla="*/ 718418 h 4370107"/>
              <a:gd name="connsiteX0" fmla="*/ 358729 w 3374551"/>
              <a:gd name="connsiteY0" fmla="*/ 718418 h 4370107"/>
              <a:gd name="connsiteX1" fmla="*/ 1515176 w 3374551"/>
              <a:gd name="connsiteY1" fmla="*/ 114086 h 4370107"/>
              <a:gd name="connsiteX2" fmla="*/ 2089316 w 3374551"/>
              <a:gd name="connsiteY2" fmla="*/ 142393 h 4370107"/>
              <a:gd name="connsiteX3" fmla="*/ 3365324 w 3374551"/>
              <a:gd name="connsiteY3" fmla="*/ 1517866 h 4370107"/>
              <a:gd name="connsiteX4" fmla="*/ 2787100 w 3374551"/>
              <a:gd name="connsiteY4" fmla="*/ 3302242 h 4370107"/>
              <a:gd name="connsiteX5" fmla="*/ 1625107 w 3374551"/>
              <a:gd name="connsiteY5" fmla="*/ 4370107 h 4370107"/>
              <a:gd name="connsiteX6" fmla="*/ 1178474 w 3374551"/>
              <a:gd name="connsiteY6" fmla="*/ 3572283 h 4370107"/>
              <a:gd name="connsiteX7" fmla="*/ 434231 w 3374551"/>
              <a:gd name="connsiteY7" fmla="*/ 3530057 h 4370107"/>
              <a:gd name="connsiteX8" fmla="*/ 374371 w 3374551"/>
              <a:gd name="connsiteY8" fmla="*/ 3191579 h 4370107"/>
              <a:gd name="connsiteX9" fmla="*/ 306770 w 3374551"/>
              <a:gd name="connsiteY9" fmla="*/ 2924731 h 4370107"/>
              <a:gd name="connsiteX10" fmla="*/ 210704 w 3374551"/>
              <a:gd name="connsiteY10" fmla="*/ 2839340 h 4370107"/>
              <a:gd name="connsiteX11" fmla="*/ 203588 w 3374551"/>
              <a:gd name="connsiteY11" fmla="*/ 2608071 h 4370107"/>
              <a:gd name="connsiteX12" fmla="*/ 0 w 3374551"/>
              <a:gd name="connsiteY12" fmla="*/ 2482339 h 4370107"/>
              <a:gd name="connsiteX13" fmla="*/ 251936 w 3374551"/>
              <a:gd name="connsiteY13" fmla="*/ 1790679 h 4370107"/>
              <a:gd name="connsiteX14" fmla="*/ 358729 w 3374551"/>
              <a:gd name="connsiteY14" fmla="*/ 718418 h 4370107"/>
              <a:gd name="connsiteX0" fmla="*/ 358729 w 3375574"/>
              <a:gd name="connsiteY0" fmla="*/ 712219 h 4363908"/>
              <a:gd name="connsiteX1" fmla="*/ 1515176 w 3375574"/>
              <a:gd name="connsiteY1" fmla="*/ 107887 h 4363908"/>
              <a:gd name="connsiteX2" fmla="*/ 2092874 w 3375574"/>
              <a:gd name="connsiteY2" fmla="*/ 146868 h 4363908"/>
              <a:gd name="connsiteX3" fmla="*/ 3365324 w 3375574"/>
              <a:gd name="connsiteY3" fmla="*/ 1511667 h 4363908"/>
              <a:gd name="connsiteX4" fmla="*/ 2787100 w 3375574"/>
              <a:gd name="connsiteY4" fmla="*/ 3296043 h 4363908"/>
              <a:gd name="connsiteX5" fmla="*/ 1625107 w 3375574"/>
              <a:gd name="connsiteY5" fmla="*/ 4363908 h 4363908"/>
              <a:gd name="connsiteX6" fmla="*/ 1178474 w 3375574"/>
              <a:gd name="connsiteY6" fmla="*/ 3566084 h 4363908"/>
              <a:gd name="connsiteX7" fmla="*/ 434231 w 3375574"/>
              <a:gd name="connsiteY7" fmla="*/ 3523858 h 4363908"/>
              <a:gd name="connsiteX8" fmla="*/ 374371 w 3375574"/>
              <a:gd name="connsiteY8" fmla="*/ 3185380 h 4363908"/>
              <a:gd name="connsiteX9" fmla="*/ 306770 w 3375574"/>
              <a:gd name="connsiteY9" fmla="*/ 2918532 h 4363908"/>
              <a:gd name="connsiteX10" fmla="*/ 210704 w 3375574"/>
              <a:gd name="connsiteY10" fmla="*/ 2833141 h 4363908"/>
              <a:gd name="connsiteX11" fmla="*/ 203588 w 3375574"/>
              <a:gd name="connsiteY11" fmla="*/ 2601872 h 4363908"/>
              <a:gd name="connsiteX12" fmla="*/ 0 w 3375574"/>
              <a:gd name="connsiteY12" fmla="*/ 2476140 h 4363908"/>
              <a:gd name="connsiteX13" fmla="*/ 251936 w 3375574"/>
              <a:gd name="connsiteY13" fmla="*/ 1784480 h 4363908"/>
              <a:gd name="connsiteX14" fmla="*/ 358729 w 3375574"/>
              <a:gd name="connsiteY14" fmla="*/ 712219 h 4363908"/>
              <a:gd name="connsiteX0" fmla="*/ 358729 w 3379094"/>
              <a:gd name="connsiteY0" fmla="*/ 712219 h 4363908"/>
              <a:gd name="connsiteX1" fmla="*/ 1515176 w 3379094"/>
              <a:gd name="connsiteY1" fmla="*/ 107887 h 4363908"/>
              <a:gd name="connsiteX2" fmla="*/ 2092874 w 3379094"/>
              <a:gd name="connsiteY2" fmla="*/ 146868 h 4363908"/>
              <a:gd name="connsiteX3" fmla="*/ 3368882 w 3379094"/>
              <a:gd name="connsiteY3" fmla="*/ 1476088 h 4363908"/>
              <a:gd name="connsiteX4" fmla="*/ 2787100 w 3379094"/>
              <a:gd name="connsiteY4" fmla="*/ 3296043 h 4363908"/>
              <a:gd name="connsiteX5" fmla="*/ 1625107 w 3379094"/>
              <a:gd name="connsiteY5" fmla="*/ 4363908 h 4363908"/>
              <a:gd name="connsiteX6" fmla="*/ 1178474 w 3379094"/>
              <a:gd name="connsiteY6" fmla="*/ 3566084 h 4363908"/>
              <a:gd name="connsiteX7" fmla="*/ 434231 w 3379094"/>
              <a:gd name="connsiteY7" fmla="*/ 3523858 h 4363908"/>
              <a:gd name="connsiteX8" fmla="*/ 374371 w 3379094"/>
              <a:gd name="connsiteY8" fmla="*/ 3185380 h 4363908"/>
              <a:gd name="connsiteX9" fmla="*/ 306770 w 3379094"/>
              <a:gd name="connsiteY9" fmla="*/ 2918532 h 4363908"/>
              <a:gd name="connsiteX10" fmla="*/ 210704 w 3379094"/>
              <a:gd name="connsiteY10" fmla="*/ 2833141 h 4363908"/>
              <a:gd name="connsiteX11" fmla="*/ 203588 w 3379094"/>
              <a:gd name="connsiteY11" fmla="*/ 2601872 h 4363908"/>
              <a:gd name="connsiteX12" fmla="*/ 0 w 3379094"/>
              <a:gd name="connsiteY12" fmla="*/ 2476140 h 4363908"/>
              <a:gd name="connsiteX13" fmla="*/ 251936 w 3379094"/>
              <a:gd name="connsiteY13" fmla="*/ 1784480 h 4363908"/>
              <a:gd name="connsiteX14" fmla="*/ 358729 w 3379094"/>
              <a:gd name="connsiteY14" fmla="*/ 712219 h 4363908"/>
              <a:gd name="connsiteX0" fmla="*/ 358729 w 3377985"/>
              <a:gd name="connsiteY0" fmla="*/ 712219 h 4363908"/>
              <a:gd name="connsiteX1" fmla="*/ 1515176 w 3377985"/>
              <a:gd name="connsiteY1" fmla="*/ 107887 h 4363908"/>
              <a:gd name="connsiteX2" fmla="*/ 2092874 w 3377985"/>
              <a:gd name="connsiteY2" fmla="*/ 146868 h 4363908"/>
              <a:gd name="connsiteX3" fmla="*/ 3368882 w 3377985"/>
              <a:gd name="connsiteY3" fmla="*/ 1476088 h 4363908"/>
              <a:gd name="connsiteX4" fmla="*/ 2787100 w 3377985"/>
              <a:gd name="connsiteY4" fmla="*/ 3296043 h 4363908"/>
              <a:gd name="connsiteX5" fmla="*/ 1625107 w 3377985"/>
              <a:gd name="connsiteY5" fmla="*/ 4363908 h 4363908"/>
              <a:gd name="connsiteX6" fmla="*/ 1178474 w 3377985"/>
              <a:gd name="connsiteY6" fmla="*/ 3566084 h 4363908"/>
              <a:gd name="connsiteX7" fmla="*/ 434231 w 3377985"/>
              <a:gd name="connsiteY7" fmla="*/ 3523858 h 4363908"/>
              <a:gd name="connsiteX8" fmla="*/ 374371 w 3377985"/>
              <a:gd name="connsiteY8" fmla="*/ 3185380 h 4363908"/>
              <a:gd name="connsiteX9" fmla="*/ 306770 w 3377985"/>
              <a:gd name="connsiteY9" fmla="*/ 2918532 h 4363908"/>
              <a:gd name="connsiteX10" fmla="*/ 210704 w 3377985"/>
              <a:gd name="connsiteY10" fmla="*/ 2833141 h 4363908"/>
              <a:gd name="connsiteX11" fmla="*/ 203588 w 3377985"/>
              <a:gd name="connsiteY11" fmla="*/ 2601872 h 4363908"/>
              <a:gd name="connsiteX12" fmla="*/ 0 w 3377985"/>
              <a:gd name="connsiteY12" fmla="*/ 2476140 h 4363908"/>
              <a:gd name="connsiteX13" fmla="*/ 251936 w 3377985"/>
              <a:gd name="connsiteY13" fmla="*/ 1784480 h 4363908"/>
              <a:gd name="connsiteX14" fmla="*/ 358729 w 3377985"/>
              <a:gd name="connsiteY14" fmla="*/ 712219 h 4363908"/>
              <a:gd name="connsiteX0" fmla="*/ 358729 w 3382596"/>
              <a:gd name="connsiteY0" fmla="*/ 712219 h 4363908"/>
              <a:gd name="connsiteX1" fmla="*/ 1515176 w 3382596"/>
              <a:gd name="connsiteY1" fmla="*/ 107887 h 4363908"/>
              <a:gd name="connsiteX2" fmla="*/ 2092874 w 3382596"/>
              <a:gd name="connsiteY2" fmla="*/ 146868 h 4363908"/>
              <a:gd name="connsiteX3" fmla="*/ 3368882 w 3382596"/>
              <a:gd name="connsiteY3" fmla="*/ 1476088 h 4363908"/>
              <a:gd name="connsiteX4" fmla="*/ 2768889 w 3382596"/>
              <a:gd name="connsiteY4" fmla="*/ 2850930 h 4363908"/>
              <a:gd name="connsiteX5" fmla="*/ 2787100 w 3382596"/>
              <a:gd name="connsiteY5" fmla="*/ 3296043 h 4363908"/>
              <a:gd name="connsiteX6" fmla="*/ 1625107 w 3382596"/>
              <a:gd name="connsiteY6" fmla="*/ 4363908 h 4363908"/>
              <a:gd name="connsiteX7" fmla="*/ 1178474 w 3382596"/>
              <a:gd name="connsiteY7" fmla="*/ 3566084 h 4363908"/>
              <a:gd name="connsiteX8" fmla="*/ 434231 w 3382596"/>
              <a:gd name="connsiteY8" fmla="*/ 3523858 h 4363908"/>
              <a:gd name="connsiteX9" fmla="*/ 374371 w 3382596"/>
              <a:gd name="connsiteY9" fmla="*/ 3185380 h 4363908"/>
              <a:gd name="connsiteX10" fmla="*/ 306770 w 3382596"/>
              <a:gd name="connsiteY10" fmla="*/ 2918532 h 4363908"/>
              <a:gd name="connsiteX11" fmla="*/ 210704 w 3382596"/>
              <a:gd name="connsiteY11" fmla="*/ 2833141 h 4363908"/>
              <a:gd name="connsiteX12" fmla="*/ 203588 w 3382596"/>
              <a:gd name="connsiteY12" fmla="*/ 2601872 h 4363908"/>
              <a:gd name="connsiteX13" fmla="*/ 0 w 3382596"/>
              <a:gd name="connsiteY13" fmla="*/ 2476140 h 4363908"/>
              <a:gd name="connsiteX14" fmla="*/ 251936 w 3382596"/>
              <a:gd name="connsiteY14" fmla="*/ 1784480 h 4363908"/>
              <a:gd name="connsiteX15" fmla="*/ 358729 w 3382596"/>
              <a:gd name="connsiteY15" fmla="*/ 712219 h 4363908"/>
              <a:gd name="connsiteX0" fmla="*/ 358729 w 3382596"/>
              <a:gd name="connsiteY0" fmla="*/ 712219 h 4363908"/>
              <a:gd name="connsiteX1" fmla="*/ 1515176 w 3382596"/>
              <a:gd name="connsiteY1" fmla="*/ 107887 h 4363908"/>
              <a:gd name="connsiteX2" fmla="*/ 2092874 w 3382596"/>
              <a:gd name="connsiteY2" fmla="*/ 146868 h 4363908"/>
              <a:gd name="connsiteX3" fmla="*/ 3368882 w 3382596"/>
              <a:gd name="connsiteY3" fmla="*/ 1476088 h 4363908"/>
              <a:gd name="connsiteX4" fmla="*/ 2768889 w 3382596"/>
              <a:gd name="connsiteY4" fmla="*/ 2850930 h 4363908"/>
              <a:gd name="connsiteX5" fmla="*/ 2787100 w 3382596"/>
              <a:gd name="connsiteY5" fmla="*/ 3296043 h 4363908"/>
              <a:gd name="connsiteX6" fmla="*/ 1625107 w 3382596"/>
              <a:gd name="connsiteY6" fmla="*/ 4363908 h 4363908"/>
              <a:gd name="connsiteX7" fmla="*/ 1178474 w 3382596"/>
              <a:gd name="connsiteY7" fmla="*/ 3566084 h 4363908"/>
              <a:gd name="connsiteX8" fmla="*/ 434231 w 3382596"/>
              <a:gd name="connsiteY8" fmla="*/ 3523858 h 4363908"/>
              <a:gd name="connsiteX9" fmla="*/ 374371 w 3382596"/>
              <a:gd name="connsiteY9" fmla="*/ 3185380 h 4363908"/>
              <a:gd name="connsiteX10" fmla="*/ 306770 w 3382596"/>
              <a:gd name="connsiteY10" fmla="*/ 2918532 h 4363908"/>
              <a:gd name="connsiteX11" fmla="*/ 210704 w 3382596"/>
              <a:gd name="connsiteY11" fmla="*/ 2833141 h 4363908"/>
              <a:gd name="connsiteX12" fmla="*/ 203588 w 3382596"/>
              <a:gd name="connsiteY12" fmla="*/ 2601872 h 4363908"/>
              <a:gd name="connsiteX13" fmla="*/ 0 w 3382596"/>
              <a:gd name="connsiteY13" fmla="*/ 2476140 h 4363908"/>
              <a:gd name="connsiteX14" fmla="*/ 251936 w 3382596"/>
              <a:gd name="connsiteY14" fmla="*/ 1784480 h 4363908"/>
              <a:gd name="connsiteX15" fmla="*/ 358729 w 3382596"/>
              <a:gd name="connsiteY15" fmla="*/ 712219 h 4363908"/>
              <a:gd name="connsiteX0" fmla="*/ 358729 w 3382596"/>
              <a:gd name="connsiteY0" fmla="*/ 712219 h 4363908"/>
              <a:gd name="connsiteX1" fmla="*/ 1515176 w 3382596"/>
              <a:gd name="connsiteY1" fmla="*/ 107887 h 4363908"/>
              <a:gd name="connsiteX2" fmla="*/ 2092874 w 3382596"/>
              <a:gd name="connsiteY2" fmla="*/ 146868 h 4363908"/>
              <a:gd name="connsiteX3" fmla="*/ 3368882 w 3382596"/>
              <a:gd name="connsiteY3" fmla="*/ 1476088 h 4363908"/>
              <a:gd name="connsiteX4" fmla="*/ 2768889 w 3382596"/>
              <a:gd name="connsiteY4" fmla="*/ 2850930 h 4363908"/>
              <a:gd name="connsiteX5" fmla="*/ 2787100 w 3382596"/>
              <a:gd name="connsiteY5" fmla="*/ 3296043 h 4363908"/>
              <a:gd name="connsiteX6" fmla="*/ 1625107 w 3382596"/>
              <a:gd name="connsiteY6" fmla="*/ 4363908 h 4363908"/>
              <a:gd name="connsiteX7" fmla="*/ 1178474 w 3382596"/>
              <a:gd name="connsiteY7" fmla="*/ 3566084 h 4363908"/>
              <a:gd name="connsiteX8" fmla="*/ 434231 w 3382596"/>
              <a:gd name="connsiteY8" fmla="*/ 3523858 h 4363908"/>
              <a:gd name="connsiteX9" fmla="*/ 374371 w 3382596"/>
              <a:gd name="connsiteY9" fmla="*/ 3185380 h 4363908"/>
              <a:gd name="connsiteX10" fmla="*/ 306770 w 3382596"/>
              <a:gd name="connsiteY10" fmla="*/ 2918532 h 4363908"/>
              <a:gd name="connsiteX11" fmla="*/ 210704 w 3382596"/>
              <a:gd name="connsiteY11" fmla="*/ 2833141 h 4363908"/>
              <a:gd name="connsiteX12" fmla="*/ 203588 w 3382596"/>
              <a:gd name="connsiteY12" fmla="*/ 2601872 h 4363908"/>
              <a:gd name="connsiteX13" fmla="*/ 0 w 3382596"/>
              <a:gd name="connsiteY13" fmla="*/ 2476140 h 4363908"/>
              <a:gd name="connsiteX14" fmla="*/ 251936 w 3382596"/>
              <a:gd name="connsiteY14" fmla="*/ 1784480 h 4363908"/>
              <a:gd name="connsiteX15" fmla="*/ 358729 w 3382596"/>
              <a:gd name="connsiteY15" fmla="*/ 712219 h 4363908"/>
              <a:gd name="connsiteX0" fmla="*/ 358729 w 3383803"/>
              <a:gd name="connsiteY0" fmla="*/ 712219 h 4363908"/>
              <a:gd name="connsiteX1" fmla="*/ 1515176 w 3383803"/>
              <a:gd name="connsiteY1" fmla="*/ 107887 h 4363908"/>
              <a:gd name="connsiteX2" fmla="*/ 2092874 w 3383803"/>
              <a:gd name="connsiteY2" fmla="*/ 146868 h 4363908"/>
              <a:gd name="connsiteX3" fmla="*/ 3368882 w 3383803"/>
              <a:gd name="connsiteY3" fmla="*/ 1476088 h 4363908"/>
              <a:gd name="connsiteX4" fmla="*/ 2790236 w 3383803"/>
              <a:gd name="connsiteY4" fmla="*/ 2801118 h 4363908"/>
              <a:gd name="connsiteX5" fmla="*/ 2787100 w 3383803"/>
              <a:gd name="connsiteY5" fmla="*/ 3296043 h 4363908"/>
              <a:gd name="connsiteX6" fmla="*/ 1625107 w 3383803"/>
              <a:gd name="connsiteY6" fmla="*/ 4363908 h 4363908"/>
              <a:gd name="connsiteX7" fmla="*/ 1178474 w 3383803"/>
              <a:gd name="connsiteY7" fmla="*/ 3566084 h 4363908"/>
              <a:gd name="connsiteX8" fmla="*/ 434231 w 3383803"/>
              <a:gd name="connsiteY8" fmla="*/ 3523858 h 4363908"/>
              <a:gd name="connsiteX9" fmla="*/ 374371 w 3383803"/>
              <a:gd name="connsiteY9" fmla="*/ 3185380 h 4363908"/>
              <a:gd name="connsiteX10" fmla="*/ 306770 w 3383803"/>
              <a:gd name="connsiteY10" fmla="*/ 2918532 h 4363908"/>
              <a:gd name="connsiteX11" fmla="*/ 210704 w 3383803"/>
              <a:gd name="connsiteY11" fmla="*/ 2833141 h 4363908"/>
              <a:gd name="connsiteX12" fmla="*/ 203588 w 3383803"/>
              <a:gd name="connsiteY12" fmla="*/ 2601872 h 4363908"/>
              <a:gd name="connsiteX13" fmla="*/ 0 w 3383803"/>
              <a:gd name="connsiteY13" fmla="*/ 2476140 h 4363908"/>
              <a:gd name="connsiteX14" fmla="*/ 251936 w 3383803"/>
              <a:gd name="connsiteY14" fmla="*/ 1784480 h 4363908"/>
              <a:gd name="connsiteX15" fmla="*/ 358729 w 3383803"/>
              <a:gd name="connsiteY15" fmla="*/ 712219 h 4363908"/>
              <a:gd name="connsiteX0" fmla="*/ 358729 w 3369888"/>
              <a:gd name="connsiteY0" fmla="*/ 712219 h 4363908"/>
              <a:gd name="connsiteX1" fmla="*/ 1515176 w 3369888"/>
              <a:gd name="connsiteY1" fmla="*/ 107887 h 4363908"/>
              <a:gd name="connsiteX2" fmla="*/ 2092874 w 3369888"/>
              <a:gd name="connsiteY2" fmla="*/ 146868 h 4363908"/>
              <a:gd name="connsiteX3" fmla="*/ 3354650 w 3369888"/>
              <a:gd name="connsiteY3" fmla="*/ 1422718 h 4363908"/>
              <a:gd name="connsiteX4" fmla="*/ 2790236 w 3369888"/>
              <a:gd name="connsiteY4" fmla="*/ 2801118 h 4363908"/>
              <a:gd name="connsiteX5" fmla="*/ 2787100 w 3369888"/>
              <a:gd name="connsiteY5" fmla="*/ 3296043 h 4363908"/>
              <a:gd name="connsiteX6" fmla="*/ 1625107 w 3369888"/>
              <a:gd name="connsiteY6" fmla="*/ 4363908 h 4363908"/>
              <a:gd name="connsiteX7" fmla="*/ 1178474 w 3369888"/>
              <a:gd name="connsiteY7" fmla="*/ 3566084 h 4363908"/>
              <a:gd name="connsiteX8" fmla="*/ 434231 w 3369888"/>
              <a:gd name="connsiteY8" fmla="*/ 3523858 h 4363908"/>
              <a:gd name="connsiteX9" fmla="*/ 374371 w 3369888"/>
              <a:gd name="connsiteY9" fmla="*/ 3185380 h 4363908"/>
              <a:gd name="connsiteX10" fmla="*/ 306770 w 3369888"/>
              <a:gd name="connsiteY10" fmla="*/ 2918532 h 4363908"/>
              <a:gd name="connsiteX11" fmla="*/ 210704 w 3369888"/>
              <a:gd name="connsiteY11" fmla="*/ 2833141 h 4363908"/>
              <a:gd name="connsiteX12" fmla="*/ 203588 w 3369888"/>
              <a:gd name="connsiteY12" fmla="*/ 2601872 h 4363908"/>
              <a:gd name="connsiteX13" fmla="*/ 0 w 3369888"/>
              <a:gd name="connsiteY13" fmla="*/ 2476140 h 4363908"/>
              <a:gd name="connsiteX14" fmla="*/ 251936 w 3369888"/>
              <a:gd name="connsiteY14" fmla="*/ 1784480 h 4363908"/>
              <a:gd name="connsiteX15" fmla="*/ 358729 w 3369888"/>
              <a:gd name="connsiteY15" fmla="*/ 712219 h 4363908"/>
              <a:gd name="connsiteX0" fmla="*/ 358729 w 3367570"/>
              <a:gd name="connsiteY0" fmla="*/ 712219 h 4363908"/>
              <a:gd name="connsiteX1" fmla="*/ 1515176 w 3367570"/>
              <a:gd name="connsiteY1" fmla="*/ 107887 h 4363908"/>
              <a:gd name="connsiteX2" fmla="*/ 2092874 w 3367570"/>
              <a:gd name="connsiteY2" fmla="*/ 146868 h 4363908"/>
              <a:gd name="connsiteX3" fmla="*/ 3354650 w 3367570"/>
              <a:gd name="connsiteY3" fmla="*/ 1422718 h 4363908"/>
              <a:gd name="connsiteX4" fmla="*/ 2790236 w 3367570"/>
              <a:gd name="connsiteY4" fmla="*/ 2801118 h 4363908"/>
              <a:gd name="connsiteX5" fmla="*/ 2787100 w 3367570"/>
              <a:gd name="connsiteY5" fmla="*/ 3296043 h 4363908"/>
              <a:gd name="connsiteX6" fmla="*/ 1625107 w 3367570"/>
              <a:gd name="connsiteY6" fmla="*/ 4363908 h 4363908"/>
              <a:gd name="connsiteX7" fmla="*/ 1178474 w 3367570"/>
              <a:gd name="connsiteY7" fmla="*/ 3566084 h 4363908"/>
              <a:gd name="connsiteX8" fmla="*/ 434231 w 3367570"/>
              <a:gd name="connsiteY8" fmla="*/ 3523858 h 4363908"/>
              <a:gd name="connsiteX9" fmla="*/ 374371 w 3367570"/>
              <a:gd name="connsiteY9" fmla="*/ 3185380 h 4363908"/>
              <a:gd name="connsiteX10" fmla="*/ 306770 w 3367570"/>
              <a:gd name="connsiteY10" fmla="*/ 2918532 h 4363908"/>
              <a:gd name="connsiteX11" fmla="*/ 210704 w 3367570"/>
              <a:gd name="connsiteY11" fmla="*/ 2833141 h 4363908"/>
              <a:gd name="connsiteX12" fmla="*/ 203588 w 3367570"/>
              <a:gd name="connsiteY12" fmla="*/ 2601872 h 4363908"/>
              <a:gd name="connsiteX13" fmla="*/ 0 w 3367570"/>
              <a:gd name="connsiteY13" fmla="*/ 2476140 h 4363908"/>
              <a:gd name="connsiteX14" fmla="*/ 251936 w 3367570"/>
              <a:gd name="connsiteY14" fmla="*/ 1784480 h 4363908"/>
              <a:gd name="connsiteX15" fmla="*/ 358729 w 3367570"/>
              <a:gd name="connsiteY15" fmla="*/ 712219 h 4363908"/>
              <a:gd name="connsiteX0" fmla="*/ 358729 w 3362719"/>
              <a:gd name="connsiteY0" fmla="*/ 712219 h 4363908"/>
              <a:gd name="connsiteX1" fmla="*/ 1515176 w 3362719"/>
              <a:gd name="connsiteY1" fmla="*/ 107887 h 4363908"/>
              <a:gd name="connsiteX2" fmla="*/ 2092874 w 3362719"/>
              <a:gd name="connsiteY2" fmla="*/ 146868 h 4363908"/>
              <a:gd name="connsiteX3" fmla="*/ 3354650 w 3362719"/>
              <a:gd name="connsiteY3" fmla="*/ 1422718 h 4363908"/>
              <a:gd name="connsiteX4" fmla="*/ 2790236 w 3362719"/>
              <a:gd name="connsiteY4" fmla="*/ 2801118 h 4363908"/>
              <a:gd name="connsiteX5" fmla="*/ 2787100 w 3362719"/>
              <a:gd name="connsiteY5" fmla="*/ 3296043 h 4363908"/>
              <a:gd name="connsiteX6" fmla="*/ 1625107 w 3362719"/>
              <a:gd name="connsiteY6" fmla="*/ 4363908 h 4363908"/>
              <a:gd name="connsiteX7" fmla="*/ 1178474 w 3362719"/>
              <a:gd name="connsiteY7" fmla="*/ 3566084 h 4363908"/>
              <a:gd name="connsiteX8" fmla="*/ 434231 w 3362719"/>
              <a:gd name="connsiteY8" fmla="*/ 3523858 h 4363908"/>
              <a:gd name="connsiteX9" fmla="*/ 374371 w 3362719"/>
              <a:gd name="connsiteY9" fmla="*/ 3185380 h 4363908"/>
              <a:gd name="connsiteX10" fmla="*/ 306770 w 3362719"/>
              <a:gd name="connsiteY10" fmla="*/ 2918532 h 4363908"/>
              <a:gd name="connsiteX11" fmla="*/ 210704 w 3362719"/>
              <a:gd name="connsiteY11" fmla="*/ 2833141 h 4363908"/>
              <a:gd name="connsiteX12" fmla="*/ 203588 w 3362719"/>
              <a:gd name="connsiteY12" fmla="*/ 2601872 h 4363908"/>
              <a:gd name="connsiteX13" fmla="*/ 0 w 3362719"/>
              <a:gd name="connsiteY13" fmla="*/ 2476140 h 4363908"/>
              <a:gd name="connsiteX14" fmla="*/ 251936 w 3362719"/>
              <a:gd name="connsiteY14" fmla="*/ 1784480 h 4363908"/>
              <a:gd name="connsiteX15" fmla="*/ 358729 w 3362719"/>
              <a:gd name="connsiteY15" fmla="*/ 712219 h 4363908"/>
              <a:gd name="connsiteX0" fmla="*/ 358729 w 3359291"/>
              <a:gd name="connsiteY0" fmla="*/ 712219 h 4363908"/>
              <a:gd name="connsiteX1" fmla="*/ 1515176 w 3359291"/>
              <a:gd name="connsiteY1" fmla="*/ 107887 h 4363908"/>
              <a:gd name="connsiteX2" fmla="*/ 2092874 w 3359291"/>
              <a:gd name="connsiteY2" fmla="*/ 146868 h 4363908"/>
              <a:gd name="connsiteX3" fmla="*/ 3354650 w 3359291"/>
              <a:gd name="connsiteY3" fmla="*/ 1422718 h 4363908"/>
              <a:gd name="connsiteX4" fmla="*/ 2790236 w 3359291"/>
              <a:gd name="connsiteY4" fmla="*/ 2801118 h 4363908"/>
              <a:gd name="connsiteX5" fmla="*/ 2787100 w 3359291"/>
              <a:gd name="connsiteY5" fmla="*/ 3296043 h 4363908"/>
              <a:gd name="connsiteX6" fmla="*/ 1625107 w 3359291"/>
              <a:gd name="connsiteY6" fmla="*/ 4363908 h 4363908"/>
              <a:gd name="connsiteX7" fmla="*/ 1178474 w 3359291"/>
              <a:gd name="connsiteY7" fmla="*/ 3566084 h 4363908"/>
              <a:gd name="connsiteX8" fmla="*/ 434231 w 3359291"/>
              <a:gd name="connsiteY8" fmla="*/ 3523858 h 4363908"/>
              <a:gd name="connsiteX9" fmla="*/ 374371 w 3359291"/>
              <a:gd name="connsiteY9" fmla="*/ 3185380 h 4363908"/>
              <a:gd name="connsiteX10" fmla="*/ 306770 w 3359291"/>
              <a:gd name="connsiteY10" fmla="*/ 2918532 h 4363908"/>
              <a:gd name="connsiteX11" fmla="*/ 210704 w 3359291"/>
              <a:gd name="connsiteY11" fmla="*/ 2833141 h 4363908"/>
              <a:gd name="connsiteX12" fmla="*/ 203588 w 3359291"/>
              <a:gd name="connsiteY12" fmla="*/ 2601872 h 4363908"/>
              <a:gd name="connsiteX13" fmla="*/ 0 w 3359291"/>
              <a:gd name="connsiteY13" fmla="*/ 2476140 h 4363908"/>
              <a:gd name="connsiteX14" fmla="*/ 251936 w 3359291"/>
              <a:gd name="connsiteY14" fmla="*/ 1784480 h 4363908"/>
              <a:gd name="connsiteX15" fmla="*/ 358729 w 3359291"/>
              <a:gd name="connsiteY15" fmla="*/ 712219 h 4363908"/>
              <a:gd name="connsiteX0" fmla="*/ 358729 w 3359291"/>
              <a:gd name="connsiteY0" fmla="*/ 712219 h 4363908"/>
              <a:gd name="connsiteX1" fmla="*/ 1515176 w 3359291"/>
              <a:gd name="connsiteY1" fmla="*/ 107887 h 4363908"/>
              <a:gd name="connsiteX2" fmla="*/ 2092874 w 3359291"/>
              <a:gd name="connsiteY2" fmla="*/ 146868 h 4363908"/>
              <a:gd name="connsiteX3" fmla="*/ 3354650 w 3359291"/>
              <a:gd name="connsiteY3" fmla="*/ 1458298 h 4363908"/>
              <a:gd name="connsiteX4" fmla="*/ 2790236 w 3359291"/>
              <a:gd name="connsiteY4" fmla="*/ 2801118 h 4363908"/>
              <a:gd name="connsiteX5" fmla="*/ 2787100 w 3359291"/>
              <a:gd name="connsiteY5" fmla="*/ 3296043 h 4363908"/>
              <a:gd name="connsiteX6" fmla="*/ 1625107 w 3359291"/>
              <a:gd name="connsiteY6" fmla="*/ 4363908 h 4363908"/>
              <a:gd name="connsiteX7" fmla="*/ 1178474 w 3359291"/>
              <a:gd name="connsiteY7" fmla="*/ 3566084 h 4363908"/>
              <a:gd name="connsiteX8" fmla="*/ 434231 w 3359291"/>
              <a:gd name="connsiteY8" fmla="*/ 3523858 h 4363908"/>
              <a:gd name="connsiteX9" fmla="*/ 374371 w 3359291"/>
              <a:gd name="connsiteY9" fmla="*/ 3185380 h 4363908"/>
              <a:gd name="connsiteX10" fmla="*/ 306770 w 3359291"/>
              <a:gd name="connsiteY10" fmla="*/ 2918532 h 4363908"/>
              <a:gd name="connsiteX11" fmla="*/ 210704 w 3359291"/>
              <a:gd name="connsiteY11" fmla="*/ 2833141 h 4363908"/>
              <a:gd name="connsiteX12" fmla="*/ 203588 w 3359291"/>
              <a:gd name="connsiteY12" fmla="*/ 2601872 h 4363908"/>
              <a:gd name="connsiteX13" fmla="*/ 0 w 3359291"/>
              <a:gd name="connsiteY13" fmla="*/ 2476140 h 4363908"/>
              <a:gd name="connsiteX14" fmla="*/ 251936 w 3359291"/>
              <a:gd name="connsiteY14" fmla="*/ 1784480 h 4363908"/>
              <a:gd name="connsiteX15" fmla="*/ 358729 w 3359291"/>
              <a:gd name="connsiteY15" fmla="*/ 712219 h 4363908"/>
              <a:gd name="connsiteX0" fmla="*/ 358729 w 3359291"/>
              <a:gd name="connsiteY0" fmla="*/ 689137 h 4340826"/>
              <a:gd name="connsiteX1" fmla="*/ 1515176 w 3359291"/>
              <a:gd name="connsiteY1" fmla="*/ 84805 h 4340826"/>
              <a:gd name="connsiteX2" fmla="*/ 2092874 w 3359291"/>
              <a:gd name="connsiteY2" fmla="*/ 123786 h 4340826"/>
              <a:gd name="connsiteX3" fmla="*/ 3354650 w 3359291"/>
              <a:gd name="connsiteY3" fmla="*/ 1435216 h 4340826"/>
              <a:gd name="connsiteX4" fmla="*/ 2790236 w 3359291"/>
              <a:gd name="connsiteY4" fmla="*/ 2778036 h 4340826"/>
              <a:gd name="connsiteX5" fmla="*/ 2787100 w 3359291"/>
              <a:gd name="connsiteY5" fmla="*/ 3272961 h 4340826"/>
              <a:gd name="connsiteX6" fmla="*/ 1625107 w 3359291"/>
              <a:gd name="connsiteY6" fmla="*/ 4340826 h 4340826"/>
              <a:gd name="connsiteX7" fmla="*/ 1178474 w 3359291"/>
              <a:gd name="connsiteY7" fmla="*/ 3543002 h 4340826"/>
              <a:gd name="connsiteX8" fmla="*/ 434231 w 3359291"/>
              <a:gd name="connsiteY8" fmla="*/ 3500776 h 4340826"/>
              <a:gd name="connsiteX9" fmla="*/ 374371 w 3359291"/>
              <a:gd name="connsiteY9" fmla="*/ 3162298 h 4340826"/>
              <a:gd name="connsiteX10" fmla="*/ 306770 w 3359291"/>
              <a:gd name="connsiteY10" fmla="*/ 2895450 h 4340826"/>
              <a:gd name="connsiteX11" fmla="*/ 210704 w 3359291"/>
              <a:gd name="connsiteY11" fmla="*/ 2810059 h 4340826"/>
              <a:gd name="connsiteX12" fmla="*/ 203588 w 3359291"/>
              <a:gd name="connsiteY12" fmla="*/ 2578790 h 4340826"/>
              <a:gd name="connsiteX13" fmla="*/ 0 w 3359291"/>
              <a:gd name="connsiteY13" fmla="*/ 2453058 h 4340826"/>
              <a:gd name="connsiteX14" fmla="*/ 251936 w 3359291"/>
              <a:gd name="connsiteY14" fmla="*/ 1761398 h 4340826"/>
              <a:gd name="connsiteX15" fmla="*/ 358729 w 3359291"/>
              <a:gd name="connsiteY15" fmla="*/ 689137 h 4340826"/>
              <a:gd name="connsiteX0" fmla="*/ 358729 w 3359291"/>
              <a:gd name="connsiteY0" fmla="*/ 616924 h 4268613"/>
              <a:gd name="connsiteX1" fmla="*/ 1515176 w 3359291"/>
              <a:gd name="connsiteY1" fmla="*/ 12592 h 4268613"/>
              <a:gd name="connsiteX2" fmla="*/ 2092874 w 3359291"/>
              <a:gd name="connsiteY2" fmla="*/ 51573 h 4268613"/>
              <a:gd name="connsiteX3" fmla="*/ 3354650 w 3359291"/>
              <a:gd name="connsiteY3" fmla="*/ 1363003 h 4268613"/>
              <a:gd name="connsiteX4" fmla="*/ 2790236 w 3359291"/>
              <a:gd name="connsiteY4" fmla="*/ 2705823 h 4268613"/>
              <a:gd name="connsiteX5" fmla="*/ 2787100 w 3359291"/>
              <a:gd name="connsiteY5" fmla="*/ 3200748 h 4268613"/>
              <a:gd name="connsiteX6" fmla="*/ 1625107 w 3359291"/>
              <a:gd name="connsiteY6" fmla="*/ 4268613 h 4268613"/>
              <a:gd name="connsiteX7" fmla="*/ 1178474 w 3359291"/>
              <a:gd name="connsiteY7" fmla="*/ 3470789 h 4268613"/>
              <a:gd name="connsiteX8" fmla="*/ 434231 w 3359291"/>
              <a:gd name="connsiteY8" fmla="*/ 3428563 h 4268613"/>
              <a:gd name="connsiteX9" fmla="*/ 374371 w 3359291"/>
              <a:gd name="connsiteY9" fmla="*/ 3090085 h 4268613"/>
              <a:gd name="connsiteX10" fmla="*/ 306770 w 3359291"/>
              <a:gd name="connsiteY10" fmla="*/ 2823237 h 4268613"/>
              <a:gd name="connsiteX11" fmla="*/ 210704 w 3359291"/>
              <a:gd name="connsiteY11" fmla="*/ 2737846 h 4268613"/>
              <a:gd name="connsiteX12" fmla="*/ 203588 w 3359291"/>
              <a:gd name="connsiteY12" fmla="*/ 2506577 h 4268613"/>
              <a:gd name="connsiteX13" fmla="*/ 0 w 3359291"/>
              <a:gd name="connsiteY13" fmla="*/ 2380845 h 4268613"/>
              <a:gd name="connsiteX14" fmla="*/ 251936 w 3359291"/>
              <a:gd name="connsiteY14" fmla="*/ 1689185 h 4268613"/>
              <a:gd name="connsiteX15" fmla="*/ 358729 w 3359291"/>
              <a:gd name="connsiteY15" fmla="*/ 616924 h 4268613"/>
              <a:gd name="connsiteX0" fmla="*/ 358729 w 3359291"/>
              <a:gd name="connsiteY0" fmla="*/ 616924 h 4268613"/>
              <a:gd name="connsiteX1" fmla="*/ 1515176 w 3359291"/>
              <a:gd name="connsiteY1" fmla="*/ 12592 h 4268613"/>
              <a:gd name="connsiteX2" fmla="*/ 2092874 w 3359291"/>
              <a:gd name="connsiteY2" fmla="*/ 51573 h 4268613"/>
              <a:gd name="connsiteX3" fmla="*/ 3354650 w 3359291"/>
              <a:gd name="connsiteY3" fmla="*/ 1363003 h 4268613"/>
              <a:gd name="connsiteX4" fmla="*/ 2790236 w 3359291"/>
              <a:gd name="connsiteY4" fmla="*/ 2705823 h 4268613"/>
              <a:gd name="connsiteX5" fmla="*/ 2787100 w 3359291"/>
              <a:gd name="connsiteY5" fmla="*/ 3200748 h 4268613"/>
              <a:gd name="connsiteX6" fmla="*/ 1625107 w 3359291"/>
              <a:gd name="connsiteY6" fmla="*/ 4268613 h 4268613"/>
              <a:gd name="connsiteX7" fmla="*/ 1178474 w 3359291"/>
              <a:gd name="connsiteY7" fmla="*/ 3470789 h 4268613"/>
              <a:gd name="connsiteX8" fmla="*/ 434231 w 3359291"/>
              <a:gd name="connsiteY8" fmla="*/ 3428563 h 4268613"/>
              <a:gd name="connsiteX9" fmla="*/ 374371 w 3359291"/>
              <a:gd name="connsiteY9" fmla="*/ 3090085 h 4268613"/>
              <a:gd name="connsiteX10" fmla="*/ 306770 w 3359291"/>
              <a:gd name="connsiteY10" fmla="*/ 2823237 h 4268613"/>
              <a:gd name="connsiteX11" fmla="*/ 210704 w 3359291"/>
              <a:gd name="connsiteY11" fmla="*/ 2737846 h 4268613"/>
              <a:gd name="connsiteX12" fmla="*/ 203588 w 3359291"/>
              <a:gd name="connsiteY12" fmla="*/ 2506577 h 4268613"/>
              <a:gd name="connsiteX13" fmla="*/ 0 w 3359291"/>
              <a:gd name="connsiteY13" fmla="*/ 2380845 h 4268613"/>
              <a:gd name="connsiteX14" fmla="*/ 251936 w 3359291"/>
              <a:gd name="connsiteY14" fmla="*/ 1689185 h 4268613"/>
              <a:gd name="connsiteX15" fmla="*/ 358729 w 3359291"/>
              <a:gd name="connsiteY15" fmla="*/ 616924 h 4268613"/>
              <a:gd name="connsiteX0" fmla="*/ 358729 w 3359291"/>
              <a:gd name="connsiteY0" fmla="*/ 612020 h 4263709"/>
              <a:gd name="connsiteX1" fmla="*/ 1515176 w 3359291"/>
              <a:gd name="connsiteY1" fmla="*/ 7688 h 4263709"/>
              <a:gd name="connsiteX2" fmla="*/ 2092874 w 3359291"/>
              <a:gd name="connsiteY2" fmla="*/ 46669 h 4263709"/>
              <a:gd name="connsiteX3" fmla="*/ 3354650 w 3359291"/>
              <a:gd name="connsiteY3" fmla="*/ 1358099 h 4263709"/>
              <a:gd name="connsiteX4" fmla="*/ 2790236 w 3359291"/>
              <a:gd name="connsiteY4" fmla="*/ 2700919 h 4263709"/>
              <a:gd name="connsiteX5" fmla="*/ 2787100 w 3359291"/>
              <a:gd name="connsiteY5" fmla="*/ 3195844 h 4263709"/>
              <a:gd name="connsiteX6" fmla="*/ 1625107 w 3359291"/>
              <a:gd name="connsiteY6" fmla="*/ 4263709 h 4263709"/>
              <a:gd name="connsiteX7" fmla="*/ 1178474 w 3359291"/>
              <a:gd name="connsiteY7" fmla="*/ 3465885 h 4263709"/>
              <a:gd name="connsiteX8" fmla="*/ 434231 w 3359291"/>
              <a:gd name="connsiteY8" fmla="*/ 3423659 h 4263709"/>
              <a:gd name="connsiteX9" fmla="*/ 374371 w 3359291"/>
              <a:gd name="connsiteY9" fmla="*/ 3085181 h 4263709"/>
              <a:gd name="connsiteX10" fmla="*/ 306770 w 3359291"/>
              <a:gd name="connsiteY10" fmla="*/ 2818333 h 4263709"/>
              <a:gd name="connsiteX11" fmla="*/ 210704 w 3359291"/>
              <a:gd name="connsiteY11" fmla="*/ 2732942 h 4263709"/>
              <a:gd name="connsiteX12" fmla="*/ 203588 w 3359291"/>
              <a:gd name="connsiteY12" fmla="*/ 2501673 h 4263709"/>
              <a:gd name="connsiteX13" fmla="*/ 0 w 3359291"/>
              <a:gd name="connsiteY13" fmla="*/ 2375941 h 4263709"/>
              <a:gd name="connsiteX14" fmla="*/ 251936 w 3359291"/>
              <a:gd name="connsiteY14" fmla="*/ 1684281 h 4263709"/>
              <a:gd name="connsiteX15" fmla="*/ 358729 w 3359291"/>
              <a:gd name="connsiteY15" fmla="*/ 612020 h 4263709"/>
              <a:gd name="connsiteX0" fmla="*/ 358729 w 3359291"/>
              <a:gd name="connsiteY0" fmla="*/ 612020 h 4263709"/>
              <a:gd name="connsiteX1" fmla="*/ 1515176 w 3359291"/>
              <a:gd name="connsiteY1" fmla="*/ 7688 h 4263709"/>
              <a:gd name="connsiteX2" fmla="*/ 2092874 w 3359291"/>
              <a:gd name="connsiteY2" fmla="*/ 46669 h 4263709"/>
              <a:gd name="connsiteX3" fmla="*/ 3354650 w 3359291"/>
              <a:gd name="connsiteY3" fmla="*/ 1358099 h 4263709"/>
              <a:gd name="connsiteX4" fmla="*/ 2790236 w 3359291"/>
              <a:gd name="connsiteY4" fmla="*/ 2700919 h 4263709"/>
              <a:gd name="connsiteX5" fmla="*/ 2787100 w 3359291"/>
              <a:gd name="connsiteY5" fmla="*/ 3195844 h 4263709"/>
              <a:gd name="connsiteX6" fmla="*/ 1625107 w 3359291"/>
              <a:gd name="connsiteY6" fmla="*/ 4263709 h 4263709"/>
              <a:gd name="connsiteX7" fmla="*/ 1178474 w 3359291"/>
              <a:gd name="connsiteY7" fmla="*/ 3465885 h 4263709"/>
              <a:gd name="connsiteX8" fmla="*/ 434231 w 3359291"/>
              <a:gd name="connsiteY8" fmla="*/ 3423659 h 4263709"/>
              <a:gd name="connsiteX9" fmla="*/ 374371 w 3359291"/>
              <a:gd name="connsiteY9" fmla="*/ 3085181 h 4263709"/>
              <a:gd name="connsiteX10" fmla="*/ 306770 w 3359291"/>
              <a:gd name="connsiteY10" fmla="*/ 2818333 h 4263709"/>
              <a:gd name="connsiteX11" fmla="*/ 210704 w 3359291"/>
              <a:gd name="connsiteY11" fmla="*/ 2732942 h 4263709"/>
              <a:gd name="connsiteX12" fmla="*/ 203588 w 3359291"/>
              <a:gd name="connsiteY12" fmla="*/ 2501673 h 4263709"/>
              <a:gd name="connsiteX13" fmla="*/ 0 w 3359291"/>
              <a:gd name="connsiteY13" fmla="*/ 2375941 h 4263709"/>
              <a:gd name="connsiteX14" fmla="*/ 251936 w 3359291"/>
              <a:gd name="connsiteY14" fmla="*/ 1684281 h 4263709"/>
              <a:gd name="connsiteX15" fmla="*/ 358729 w 3359291"/>
              <a:gd name="connsiteY15" fmla="*/ 612020 h 426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59291" h="4263709">
                <a:moveTo>
                  <a:pt x="358729" y="612020"/>
                </a:moveTo>
                <a:cubicBezTo>
                  <a:pt x="569269" y="332588"/>
                  <a:pt x="945992" y="60793"/>
                  <a:pt x="1515176" y="7688"/>
                </a:cubicBezTo>
                <a:cubicBezTo>
                  <a:pt x="1607918" y="-13598"/>
                  <a:pt x="1799934" y="12545"/>
                  <a:pt x="2092874" y="46669"/>
                </a:cubicBezTo>
                <a:cubicBezTo>
                  <a:pt x="2848351" y="226669"/>
                  <a:pt x="3295350" y="776963"/>
                  <a:pt x="3354650" y="1358099"/>
                </a:cubicBezTo>
                <a:cubicBezTo>
                  <a:pt x="3413950" y="1939235"/>
                  <a:pt x="2887200" y="2397593"/>
                  <a:pt x="2790236" y="2700919"/>
                </a:cubicBezTo>
                <a:cubicBezTo>
                  <a:pt x="2693272" y="3004245"/>
                  <a:pt x="2782042" y="3146486"/>
                  <a:pt x="2787100" y="3195844"/>
                </a:cubicBezTo>
                <a:cubicBezTo>
                  <a:pt x="1989242" y="3505127"/>
                  <a:pt x="1938871" y="3860297"/>
                  <a:pt x="1625107" y="4263709"/>
                </a:cubicBezTo>
                <a:cubicBezTo>
                  <a:pt x="1507624" y="4061436"/>
                  <a:pt x="1356791" y="3547779"/>
                  <a:pt x="1178474" y="3465885"/>
                </a:cubicBezTo>
                <a:cubicBezTo>
                  <a:pt x="872070" y="3408896"/>
                  <a:pt x="564690" y="3529805"/>
                  <a:pt x="434231" y="3423659"/>
                </a:cubicBezTo>
                <a:cubicBezTo>
                  <a:pt x="303772" y="3317513"/>
                  <a:pt x="380790" y="3192592"/>
                  <a:pt x="374371" y="3085181"/>
                </a:cubicBezTo>
                <a:cubicBezTo>
                  <a:pt x="211401" y="2831893"/>
                  <a:pt x="308549" y="2894829"/>
                  <a:pt x="306770" y="2818333"/>
                </a:cubicBezTo>
                <a:cubicBezTo>
                  <a:pt x="309246" y="2774966"/>
                  <a:pt x="223157" y="2786312"/>
                  <a:pt x="210704" y="2732942"/>
                </a:cubicBezTo>
                <a:cubicBezTo>
                  <a:pt x="187088" y="2572755"/>
                  <a:pt x="238112" y="2574812"/>
                  <a:pt x="203588" y="2501673"/>
                </a:cubicBezTo>
                <a:cubicBezTo>
                  <a:pt x="156122" y="2450395"/>
                  <a:pt x="31673" y="2461768"/>
                  <a:pt x="0" y="2375941"/>
                </a:cubicBezTo>
                <a:cubicBezTo>
                  <a:pt x="1962" y="2104619"/>
                  <a:pt x="285249" y="1992500"/>
                  <a:pt x="251936" y="1684281"/>
                </a:cubicBezTo>
                <a:cubicBezTo>
                  <a:pt x="65944" y="1305269"/>
                  <a:pt x="148189" y="891452"/>
                  <a:pt x="358729" y="612020"/>
                </a:cubicBezTo>
                <a:close/>
              </a:path>
            </a:pathLst>
          </a:custGeom>
          <a:solidFill>
            <a:schemeClr val="accent5">
              <a:lumMod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228600"/>
            <a:ext cx="3886200" cy="7803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5675" y="282916"/>
            <a:ext cx="38459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ADVANCED POWERPOINT </a:t>
            </a:r>
            <a:endParaRPr lang="en-US" sz="36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20855080">
            <a:off x="3111930" y="842599"/>
            <a:ext cx="2172434" cy="830997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Bahnschrift Condensed" panose="020B0502040204020203" pitchFamily="34" charset="0"/>
              </a:rPr>
              <a:t>TUTORIAL</a:t>
            </a:r>
            <a:endParaRPr lang="en-US" sz="48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97000" y="6296391"/>
            <a:ext cx="2189422" cy="369332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Method N. 1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48294" y="6296391"/>
            <a:ext cx="2189422" cy="369332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Method N. 2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76164" y="6296391"/>
            <a:ext cx="2189422" cy="369332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Method N. 3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38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15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Bahnschrift Condensed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Amanullah Elham</dc:creator>
  <cp:lastModifiedBy>Amanullah Elham</cp:lastModifiedBy>
  <cp:revision>14</cp:revision>
  <dcterms:created xsi:type="dcterms:W3CDTF">2021-01-25T04:52:39Z</dcterms:created>
  <dcterms:modified xsi:type="dcterms:W3CDTF">2021-02-21T05:17:41Z</dcterms:modified>
</cp:coreProperties>
</file>