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204" y="3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3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1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6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6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2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3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0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1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6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0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2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49644-A8CB-4EA8-B884-C5CBA09F9A9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04CCA-482E-4BA9-ABD9-13B46057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8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69"/>
          <a:stretch/>
        </p:blipFill>
        <p:spPr>
          <a:xfrm>
            <a:off x="0" y="0"/>
            <a:ext cx="9144000" cy="51997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3456" y="991683"/>
            <a:ext cx="44094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THUMBNAILS</a:t>
            </a:r>
            <a:endParaRPr lang="en-US"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70928" y="1978697"/>
            <a:ext cx="2288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HOW TO DESIGN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456" y="1558508"/>
            <a:ext cx="43703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YOUTUBE</a:t>
            </a:r>
            <a:endParaRPr lang="en-US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7086" y="2354386"/>
            <a:ext cx="3664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POWERPOINT</a:t>
            </a:r>
            <a:endParaRPr lang="en-US" sz="36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89" y="3593979"/>
            <a:ext cx="1117106" cy="111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2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7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6</Words>
  <Application>Microsoft Office PowerPoint</Application>
  <PresentationFormat>On-screen Show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2</cp:revision>
  <dcterms:created xsi:type="dcterms:W3CDTF">2021-01-31T09:24:41Z</dcterms:created>
  <dcterms:modified xsi:type="dcterms:W3CDTF">2021-01-31T09:53:34Z</dcterms:modified>
</cp:coreProperties>
</file>