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75" d="100"/>
          <a:sy n="75" d="100"/>
        </p:scale>
        <p:origin x="540"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1882662" y="0"/>
            <a:ext cx="10309338" cy="6858000"/>
          </a:xfrm>
          <a:custGeom>
            <a:avLst/>
            <a:gdLst>
              <a:gd name="connsiteX0" fmla="*/ 10309338 w 10309338"/>
              <a:gd name="connsiteY0" fmla="*/ 5045433 h 6858000"/>
              <a:gd name="connsiteX1" fmla="*/ 10309337 w 10309338"/>
              <a:gd name="connsiteY1" fmla="*/ 5765846 h 6858000"/>
              <a:gd name="connsiteX2" fmla="*/ 9435988 w 10309338"/>
              <a:gd name="connsiteY2" fmla="*/ 6858000 h 6858000"/>
              <a:gd name="connsiteX3" fmla="*/ 9057138 w 10309338"/>
              <a:gd name="connsiteY3" fmla="*/ 6858000 h 6858000"/>
              <a:gd name="connsiteX4" fmla="*/ 9046238 w 10309338"/>
              <a:gd name="connsiteY4" fmla="*/ 6844981 h 6858000"/>
              <a:gd name="connsiteX5" fmla="*/ 9068386 w 10309338"/>
              <a:gd name="connsiteY5" fmla="*/ 6597286 h 6858000"/>
              <a:gd name="connsiteX6" fmla="*/ 10309338 w 10309338"/>
              <a:gd name="connsiteY6" fmla="*/ 4204361 h 6858000"/>
              <a:gd name="connsiteX7" fmla="*/ 10309338 w 10309338"/>
              <a:gd name="connsiteY7" fmla="*/ 4924774 h 6858000"/>
              <a:gd name="connsiteX8" fmla="*/ 9254444 w 10309338"/>
              <a:gd name="connsiteY8" fmla="*/ 6243954 h 6858000"/>
              <a:gd name="connsiteX9" fmla="*/ 8938255 w 10309338"/>
              <a:gd name="connsiteY9" fmla="*/ 6279153 h 6858000"/>
              <a:gd name="connsiteX10" fmla="*/ 8938257 w 10309338"/>
              <a:gd name="connsiteY10" fmla="*/ 6279153 h 6858000"/>
              <a:gd name="connsiteX11" fmla="*/ 8903058 w 10309338"/>
              <a:gd name="connsiteY11" fmla="*/ 5962964 h 6858000"/>
              <a:gd name="connsiteX12" fmla="*/ 8572964 w 10309338"/>
              <a:gd name="connsiteY12" fmla="*/ 3982862 h 6858000"/>
              <a:gd name="connsiteX13" fmla="*/ 8707193 w 10309338"/>
              <a:gd name="connsiteY13" fmla="*/ 4036176 h 6858000"/>
              <a:gd name="connsiteX14" fmla="*/ 8745847 w 10309338"/>
              <a:gd name="connsiteY14" fmla="*/ 4383410 h 6858000"/>
              <a:gd name="connsiteX15" fmla="*/ 6767019 w 10309338"/>
              <a:gd name="connsiteY15" fmla="*/ 6858000 h 6858000"/>
              <a:gd name="connsiteX16" fmla="*/ 6149817 w 10309338"/>
              <a:gd name="connsiteY16" fmla="*/ 6858000 h 6858000"/>
              <a:gd name="connsiteX17" fmla="*/ 6177709 w 10309338"/>
              <a:gd name="connsiteY17" fmla="*/ 6803806 h 6858000"/>
              <a:gd name="connsiteX18" fmla="*/ 8359957 w 10309338"/>
              <a:gd name="connsiteY18" fmla="*/ 4074831 h 6858000"/>
              <a:gd name="connsiteX19" fmla="*/ 8572964 w 10309338"/>
              <a:gd name="connsiteY19" fmla="*/ 3982862 h 6858000"/>
              <a:gd name="connsiteX20" fmla="*/ 7908278 w 10309338"/>
              <a:gd name="connsiteY20" fmla="*/ 3907670 h 6858000"/>
              <a:gd name="connsiteX21" fmla="*/ 8038487 w 10309338"/>
              <a:gd name="connsiteY21" fmla="*/ 3959388 h 6858000"/>
              <a:gd name="connsiteX22" fmla="*/ 8075985 w 10309338"/>
              <a:gd name="connsiteY22" fmla="*/ 4296228 h 6858000"/>
              <a:gd name="connsiteX23" fmla="*/ 6470849 w 10309338"/>
              <a:gd name="connsiteY23" fmla="*/ 6303506 h 6858000"/>
              <a:gd name="connsiteX24" fmla="*/ 6134008 w 10309338"/>
              <a:gd name="connsiteY24" fmla="*/ 6341004 h 6858000"/>
              <a:gd name="connsiteX25" fmla="*/ 6096510 w 10309338"/>
              <a:gd name="connsiteY25" fmla="*/ 6004163 h 6858000"/>
              <a:gd name="connsiteX26" fmla="*/ 7701645 w 10309338"/>
              <a:gd name="connsiteY26" fmla="*/ 3996885 h 6858000"/>
              <a:gd name="connsiteX27" fmla="*/ 7908278 w 10309338"/>
              <a:gd name="connsiteY27" fmla="*/ 3907670 h 6858000"/>
              <a:gd name="connsiteX28" fmla="*/ 10309338 w 10309338"/>
              <a:gd name="connsiteY28" fmla="*/ 3394605 h 6858000"/>
              <a:gd name="connsiteX29" fmla="*/ 10309338 w 10309338"/>
              <a:gd name="connsiteY29" fmla="*/ 4115019 h 6858000"/>
              <a:gd name="connsiteX30" fmla="*/ 8123424 w 10309338"/>
              <a:gd name="connsiteY30" fmla="*/ 6848578 h 6858000"/>
              <a:gd name="connsiteX31" fmla="*/ 8114196 w 10309338"/>
              <a:gd name="connsiteY31" fmla="*/ 6858000 h 6858000"/>
              <a:gd name="connsiteX32" fmla="*/ 7785654 w 10309338"/>
              <a:gd name="connsiteY32" fmla="*/ 6858000 h 6858000"/>
              <a:gd name="connsiteX33" fmla="*/ 7749888 w 10309338"/>
              <a:gd name="connsiteY33" fmla="*/ 6815283 h 6858000"/>
              <a:gd name="connsiteX34" fmla="*/ 7772038 w 10309338"/>
              <a:gd name="connsiteY34" fmla="*/ 6567587 h 6858000"/>
              <a:gd name="connsiteX35" fmla="*/ 4360420 w 10309338"/>
              <a:gd name="connsiteY35" fmla="*/ 3331491 h 6858000"/>
              <a:gd name="connsiteX36" fmla="*/ 4482646 w 10309338"/>
              <a:gd name="connsiteY36" fmla="*/ 3380036 h 6858000"/>
              <a:gd name="connsiteX37" fmla="*/ 4517845 w 10309338"/>
              <a:gd name="connsiteY37" fmla="*/ 3696226 h 6858000"/>
              <a:gd name="connsiteX38" fmla="*/ 1989505 w 10309338"/>
              <a:gd name="connsiteY38" fmla="*/ 6858000 h 6858000"/>
              <a:gd name="connsiteX39" fmla="*/ 1413424 w 10309338"/>
              <a:gd name="connsiteY39" fmla="*/ 6858000 h 6858000"/>
              <a:gd name="connsiteX40" fmla="*/ 4166456 w 10309338"/>
              <a:gd name="connsiteY40" fmla="*/ 3415235 h 6858000"/>
              <a:gd name="connsiteX41" fmla="*/ 4360420 w 10309338"/>
              <a:gd name="connsiteY41" fmla="*/ 3331491 h 6858000"/>
              <a:gd name="connsiteX42" fmla="*/ 3400658 w 10309338"/>
              <a:gd name="connsiteY42" fmla="*/ 2744000 h 6858000"/>
              <a:gd name="connsiteX43" fmla="*/ 3522886 w 10309338"/>
              <a:gd name="connsiteY43" fmla="*/ 2792547 h 6858000"/>
              <a:gd name="connsiteX44" fmla="*/ 3558086 w 10309338"/>
              <a:gd name="connsiteY44" fmla="*/ 3108737 h 6858000"/>
              <a:gd name="connsiteX45" fmla="*/ 559956 w 10309338"/>
              <a:gd name="connsiteY45" fmla="*/ 6858000 h 6858000"/>
              <a:gd name="connsiteX46" fmla="*/ 0 w 10309338"/>
              <a:gd name="connsiteY46" fmla="*/ 6858000 h 6858000"/>
              <a:gd name="connsiteX47" fmla="*/ 29126 w 10309338"/>
              <a:gd name="connsiteY47" fmla="*/ 6801408 h 6858000"/>
              <a:gd name="connsiteX48" fmla="*/ 3206696 w 10309338"/>
              <a:gd name="connsiteY48" fmla="*/ 2827746 h 6858000"/>
              <a:gd name="connsiteX49" fmla="*/ 3400658 w 10309338"/>
              <a:gd name="connsiteY49" fmla="*/ 2744000 h 6858000"/>
              <a:gd name="connsiteX50" fmla="*/ 10309338 w 10309338"/>
              <a:gd name="connsiteY50" fmla="*/ 2556609 h 6858000"/>
              <a:gd name="connsiteX51" fmla="*/ 10309338 w 10309338"/>
              <a:gd name="connsiteY51" fmla="*/ 3268687 h 6858000"/>
              <a:gd name="connsiteX52" fmla="*/ 7793458 w 10309338"/>
              <a:gd name="connsiteY52" fmla="*/ 6414879 h 6858000"/>
              <a:gd name="connsiteX53" fmla="*/ 7477270 w 10309338"/>
              <a:gd name="connsiteY53" fmla="*/ 6450078 h 6858000"/>
              <a:gd name="connsiteX54" fmla="*/ 7477270 w 10309338"/>
              <a:gd name="connsiteY54" fmla="*/ 6450077 h 6858000"/>
              <a:gd name="connsiteX55" fmla="*/ 7442072 w 10309338"/>
              <a:gd name="connsiteY55" fmla="*/ 6133888 h 6858000"/>
              <a:gd name="connsiteX56" fmla="*/ 10279464 w 10309338"/>
              <a:gd name="connsiteY56" fmla="*/ 2585630 h 6858000"/>
              <a:gd name="connsiteX57" fmla="*/ 4598530 w 10309338"/>
              <a:gd name="connsiteY57" fmla="*/ 2191727 h 6858000"/>
              <a:gd name="connsiteX58" fmla="*/ 4732795 w 10309338"/>
              <a:gd name="connsiteY58" fmla="*/ 2245055 h 6858000"/>
              <a:gd name="connsiteX59" fmla="*/ 4771461 w 10309338"/>
              <a:gd name="connsiteY59" fmla="*/ 2592387 h 6858000"/>
              <a:gd name="connsiteX60" fmla="*/ 1360432 w 10309338"/>
              <a:gd name="connsiteY60" fmla="*/ 6858000 h 6858000"/>
              <a:gd name="connsiteX61" fmla="*/ 727605 w 10309338"/>
              <a:gd name="connsiteY61" fmla="*/ 6858000 h 6858000"/>
              <a:gd name="connsiteX62" fmla="*/ 4385463 w 10309338"/>
              <a:gd name="connsiteY62" fmla="*/ 2283720 h 6858000"/>
              <a:gd name="connsiteX63" fmla="*/ 4598530 w 10309338"/>
              <a:gd name="connsiteY63" fmla="*/ 2191727 h 6858000"/>
              <a:gd name="connsiteX64" fmla="*/ 9002101 w 10309338"/>
              <a:gd name="connsiteY64" fmla="*/ 1688390 h 6858000"/>
              <a:gd name="connsiteX65" fmla="*/ 9128438 w 10309338"/>
              <a:gd name="connsiteY65" fmla="*/ 1738569 h 6858000"/>
              <a:gd name="connsiteX66" fmla="*/ 9164821 w 10309338"/>
              <a:gd name="connsiteY66" fmla="*/ 2065391 h 6858000"/>
              <a:gd name="connsiteX67" fmla="*/ 5332376 w 10309338"/>
              <a:gd name="connsiteY67" fmla="*/ 6858000 h 6858000"/>
              <a:gd name="connsiteX68" fmla="*/ 4736917 w 10309338"/>
              <a:gd name="connsiteY68" fmla="*/ 6858000 h 6858000"/>
              <a:gd name="connsiteX69" fmla="*/ 8801616 w 10309338"/>
              <a:gd name="connsiteY69" fmla="*/ 1774952 h 6858000"/>
              <a:gd name="connsiteX70" fmla="*/ 9002101 w 10309338"/>
              <a:gd name="connsiteY70" fmla="*/ 1688390 h 6858000"/>
              <a:gd name="connsiteX71" fmla="*/ 10309338 w 10309338"/>
              <a:gd name="connsiteY71" fmla="*/ 1645290 h 6858000"/>
              <a:gd name="connsiteX72" fmla="*/ 10309338 w 10309338"/>
              <a:gd name="connsiteY72" fmla="*/ 2456554 h 6858000"/>
              <a:gd name="connsiteX73" fmla="*/ 9096220 w 10309338"/>
              <a:gd name="connsiteY73" fmla="*/ 3973600 h 6858000"/>
              <a:gd name="connsiteX74" fmla="*/ 8740156 w 10309338"/>
              <a:gd name="connsiteY74" fmla="*/ 4013238 h 6858000"/>
              <a:gd name="connsiteX75" fmla="*/ 8700519 w 10309338"/>
              <a:gd name="connsiteY75" fmla="*/ 3657175 h 6858000"/>
              <a:gd name="connsiteX76" fmla="*/ 8893289 w 10309338"/>
              <a:gd name="connsiteY76" fmla="*/ 976866 h 6858000"/>
              <a:gd name="connsiteX77" fmla="*/ 9025555 w 10309338"/>
              <a:gd name="connsiteY77" fmla="*/ 1029401 h 6858000"/>
              <a:gd name="connsiteX78" fmla="*/ 9063647 w 10309338"/>
              <a:gd name="connsiteY78" fmla="*/ 1371563 h 6858000"/>
              <a:gd name="connsiteX79" fmla="*/ 4676374 w 10309338"/>
              <a:gd name="connsiteY79" fmla="*/ 6858000 h 6858000"/>
              <a:gd name="connsiteX80" fmla="*/ 4052968 w 10309338"/>
              <a:gd name="connsiteY80" fmla="*/ 6858000 h 6858000"/>
              <a:gd name="connsiteX81" fmla="*/ 8683394 w 10309338"/>
              <a:gd name="connsiteY81" fmla="*/ 1067491 h 6858000"/>
              <a:gd name="connsiteX82" fmla="*/ 8893289 w 10309338"/>
              <a:gd name="connsiteY82" fmla="*/ 976866 h 6858000"/>
              <a:gd name="connsiteX83" fmla="*/ 10309338 w 10309338"/>
              <a:gd name="connsiteY83" fmla="*/ 741719 h 6858000"/>
              <a:gd name="connsiteX84" fmla="*/ 10309337 w 10309338"/>
              <a:gd name="connsiteY84" fmla="*/ 1552981 h 6858000"/>
              <a:gd name="connsiteX85" fmla="*/ 8429576 w 10309338"/>
              <a:gd name="connsiteY85" fmla="*/ 3903690 h 6858000"/>
              <a:gd name="connsiteX86" fmla="*/ 8073511 w 10309338"/>
              <a:gd name="connsiteY86" fmla="*/ 3943328 h 6858000"/>
              <a:gd name="connsiteX87" fmla="*/ 8033875 w 10309338"/>
              <a:gd name="connsiteY87" fmla="*/ 3587266 h 6858000"/>
              <a:gd name="connsiteX88" fmla="*/ 5459237 w 10309338"/>
              <a:gd name="connsiteY88" fmla="*/ 1 h 6858000"/>
              <a:gd name="connsiteX89" fmla="*/ 5972122 w 10309338"/>
              <a:gd name="connsiteY89" fmla="*/ 1 h 6858000"/>
              <a:gd name="connsiteX90" fmla="*/ 5980598 w 10309338"/>
              <a:gd name="connsiteY90" fmla="*/ 40478 h 6858000"/>
              <a:gd name="connsiteX91" fmla="*/ 5926673 w 10309338"/>
              <a:gd name="connsiteY91" fmla="*/ 226718 h 6858000"/>
              <a:gd name="connsiteX92" fmla="*/ 3939473 w 10309338"/>
              <a:gd name="connsiteY92" fmla="*/ 2711780 h 6858000"/>
              <a:gd name="connsiteX93" fmla="*/ 3583411 w 10309338"/>
              <a:gd name="connsiteY93" fmla="*/ 2751417 h 6858000"/>
              <a:gd name="connsiteX94" fmla="*/ 3543773 w 10309338"/>
              <a:gd name="connsiteY94" fmla="*/ 2395355 h 6858000"/>
              <a:gd name="connsiteX95" fmla="*/ 4794778 w 10309338"/>
              <a:gd name="connsiteY95" fmla="*/ 1 h 6858000"/>
              <a:gd name="connsiteX96" fmla="*/ 5338534 w 10309338"/>
              <a:gd name="connsiteY96" fmla="*/ 1 h 6858000"/>
              <a:gd name="connsiteX97" fmla="*/ 5337433 w 10309338"/>
              <a:gd name="connsiteY97" fmla="*/ 13498 h 6858000"/>
              <a:gd name="connsiteX98" fmla="*/ 5296553 w 10309338"/>
              <a:gd name="connsiteY98" fmla="*/ 92926 h 6858000"/>
              <a:gd name="connsiteX99" fmla="*/ 2118982 w 10309338"/>
              <a:gd name="connsiteY99" fmla="*/ 4066589 h 6858000"/>
              <a:gd name="connsiteX100" fmla="*/ 1802793 w 10309338"/>
              <a:gd name="connsiteY100" fmla="*/ 4101788 h 6858000"/>
              <a:gd name="connsiteX101" fmla="*/ 1802795 w 10309338"/>
              <a:gd name="connsiteY101" fmla="*/ 4101787 h 6858000"/>
              <a:gd name="connsiteX102" fmla="*/ 1767596 w 10309338"/>
              <a:gd name="connsiteY102" fmla="*/ 3785598 h 6858000"/>
              <a:gd name="connsiteX103" fmla="*/ 8228567 w 10309338"/>
              <a:gd name="connsiteY103" fmla="*/ 1 h 6858000"/>
              <a:gd name="connsiteX104" fmla="*/ 8772325 w 10309338"/>
              <a:gd name="connsiteY104" fmla="*/ 1 h 6858000"/>
              <a:gd name="connsiteX105" fmla="*/ 8771225 w 10309338"/>
              <a:gd name="connsiteY105" fmla="*/ 13497 h 6858000"/>
              <a:gd name="connsiteX106" fmla="*/ 8730345 w 10309338"/>
              <a:gd name="connsiteY106" fmla="*/ 92925 h 6858000"/>
              <a:gd name="connsiteX107" fmla="*/ 3320598 w 10309338"/>
              <a:gd name="connsiteY107" fmla="*/ 6858000 h 6858000"/>
              <a:gd name="connsiteX108" fmla="*/ 2744514 w 10309338"/>
              <a:gd name="connsiteY108" fmla="*/ 6858000 h 6858000"/>
              <a:gd name="connsiteX109" fmla="*/ 10309338 w 10309338"/>
              <a:gd name="connsiteY109" fmla="*/ 1 h 6858000"/>
              <a:gd name="connsiteX110" fmla="*/ 10309338 w 10309338"/>
              <a:gd name="connsiteY110" fmla="*/ 682800 h 6858000"/>
              <a:gd name="connsiteX111" fmla="*/ 9513589 w 10309338"/>
              <a:gd name="connsiteY111" fmla="*/ 1677911 h 6858000"/>
              <a:gd name="connsiteX112" fmla="*/ 9157526 w 10309338"/>
              <a:gd name="connsiteY112" fmla="*/ 1717549 h 6858000"/>
              <a:gd name="connsiteX113" fmla="*/ 9117888 w 10309338"/>
              <a:gd name="connsiteY113" fmla="*/ 1361486 h 6858000"/>
              <a:gd name="connsiteX114" fmla="*/ 10206610 w 10309338"/>
              <a:gd name="connsiteY114" fmla="*/ 1 h 6858000"/>
              <a:gd name="connsiteX115" fmla="*/ 7573083 w 10309338"/>
              <a:gd name="connsiteY115" fmla="*/ 1 h 6858000"/>
              <a:gd name="connsiteX116" fmla="*/ 8149167 w 10309338"/>
              <a:gd name="connsiteY116" fmla="*/ 1 h 6858000"/>
              <a:gd name="connsiteX117" fmla="*/ 2665113 w 10309338"/>
              <a:gd name="connsiteY117" fmla="*/ 6858000 h 6858000"/>
              <a:gd name="connsiteX118" fmla="*/ 2111894 w 10309338"/>
              <a:gd name="connsiteY118" fmla="*/ 6858000 h 6858000"/>
              <a:gd name="connsiteX119" fmla="*/ 2111919 w 10309338"/>
              <a:gd name="connsiteY119" fmla="*/ 6857685 h 6858000"/>
              <a:gd name="connsiteX120" fmla="*/ 2152798 w 10309338"/>
              <a:gd name="connsiteY120" fmla="*/ 6778256 h 6858000"/>
              <a:gd name="connsiteX121" fmla="*/ 7477978 w 10309338"/>
              <a:gd name="connsiteY121" fmla="*/ 0 h 6858000"/>
              <a:gd name="connsiteX122" fmla="*/ 4841077 w 10309338"/>
              <a:gd name="connsiteY122" fmla="*/ 3297536 h 6858000"/>
              <a:gd name="connsiteX123" fmla="*/ 4524888 w 10309338"/>
              <a:gd name="connsiteY123" fmla="*/ 3332736 h 6858000"/>
              <a:gd name="connsiteX124" fmla="*/ 4524888 w 10309338"/>
              <a:gd name="connsiteY124" fmla="*/ 3332735 h 6858000"/>
              <a:gd name="connsiteX125" fmla="*/ 4489690 w 10309338"/>
              <a:gd name="connsiteY125" fmla="*/ 3016547 h 6858000"/>
              <a:gd name="connsiteX126" fmla="*/ 6901894 w 10309338"/>
              <a:gd name="connsiteY126" fmla="*/ 1 h 6858000"/>
              <a:gd name="connsiteX127" fmla="*/ 6183840 w 10309338"/>
              <a:gd name="connsiteY127" fmla="*/ 0 h 6858000"/>
              <a:gd name="connsiteX128" fmla="*/ 6832572 w 10309338"/>
              <a:gd name="connsiteY128" fmla="*/ 1 h 6858000"/>
              <a:gd name="connsiteX129" fmla="*/ 5090614 w 10309338"/>
              <a:gd name="connsiteY129" fmla="*/ 2178380 h 6858000"/>
              <a:gd name="connsiteX130" fmla="*/ 4734550 w 10309338"/>
              <a:gd name="connsiteY130" fmla="*/ 2218019 h 6858000"/>
              <a:gd name="connsiteX131" fmla="*/ 4694913 w 10309338"/>
              <a:gd name="connsiteY131" fmla="*/ 1861956 h 6858000"/>
              <a:gd name="connsiteX132" fmla="*/ 8865504 w 10309338"/>
              <a:gd name="connsiteY132" fmla="*/ 0 h 6858000"/>
              <a:gd name="connsiteX133" fmla="*/ 9486033 w 10309338"/>
              <a:gd name="connsiteY133" fmla="*/ 1 h 6858000"/>
              <a:gd name="connsiteX134" fmla="*/ 4001979 w 10309338"/>
              <a:gd name="connsiteY134" fmla="*/ 6858000 h 6858000"/>
              <a:gd name="connsiteX135" fmla="*/ 3381452 w 10309338"/>
              <a:gd name="connsiteY13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10309338" h="6858000">
                <a:moveTo>
                  <a:pt x="10309338" y="5045433"/>
                </a:moveTo>
                <a:lnTo>
                  <a:pt x="10309337" y="5765846"/>
                </a:lnTo>
                <a:lnTo>
                  <a:pt x="9435988" y="6858000"/>
                </a:lnTo>
                <a:lnTo>
                  <a:pt x="9057138" y="6858000"/>
                </a:lnTo>
                <a:lnTo>
                  <a:pt x="9046238" y="6844981"/>
                </a:lnTo>
                <a:cubicBezTo>
                  <a:pt x="9004507" y="6767884"/>
                  <a:pt x="9010191" y="6670061"/>
                  <a:pt x="9068386" y="6597286"/>
                </a:cubicBezTo>
                <a:close/>
                <a:moveTo>
                  <a:pt x="10309338" y="4204361"/>
                </a:moveTo>
                <a:lnTo>
                  <a:pt x="10309338" y="4924774"/>
                </a:lnTo>
                <a:lnTo>
                  <a:pt x="9254444" y="6243954"/>
                </a:lnTo>
                <a:cubicBezTo>
                  <a:pt x="9176851" y="6340988"/>
                  <a:pt x="9035289" y="6356747"/>
                  <a:pt x="8938255" y="6279153"/>
                </a:cubicBezTo>
                <a:lnTo>
                  <a:pt x="8938257" y="6279153"/>
                </a:lnTo>
                <a:cubicBezTo>
                  <a:pt x="8841222" y="6201559"/>
                  <a:pt x="8825464" y="6059997"/>
                  <a:pt x="8903058" y="5962964"/>
                </a:cubicBezTo>
                <a:close/>
                <a:moveTo>
                  <a:pt x="8572964" y="3982862"/>
                </a:moveTo>
                <a:cubicBezTo>
                  <a:pt x="8620394" y="3986683"/>
                  <a:pt x="8667231" y="4004221"/>
                  <a:pt x="8707193" y="4036176"/>
                </a:cubicBezTo>
                <a:cubicBezTo>
                  <a:pt x="8813751" y="4121387"/>
                  <a:pt x="8831058" y="4276849"/>
                  <a:pt x="8745847" y="4383410"/>
                </a:cubicBezTo>
                <a:lnTo>
                  <a:pt x="6767019" y="6858000"/>
                </a:lnTo>
                <a:lnTo>
                  <a:pt x="6149817" y="6858000"/>
                </a:lnTo>
                <a:lnTo>
                  <a:pt x="6177709" y="6803806"/>
                </a:lnTo>
                <a:lnTo>
                  <a:pt x="8359957" y="4074831"/>
                </a:lnTo>
                <a:cubicBezTo>
                  <a:pt x="8413213" y="4008230"/>
                  <a:pt x="8493912" y="3976495"/>
                  <a:pt x="8572964" y="3982862"/>
                </a:cubicBezTo>
                <a:close/>
                <a:moveTo>
                  <a:pt x="7908278" y="3907670"/>
                </a:moveTo>
                <a:cubicBezTo>
                  <a:pt x="7954289" y="3911376"/>
                  <a:pt x="7999723" y="3928390"/>
                  <a:pt x="8038487" y="3959388"/>
                </a:cubicBezTo>
                <a:cubicBezTo>
                  <a:pt x="8141857" y="4042048"/>
                  <a:pt x="8158646" y="4192857"/>
                  <a:pt x="8075985" y="4296228"/>
                </a:cubicBezTo>
                <a:lnTo>
                  <a:pt x="6470849" y="6303506"/>
                </a:lnTo>
                <a:cubicBezTo>
                  <a:pt x="6388188" y="6406877"/>
                  <a:pt x="6237380" y="6423666"/>
                  <a:pt x="6134008" y="6341004"/>
                </a:cubicBezTo>
                <a:cubicBezTo>
                  <a:pt x="6030638" y="6258343"/>
                  <a:pt x="6013849" y="6107534"/>
                  <a:pt x="6096510" y="6004163"/>
                </a:cubicBezTo>
                <a:lnTo>
                  <a:pt x="7701645" y="3996885"/>
                </a:lnTo>
                <a:cubicBezTo>
                  <a:pt x="7753309" y="3932279"/>
                  <a:pt x="7831591" y="3901495"/>
                  <a:pt x="7908278" y="3907670"/>
                </a:cubicBezTo>
                <a:close/>
                <a:moveTo>
                  <a:pt x="10309338" y="3394605"/>
                </a:moveTo>
                <a:lnTo>
                  <a:pt x="10309338" y="4115019"/>
                </a:lnTo>
                <a:lnTo>
                  <a:pt x="8123424" y="6848578"/>
                </a:lnTo>
                <a:lnTo>
                  <a:pt x="8114196" y="6858000"/>
                </a:lnTo>
                <a:lnTo>
                  <a:pt x="7785654" y="6858000"/>
                </a:lnTo>
                <a:lnTo>
                  <a:pt x="7749888" y="6815283"/>
                </a:lnTo>
                <a:cubicBezTo>
                  <a:pt x="7708157" y="6738185"/>
                  <a:pt x="7713841" y="6640363"/>
                  <a:pt x="7772038" y="6567587"/>
                </a:cubicBezTo>
                <a:close/>
                <a:moveTo>
                  <a:pt x="4360420" y="3331491"/>
                </a:moveTo>
                <a:cubicBezTo>
                  <a:pt x="4403609" y="3334969"/>
                  <a:pt x="4446259" y="3350939"/>
                  <a:pt x="4482646" y="3380036"/>
                </a:cubicBezTo>
                <a:cubicBezTo>
                  <a:pt x="4579680" y="3457630"/>
                  <a:pt x="4595439" y="3599192"/>
                  <a:pt x="4517845" y="3696226"/>
                </a:cubicBezTo>
                <a:lnTo>
                  <a:pt x="1989505" y="6858000"/>
                </a:lnTo>
                <a:lnTo>
                  <a:pt x="1413424" y="6858000"/>
                </a:lnTo>
                <a:lnTo>
                  <a:pt x="4166456" y="3415235"/>
                </a:lnTo>
                <a:cubicBezTo>
                  <a:pt x="4214953" y="3354589"/>
                  <a:pt x="4288436" y="3325692"/>
                  <a:pt x="4360420" y="3331491"/>
                </a:cubicBezTo>
                <a:close/>
                <a:moveTo>
                  <a:pt x="3400658" y="2744000"/>
                </a:moveTo>
                <a:cubicBezTo>
                  <a:pt x="3443850" y="2747479"/>
                  <a:pt x="3486498" y="2763449"/>
                  <a:pt x="3522886" y="2792547"/>
                </a:cubicBezTo>
                <a:cubicBezTo>
                  <a:pt x="3619920" y="2870141"/>
                  <a:pt x="3635679" y="3011703"/>
                  <a:pt x="3558086" y="3108737"/>
                </a:cubicBezTo>
                <a:lnTo>
                  <a:pt x="559956" y="6858000"/>
                </a:lnTo>
                <a:lnTo>
                  <a:pt x="0" y="6858000"/>
                </a:lnTo>
                <a:lnTo>
                  <a:pt x="29126" y="6801408"/>
                </a:lnTo>
                <a:lnTo>
                  <a:pt x="3206696" y="2827746"/>
                </a:lnTo>
                <a:cubicBezTo>
                  <a:pt x="3255193" y="2767100"/>
                  <a:pt x="3328676" y="2738202"/>
                  <a:pt x="3400658" y="2744000"/>
                </a:cubicBezTo>
                <a:close/>
                <a:moveTo>
                  <a:pt x="10309338" y="2556609"/>
                </a:moveTo>
                <a:lnTo>
                  <a:pt x="10309338" y="3268687"/>
                </a:lnTo>
                <a:lnTo>
                  <a:pt x="7793458" y="6414879"/>
                </a:lnTo>
                <a:cubicBezTo>
                  <a:pt x="7715866" y="6511912"/>
                  <a:pt x="7574302" y="6527671"/>
                  <a:pt x="7477270" y="6450078"/>
                </a:cubicBezTo>
                <a:lnTo>
                  <a:pt x="7477270" y="6450077"/>
                </a:lnTo>
                <a:cubicBezTo>
                  <a:pt x="7380236" y="6372484"/>
                  <a:pt x="7364478" y="6230921"/>
                  <a:pt x="7442072" y="6133888"/>
                </a:cubicBezTo>
                <a:lnTo>
                  <a:pt x="10279464" y="2585630"/>
                </a:lnTo>
                <a:close/>
                <a:moveTo>
                  <a:pt x="4598530" y="2191727"/>
                </a:moveTo>
                <a:cubicBezTo>
                  <a:pt x="4645974" y="2195549"/>
                  <a:pt x="4692823" y="2213090"/>
                  <a:pt x="4732795" y="2245055"/>
                </a:cubicBezTo>
                <a:cubicBezTo>
                  <a:pt x="4839387" y="2330290"/>
                  <a:pt x="4856698" y="2485797"/>
                  <a:pt x="4771461" y="2592387"/>
                </a:cubicBezTo>
                <a:lnTo>
                  <a:pt x="1360432" y="6858000"/>
                </a:lnTo>
                <a:lnTo>
                  <a:pt x="727605" y="6858000"/>
                </a:lnTo>
                <a:lnTo>
                  <a:pt x="4385463" y="2283720"/>
                </a:lnTo>
                <a:cubicBezTo>
                  <a:pt x="4438736" y="2217101"/>
                  <a:pt x="4519458" y="2185357"/>
                  <a:pt x="4598530" y="2191727"/>
                </a:cubicBezTo>
                <a:close/>
                <a:moveTo>
                  <a:pt x="9002101" y="1688390"/>
                </a:moveTo>
                <a:cubicBezTo>
                  <a:pt x="9046743" y="1691986"/>
                  <a:pt x="9090828" y="1708493"/>
                  <a:pt x="9128438" y="1738569"/>
                </a:cubicBezTo>
                <a:cubicBezTo>
                  <a:pt x="9228735" y="1818772"/>
                  <a:pt x="9245024" y="1965095"/>
                  <a:pt x="9164821" y="2065391"/>
                </a:cubicBezTo>
                <a:lnTo>
                  <a:pt x="5332376" y="6858000"/>
                </a:lnTo>
                <a:lnTo>
                  <a:pt x="4736917" y="6858000"/>
                </a:lnTo>
                <a:lnTo>
                  <a:pt x="8801616" y="1774952"/>
                </a:lnTo>
                <a:cubicBezTo>
                  <a:pt x="8851742" y="1712266"/>
                  <a:pt x="8927698" y="1682396"/>
                  <a:pt x="9002101" y="1688390"/>
                </a:cubicBezTo>
                <a:close/>
                <a:moveTo>
                  <a:pt x="10309338" y="1645290"/>
                </a:moveTo>
                <a:lnTo>
                  <a:pt x="10309338" y="2456554"/>
                </a:lnTo>
                <a:lnTo>
                  <a:pt x="9096220" y="3973600"/>
                </a:lnTo>
                <a:cubicBezTo>
                  <a:pt x="9008841" y="4082870"/>
                  <a:pt x="8849425" y="4100615"/>
                  <a:pt x="8740156" y="4013238"/>
                </a:cubicBezTo>
                <a:cubicBezTo>
                  <a:pt x="8630887" y="3925860"/>
                  <a:pt x="8613140" y="3766444"/>
                  <a:pt x="8700519" y="3657175"/>
                </a:cubicBezTo>
                <a:close/>
                <a:moveTo>
                  <a:pt x="8893289" y="976866"/>
                </a:moveTo>
                <a:cubicBezTo>
                  <a:pt x="8940026" y="980631"/>
                  <a:pt x="8986180" y="997913"/>
                  <a:pt x="9025555" y="1029401"/>
                </a:cubicBezTo>
                <a:cubicBezTo>
                  <a:pt x="9130559" y="1113368"/>
                  <a:pt x="9147614" y="1266559"/>
                  <a:pt x="9063647" y="1371563"/>
                </a:cubicBezTo>
                <a:lnTo>
                  <a:pt x="4676374" y="6858000"/>
                </a:lnTo>
                <a:lnTo>
                  <a:pt x="4052968" y="6858000"/>
                </a:lnTo>
                <a:lnTo>
                  <a:pt x="8683394" y="1067491"/>
                </a:lnTo>
                <a:cubicBezTo>
                  <a:pt x="8735871" y="1001864"/>
                  <a:pt x="8815393" y="970592"/>
                  <a:pt x="8893289" y="976866"/>
                </a:cubicBezTo>
                <a:close/>
                <a:moveTo>
                  <a:pt x="10309338" y="741719"/>
                </a:moveTo>
                <a:lnTo>
                  <a:pt x="10309337" y="1552981"/>
                </a:lnTo>
                <a:lnTo>
                  <a:pt x="8429576" y="3903690"/>
                </a:lnTo>
                <a:cubicBezTo>
                  <a:pt x="8342196" y="4012960"/>
                  <a:pt x="8182781" y="4030707"/>
                  <a:pt x="8073511" y="3943328"/>
                </a:cubicBezTo>
                <a:cubicBezTo>
                  <a:pt x="7964243" y="3855950"/>
                  <a:pt x="7946495" y="3696535"/>
                  <a:pt x="8033875" y="3587266"/>
                </a:cubicBezTo>
                <a:close/>
                <a:moveTo>
                  <a:pt x="5459237" y="1"/>
                </a:moveTo>
                <a:lnTo>
                  <a:pt x="5972122" y="1"/>
                </a:lnTo>
                <a:lnTo>
                  <a:pt x="5980598" y="40478"/>
                </a:lnTo>
                <a:cubicBezTo>
                  <a:pt x="5987771" y="104912"/>
                  <a:pt x="5970363" y="172084"/>
                  <a:pt x="5926673" y="226718"/>
                </a:cubicBezTo>
                <a:lnTo>
                  <a:pt x="3939473" y="2711780"/>
                </a:lnTo>
                <a:cubicBezTo>
                  <a:pt x="3852096" y="2821049"/>
                  <a:pt x="3692682" y="2838796"/>
                  <a:pt x="3583411" y="2751417"/>
                </a:cubicBezTo>
                <a:cubicBezTo>
                  <a:pt x="3474142" y="2664041"/>
                  <a:pt x="3456395" y="2504625"/>
                  <a:pt x="3543773" y="2395355"/>
                </a:cubicBezTo>
                <a:close/>
                <a:moveTo>
                  <a:pt x="4794778" y="1"/>
                </a:moveTo>
                <a:lnTo>
                  <a:pt x="5338534" y="1"/>
                </a:lnTo>
                <a:lnTo>
                  <a:pt x="5337433" y="13498"/>
                </a:lnTo>
                <a:cubicBezTo>
                  <a:pt x="5329515" y="41626"/>
                  <a:pt x="5315951" y="68668"/>
                  <a:pt x="5296553" y="92926"/>
                </a:cubicBezTo>
                <a:cubicBezTo>
                  <a:pt x="4237362" y="1417481"/>
                  <a:pt x="3178170" y="2742034"/>
                  <a:pt x="2118982" y="4066589"/>
                </a:cubicBezTo>
                <a:cubicBezTo>
                  <a:pt x="2041389" y="4163621"/>
                  <a:pt x="1899827" y="4179380"/>
                  <a:pt x="1802793" y="4101788"/>
                </a:cubicBezTo>
                <a:lnTo>
                  <a:pt x="1802795" y="4101787"/>
                </a:lnTo>
                <a:cubicBezTo>
                  <a:pt x="1705760" y="4024194"/>
                  <a:pt x="1690002" y="3882631"/>
                  <a:pt x="1767596" y="3785598"/>
                </a:cubicBezTo>
                <a:close/>
                <a:moveTo>
                  <a:pt x="8228567" y="1"/>
                </a:moveTo>
                <a:lnTo>
                  <a:pt x="8772325" y="1"/>
                </a:lnTo>
                <a:lnTo>
                  <a:pt x="8771225" y="13497"/>
                </a:lnTo>
                <a:cubicBezTo>
                  <a:pt x="8763307" y="41626"/>
                  <a:pt x="8749743" y="68667"/>
                  <a:pt x="8730345" y="92925"/>
                </a:cubicBezTo>
                <a:lnTo>
                  <a:pt x="3320598" y="6858000"/>
                </a:lnTo>
                <a:lnTo>
                  <a:pt x="2744514" y="6858000"/>
                </a:lnTo>
                <a:close/>
                <a:moveTo>
                  <a:pt x="10309338" y="1"/>
                </a:moveTo>
                <a:lnTo>
                  <a:pt x="10309338" y="682800"/>
                </a:lnTo>
                <a:lnTo>
                  <a:pt x="9513589" y="1677911"/>
                </a:lnTo>
                <a:cubicBezTo>
                  <a:pt x="9426212" y="1787181"/>
                  <a:pt x="9266795" y="1804928"/>
                  <a:pt x="9157526" y="1717549"/>
                </a:cubicBezTo>
                <a:cubicBezTo>
                  <a:pt x="9048257" y="1630171"/>
                  <a:pt x="9030510" y="1470755"/>
                  <a:pt x="9117888" y="1361486"/>
                </a:cubicBezTo>
                <a:lnTo>
                  <a:pt x="10206610" y="1"/>
                </a:lnTo>
                <a:close/>
                <a:moveTo>
                  <a:pt x="7573083" y="1"/>
                </a:moveTo>
                <a:lnTo>
                  <a:pt x="8149167" y="1"/>
                </a:lnTo>
                <a:lnTo>
                  <a:pt x="2665113" y="6858000"/>
                </a:lnTo>
                <a:lnTo>
                  <a:pt x="2111894" y="6858000"/>
                </a:lnTo>
                <a:lnTo>
                  <a:pt x="2111919" y="6857685"/>
                </a:lnTo>
                <a:cubicBezTo>
                  <a:pt x="2119837" y="6829556"/>
                  <a:pt x="2133401" y="6802515"/>
                  <a:pt x="2152798" y="6778256"/>
                </a:cubicBezTo>
                <a:close/>
                <a:moveTo>
                  <a:pt x="7477978" y="0"/>
                </a:moveTo>
                <a:lnTo>
                  <a:pt x="4841077" y="3297536"/>
                </a:lnTo>
                <a:cubicBezTo>
                  <a:pt x="4763484" y="3394570"/>
                  <a:pt x="4621921" y="3410329"/>
                  <a:pt x="4524888" y="3332736"/>
                </a:cubicBezTo>
                <a:lnTo>
                  <a:pt x="4524888" y="3332735"/>
                </a:lnTo>
                <a:cubicBezTo>
                  <a:pt x="4427856" y="3255141"/>
                  <a:pt x="4412096" y="3113579"/>
                  <a:pt x="4489690" y="3016547"/>
                </a:cubicBezTo>
                <a:lnTo>
                  <a:pt x="6901894" y="1"/>
                </a:lnTo>
                <a:close/>
                <a:moveTo>
                  <a:pt x="6183840" y="0"/>
                </a:moveTo>
                <a:lnTo>
                  <a:pt x="6832572" y="1"/>
                </a:lnTo>
                <a:lnTo>
                  <a:pt x="5090614" y="2178380"/>
                </a:lnTo>
                <a:cubicBezTo>
                  <a:pt x="5003237" y="2287650"/>
                  <a:pt x="4843821" y="2305398"/>
                  <a:pt x="4734550" y="2218019"/>
                </a:cubicBezTo>
                <a:cubicBezTo>
                  <a:pt x="4625282" y="2130641"/>
                  <a:pt x="4607535" y="1971224"/>
                  <a:pt x="4694913" y="1861956"/>
                </a:cubicBezTo>
                <a:close/>
                <a:moveTo>
                  <a:pt x="8865504" y="0"/>
                </a:moveTo>
                <a:lnTo>
                  <a:pt x="9486033" y="1"/>
                </a:lnTo>
                <a:lnTo>
                  <a:pt x="4001979" y="6858000"/>
                </a:lnTo>
                <a:lnTo>
                  <a:pt x="3381452" y="6858000"/>
                </a:lnTo>
                <a:close/>
              </a:path>
            </a:pathLst>
          </a:custGeom>
        </p:spPr>
        <p:txBody>
          <a:bodyPr wrap="square">
            <a:noAutofit/>
          </a:bodyPr>
          <a:lstStyle/>
          <a:p>
            <a:endParaRPr lang="en-US"/>
          </a:p>
        </p:txBody>
      </p:sp>
    </p:spTree>
    <p:extLst>
      <p:ext uri="{BB962C8B-B14F-4D97-AF65-F5344CB8AC3E}">
        <p14:creationId xmlns:p14="http://schemas.microsoft.com/office/powerpoint/2010/main" val="1215584925"/>
      </p:ext>
    </p:extLst>
  </p:cSld>
  <p:clrMapOvr>
    <a:masterClrMapping/>
  </p:clrMapOvr>
  <mc:AlternateContent xmlns:mc="http://schemas.openxmlformats.org/markup-compatibility/2006" xmlns:p14="http://schemas.microsoft.com/office/powerpoint/2010/main">
    <mc:Choice Requires="p14">
      <p:transition spd="slow" p14:dur="1250" advClick="0" advTm="2000">
        <p14:warp/>
      </p:transition>
    </mc:Choice>
    <mc:Fallback xmlns="">
      <p:transition spd="slow" advClick="0"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4441BE-9ED2-49EE-9434-11D4D3F9D26F}" type="datetimeFigureOut">
              <a:rPr lang="en-US" smtClean="0"/>
              <a:t>4/30/2021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D32CE5-162B-4F30-BB52-B2A518EF8000}" type="slidenum">
              <a:rPr lang="en-US" smtClean="0"/>
              <a:t>‹#›</a:t>
            </a:fld>
            <a:endParaRPr lang="en-US"/>
          </a:p>
        </p:txBody>
      </p:sp>
    </p:spTree>
    <p:extLst>
      <p:ext uri="{BB962C8B-B14F-4D97-AF65-F5344CB8AC3E}">
        <p14:creationId xmlns:p14="http://schemas.microsoft.com/office/powerpoint/2010/main" val="1519236012"/>
      </p:ext>
    </p:extLst>
  </p:cSld>
  <p:clrMapOvr>
    <a:masterClrMapping/>
  </p:clrMapOvr>
  <mc:AlternateContent xmlns:mc="http://schemas.openxmlformats.org/markup-compatibility/2006" xmlns:p14="http://schemas.microsoft.com/office/powerpoint/2010/main">
    <mc:Choice Requires="p14">
      <p:transition spd="slow" p14:dur="1250" advClick="0" advTm="2000">
        <p14:warp/>
      </p:transition>
    </mc:Choice>
    <mc:Fallback xmlns="">
      <p:transition spd="slow" advClick="0"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F4441BE-9ED2-49EE-9434-11D4D3F9D26F}" type="datetimeFigureOut">
              <a:rPr lang="en-US" smtClean="0"/>
              <a:t>4/30/2021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D32CE5-162B-4F30-BB52-B2A518EF8000}" type="slidenum">
              <a:rPr lang="en-US" smtClean="0"/>
              <a:t>‹#›</a:t>
            </a:fld>
            <a:endParaRPr lang="en-US"/>
          </a:p>
        </p:txBody>
      </p:sp>
    </p:spTree>
    <p:extLst>
      <p:ext uri="{BB962C8B-B14F-4D97-AF65-F5344CB8AC3E}">
        <p14:creationId xmlns:p14="http://schemas.microsoft.com/office/powerpoint/2010/main" val="2580687171"/>
      </p:ext>
    </p:extLst>
  </p:cSld>
  <p:clrMapOvr>
    <a:masterClrMapping/>
  </p:clrMapOvr>
  <mc:AlternateContent xmlns:mc="http://schemas.openxmlformats.org/markup-compatibility/2006" xmlns:p14="http://schemas.microsoft.com/office/powerpoint/2010/main">
    <mc:Choice Requires="p14">
      <p:transition spd="slow" p14:dur="1250" advClick="0" advTm="2000">
        <p14:warp/>
      </p:transition>
    </mc:Choice>
    <mc:Fallback xmlns="">
      <p:transition spd="slow" advClick="0"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F4441BE-9ED2-49EE-9434-11D4D3F9D26F}" type="datetimeFigureOut">
              <a:rPr lang="en-US" smtClean="0"/>
              <a:t>4/30/2021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D32CE5-162B-4F30-BB52-B2A518EF8000}" type="slidenum">
              <a:rPr lang="en-US" smtClean="0"/>
              <a:t>‹#›</a:t>
            </a:fld>
            <a:endParaRPr lang="en-US"/>
          </a:p>
        </p:txBody>
      </p:sp>
    </p:spTree>
    <p:extLst>
      <p:ext uri="{BB962C8B-B14F-4D97-AF65-F5344CB8AC3E}">
        <p14:creationId xmlns:p14="http://schemas.microsoft.com/office/powerpoint/2010/main" val="3328993836"/>
      </p:ext>
    </p:extLst>
  </p:cSld>
  <p:clrMapOvr>
    <a:masterClrMapping/>
  </p:clrMapOvr>
  <mc:AlternateContent xmlns:mc="http://schemas.openxmlformats.org/markup-compatibility/2006" xmlns:p14="http://schemas.microsoft.com/office/powerpoint/2010/main">
    <mc:Choice Requires="p14">
      <p:transition spd="slow" p14:dur="1250" advClick="0" advTm="2000">
        <p14:warp/>
      </p:transition>
    </mc:Choice>
    <mc:Fallback xmlns="">
      <p:transition spd="slow" advClick="0"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4441BE-9ED2-49EE-9434-11D4D3F9D26F}" type="datetimeFigureOut">
              <a:rPr lang="en-US" smtClean="0"/>
              <a:t>4/30/2021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D32CE5-162B-4F30-BB52-B2A518EF8000}" type="slidenum">
              <a:rPr lang="en-US" smtClean="0"/>
              <a:t>‹#›</a:t>
            </a:fld>
            <a:endParaRPr lang="en-US"/>
          </a:p>
        </p:txBody>
      </p:sp>
    </p:spTree>
    <p:extLst>
      <p:ext uri="{BB962C8B-B14F-4D97-AF65-F5344CB8AC3E}">
        <p14:creationId xmlns:p14="http://schemas.microsoft.com/office/powerpoint/2010/main" val="3976323934"/>
      </p:ext>
    </p:extLst>
  </p:cSld>
  <p:clrMapOvr>
    <a:masterClrMapping/>
  </p:clrMapOvr>
  <mc:AlternateContent xmlns:mc="http://schemas.openxmlformats.org/markup-compatibility/2006" xmlns:p14="http://schemas.microsoft.com/office/powerpoint/2010/main">
    <mc:Choice Requires="p14">
      <p:transition spd="slow" p14:dur="1250" advClick="0" advTm="2000">
        <p14:warp/>
      </p:transition>
    </mc:Choice>
    <mc:Fallback xmlns="">
      <p:transition spd="slow" advClick="0"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4441BE-9ED2-49EE-9434-11D4D3F9D26F}" type="datetimeFigureOut">
              <a:rPr lang="en-US" smtClean="0"/>
              <a:t>4/30/2021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D32CE5-162B-4F30-BB52-B2A518EF8000}" type="slidenum">
              <a:rPr lang="en-US" smtClean="0"/>
              <a:t>‹#›</a:t>
            </a:fld>
            <a:endParaRPr lang="en-US"/>
          </a:p>
        </p:txBody>
      </p:sp>
    </p:spTree>
    <p:extLst>
      <p:ext uri="{BB962C8B-B14F-4D97-AF65-F5344CB8AC3E}">
        <p14:creationId xmlns:p14="http://schemas.microsoft.com/office/powerpoint/2010/main" val="369738557"/>
      </p:ext>
    </p:extLst>
  </p:cSld>
  <p:clrMapOvr>
    <a:masterClrMapping/>
  </p:clrMapOvr>
  <mc:AlternateContent xmlns:mc="http://schemas.openxmlformats.org/markup-compatibility/2006" xmlns:p14="http://schemas.microsoft.com/office/powerpoint/2010/main">
    <mc:Choice Requires="p14">
      <p:transition spd="slow" p14:dur="1250" advClick="0" advTm="2000">
        <p14:warp/>
      </p:transition>
    </mc:Choice>
    <mc:Fallback xmlns="">
      <p:transition spd="slow" advClick="0"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4441BE-9ED2-49EE-9434-11D4D3F9D26F}" type="datetimeFigureOut">
              <a:rPr lang="en-US" smtClean="0"/>
              <a:t>4/30/2021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D32CE5-162B-4F30-BB52-B2A518EF8000}" type="slidenum">
              <a:rPr lang="en-US" smtClean="0"/>
              <a:t>‹#›</a:t>
            </a:fld>
            <a:endParaRPr lang="en-US"/>
          </a:p>
        </p:txBody>
      </p:sp>
    </p:spTree>
    <p:extLst>
      <p:ext uri="{BB962C8B-B14F-4D97-AF65-F5344CB8AC3E}">
        <p14:creationId xmlns:p14="http://schemas.microsoft.com/office/powerpoint/2010/main" val="2935595219"/>
      </p:ext>
    </p:extLst>
  </p:cSld>
  <p:clrMapOvr>
    <a:masterClrMapping/>
  </p:clrMapOvr>
  <mc:AlternateContent xmlns:mc="http://schemas.openxmlformats.org/markup-compatibility/2006" xmlns:p14="http://schemas.microsoft.com/office/powerpoint/2010/main">
    <mc:Choice Requires="p14">
      <p:transition spd="slow" p14:dur="1250" advClick="0" advTm="2000">
        <p14:warp/>
      </p:transition>
    </mc:Choice>
    <mc:Fallback xmlns="">
      <p:transition spd="slow" advClick="0"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F4441BE-9ED2-49EE-9434-11D4D3F9D26F}" type="datetimeFigureOut">
              <a:rPr lang="en-US" smtClean="0"/>
              <a:t>4/30/2021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D32CE5-162B-4F30-BB52-B2A518EF8000}" type="slidenum">
              <a:rPr lang="en-US" smtClean="0"/>
              <a:t>‹#›</a:t>
            </a:fld>
            <a:endParaRPr lang="en-US"/>
          </a:p>
        </p:txBody>
      </p:sp>
    </p:spTree>
    <p:extLst>
      <p:ext uri="{BB962C8B-B14F-4D97-AF65-F5344CB8AC3E}">
        <p14:creationId xmlns:p14="http://schemas.microsoft.com/office/powerpoint/2010/main" val="4071709912"/>
      </p:ext>
    </p:extLst>
  </p:cSld>
  <p:clrMapOvr>
    <a:masterClrMapping/>
  </p:clrMapOvr>
  <mc:AlternateContent xmlns:mc="http://schemas.openxmlformats.org/markup-compatibility/2006" xmlns:p14="http://schemas.microsoft.com/office/powerpoint/2010/main">
    <mc:Choice Requires="p14">
      <p:transition spd="slow" p14:dur="1250" advClick="0" advTm="2000">
        <p14:warp/>
      </p:transition>
    </mc:Choice>
    <mc:Fallback xmlns="">
      <p:transition spd="slow" advClick="0"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F4441BE-9ED2-49EE-9434-11D4D3F9D26F}" type="datetimeFigureOut">
              <a:rPr lang="en-US" smtClean="0"/>
              <a:t>4/30/2021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D32CE5-162B-4F30-BB52-B2A518EF8000}" type="slidenum">
              <a:rPr lang="en-US" smtClean="0"/>
              <a:t>‹#›</a:t>
            </a:fld>
            <a:endParaRPr lang="en-US"/>
          </a:p>
        </p:txBody>
      </p:sp>
    </p:spTree>
    <p:extLst>
      <p:ext uri="{BB962C8B-B14F-4D97-AF65-F5344CB8AC3E}">
        <p14:creationId xmlns:p14="http://schemas.microsoft.com/office/powerpoint/2010/main" val="788099811"/>
      </p:ext>
    </p:extLst>
  </p:cSld>
  <p:clrMapOvr>
    <a:masterClrMapping/>
  </p:clrMapOvr>
  <mc:AlternateContent xmlns:mc="http://schemas.openxmlformats.org/markup-compatibility/2006" xmlns:p14="http://schemas.microsoft.com/office/powerpoint/2010/main">
    <mc:Choice Requires="p14">
      <p:transition spd="slow" p14:dur="1250" advClick="0" advTm="2000">
        <p14:warp/>
      </p:transition>
    </mc:Choice>
    <mc:Fallback xmlns="">
      <p:transition spd="slow" advClick="0"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4441BE-9ED2-49EE-9434-11D4D3F9D26F}" type="datetimeFigureOut">
              <a:rPr lang="en-US" smtClean="0"/>
              <a:t>4/30/2021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D32CE5-162B-4F30-BB52-B2A518EF8000}" type="slidenum">
              <a:rPr lang="en-US" smtClean="0"/>
              <a:t>‹#›</a:t>
            </a:fld>
            <a:endParaRPr lang="en-US"/>
          </a:p>
        </p:txBody>
      </p:sp>
    </p:spTree>
    <p:extLst>
      <p:ext uri="{BB962C8B-B14F-4D97-AF65-F5344CB8AC3E}">
        <p14:creationId xmlns:p14="http://schemas.microsoft.com/office/powerpoint/2010/main" val="1029902481"/>
      </p:ext>
    </p:extLst>
  </p:cSld>
  <p:clrMapOvr>
    <a:masterClrMapping/>
  </p:clrMapOvr>
  <mc:AlternateContent xmlns:mc="http://schemas.openxmlformats.org/markup-compatibility/2006" xmlns:p14="http://schemas.microsoft.com/office/powerpoint/2010/main">
    <mc:Choice Requires="p14">
      <p:transition spd="slow" p14:dur="1250" advClick="0" advTm="2000">
        <p14:warp/>
      </p:transition>
    </mc:Choice>
    <mc:Fallback xmlns="">
      <p:transition spd="slow" advClick="0"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4441BE-9ED2-49EE-9434-11D4D3F9D26F}" type="datetimeFigureOut">
              <a:rPr lang="en-US" smtClean="0"/>
              <a:t>4/30/2021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D32CE5-162B-4F30-BB52-B2A518EF8000}" type="slidenum">
              <a:rPr lang="en-US" smtClean="0"/>
              <a:t>‹#›</a:t>
            </a:fld>
            <a:endParaRPr lang="en-US"/>
          </a:p>
        </p:txBody>
      </p:sp>
    </p:spTree>
    <p:extLst>
      <p:ext uri="{BB962C8B-B14F-4D97-AF65-F5344CB8AC3E}">
        <p14:creationId xmlns:p14="http://schemas.microsoft.com/office/powerpoint/2010/main" val="3278684913"/>
      </p:ext>
    </p:extLst>
  </p:cSld>
  <p:clrMapOvr>
    <a:masterClrMapping/>
  </p:clrMapOvr>
  <mc:AlternateContent xmlns:mc="http://schemas.openxmlformats.org/markup-compatibility/2006" xmlns:p14="http://schemas.microsoft.com/office/powerpoint/2010/main">
    <mc:Choice Requires="p14">
      <p:transition spd="slow" p14:dur="1250" advClick="0" advTm="2000">
        <p14:warp/>
      </p:transition>
    </mc:Choice>
    <mc:Fallback xmlns="">
      <p:transition spd="slow" advClick="0"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4441BE-9ED2-49EE-9434-11D4D3F9D26F}" type="datetimeFigureOut">
              <a:rPr lang="en-US" smtClean="0"/>
              <a:t>4/30/2021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D32CE5-162B-4F30-BB52-B2A518EF8000}" type="slidenum">
              <a:rPr lang="en-US" smtClean="0"/>
              <a:t>‹#›</a:t>
            </a:fld>
            <a:endParaRPr lang="en-US"/>
          </a:p>
        </p:txBody>
      </p:sp>
    </p:spTree>
    <p:extLst>
      <p:ext uri="{BB962C8B-B14F-4D97-AF65-F5344CB8AC3E}">
        <p14:creationId xmlns:p14="http://schemas.microsoft.com/office/powerpoint/2010/main" val="1449508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50" advClick="0" advTm="2000">
        <p14:warp/>
      </p:transition>
    </mc:Choice>
    <mc:Fallback xmlns="">
      <p:transition spd="slow" advClick="0" advTm="2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6" name="Freeform 35"/>
          <p:cNvSpPr/>
          <p:nvPr/>
        </p:nvSpPr>
        <p:spPr>
          <a:xfrm rot="2318871">
            <a:off x="5255606" y="-470824"/>
            <a:ext cx="506660" cy="2854891"/>
          </a:xfrm>
          <a:custGeom>
            <a:avLst/>
            <a:gdLst>
              <a:gd name="connsiteX0" fmla="*/ 0 w 506660"/>
              <a:gd name="connsiteY0" fmla="*/ 405154 h 2854891"/>
              <a:gd name="connsiteX1" fmla="*/ 506660 w 506660"/>
              <a:gd name="connsiteY1" fmla="*/ 0 h 2854891"/>
              <a:gd name="connsiteX2" fmla="*/ 506660 w 506660"/>
              <a:gd name="connsiteY2" fmla="*/ 2601561 h 2854891"/>
              <a:gd name="connsiteX3" fmla="*/ 253330 w 506660"/>
              <a:gd name="connsiteY3" fmla="*/ 2854891 h 2854891"/>
              <a:gd name="connsiteX4" fmla="*/ 0 w 506660"/>
              <a:gd name="connsiteY4" fmla="*/ 2601561 h 2854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660" h="2854891">
                <a:moveTo>
                  <a:pt x="0" y="405154"/>
                </a:moveTo>
                <a:lnTo>
                  <a:pt x="506660" y="0"/>
                </a:lnTo>
                <a:lnTo>
                  <a:pt x="506660" y="2601561"/>
                </a:lnTo>
                <a:cubicBezTo>
                  <a:pt x="506660" y="2741471"/>
                  <a:pt x="393240" y="2854891"/>
                  <a:pt x="253330" y="2854891"/>
                </a:cubicBezTo>
                <a:cubicBezTo>
                  <a:pt x="113420" y="2854891"/>
                  <a:pt x="0" y="2741471"/>
                  <a:pt x="0" y="2601561"/>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rot="2318871">
            <a:off x="10299862" y="6246111"/>
            <a:ext cx="488426" cy="858405"/>
          </a:xfrm>
          <a:custGeom>
            <a:avLst/>
            <a:gdLst>
              <a:gd name="connsiteX0" fmla="*/ 107671 w 488426"/>
              <a:gd name="connsiteY0" fmla="*/ 41708 h 858405"/>
              <a:gd name="connsiteX1" fmla="*/ 244213 w 488426"/>
              <a:gd name="connsiteY1" fmla="*/ 0 h 858405"/>
              <a:gd name="connsiteX2" fmla="*/ 488426 w 488426"/>
              <a:gd name="connsiteY2" fmla="*/ 244213 h 858405"/>
              <a:gd name="connsiteX3" fmla="*/ 488425 w 488426"/>
              <a:gd name="connsiteY3" fmla="*/ 467832 h 858405"/>
              <a:gd name="connsiteX4" fmla="*/ 0 w 488426"/>
              <a:gd name="connsiteY4" fmla="*/ 858405 h 858405"/>
              <a:gd name="connsiteX5" fmla="*/ 0 w 488426"/>
              <a:gd name="connsiteY5" fmla="*/ 244213 h 858405"/>
              <a:gd name="connsiteX6" fmla="*/ 107671 w 488426"/>
              <a:gd name="connsiteY6" fmla="*/ 41708 h 85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8426" h="858405">
                <a:moveTo>
                  <a:pt x="107671" y="41708"/>
                </a:moveTo>
                <a:cubicBezTo>
                  <a:pt x="146647" y="15376"/>
                  <a:pt x="193635" y="0"/>
                  <a:pt x="244213" y="0"/>
                </a:cubicBezTo>
                <a:cubicBezTo>
                  <a:pt x="379088" y="0"/>
                  <a:pt x="488426" y="109338"/>
                  <a:pt x="488426" y="244213"/>
                </a:cubicBezTo>
                <a:lnTo>
                  <a:pt x="488425" y="467832"/>
                </a:lnTo>
                <a:lnTo>
                  <a:pt x="0" y="858405"/>
                </a:lnTo>
                <a:lnTo>
                  <a:pt x="0" y="244213"/>
                </a:lnTo>
                <a:cubicBezTo>
                  <a:pt x="0" y="159916"/>
                  <a:pt x="42710" y="85595"/>
                  <a:pt x="107671" y="41708"/>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rot="2318871">
            <a:off x="7502806" y="6268982"/>
            <a:ext cx="510426" cy="840435"/>
          </a:xfrm>
          <a:custGeom>
            <a:avLst/>
            <a:gdLst>
              <a:gd name="connsiteX0" fmla="*/ 112521 w 510426"/>
              <a:gd name="connsiteY0" fmla="*/ 43586 h 840435"/>
              <a:gd name="connsiteX1" fmla="*/ 255213 w 510426"/>
              <a:gd name="connsiteY1" fmla="*/ 0 h 840435"/>
              <a:gd name="connsiteX2" fmla="*/ 510426 w 510426"/>
              <a:gd name="connsiteY2" fmla="*/ 255213 h 840435"/>
              <a:gd name="connsiteX3" fmla="*/ 510426 w 510426"/>
              <a:gd name="connsiteY3" fmla="*/ 432269 h 840435"/>
              <a:gd name="connsiteX4" fmla="*/ 0 w 510426"/>
              <a:gd name="connsiteY4" fmla="*/ 840435 h 840435"/>
              <a:gd name="connsiteX5" fmla="*/ 0 w 510426"/>
              <a:gd name="connsiteY5" fmla="*/ 255213 h 840435"/>
              <a:gd name="connsiteX6" fmla="*/ 112521 w 510426"/>
              <a:gd name="connsiteY6" fmla="*/ 43586 h 840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426" h="840435">
                <a:moveTo>
                  <a:pt x="112521" y="43586"/>
                </a:moveTo>
                <a:cubicBezTo>
                  <a:pt x="153253" y="16068"/>
                  <a:pt x="202357" y="0"/>
                  <a:pt x="255213" y="0"/>
                </a:cubicBezTo>
                <a:cubicBezTo>
                  <a:pt x="396163" y="0"/>
                  <a:pt x="510426" y="114263"/>
                  <a:pt x="510426" y="255213"/>
                </a:cubicBezTo>
                <a:lnTo>
                  <a:pt x="510426" y="432269"/>
                </a:lnTo>
                <a:lnTo>
                  <a:pt x="0" y="840435"/>
                </a:lnTo>
                <a:lnTo>
                  <a:pt x="0" y="255213"/>
                </a:lnTo>
                <a:cubicBezTo>
                  <a:pt x="0" y="167119"/>
                  <a:pt x="44634" y="89450"/>
                  <a:pt x="112521" y="43586"/>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rot="2318871">
            <a:off x="8892803" y="6424115"/>
            <a:ext cx="543692" cy="677891"/>
          </a:xfrm>
          <a:custGeom>
            <a:avLst/>
            <a:gdLst>
              <a:gd name="connsiteX0" fmla="*/ 121276 w 543692"/>
              <a:gd name="connsiteY0" fmla="*/ 46978 h 677891"/>
              <a:gd name="connsiteX1" fmla="*/ 275071 w 543692"/>
              <a:gd name="connsiteY1" fmla="*/ 0 h 677891"/>
              <a:gd name="connsiteX2" fmla="*/ 528526 w 543692"/>
              <a:gd name="connsiteY2" fmla="*/ 168001 h 677891"/>
              <a:gd name="connsiteX3" fmla="*/ 543692 w 543692"/>
              <a:gd name="connsiteY3" fmla="*/ 243123 h 677891"/>
              <a:gd name="connsiteX4" fmla="*/ 0 w 543692"/>
              <a:gd name="connsiteY4" fmla="*/ 677891 h 677891"/>
              <a:gd name="connsiteX5" fmla="*/ 0 w 543692"/>
              <a:gd name="connsiteY5" fmla="*/ 275071 h 677891"/>
              <a:gd name="connsiteX6" fmla="*/ 121276 w 543692"/>
              <a:gd name="connsiteY6" fmla="*/ 46978 h 677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692" h="677891">
                <a:moveTo>
                  <a:pt x="121276" y="46978"/>
                </a:moveTo>
                <a:cubicBezTo>
                  <a:pt x="165177" y="17319"/>
                  <a:pt x="218102" y="0"/>
                  <a:pt x="275071" y="0"/>
                </a:cubicBezTo>
                <a:cubicBezTo>
                  <a:pt x="389009" y="0"/>
                  <a:pt x="486767" y="69274"/>
                  <a:pt x="528526" y="168001"/>
                </a:cubicBezTo>
                <a:lnTo>
                  <a:pt x="543692" y="243123"/>
                </a:lnTo>
                <a:lnTo>
                  <a:pt x="0" y="677891"/>
                </a:lnTo>
                <a:lnTo>
                  <a:pt x="0" y="275071"/>
                </a:lnTo>
                <a:cubicBezTo>
                  <a:pt x="0" y="180122"/>
                  <a:pt x="48107" y="96410"/>
                  <a:pt x="121276" y="46978"/>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p:cNvSpPr/>
          <p:nvPr/>
        </p:nvSpPr>
        <p:spPr>
          <a:xfrm rot="2318871">
            <a:off x="11130162" y="-321503"/>
            <a:ext cx="506660" cy="1491235"/>
          </a:xfrm>
          <a:custGeom>
            <a:avLst/>
            <a:gdLst>
              <a:gd name="connsiteX0" fmla="*/ 0 w 506660"/>
              <a:gd name="connsiteY0" fmla="*/ 405155 h 1491235"/>
              <a:gd name="connsiteX1" fmla="*/ 506660 w 506660"/>
              <a:gd name="connsiteY1" fmla="*/ 0 h 1491235"/>
              <a:gd name="connsiteX2" fmla="*/ 506660 w 506660"/>
              <a:gd name="connsiteY2" fmla="*/ 1237905 h 1491235"/>
              <a:gd name="connsiteX3" fmla="*/ 253330 w 506660"/>
              <a:gd name="connsiteY3" fmla="*/ 1491235 h 1491235"/>
              <a:gd name="connsiteX4" fmla="*/ 0 w 506660"/>
              <a:gd name="connsiteY4" fmla="*/ 1237905 h 149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660" h="1491235">
                <a:moveTo>
                  <a:pt x="0" y="405155"/>
                </a:moveTo>
                <a:lnTo>
                  <a:pt x="506660" y="0"/>
                </a:lnTo>
                <a:lnTo>
                  <a:pt x="506660" y="1237905"/>
                </a:lnTo>
                <a:cubicBezTo>
                  <a:pt x="506660" y="1377815"/>
                  <a:pt x="393240" y="1491235"/>
                  <a:pt x="253330" y="1491235"/>
                </a:cubicBezTo>
                <a:cubicBezTo>
                  <a:pt x="113420" y="1491235"/>
                  <a:pt x="0" y="1377815"/>
                  <a:pt x="0" y="1237905"/>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53649" y="929860"/>
            <a:ext cx="3007555" cy="1077218"/>
          </a:xfrm>
          <a:prstGeom prst="rect">
            <a:avLst/>
          </a:prstGeom>
          <a:noFill/>
        </p:spPr>
        <p:txBody>
          <a:bodyPr wrap="none" rtlCol="0">
            <a:spAutoFit/>
          </a:bodyPr>
          <a:lstStyle>
            <a:defPPr>
              <a:defRPr lang="en-US"/>
            </a:defPPr>
            <a:lvl1pPr>
              <a:defRPr sz="3200" b="1">
                <a:latin typeface="Century Gothic" panose="020B0502020202020204" pitchFamily="34" charset="0"/>
              </a:defRPr>
            </a:lvl1pPr>
          </a:lstStyle>
          <a:p>
            <a:r>
              <a:rPr lang="en-US" dirty="0">
                <a:solidFill>
                  <a:schemeClr val="accent3">
                    <a:lumMod val="60000"/>
                    <a:lumOff val="40000"/>
                  </a:schemeClr>
                </a:solidFill>
              </a:rPr>
              <a:t>BUSINESS</a:t>
            </a:r>
          </a:p>
          <a:p>
            <a:r>
              <a:rPr lang="en-US" dirty="0">
                <a:solidFill>
                  <a:schemeClr val="accent3">
                    <a:lumMod val="60000"/>
                    <a:lumOff val="40000"/>
                  </a:schemeClr>
                </a:solidFill>
              </a:rPr>
              <a:t>PRESENTATION</a:t>
            </a:r>
          </a:p>
        </p:txBody>
      </p:sp>
      <p:sp>
        <p:nvSpPr>
          <p:cNvPr id="10" name="TextBox 9"/>
          <p:cNvSpPr txBox="1"/>
          <p:nvPr/>
        </p:nvSpPr>
        <p:spPr>
          <a:xfrm>
            <a:off x="482920" y="354097"/>
            <a:ext cx="1399742" cy="584775"/>
          </a:xfrm>
          <a:prstGeom prst="rect">
            <a:avLst/>
          </a:prstGeom>
          <a:noFill/>
        </p:spPr>
        <p:txBody>
          <a:bodyPr wrap="none" rtlCol="0">
            <a:spAutoFit/>
          </a:bodyPr>
          <a:lstStyle/>
          <a:p>
            <a:r>
              <a:rPr lang="en-US" sz="3200" b="1" dirty="0" smtClean="0">
                <a:latin typeface="Century Gothic" panose="020B0502020202020204" pitchFamily="34" charset="0"/>
              </a:rPr>
              <a:t>LOGO</a:t>
            </a:r>
            <a:endParaRPr lang="en-US" sz="3200" b="1" dirty="0">
              <a:latin typeface="Century Gothic" panose="020B0502020202020204" pitchFamily="34" charset="0"/>
            </a:endParaRPr>
          </a:p>
        </p:txBody>
      </p:sp>
      <p:sp>
        <p:nvSpPr>
          <p:cNvPr id="11" name="Rectangle 9"/>
          <p:cNvSpPr>
            <a:spLocks noChangeArrowheads="1"/>
          </p:cNvSpPr>
          <p:nvPr/>
        </p:nvSpPr>
        <p:spPr bwMode="auto">
          <a:xfrm>
            <a:off x="453649" y="2105941"/>
            <a:ext cx="3115816" cy="136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nSpc>
                <a:spcPct val="150000"/>
              </a:lnSpc>
            </a:pPr>
            <a:r>
              <a:rPr lang="id-ID" sz="1100" dirty="0" smtClean="0">
                <a:ea typeface="Lato" panose="020F0502020204030203" pitchFamily="34" charset="0"/>
                <a:cs typeface="Lato" panose="020F0502020204030203" pitchFamily="34" charset="0"/>
              </a:rPr>
              <a:t>Lorem </a:t>
            </a:r>
            <a:r>
              <a:rPr lang="id-ID" sz="1100" dirty="0">
                <a:ea typeface="Lato" panose="020F0502020204030203" pitchFamily="34" charset="0"/>
                <a:cs typeface="Lato" panose="020F0502020204030203" pitchFamily="34" charset="0"/>
              </a:rPr>
              <a:t>ipsum dolor sit amet, consectetur adipiscing elit, sed do eiusmod tempor incididunt ut labore et dolore magna aliqua. Ut enim ad minim veniam, quis nostrud exercitation ullamco laboris nisi ut aliquip. </a:t>
            </a:r>
            <a:endParaRPr lang="en-US" sz="1100" dirty="0">
              <a:ea typeface="Lato" panose="020F0502020204030203" pitchFamily="34" charset="0"/>
              <a:cs typeface="Lato" panose="020F0502020204030203" pitchFamily="34" charset="0"/>
            </a:endParaRPr>
          </a:p>
        </p:txBody>
      </p:sp>
      <p:pic>
        <p:nvPicPr>
          <p:cNvPr id="8" name="Picture Placeholder 7"/>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6932" r="6932"/>
          <a:stretch>
            <a:fillRect/>
          </a:stretch>
        </p:blipFill>
        <p:spPr/>
      </p:pic>
    </p:spTree>
    <p:extLst>
      <p:ext uri="{BB962C8B-B14F-4D97-AF65-F5344CB8AC3E}">
        <p14:creationId xmlns:p14="http://schemas.microsoft.com/office/powerpoint/2010/main" val="2971743103"/>
      </p:ext>
    </p:extLst>
  </p:cSld>
  <p:clrMapOvr>
    <a:masterClrMapping/>
  </p:clrMapOvr>
  <mc:AlternateContent xmlns:mc="http://schemas.openxmlformats.org/markup-compatibility/2006" xmlns:p14="http://schemas.microsoft.com/office/powerpoint/2010/main">
    <mc:Choice Requires="p14">
      <p:transition spd="slow" p14:dur="1250" advClick="0" advTm="2000">
        <p14:warp/>
      </p:transition>
    </mc:Choice>
    <mc:Fallback xmlns="">
      <p:transition spd="slow" advClick="0" advTm="2000">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Theme 30">
      <a:dk1>
        <a:srgbClr val="262626"/>
      </a:dk1>
      <a:lt1>
        <a:srgbClr val="FFFFFF"/>
      </a:lt1>
      <a:dk2>
        <a:srgbClr val="262626"/>
      </a:dk2>
      <a:lt2>
        <a:srgbClr val="FFFFFF"/>
      </a:lt2>
      <a:accent1>
        <a:srgbClr val="324151"/>
      </a:accent1>
      <a:accent2>
        <a:srgbClr val="48535E"/>
      </a:accent2>
      <a:accent3>
        <a:srgbClr val="786466"/>
      </a:accent3>
      <a:accent4>
        <a:srgbClr val="C3856B"/>
      </a:accent4>
      <a:accent5>
        <a:srgbClr val="DDA576"/>
      </a:accent5>
      <a:accent6>
        <a:srgbClr val="DDB776"/>
      </a:accent6>
      <a:hlink>
        <a:srgbClr val="FFFFFF"/>
      </a:hlink>
      <a:folHlink>
        <a:srgbClr val="59595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TotalTime>
  <Words>40</Words>
  <Application>Microsoft Office PowerPoint</Application>
  <PresentationFormat>Widescreen</PresentationFormat>
  <Paragraphs>4</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Century Gothic</vt:lpstr>
      <vt:lpstr>Lato</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Amanullah Elham</dc:creator>
  <cp:lastModifiedBy>Amanullah Elham</cp:lastModifiedBy>
  <cp:revision>12</cp:revision>
  <dcterms:created xsi:type="dcterms:W3CDTF">2021-04-23T15:28:17Z</dcterms:created>
  <dcterms:modified xsi:type="dcterms:W3CDTF">2021-04-30T05:25:02Z</dcterms:modified>
</cp:coreProperties>
</file>