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20" d="100"/>
          <a:sy n="20" d="100"/>
        </p:scale>
        <p:origin x="2658" y="125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EDD2-D16C-4C16-A122-B3A6B3A36A8A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3C79E-CB39-4169-ACD2-9A8C0B5F1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86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EDD2-D16C-4C16-A122-B3A6B3A36A8A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3C79E-CB39-4169-ACD2-9A8C0B5F1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07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EDD2-D16C-4C16-A122-B3A6B3A36A8A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3C79E-CB39-4169-ACD2-9A8C0B5F1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30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EDD2-D16C-4C16-A122-B3A6B3A36A8A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3C79E-CB39-4169-ACD2-9A8C0B5F1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061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EDD2-D16C-4C16-A122-B3A6B3A36A8A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3C79E-CB39-4169-ACD2-9A8C0B5F1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18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EDD2-D16C-4C16-A122-B3A6B3A36A8A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3C79E-CB39-4169-ACD2-9A8C0B5F1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97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EDD2-D16C-4C16-A122-B3A6B3A36A8A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3C79E-CB39-4169-ACD2-9A8C0B5F1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181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EDD2-D16C-4C16-A122-B3A6B3A36A8A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3C79E-CB39-4169-ACD2-9A8C0B5F1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763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EDD2-D16C-4C16-A122-B3A6B3A36A8A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3C79E-CB39-4169-ACD2-9A8C0B5F1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99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EDD2-D16C-4C16-A122-B3A6B3A36A8A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3C79E-CB39-4169-ACD2-9A8C0B5F1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203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EDD2-D16C-4C16-A122-B3A6B3A36A8A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3C79E-CB39-4169-ACD2-9A8C0B5F1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05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FEDD2-D16C-4C16-A122-B3A6B3A36A8A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3C79E-CB39-4169-ACD2-9A8C0B5F1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860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/>
          <p:nvPr/>
        </p:nvSpPr>
        <p:spPr>
          <a:xfrm>
            <a:off x="3824622" y="1612023"/>
            <a:ext cx="2271378" cy="3167974"/>
          </a:xfrm>
          <a:custGeom>
            <a:avLst/>
            <a:gdLst>
              <a:gd name="connsiteX0" fmla="*/ 1129285 w 2271378"/>
              <a:gd name="connsiteY0" fmla="*/ 0 h 3167974"/>
              <a:gd name="connsiteX1" fmla="*/ 1641626 w 2271378"/>
              <a:gd name="connsiteY1" fmla="*/ 114210 h 3167974"/>
              <a:gd name="connsiteX2" fmla="*/ 2033353 w 2271378"/>
              <a:gd name="connsiteY2" fmla="*/ 437625 h 3167974"/>
              <a:gd name="connsiteX3" fmla="*/ 2245761 w 2271378"/>
              <a:gd name="connsiteY3" fmla="*/ 922214 h 3167974"/>
              <a:gd name="connsiteX4" fmla="*/ 1613874 w 2271378"/>
              <a:gd name="connsiteY4" fmla="*/ 922214 h 3167974"/>
              <a:gd name="connsiteX5" fmla="*/ 1508203 w 2271378"/>
              <a:gd name="connsiteY5" fmla="*/ 752501 h 3167974"/>
              <a:gd name="connsiteX6" fmla="*/ 1335288 w 2271378"/>
              <a:gd name="connsiteY6" fmla="*/ 643629 h 3167974"/>
              <a:gd name="connsiteX7" fmla="*/ 1129285 w 2271378"/>
              <a:gd name="connsiteY7" fmla="*/ 606270 h 3167974"/>
              <a:gd name="connsiteX8" fmla="*/ 854969 w 2271378"/>
              <a:gd name="connsiteY8" fmla="*/ 674583 h 3167974"/>
              <a:gd name="connsiteX9" fmla="*/ 671380 w 2271378"/>
              <a:gd name="connsiteY9" fmla="*/ 868845 h 3167974"/>
              <a:gd name="connsiteX10" fmla="*/ 606270 w 2271378"/>
              <a:gd name="connsiteY10" fmla="*/ 1159171 h 3167974"/>
              <a:gd name="connsiteX11" fmla="*/ 606270 w 2271378"/>
              <a:gd name="connsiteY11" fmla="*/ 2074981 h 3167974"/>
              <a:gd name="connsiteX12" fmla="*/ 672447 w 2271378"/>
              <a:gd name="connsiteY12" fmla="*/ 2331151 h 3167974"/>
              <a:gd name="connsiteX13" fmla="*/ 860306 w 2271378"/>
              <a:gd name="connsiteY13" fmla="*/ 2501931 h 3167974"/>
              <a:gd name="connsiteX14" fmla="*/ 1142093 w 2271378"/>
              <a:gd name="connsiteY14" fmla="*/ 2561704 h 3167974"/>
              <a:gd name="connsiteX15" fmla="*/ 1418544 w 2271378"/>
              <a:gd name="connsiteY15" fmla="*/ 2496594 h 3167974"/>
              <a:gd name="connsiteX16" fmla="*/ 1601065 w 2271378"/>
              <a:gd name="connsiteY16" fmla="*/ 2307669 h 3167974"/>
              <a:gd name="connsiteX17" fmla="*/ 1665108 w 2271378"/>
              <a:gd name="connsiteY17" fmla="*/ 2015207 h 3167974"/>
              <a:gd name="connsiteX18" fmla="*/ 1665108 w 2271378"/>
              <a:gd name="connsiteY18" fmla="*/ 1963973 h 3167974"/>
              <a:gd name="connsiteX19" fmla="*/ 1195462 w 2271378"/>
              <a:gd name="connsiteY19" fmla="*/ 1963973 h 3167974"/>
              <a:gd name="connsiteX20" fmla="*/ 1195462 w 2271378"/>
              <a:gd name="connsiteY20" fmla="*/ 1400398 h 3167974"/>
              <a:gd name="connsiteX21" fmla="*/ 2271378 w 2271378"/>
              <a:gd name="connsiteY21" fmla="*/ 1400398 h 3167974"/>
              <a:gd name="connsiteX22" fmla="*/ 2271378 w 2271378"/>
              <a:gd name="connsiteY22" fmla="*/ 2006668 h 3167974"/>
              <a:gd name="connsiteX23" fmla="*/ 2131551 w 2271378"/>
              <a:gd name="connsiteY23" fmla="*/ 2616141 h 3167974"/>
              <a:gd name="connsiteX24" fmla="*/ 1735555 w 2271378"/>
              <a:gd name="connsiteY24" fmla="*/ 3023879 h 3167974"/>
              <a:gd name="connsiteX25" fmla="*/ 1142093 w 2271378"/>
              <a:gd name="connsiteY25" fmla="*/ 3167974 h 3167974"/>
              <a:gd name="connsiteX26" fmla="*/ 543295 w 2271378"/>
              <a:gd name="connsiteY26" fmla="*/ 3032418 h 3167974"/>
              <a:gd name="connsiteX27" fmla="*/ 141961 w 2271378"/>
              <a:gd name="connsiteY27" fmla="*/ 2649229 h 3167974"/>
              <a:gd name="connsiteX28" fmla="*/ 0 w 2271378"/>
              <a:gd name="connsiteY28" fmla="*/ 2074981 h 3167974"/>
              <a:gd name="connsiteX29" fmla="*/ 0 w 2271378"/>
              <a:gd name="connsiteY29" fmla="*/ 1159171 h 3167974"/>
              <a:gd name="connsiteX30" fmla="*/ 139826 w 2271378"/>
              <a:gd name="connsiteY30" fmla="*/ 550767 h 3167974"/>
              <a:gd name="connsiteX31" fmla="*/ 535823 w 2271378"/>
              <a:gd name="connsiteY31" fmla="*/ 144096 h 3167974"/>
              <a:gd name="connsiteX32" fmla="*/ 1129285 w 2271378"/>
              <a:gd name="connsiteY32" fmla="*/ 0 h 316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71378" h="3167974">
                <a:moveTo>
                  <a:pt x="1129285" y="0"/>
                </a:moveTo>
                <a:cubicBezTo>
                  <a:pt x="1314297" y="0"/>
                  <a:pt x="1485077" y="38070"/>
                  <a:pt x="1641626" y="114210"/>
                </a:cubicBezTo>
                <a:cubicBezTo>
                  <a:pt x="1798174" y="190349"/>
                  <a:pt x="1928750" y="298154"/>
                  <a:pt x="2033353" y="437625"/>
                </a:cubicBezTo>
                <a:cubicBezTo>
                  <a:pt x="2137956" y="577095"/>
                  <a:pt x="2208758" y="738625"/>
                  <a:pt x="2245761" y="922214"/>
                </a:cubicBezTo>
                <a:lnTo>
                  <a:pt x="1613874" y="922214"/>
                </a:lnTo>
                <a:cubicBezTo>
                  <a:pt x="1592526" y="856748"/>
                  <a:pt x="1557303" y="800177"/>
                  <a:pt x="1508203" y="752501"/>
                </a:cubicBezTo>
                <a:cubicBezTo>
                  <a:pt x="1459104" y="704825"/>
                  <a:pt x="1401466" y="668534"/>
                  <a:pt x="1335288" y="643629"/>
                </a:cubicBezTo>
                <a:cubicBezTo>
                  <a:pt x="1269111" y="618723"/>
                  <a:pt x="1200443" y="606270"/>
                  <a:pt x="1129285" y="606270"/>
                </a:cubicBezTo>
                <a:cubicBezTo>
                  <a:pt x="1025393" y="606270"/>
                  <a:pt x="933955" y="629041"/>
                  <a:pt x="854969" y="674583"/>
                </a:cubicBezTo>
                <a:cubicBezTo>
                  <a:pt x="775983" y="720124"/>
                  <a:pt x="714787" y="784878"/>
                  <a:pt x="671380" y="868845"/>
                </a:cubicBezTo>
                <a:cubicBezTo>
                  <a:pt x="627973" y="952812"/>
                  <a:pt x="606270" y="1049587"/>
                  <a:pt x="606270" y="1159171"/>
                </a:cubicBezTo>
                <a:lnTo>
                  <a:pt x="606270" y="2074981"/>
                </a:lnTo>
                <a:cubicBezTo>
                  <a:pt x="606270" y="2171756"/>
                  <a:pt x="628329" y="2257146"/>
                  <a:pt x="672447" y="2331151"/>
                </a:cubicBezTo>
                <a:cubicBezTo>
                  <a:pt x="716566" y="2405156"/>
                  <a:pt x="779185" y="2462083"/>
                  <a:pt x="860306" y="2501931"/>
                </a:cubicBezTo>
                <a:cubicBezTo>
                  <a:pt x="941426" y="2541780"/>
                  <a:pt x="1035356" y="2561704"/>
                  <a:pt x="1142093" y="2561704"/>
                </a:cubicBezTo>
                <a:cubicBezTo>
                  <a:pt x="1247408" y="2561704"/>
                  <a:pt x="1339558" y="2540001"/>
                  <a:pt x="1418544" y="2496594"/>
                </a:cubicBezTo>
                <a:cubicBezTo>
                  <a:pt x="1497530" y="2453188"/>
                  <a:pt x="1558370" y="2390212"/>
                  <a:pt x="1601065" y="2307669"/>
                </a:cubicBezTo>
                <a:cubicBezTo>
                  <a:pt x="1643760" y="2225125"/>
                  <a:pt x="1665108" y="2127638"/>
                  <a:pt x="1665108" y="2015207"/>
                </a:cubicBezTo>
                <a:lnTo>
                  <a:pt x="1665108" y="1963973"/>
                </a:lnTo>
                <a:lnTo>
                  <a:pt x="1195462" y="1963973"/>
                </a:lnTo>
                <a:lnTo>
                  <a:pt x="1195462" y="1400398"/>
                </a:lnTo>
                <a:lnTo>
                  <a:pt x="2271378" y="1400398"/>
                </a:lnTo>
                <a:lnTo>
                  <a:pt x="2271378" y="2006668"/>
                </a:lnTo>
                <a:cubicBezTo>
                  <a:pt x="2271378" y="2237222"/>
                  <a:pt x="2224769" y="2440379"/>
                  <a:pt x="2131551" y="2616141"/>
                </a:cubicBezTo>
                <a:cubicBezTo>
                  <a:pt x="2038334" y="2791902"/>
                  <a:pt x="1906335" y="2927815"/>
                  <a:pt x="1735555" y="3023879"/>
                </a:cubicBezTo>
                <a:cubicBezTo>
                  <a:pt x="1564774" y="3119942"/>
                  <a:pt x="1366954" y="3167974"/>
                  <a:pt x="1142093" y="3167974"/>
                </a:cubicBezTo>
                <a:cubicBezTo>
                  <a:pt x="915809" y="3167974"/>
                  <a:pt x="716210" y="3122789"/>
                  <a:pt x="543295" y="3032418"/>
                </a:cubicBezTo>
                <a:cubicBezTo>
                  <a:pt x="370380" y="2942046"/>
                  <a:pt x="236602" y="2814317"/>
                  <a:pt x="141961" y="2649229"/>
                </a:cubicBezTo>
                <a:cubicBezTo>
                  <a:pt x="47320" y="2484142"/>
                  <a:pt x="0" y="2292725"/>
                  <a:pt x="0" y="2074981"/>
                </a:cubicBezTo>
                <a:lnTo>
                  <a:pt x="0" y="1159171"/>
                </a:lnTo>
                <a:cubicBezTo>
                  <a:pt x="0" y="928618"/>
                  <a:pt x="46609" y="725817"/>
                  <a:pt x="139826" y="550767"/>
                </a:cubicBezTo>
                <a:cubicBezTo>
                  <a:pt x="233044" y="375717"/>
                  <a:pt x="365043" y="240160"/>
                  <a:pt x="535823" y="144096"/>
                </a:cubicBezTo>
                <a:cubicBezTo>
                  <a:pt x="706604" y="48032"/>
                  <a:pt x="904424" y="0"/>
                  <a:pt x="112928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824622" y="1612023"/>
            <a:ext cx="2271378" cy="3167974"/>
          </a:xfrm>
          <a:custGeom>
            <a:avLst/>
            <a:gdLst>
              <a:gd name="connsiteX0" fmla="*/ 1129285 w 2271378"/>
              <a:gd name="connsiteY0" fmla="*/ 0 h 3167974"/>
              <a:gd name="connsiteX1" fmla="*/ 1641626 w 2271378"/>
              <a:gd name="connsiteY1" fmla="*/ 114210 h 3167974"/>
              <a:gd name="connsiteX2" fmla="*/ 2033353 w 2271378"/>
              <a:gd name="connsiteY2" fmla="*/ 437625 h 3167974"/>
              <a:gd name="connsiteX3" fmla="*/ 2245761 w 2271378"/>
              <a:gd name="connsiteY3" fmla="*/ 922214 h 3167974"/>
              <a:gd name="connsiteX4" fmla="*/ 1613874 w 2271378"/>
              <a:gd name="connsiteY4" fmla="*/ 922214 h 3167974"/>
              <a:gd name="connsiteX5" fmla="*/ 1508203 w 2271378"/>
              <a:gd name="connsiteY5" fmla="*/ 752501 h 3167974"/>
              <a:gd name="connsiteX6" fmla="*/ 1335288 w 2271378"/>
              <a:gd name="connsiteY6" fmla="*/ 643629 h 3167974"/>
              <a:gd name="connsiteX7" fmla="*/ 1129285 w 2271378"/>
              <a:gd name="connsiteY7" fmla="*/ 606270 h 3167974"/>
              <a:gd name="connsiteX8" fmla="*/ 854969 w 2271378"/>
              <a:gd name="connsiteY8" fmla="*/ 674583 h 3167974"/>
              <a:gd name="connsiteX9" fmla="*/ 671380 w 2271378"/>
              <a:gd name="connsiteY9" fmla="*/ 868845 h 3167974"/>
              <a:gd name="connsiteX10" fmla="*/ 606270 w 2271378"/>
              <a:gd name="connsiteY10" fmla="*/ 1159171 h 3167974"/>
              <a:gd name="connsiteX11" fmla="*/ 606270 w 2271378"/>
              <a:gd name="connsiteY11" fmla="*/ 2074981 h 3167974"/>
              <a:gd name="connsiteX12" fmla="*/ 672447 w 2271378"/>
              <a:gd name="connsiteY12" fmla="*/ 2331151 h 3167974"/>
              <a:gd name="connsiteX13" fmla="*/ 860306 w 2271378"/>
              <a:gd name="connsiteY13" fmla="*/ 2501931 h 3167974"/>
              <a:gd name="connsiteX14" fmla="*/ 1142093 w 2271378"/>
              <a:gd name="connsiteY14" fmla="*/ 2561704 h 3167974"/>
              <a:gd name="connsiteX15" fmla="*/ 1418544 w 2271378"/>
              <a:gd name="connsiteY15" fmla="*/ 2496594 h 3167974"/>
              <a:gd name="connsiteX16" fmla="*/ 1601065 w 2271378"/>
              <a:gd name="connsiteY16" fmla="*/ 2307669 h 3167974"/>
              <a:gd name="connsiteX17" fmla="*/ 1665108 w 2271378"/>
              <a:gd name="connsiteY17" fmla="*/ 2015207 h 3167974"/>
              <a:gd name="connsiteX18" fmla="*/ 1665108 w 2271378"/>
              <a:gd name="connsiteY18" fmla="*/ 1963973 h 3167974"/>
              <a:gd name="connsiteX19" fmla="*/ 1195462 w 2271378"/>
              <a:gd name="connsiteY19" fmla="*/ 1963973 h 3167974"/>
              <a:gd name="connsiteX20" fmla="*/ 1195462 w 2271378"/>
              <a:gd name="connsiteY20" fmla="*/ 1400398 h 3167974"/>
              <a:gd name="connsiteX21" fmla="*/ 2271378 w 2271378"/>
              <a:gd name="connsiteY21" fmla="*/ 1400398 h 3167974"/>
              <a:gd name="connsiteX22" fmla="*/ 2271378 w 2271378"/>
              <a:gd name="connsiteY22" fmla="*/ 2006668 h 3167974"/>
              <a:gd name="connsiteX23" fmla="*/ 2131551 w 2271378"/>
              <a:gd name="connsiteY23" fmla="*/ 2616141 h 3167974"/>
              <a:gd name="connsiteX24" fmla="*/ 1735555 w 2271378"/>
              <a:gd name="connsiteY24" fmla="*/ 3023879 h 3167974"/>
              <a:gd name="connsiteX25" fmla="*/ 1142093 w 2271378"/>
              <a:gd name="connsiteY25" fmla="*/ 3167974 h 3167974"/>
              <a:gd name="connsiteX26" fmla="*/ 543295 w 2271378"/>
              <a:gd name="connsiteY26" fmla="*/ 3032418 h 3167974"/>
              <a:gd name="connsiteX27" fmla="*/ 141961 w 2271378"/>
              <a:gd name="connsiteY27" fmla="*/ 2649229 h 3167974"/>
              <a:gd name="connsiteX28" fmla="*/ 0 w 2271378"/>
              <a:gd name="connsiteY28" fmla="*/ 2074981 h 3167974"/>
              <a:gd name="connsiteX29" fmla="*/ 0 w 2271378"/>
              <a:gd name="connsiteY29" fmla="*/ 1159171 h 3167974"/>
              <a:gd name="connsiteX30" fmla="*/ 139826 w 2271378"/>
              <a:gd name="connsiteY30" fmla="*/ 550767 h 3167974"/>
              <a:gd name="connsiteX31" fmla="*/ 535823 w 2271378"/>
              <a:gd name="connsiteY31" fmla="*/ 144096 h 3167974"/>
              <a:gd name="connsiteX32" fmla="*/ 1129285 w 2271378"/>
              <a:gd name="connsiteY32" fmla="*/ 0 h 316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71378" h="3167974">
                <a:moveTo>
                  <a:pt x="1129285" y="0"/>
                </a:moveTo>
                <a:cubicBezTo>
                  <a:pt x="1314297" y="0"/>
                  <a:pt x="1485077" y="38070"/>
                  <a:pt x="1641626" y="114210"/>
                </a:cubicBezTo>
                <a:cubicBezTo>
                  <a:pt x="1798174" y="190349"/>
                  <a:pt x="1928750" y="298154"/>
                  <a:pt x="2033353" y="437625"/>
                </a:cubicBezTo>
                <a:cubicBezTo>
                  <a:pt x="2137956" y="577095"/>
                  <a:pt x="2208758" y="738625"/>
                  <a:pt x="2245761" y="922214"/>
                </a:cubicBezTo>
                <a:lnTo>
                  <a:pt x="1613874" y="922214"/>
                </a:lnTo>
                <a:cubicBezTo>
                  <a:pt x="1592526" y="856748"/>
                  <a:pt x="1557303" y="800177"/>
                  <a:pt x="1508203" y="752501"/>
                </a:cubicBezTo>
                <a:cubicBezTo>
                  <a:pt x="1459104" y="704825"/>
                  <a:pt x="1401466" y="668534"/>
                  <a:pt x="1335288" y="643629"/>
                </a:cubicBezTo>
                <a:cubicBezTo>
                  <a:pt x="1269111" y="618723"/>
                  <a:pt x="1200443" y="606270"/>
                  <a:pt x="1129285" y="606270"/>
                </a:cubicBezTo>
                <a:cubicBezTo>
                  <a:pt x="1025393" y="606270"/>
                  <a:pt x="933955" y="629041"/>
                  <a:pt x="854969" y="674583"/>
                </a:cubicBezTo>
                <a:cubicBezTo>
                  <a:pt x="775983" y="720124"/>
                  <a:pt x="714787" y="784878"/>
                  <a:pt x="671380" y="868845"/>
                </a:cubicBezTo>
                <a:cubicBezTo>
                  <a:pt x="627973" y="952812"/>
                  <a:pt x="606270" y="1049587"/>
                  <a:pt x="606270" y="1159171"/>
                </a:cubicBezTo>
                <a:lnTo>
                  <a:pt x="606270" y="2074981"/>
                </a:lnTo>
                <a:cubicBezTo>
                  <a:pt x="606270" y="2171756"/>
                  <a:pt x="628329" y="2257146"/>
                  <a:pt x="672447" y="2331151"/>
                </a:cubicBezTo>
                <a:cubicBezTo>
                  <a:pt x="716566" y="2405156"/>
                  <a:pt x="779185" y="2462083"/>
                  <a:pt x="860306" y="2501931"/>
                </a:cubicBezTo>
                <a:cubicBezTo>
                  <a:pt x="941426" y="2541780"/>
                  <a:pt x="1035356" y="2561704"/>
                  <a:pt x="1142093" y="2561704"/>
                </a:cubicBezTo>
                <a:cubicBezTo>
                  <a:pt x="1247408" y="2561704"/>
                  <a:pt x="1339558" y="2540001"/>
                  <a:pt x="1418544" y="2496594"/>
                </a:cubicBezTo>
                <a:cubicBezTo>
                  <a:pt x="1497530" y="2453188"/>
                  <a:pt x="1558370" y="2390212"/>
                  <a:pt x="1601065" y="2307669"/>
                </a:cubicBezTo>
                <a:cubicBezTo>
                  <a:pt x="1643760" y="2225125"/>
                  <a:pt x="1665108" y="2127638"/>
                  <a:pt x="1665108" y="2015207"/>
                </a:cubicBezTo>
                <a:lnTo>
                  <a:pt x="1665108" y="1963973"/>
                </a:lnTo>
                <a:lnTo>
                  <a:pt x="1195462" y="1963973"/>
                </a:lnTo>
                <a:lnTo>
                  <a:pt x="1195462" y="1400398"/>
                </a:lnTo>
                <a:lnTo>
                  <a:pt x="2271378" y="1400398"/>
                </a:lnTo>
                <a:lnTo>
                  <a:pt x="2271378" y="2006668"/>
                </a:lnTo>
                <a:cubicBezTo>
                  <a:pt x="2271378" y="2237222"/>
                  <a:pt x="2224769" y="2440379"/>
                  <a:pt x="2131551" y="2616141"/>
                </a:cubicBezTo>
                <a:cubicBezTo>
                  <a:pt x="2038334" y="2791902"/>
                  <a:pt x="1906335" y="2927815"/>
                  <a:pt x="1735555" y="3023879"/>
                </a:cubicBezTo>
                <a:cubicBezTo>
                  <a:pt x="1564774" y="3119942"/>
                  <a:pt x="1366954" y="3167974"/>
                  <a:pt x="1142093" y="3167974"/>
                </a:cubicBezTo>
                <a:cubicBezTo>
                  <a:pt x="915809" y="3167974"/>
                  <a:pt x="716210" y="3122789"/>
                  <a:pt x="543295" y="3032418"/>
                </a:cubicBezTo>
                <a:cubicBezTo>
                  <a:pt x="370380" y="2942046"/>
                  <a:pt x="236602" y="2814317"/>
                  <a:pt x="141961" y="2649229"/>
                </a:cubicBezTo>
                <a:cubicBezTo>
                  <a:pt x="47320" y="2484142"/>
                  <a:pt x="0" y="2292725"/>
                  <a:pt x="0" y="2074981"/>
                </a:cubicBezTo>
                <a:lnTo>
                  <a:pt x="0" y="1159171"/>
                </a:lnTo>
                <a:cubicBezTo>
                  <a:pt x="0" y="928618"/>
                  <a:pt x="46609" y="725817"/>
                  <a:pt x="139826" y="550767"/>
                </a:cubicBezTo>
                <a:cubicBezTo>
                  <a:pt x="233044" y="375717"/>
                  <a:pt x="365043" y="240160"/>
                  <a:pt x="535823" y="144096"/>
                </a:cubicBezTo>
                <a:cubicBezTo>
                  <a:pt x="706604" y="48032"/>
                  <a:pt x="904424" y="0"/>
                  <a:pt x="112928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6312558" y="1612023"/>
            <a:ext cx="2267108" cy="3167974"/>
          </a:xfrm>
          <a:custGeom>
            <a:avLst/>
            <a:gdLst>
              <a:gd name="connsiteX0" fmla="*/ 1133554 w 2267108"/>
              <a:gd name="connsiteY0" fmla="*/ 0 h 3167974"/>
              <a:gd name="connsiteX1" fmla="*/ 1728083 w 2267108"/>
              <a:gd name="connsiteY1" fmla="*/ 141962 h 3167974"/>
              <a:gd name="connsiteX2" fmla="*/ 2126214 w 2267108"/>
              <a:gd name="connsiteY2" fmla="*/ 543295 h 3167974"/>
              <a:gd name="connsiteX3" fmla="*/ 2267108 w 2267108"/>
              <a:gd name="connsiteY3" fmla="*/ 1144228 h 3167974"/>
              <a:gd name="connsiteX4" fmla="*/ 2267108 w 2267108"/>
              <a:gd name="connsiteY4" fmla="*/ 2023746 h 3167974"/>
              <a:gd name="connsiteX5" fmla="*/ 2126214 w 2267108"/>
              <a:gd name="connsiteY5" fmla="*/ 2624680 h 3167974"/>
              <a:gd name="connsiteX6" fmla="*/ 1728083 w 2267108"/>
              <a:gd name="connsiteY6" fmla="*/ 3026013 h 3167974"/>
              <a:gd name="connsiteX7" fmla="*/ 1133554 w 2267108"/>
              <a:gd name="connsiteY7" fmla="*/ 3167974 h 3167974"/>
              <a:gd name="connsiteX8" fmla="*/ 539025 w 2267108"/>
              <a:gd name="connsiteY8" fmla="*/ 3026013 h 3167974"/>
              <a:gd name="connsiteX9" fmla="*/ 140894 w 2267108"/>
              <a:gd name="connsiteY9" fmla="*/ 2624680 h 3167974"/>
              <a:gd name="connsiteX10" fmla="*/ 0 w 2267108"/>
              <a:gd name="connsiteY10" fmla="*/ 2023746 h 3167974"/>
              <a:gd name="connsiteX11" fmla="*/ 0 w 2267108"/>
              <a:gd name="connsiteY11" fmla="*/ 1144228 h 3167974"/>
              <a:gd name="connsiteX12" fmla="*/ 140894 w 2267108"/>
              <a:gd name="connsiteY12" fmla="*/ 543295 h 3167974"/>
              <a:gd name="connsiteX13" fmla="*/ 539025 w 2267108"/>
              <a:gd name="connsiteY13" fmla="*/ 141962 h 3167974"/>
              <a:gd name="connsiteX14" fmla="*/ 1133554 w 2267108"/>
              <a:gd name="connsiteY14" fmla="*/ 0 h 3167974"/>
              <a:gd name="connsiteX15" fmla="*/ 1133554 w 2267108"/>
              <a:gd name="connsiteY15" fmla="*/ 584923 h 3167974"/>
              <a:gd name="connsiteX16" fmla="*/ 856036 w 2267108"/>
              <a:gd name="connsiteY16" fmla="*/ 652168 h 3167974"/>
              <a:gd name="connsiteX17" fmla="*/ 671380 w 2267108"/>
              <a:gd name="connsiteY17" fmla="*/ 843228 h 3167974"/>
              <a:gd name="connsiteX18" fmla="*/ 606270 w 2267108"/>
              <a:gd name="connsiteY18" fmla="*/ 1129285 h 3167974"/>
              <a:gd name="connsiteX19" fmla="*/ 606270 w 2267108"/>
              <a:gd name="connsiteY19" fmla="*/ 2038690 h 3167974"/>
              <a:gd name="connsiteX20" fmla="*/ 671380 w 2267108"/>
              <a:gd name="connsiteY20" fmla="*/ 2324747 h 3167974"/>
              <a:gd name="connsiteX21" fmla="*/ 856036 w 2267108"/>
              <a:gd name="connsiteY21" fmla="*/ 2515807 h 3167974"/>
              <a:gd name="connsiteX22" fmla="*/ 1133554 w 2267108"/>
              <a:gd name="connsiteY22" fmla="*/ 2583052 h 3167974"/>
              <a:gd name="connsiteX23" fmla="*/ 1411072 w 2267108"/>
              <a:gd name="connsiteY23" fmla="*/ 2515807 h 3167974"/>
              <a:gd name="connsiteX24" fmla="*/ 1595728 w 2267108"/>
              <a:gd name="connsiteY24" fmla="*/ 2324747 h 3167974"/>
              <a:gd name="connsiteX25" fmla="*/ 1660838 w 2267108"/>
              <a:gd name="connsiteY25" fmla="*/ 2038690 h 3167974"/>
              <a:gd name="connsiteX26" fmla="*/ 1660838 w 2267108"/>
              <a:gd name="connsiteY26" fmla="*/ 1129285 h 3167974"/>
              <a:gd name="connsiteX27" fmla="*/ 1595728 w 2267108"/>
              <a:gd name="connsiteY27" fmla="*/ 843228 h 3167974"/>
              <a:gd name="connsiteX28" fmla="*/ 1411072 w 2267108"/>
              <a:gd name="connsiteY28" fmla="*/ 652168 h 3167974"/>
              <a:gd name="connsiteX29" fmla="*/ 1133554 w 2267108"/>
              <a:gd name="connsiteY29" fmla="*/ 584923 h 316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67108" h="3167974">
                <a:moveTo>
                  <a:pt x="1133554" y="0"/>
                </a:moveTo>
                <a:cubicBezTo>
                  <a:pt x="1358415" y="0"/>
                  <a:pt x="1556591" y="47321"/>
                  <a:pt x="1728083" y="141962"/>
                </a:cubicBezTo>
                <a:cubicBezTo>
                  <a:pt x="1899575" y="236602"/>
                  <a:pt x="2032285" y="370380"/>
                  <a:pt x="2126214" y="543295"/>
                </a:cubicBezTo>
                <a:cubicBezTo>
                  <a:pt x="2220144" y="716210"/>
                  <a:pt x="2267108" y="916521"/>
                  <a:pt x="2267108" y="1144228"/>
                </a:cubicBezTo>
                <a:lnTo>
                  <a:pt x="2267108" y="2023746"/>
                </a:lnTo>
                <a:cubicBezTo>
                  <a:pt x="2267108" y="2251454"/>
                  <a:pt x="2220144" y="2451765"/>
                  <a:pt x="2126214" y="2624680"/>
                </a:cubicBezTo>
                <a:cubicBezTo>
                  <a:pt x="2032285" y="2797595"/>
                  <a:pt x="1899575" y="2931372"/>
                  <a:pt x="1728083" y="3026013"/>
                </a:cubicBezTo>
                <a:cubicBezTo>
                  <a:pt x="1556591" y="3120654"/>
                  <a:pt x="1358415" y="3167974"/>
                  <a:pt x="1133554" y="3167974"/>
                </a:cubicBezTo>
                <a:cubicBezTo>
                  <a:pt x="908694" y="3167974"/>
                  <a:pt x="710517" y="3120654"/>
                  <a:pt x="539025" y="3026013"/>
                </a:cubicBezTo>
                <a:cubicBezTo>
                  <a:pt x="367534" y="2931372"/>
                  <a:pt x="234823" y="2797595"/>
                  <a:pt x="140894" y="2624680"/>
                </a:cubicBezTo>
                <a:cubicBezTo>
                  <a:pt x="46965" y="2451765"/>
                  <a:pt x="0" y="2251454"/>
                  <a:pt x="0" y="2023746"/>
                </a:cubicBezTo>
                <a:lnTo>
                  <a:pt x="0" y="1144228"/>
                </a:lnTo>
                <a:cubicBezTo>
                  <a:pt x="0" y="916521"/>
                  <a:pt x="46965" y="716210"/>
                  <a:pt x="140894" y="543295"/>
                </a:cubicBezTo>
                <a:cubicBezTo>
                  <a:pt x="234823" y="370380"/>
                  <a:pt x="367534" y="236602"/>
                  <a:pt x="539025" y="141962"/>
                </a:cubicBezTo>
                <a:cubicBezTo>
                  <a:pt x="710517" y="47321"/>
                  <a:pt x="908694" y="0"/>
                  <a:pt x="1133554" y="0"/>
                </a:cubicBezTo>
                <a:close/>
                <a:moveTo>
                  <a:pt x="1133554" y="584923"/>
                </a:moveTo>
                <a:cubicBezTo>
                  <a:pt x="1028240" y="584923"/>
                  <a:pt x="935734" y="607338"/>
                  <a:pt x="856036" y="652168"/>
                </a:cubicBezTo>
                <a:cubicBezTo>
                  <a:pt x="776339" y="696997"/>
                  <a:pt x="714787" y="760684"/>
                  <a:pt x="671380" y="843228"/>
                </a:cubicBezTo>
                <a:cubicBezTo>
                  <a:pt x="627974" y="925772"/>
                  <a:pt x="606270" y="1021124"/>
                  <a:pt x="606270" y="1129285"/>
                </a:cubicBezTo>
                <a:lnTo>
                  <a:pt x="606270" y="2038690"/>
                </a:lnTo>
                <a:cubicBezTo>
                  <a:pt x="606270" y="2146851"/>
                  <a:pt x="627974" y="2242203"/>
                  <a:pt x="671380" y="2324747"/>
                </a:cubicBezTo>
                <a:cubicBezTo>
                  <a:pt x="714787" y="2407291"/>
                  <a:pt x="776339" y="2470977"/>
                  <a:pt x="856036" y="2515807"/>
                </a:cubicBezTo>
                <a:cubicBezTo>
                  <a:pt x="935734" y="2560637"/>
                  <a:pt x="1028240" y="2583052"/>
                  <a:pt x="1133554" y="2583052"/>
                </a:cubicBezTo>
                <a:cubicBezTo>
                  <a:pt x="1238869" y="2583052"/>
                  <a:pt x="1331375" y="2560637"/>
                  <a:pt x="1411072" y="2515807"/>
                </a:cubicBezTo>
                <a:cubicBezTo>
                  <a:pt x="1490770" y="2470977"/>
                  <a:pt x="1552322" y="2407291"/>
                  <a:pt x="1595728" y="2324747"/>
                </a:cubicBezTo>
                <a:cubicBezTo>
                  <a:pt x="1639135" y="2242203"/>
                  <a:pt x="1660838" y="2146851"/>
                  <a:pt x="1660838" y="2038690"/>
                </a:cubicBezTo>
                <a:lnTo>
                  <a:pt x="1660838" y="1129285"/>
                </a:lnTo>
                <a:cubicBezTo>
                  <a:pt x="1660838" y="1021124"/>
                  <a:pt x="1639135" y="925772"/>
                  <a:pt x="1595728" y="843228"/>
                </a:cubicBezTo>
                <a:cubicBezTo>
                  <a:pt x="1552322" y="760684"/>
                  <a:pt x="1490770" y="696997"/>
                  <a:pt x="1411072" y="652168"/>
                </a:cubicBezTo>
                <a:cubicBezTo>
                  <a:pt x="1331375" y="607338"/>
                  <a:pt x="1238869" y="584923"/>
                  <a:pt x="1133554" y="58492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13855" y="0"/>
            <a:ext cx="12192000" cy="6858000"/>
          </a:xfrm>
          <a:custGeom>
            <a:avLst/>
            <a:gdLst>
              <a:gd name="connsiteX0" fmla="*/ 7446112 w 12192000"/>
              <a:gd name="connsiteY0" fmla="*/ 2196947 h 6858000"/>
              <a:gd name="connsiteX1" fmla="*/ 7723630 w 12192000"/>
              <a:gd name="connsiteY1" fmla="*/ 2264192 h 6858000"/>
              <a:gd name="connsiteX2" fmla="*/ 7908286 w 12192000"/>
              <a:gd name="connsiteY2" fmla="*/ 2455252 h 6858000"/>
              <a:gd name="connsiteX3" fmla="*/ 7973396 w 12192000"/>
              <a:gd name="connsiteY3" fmla="*/ 2741309 h 6858000"/>
              <a:gd name="connsiteX4" fmla="*/ 7973396 w 12192000"/>
              <a:gd name="connsiteY4" fmla="*/ 3650714 h 6858000"/>
              <a:gd name="connsiteX5" fmla="*/ 7908286 w 12192000"/>
              <a:gd name="connsiteY5" fmla="*/ 3936771 h 6858000"/>
              <a:gd name="connsiteX6" fmla="*/ 7723630 w 12192000"/>
              <a:gd name="connsiteY6" fmla="*/ 4127831 h 6858000"/>
              <a:gd name="connsiteX7" fmla="*/ 7446112 w 12192000"/>
              <a:gd name="connsiteY7" fmla="*/ 4195076 h 6858000"/>
              <a:gd name="connsiteX8" fmla="*/ 7168594 w 12192000"/>
              <a:gd name="connsiteY8" fmla="*/ 4127831 h 6858000"/>
              <a:gd name="connsiteX9" fmla="*/ 6983938 w 12192000"/>
              <a:gd name="connsiteY9" fmla="*/ 3936771 h 6858000"/>
              <a:gd name="connsiteX10" fmla="*/ 6918828 w 12192000"/>
              <a:gd name="connsiteY10" fmla="*/ 3650714 h 6858000"/>
              <a:gd name="connsiteX11" fmla="*/ 6918828 w 12192000"/>
              <a:gd name="connsiteY11" fmla="*/ 2741309 h 6858000"/>
              <a:gd name="connsiteX12" fmla="*/ 6983938 w 12192000"/>
              <a:gd name="connsiteY12" fmla="*/ 2455252 h 6858000"/>
              <a:gd name="connsiteX13" fmla="*/ 7168594 w 12192000"/>
              <a:gd name="connsiteY13" fmla="*/ 2264192 h 6858000"/>
              <a:gd name="connsiteX14" fmla="*/ 7446112 w 12192000"/>
              <a:gd name="connsiteY14" fmla="*/ 2196947 h 6858000"/>
              <a:gd name="connsiteX15" fmla="*/ 7446112 w 12192000"/>
              <a:gd name="connsiteY15" fmla="*/ 1612023 h 6858000"/>
              <a:gd name="connsiteX16" fmla="*/ 6851583 w 12192000"/>
              <a:gd name="connsiteY16" fmla="*/ 1753985 h 6858000"/>
              <a:gd name="connsiteX17" fmla="*/ 6453452 w 12192000"/>
              <a:gd name="connsiteY17" fmla="*/ 2155318 h 6858000"/>
              <a:gd name="connsiteX18" fmla="*/ 6312558 w 12192000"/>
              <a:gd name="connsiteY18" fmla="*/ 2756251 h 6858000"/>
              <a:gd name="connsiteX19" fmla="*/ 6312558 w 12192000"/>
              <a:gd name="connsiteY19" fmla="*/ 3635769 h 6858000"/>
              <a:gd name="connsiteX20" fmla="*/ 6453452 w 12192000"/>
              <a:gd name="connsiteY20" fmla="*/ 4236703 h 6858000"/>
              <a:gd name="connsiteX21" fmla="*/ 6851583 w 12192000"/>
              <a:gd name="connsiteY21" fmla="*/ 4638036 h 6858000"/>
              <a:gd name="connsiteX22" fmla="*/ 7446112 w 12192000"/>
              <a:gd name="connsiteY22" fmla="*/ 4779997 h 6858000"/>
              <a:gd name="connsiteX23" fmla="*/ 8040641 w 12192000"/>
              <a:gd name="connsiteY23" fmla="*/ 4638036 h 6858000"/>
              <a:gd name="connsiteX24" fmla="*/ 8438772 w 12192000"/>
              <a:gd name="connsiteY24" fmla="*/ 4236703 h 6858000"/>
              <a:gd name="connsiteX25" fmla="*/ 8579666 w 12192000"/>
              <a:gd name="connsiteY25" fmla="*/ 3635769 h 6858000"/>
              <a:gd name="connsiteX26" fmla="*/ 8579666 w 12192000"/>
              <a:gd name="connsiteY26" fmla="*/ 2756251 h 6858000"/>
              <a:gd name="connsiteX27" fmla="*/ 8438772 w 12192000"/>
              <a:gd name="connsiteY27" fmla="*/ 2155318 h 6858000"/>
              <a:gd name="connsiteX28" fmla="*/ 8040641 w 12192000"/>
              <a:gd name="connsiteY28" fmla="*/ 1753985 h 6858000"/>
              <a:gd name="connsiteX29" fmla="*/ 7446112 w 12192000"/>
              <a:gd name="connsiteY29" fmla="*/ 1612023 h 6858000"/>
              <a:gd name="connsiteX30" fmla="*/ 4953907 w 12192000"/>
              <a:gd name="connsiteY30" fmla="*/ 1612023 h 6858000"/>
              <a:gd name="connsiteX31" fmla="*/ 4360445 w 12192000"/>
              <a:gd name="connsiteY31" fmla="*/ 1756119 h 6858000"/>
              <a:gd name="connsiteX32" fmla="*/ 3964448 w 12192000"/>
              <a:gd name="connsiteY32" fmla="*/ 2162790 h 6858000"/>
              <a:gd name="connsiteX33" fmla="*/ 3824622 w 12192000"/>
              <a:gd name="connsiteY33" fmla="*/ 2771194 h 6858000"/>
              <a:gd name="connsiteX34" fmla="*/ 3824622 w 12192000"/>
              <a:gd name="connsiteY34" fmla="*/ 3687004 h 6858000"/>
              <a:gd name="connsiteX35" fmla="*/ 3966583 w 12192000"/>
              <a:gd name="connsiteY35" fmla="*/ 4261252 h 6858000"/>
              <a:gd name="connsiteX36" fmla="*/ 4367918 w 12192000"/>
              <a:gd name="connsiteY36" fmla="*/ 4644441 h 6858000"/>
              <a:gd name="connsiteX37" fmla="*/ 4966715 w 12192000"/>
              <a:gd name="connsiteY37" fmla="*/ 4779997 h 6858000"/>
              <a:gd name="connsiteX38" fmla="*/ 5560177 w 12192000"/>
              <a:gd name="connsiteY38" fmla="*/ 4635902 h 6858000"/>
              <a:gd name="connsiteX39" fmla="*/ 5956173 w 12192000"/>
              <a:gd name="connsiteY39" fmla="*/ 4228164 h 6858000"/>
              <a:gd name="connsiteX40" fmla="*/ 6096000 w 12192000"/>
              <a:gd name="connsiteY40" fmla="*/ 3618691 h 6858000"/>
              <a:gd name="connsiteX41" fmla="*/ 6096000 w 12192000"/>
              <a:gd name="connsiteY41" fmla="*/ 3012421 h 6858000"/>
              <a:gd name="connsiteX42" fmla="*/ 5020084 w 12192000"/>
              <a:gd name="connsiteY42" fmla="*/ 3012421 h 6858000"/>
              <a:gd name="connsiteX43" fmla="*/ 5020084 w 12192000"/>
              <a:gd name="connsiteY43" fmla="*/ 3575996 h 6858000"/>
              <a:gd name="connsiteX44" fmla="*/ 5489730 w 12192000"/>
              <a:gd name="connsiteY44" fmla="*/ 3575996 h 6858000"/>
              <a:gd name="connsiteX45" fmla="*/ 5489730 w 12192000"/>
              <a:gd name="connsiteY45" fmla="*/ 3627230 h 6858000"/>
              <a:gd name="connsiteX46" fmla="*/ 5425687 w 12192000"/>
              <a:gd name="connsiteY46" fmla="*/ 3919692 h 6858000"/>
              <a:gd name="connsiteX47" fmla="*/ 5243166 w 12192000"/>
              <a:gd name="connsiteY47" fmla="*/ 4108617 h 6858000"/>
              <a:gd name="connsiteX48" fmla="*/ 4966715 w 12192000"/>
              <a:gd name="connsiteY48" fmla="*/ 4173727 h 6858000"/>
              <a:gd name="connsiteX49" fmla="*/ 4684928 w 12192000"/>
              <a:gd name="connsiteY49" fmla="*/ 4113954 h 6858000"/>
              <a:gd name="connsiteX50" fmla="*/ 4497070 w 12192000"/>
              <a:gd name="connsiteY50" fmla="*/ 3943174 h 6858000"/>
              <a:gd name="connsiteX51" fmla="*/ 4430892 w 12192000"/>
              <a:gd name="connsiteY51" fmla="*/ 3687004 h 6858000"/>
              <a:gd name="connsiteX52" fmla="*/ 4430892 w 12192000"/>
              <a:gd name="connsiteY52" fmla="*/ 2771194 h 6858000"/>
              <a:gd name="connsiteX53" fmla="*/ 4496002 w 12192000"/>
              <a:gd name="connsiteY53" fmla="*/ 2480868 h 6858000"/>
              <a:gd name="connsiteX54" fmla="*/ 4679591 w 12192000"/>
              <a:gd name="connsiteY54" fmla="*/ 2286606 h 6858000"/>
              <a:gd name="connsiteX55" fmla="*/ 4953907 w 12192000"/>
              <a:gd name="connsiteY55" fmla="*/ 2218293 h 6858000"/>
              <a:gd name="connsiteX56" fmla="*/ 5159910 w 12192000"/>
              <a:gd name="connsiteY56" fmla="*/ 2255652 h 6858000"/>
              <a:gd name="connsiteX57" fmla="*/ 5332825 w 12192000"/>
              <a:gd name="connsiteY57" fmla="*/ 2364524 h 6858000"/>
              <a:gd name="connsiteX58" fmla="*/ 5438496 w 12192000"/>
              <a:gd name="connsiteY58" fmla="*/ 2534237 h 6858000"/>
              <a:gd name="connsiteX59" fmla="*/ 6070383 w 12192000"/>
              <a:gd name="connsiteY59" fmla="*/ 2534237 h 6858000"/>
              <a:gd name="connsiteX60" fmla="*/ 5857975 w 12192000"/>
              <a:gd name="connsiteY60" fmla="*/ 2049648 h 6858000"/>
              <a:gd name="connsiteX61" fmla="*/ 5466248 w 12192000"/>
              <a:gd name="connsiteY61" fmla="*/ 1726233 h 6858000"/>
              <a:gd name="connsiteX62" fmla="*/ 4953907 w 12192000"/>
              <a:gd name="connsiteY62" fmla="*/ 1612023 h 6858000"/>
              <a:gd name="connsiteX63" fmla="*/ 0 w 12192000"/>
              <a:gd name="connsiteY63" fmla="*/ 0 h 6858000"/>
              <a:gd name="connsiteX64" fmla="*/ 12192000 w 12192000"/>
              <a:gd name="connsiteY64" fmla="*/ 0 h 6858000"/>
              <a:gd name="connsiteX65" fmla="*/ 12192000 w 12192000"/>
              <a:gd name="connsiteY65" fmla="*/ 6858000 h 6858000"/>
              <a:gd name="connsiteX66" fmla="*/ 0 w 12192000"/>
              <a:gd name="connsiteY6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2192000" h="6858000">
                <a:moveTo>
                  <a:pt x="7446112" y="2196947"/>
                </a:moveTo>
                <a:cubicBezTo>
                  <a:pt x="7551427" y="2196947"/>
                  <a:pt x="7643933" y="2219362"/>
                  <a:pt x="7723630" y="2264192"/>
                </a:cubicBezTo>
                <a:cubicBezTo>
                  <a:pt x="7803328" y="2309021"/>
                  <a:pt x="7864880" y="2372708"/>
                  <a:pt x="7908286" y="2455252"/>
                </a:cubicBezTo>
                <a:cubicBezTo>
                  <a:pt x="7951693" y="2537796"/>
                  <a:pt x="7973396" y="2633148"/>
                  <a:pt x="7973396" y="2741309"/>
                </a:cubicBezTo>
                <a:lnTo>
                  <a:pt x="7973396" y="3650714"/>
                </a:lnTo>
                <a:cubicBezTo>
                  <a:pt x="7973396" y="3758875"/>
                  <a:pt x="7951693" y="3854227"/>
                  <a:pt x="7908286" y="3936771"/>
                </a:cubicBezTo>
                <a:cubicBezTo>
                  <a:pt x="7864880" y="4019315"/>
                  <a:pt x="7803328" y="4083001"/>
                  <a:pt x="7723630" y="4127831"/>
                </a:cubicBezTo>
                <a:cubicBezTo>
                  <a:pt x="7643933" y="4172661"/>
                  <a:pt x="7551427" y="4195076"/>
                  <a:pt x="7446112" y="4195076"/>
                </a:cubicBezTo>
                <a:cubicBezTo>
                  <a:pt x="7340798" y="4195076"/>
                  <a:pt x="7248292" y="4172661"/>
                  <a:pt x="7168594" y="4127831"/>
                </a:cubicBezTo>
                <a:cubicBezTo>
                  <a:pt x="7088897" y="4083001"/>
                  <a:pt x="7027345" y="4019315"/>
                  <a:pt x="6983938" y="3936771"/>
                </a:cubicBezTo>
                <a:cubicBezTo>
                  <a:pt x="6940532" y="3854227"/>
                  <a:pt x="6918828" y="3758875"/>
                  <a:pt x="6918828" y="3650714"/>
                </a:cubicBezTo>
                <a:lnTo>
                  <a:pt x="6918828" y="2741309"/>
                </a:lnTo>
                <a:cubicBezTo>
                  <a:pt x="6918828" y="2633148"/>
                  <a:pt x="6940532" y="2537796"/>
                  <a:pt x="6983938" y="2455252"/>
                </a:cubicBezTo>
                <a:cubicBezTo>
                  <a:pt x="7027345" y="2372708"/>
                  <a:pt x="7088897" y="2309021"/>
                  <a:pt x="7168594" y="2264192"/>
                </a:cubicBezTo>
                <a:cubicBezTo>
                  <a:pt x="7248292" y="2219362"/>
                  <a:pt x="7340798" y="2196947"/>
                  <a:pt x="7446112" y="2196947"/>
                </a:cubicBezTo>
                <a:close/>
                <a:moveTo>
                  <a:pt x="7446112" y="1612023"/>
                </a:moveTo>
                <a:cubicBezTo>
                  <a:pt x="7221252" y="1612023"/>
                  <a:pt x="7023075" y="1659344"/>
                  <a:pt x="6851583" y="1753985"/>
                </a:cubicBezTo>
                <a:cubicBezTo>
                  <a:pt x="6680092" y="1848625"/>
                  <a:pt x="6547381" y="1982403"/>
                  <a:pt x="6453452" y="2155318"/>
                </a:cubicBezTo>
                <a:cubicBezTo>
                  <a:pt x="6359523" y="2328233"/>
                  <a:pt x="6312558" y="2528544"/>
                  <a:pt x="6312558" y="2756251"/>
                </a:cubicBezTo>
                <a:lnTo>
                  <a:pt x="6312558" y="3635769"/>
                </a:lnTo>
                <a:cubicBezTo>
                  <a:pt x="6312558" y="3863477"/>
                  <a:pt x="6359523" y="4063788"/>
                  <a:pt x="6453452" y="4236703"/>
                </a:cubicBezTo>
                <a:cubicBezTo>
                  <a:pt x="6547381" y="4409618"/>
                  <a:pt x="6680092" y="4543395"/>
                  <a:pt x="6851583" y="4638036"/>
                </a:cubicBezTo>
                <a:cubicBezTo>
                  <a:pt x="7023075" y="4732677"/>
                  <a:pt x="7221252" y="4779997"/>
                  <a:pt x="7446112" y="4779997"/>
                </a:cubicBezTo>
                <a:cubicBezTo>
                  <a:pt x="7670973" y="4779997"/>
                  <a:pt x="7869149" y="4732677"/>
                  <a:pt x="8040641" y="4638036"/>
                </a:cubicBezTo>
                <a:cubicBezTo>
                  <a:pt x="8212133" y="4543395"/>
                  <a:pt x="8344843" y="4409618"/>
                  <a:pt x="8438772" y="4236703"/>
                </a:cubicBezTo>
                <a:cubicBezTo>
                  <a:pt x="8532702" y="4063788"/>
                  <a:pt x="8579666" y="3863477"/>
                  <a:pt x="8579666" y="3635769"/>
                </a:cubicBezTo>
                <a:lnTo>
                  <a:pt x="8579666" y="2756251"/>
                </a:lnTo>
                <a:cubicBezTo>
                  <a:pt x="8579666" y="2528544"/>
                  <a:pt x="8532702" y="2328233"/>
                  <a:pt x="8438772" y="2155318"/>
                </a:cubicBezTo>
                <a:cubicBezTo>
                  <a:pt x="8344843" y="1982403"/>
                  <a:pt x="8212133" y="1848625"/>
                  <a:pt x="8040641" y="1753985"/>
                </a:cubicBezTo>
                <a:cubicBezTo>
                  <a:pt x="7869149" y="1659344"/>
                  <a:pt x="7670973" y="1612023"/>
                  <a:pt x="7446112" y="1612023"/>
                </a:cubicBezTo>
                <a:close/>
                <a:moveTo>
                  <a:pt x="4953907" y="1612023"/>
                </a:moveTo>
                <a:cubicBezTo>
                  <a:pt x="4729046" y="1612023"/>
                  <a:pt x="4531226" y="1660055"/>
                  <a:pt x="4360445" y="1756119"/>
                </a:cubicBezTo>
                <a:cubicBezTo>
                  <a:pt x="4189665" y="1852183"/>
                  <a:pt x="4057666" y="1987740"/>
                  <a:pt x="3964448" y="2162790"/>
                </a:cubicBezTo>
                <a:cubicBezTo>
                  <a:pt x="3871231" y="2337840"/>
                  <a:pt x="3824622" y="2540641"/>
                  <a:pt x="3824622" y="2771194"/>
                </a:cubicBezTo>
                <a:lnTo>
                  <a:pt x="3824622" y="3687004"/>
                </a:lnTo>
                <a:cubicBezTo>
                  <a:pt x="3824622" y="3904748"/>
                  <a:pt x="3871942" y="4096165"/>
                  <a:pt x="3966583" y="4261252"/>
                </a:cubicBezTo>
                <a:cubicBezTo>
                  <a:pt x="4061224" y="4426340"/>
                  <a:pt x="4195002" y="4554069"/>
                  <a:pt x="4367918" y="4644441"/>
                </a:cubicBezTo>
                <a:cubicBezTo>
                  <a:pt x="4540832" y="4734812"/>
                  <a:pt x="4740431" y="4779997"/>
                  <a:pt x="4966715" y="4779997"/>
                </a:cubicBezTo>
                <a:cubicBezTo>
                  <a:pt x="5191576" y="4779997"/>
                  <a:pt x="5389396" y="4731965"/>
                  <a:pt x="5560177" y="4635902"/>
                </a:cubicBezTo>
                <a:cubicBezTo>
                  <a:pt x="5730957" y="4539838"/>
                  <a:pt x="5862957" y="4403925"/>
                  <a:pt x="5956173" y="4228164"/>
                </a:cubicBezTo>
                <a:cubicBezTo>
                  <a:pt x="6049391" y="4052402"/>
                  <a:pt x="6096000" y="3849245"/>
                  <a:pt x="6096000" y="3618691"/>
                </a:cubicBezTo>
                <a:lnTo>
                  <a:pt x="6096000" y="3012421"/>
                </a:lnTo>
                <a:lnTo>
                  <a:pt x="5020084" y="3012421"/>
                </a:lnTo>
                <a:lnTo>
                  <a:pt x="5020084" y="3575996"/>
                </a:lnTo>
                <a:lnTo>
                  <a:pt x="5489730" y="3575996"/>
                </a:lnTo>
                <a:lnTo>
                  <a:pt x="5489730" y="3627230"/>
                </a:lnTo>
                <a:cubicBezTo>
                  <a:pt x="5489730" y="3739661"/>
                  <a:pt x="5468382" y="3837148"/>
                  <a:pt x="5425687" y="3919692"/>
                </a:cubicBezTo>
                <a:cubicBezTo>
                  <a:pt x="5382992" y="4002235"/>
                  <a:pt x="5322152" y="4065211"/>
                  <a:pt x="5243166" y="4108617"/>
                </a:cubicBezTo>
                <a:cubicBezTo>
                  <a:pt x="5164180" y="4152024"/>
                  <a:pt x="5072030" y="4173727"/>
                  <a:pt x="4966715" y="4173727"/>
                </a:cubicBezTo>
                <a:cubicBezTo>
                  <a:pt x="4859978" y="4173727"/>
                  <a:pt x="4766048" y="4153803"/>
                  <a:pt x="4684928" y="4113954"/>
                </a:cubicBezTo>
                <a:cubicBezTo>
                  <a:pt x="4603807" y="4074106"/>
                  <a:pt x="4541188" y="4017179"/>
                  <a:pt x="4497070" y="3943174"/>
                </a:cubicBezTo>
                <a:cubicBezTo>
                  <a:pt x="4452951" y="3869169"/>
                  <a:pt x="4430892" y="3783779"/>
                  <a:pt x="4430892" y="3687004"/>
                </a:cubicBezTo>
                <a:lnTo>
                  <a:pt x="4430892" y="2771194"/>
                </a:lnTo>
                <a:cubicBezTo>
                  <a:pt x="4430892" y="2661610"/>
                  <a:pt x="4452595" y="2564835"/>
                  <a:pt x="4496002" y="2480868"/>
                </a:cubicBezTo>
                <a:cubicBezTo>
                  <a:pt x="4539409" y="2396901"/>
                  <a:pt x="4600606" y="2332147"/>
                  <a:pt x="4679591" y="2286606"/>
                </a:cubicBezTo>
                <a:cubicBezTo>
                  <a:pt x="4758577" y="2241064"/>
                  <a:pt x="4850015" y="2218293"/>
                  <a:pt x="4953907" y="2218293"/>
                </a:cubicBezTo>
                <a:cubicBezTo>
                  <a:pt x="5025065" y="2218293"/>
                  <a:pt x="5093733" y="2230746"/>
                  <a:pt x="5159910" y="2255652"/>
                </a:cubicBezTo>
                <a:cubicBezTo>
                  <a:pt x="5226088" y="2280557"/>
                  <a:pt x="5283726" y="2316848"/>
                  <a:pt x="5332825" y="2364524"/>
                </a:cubicBezTo>
                <a:cubicBezTo>
                  <a:pt x="5381925" y="2412200"/>
                  <a:pt x="5417149" y="2468771"/>
                  <a:pt x="5438496" y="2534237"/>
                </a:cubicBezTo>
                <a:lnTo>
                  <a:pt x="6070383" y="2534237"/>
                </a:lnTo>
                <a:cubicBezTo>
                  <a:pt x="6033380" y="2350648"/>
                  <a:pt x="5962578" y="2189118"/>
                  <a:pt x="5857975" y="2049648"/>
                </a:cubicBezTo>
                <a:cubicBezTo>
                  <a:pt x="5753372" y="1910177"/>
                  <a:pt x="5622796" y="1802372"/>
                  <a:pt x="5466248" y="1726233"/>
                </a:cubicBezTo>
                <a:cubicBezTo>
                  <a:pt x="5309699" y="1650093"/>
                  <a:pt x="5138919" y="1612023"/>
                  <a:pt x="4953907" y="161202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14300" dist="38100" dir="2700000" sx="102000" sy="102000" algn="tl" rotWithShape="0">
              <a:prstClr val="black">
                <a:alpha val="4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94107" y="411694"/>
            <a:ext cx="4087979" cy="120032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3D Text Design </a:t>
            </a:r>
          </a:p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PowerPoint</a:t>
            </a:r>
            <a:endParaRPr lang="en-US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88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heme 89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</TotalTime>
  <Words>4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Bahnschrift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Amanullah Elham</dc:creator>
  <cp:lastModifiedBy>Amanullah Elham</cp:lastModifiedBy>
  <cp:revision>4</cp:revision>
  <dcterms:created xsi:type="dcterms:W3CDTF">2021-07-06T05:34:17Z</dcterms:created>
  <dcterms:modified xsi:type="dcterms:W3CDTF">2021-07-07T12:28:26Z</dcterms:modified>
</cp:coreProperties>
</file>