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B161"/>
    <a:srgbClr val="112B43"/>
    <a:srgbClr val="D9D9D9"/>
    <a:srgbClr val="85B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0"/>
      </p:cViewPr>
      <p:guideLst>
        <p:guide orient="horz" pos="12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9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6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3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35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8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2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6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3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3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32AB5-B5F4-4730-AA7B-646813397017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25CCA-61B6-4CCE-82BE-42F284A2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618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2"/>
            </a:gs>
            <a:gs pos="87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17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5" y="844335"/>
            <a:ext cx="9918027" cy="5733859"/>
          </a:xfrm>
          <a:prstGeom prst="rect">
            <a:avLst/>
          </a:prstGeom>
        </p:spPr>
      </p:pic>
      <p:sp>
        <p:nvSpPr>
          <p:cNvPr id="151" name="Oval 150"/>
          <p:cNvSpPr/>
          <p:nvPr/>
        </p:nvSpPr>
        <p:spPr>
          <a:xfrm>
            <a:off x="2187920" y="4633324"/>
            <a:ext cx="6952928" cy="32975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9" name="Group 68"/>
          <p:cNvGrpSpPr/>
          <p:nvPr/>
        </p:nvGrpSpPr>
        <p:grpSpPr>
          <a:xfrm>
            <a:off x="5357673" y="2054329"/>
            <a:ext cx="3004241" cy="2723030"/>
            <a:chOff x="4143142" y="1613647"/>
            <a:chExt cx="4005655" cy="3630706"/>
          </a:xfrm>
          <a:gradFill flip="none" rotWithShape="1">
            <a:gsLst>
              <a:gs pos="0">
                <a:srgbClr val="85BD5F"/>
              </a:gs>
              <a:gs pos="100000">
                <a:schemeClr val="accent6">
                  <a:lumMod val="50000"/>
                </a:schemeClr>
              </a:gs>
            </a:gsLst>
            <a:lin ang="8100000" scaled="1"/>
            <a:tileRect/>
          </a:gradFill>
          <a:effectLst>
            <a:outerShdw blurRad="304800" dist="127000" dir="9000000" sx="103000" sy="103000" algn="l" rotWithShape="0">
              <a:prstClr val="black">
                <a:alpha val="40000"/>
              </a:prstClr>
            </a:outerShdw>
          </a:effectLst>
        </p:grpSpPr>
        <p:sp>
          <p:nvSpPr>
            <p:cNvPr id="63" name="Freeform 62"/>
            <p:cNvSpPr/>
            <p:nvPr/>
          </p:nvSpPr>
          <p:spPr>
            <a:xfrm>
              <a:off x="4498042" y="2353235"/>
              <a:ext cx="3195921" cy="2891118"/>
            </a:xfrm>
            <a:custGeom>
              <a:avLst/>
              <a:gdLst>
                <a:gd name="connsiteX0" fmla="*/ 2454087 w 3195921"/>
                <a:gd name="connsiteY0" fmla="*/ 1896036 h 2891118"/>
                <a:gd name="connsiteX1" fmla="*/ 2454087 w 3195921"/>
                <a:gd name="connsiteY1" fmla="*/ 2312894 h 2891118"/>
                <a:gd name="connsiteX2" fmla="*/ 2938181 w 3195921"/>
                <a:gd name="connsiteY2" fmla="*/ 2312894 h 2891118"/>
                <a:gd name="connsiteX3" fmla="*/ 2938181 w 3195921"/>
                <a:gd name="connsiteY3" fmla="*/ 1896036 h 2891118"/>
                <a:gd name="connsiteX4" fmla="*/ 226359 w 3195921"/>
                <a:gd name="connsiteY4" fmla="*/ 1896036 h 2891118"/>
                <a:gd name="connsiteX5" fmla="*/ 226359 w 3195921"/>
                <a:gd name="connsiteY5" fmla="*/ 2312894 h 2891118"/>
                <a:gd name="connsiteX6" fmla="*/ 710453 w 3195921"/>
                <a:gd name="connsiteY6" fmla="*/ 2312894 h 2891118"/>
                <a:gd name="connsiteX7" fmla="*/ 710453 w 3195921"/>
                <a:gd name="connsiteY7" fmla="*/ 1896036 h 2891118"/>
                <a:gd name="connsiteX8" fmla="*/ 1597961 w 3195921"/>
                <a:gd name="connsiteY8" fmla="*/ 0 h 2891118"/>
                <a:gd name="connsiteX9" fmla="*/ 3195921 w 3195921"/>
                <a:gd name="connsiteY9" fmla="*/ 1075764 h 2891118"/>
                <a:gd name="connsiteX10" fmla="*/ 3195921 w 3195921"/>
                <a:gd name="connsiteY10" fmla="*/ 1807425 h 2891118"/>
                <a:gd name="connsiteX11" fmla="*/ 3195921 w 3195921"/>
                <a:gd name="connsiteY11" fmla="*/ 2289422 h 2891118"/>
                <a:gd name="connsiteX12" fmla="*/ 3195921 w 3195921"/>
                <a:gd name="connsiteY12" fmla="*/ 2641686 h 2891118"/>
                <a:gd name="connsiteX13" fmla="*/ 3195921 w 3195921"/>
                <a:gd name="connsiteY13" fmla="*/ 2721825 h 2891118"/>
                <a:gd name="connsiteX14" fmla="*/ 3181581 w 3195921"/>
                <a:gd name="connsiteY14" fmla="*/ 2721825 h 2891118"/>
                <a:gd name="connsiteX15" fmla="*/ 3176320 w 3195921"/>
                <a:gd name="connsiteY15" fmla="*/ 2738776 h 2891118"/>
                <a:gd name="connsiteX16" fmla="*/ 2946489 w 3195921"/>
                <a:gd name="connsiteY16" fmla="*/ 2891118 h 2891118"/>
                <a:gd name="connsiteX17" fmla="*/ 2234651 w 3195921"/>
                <a:gd name="connsiteY17" fmla="*/ 2891118 h 2891118"/>
                <a:gd name="connsiteX18" fmla="*/ 2234645 w 3195921"/>
                <a:gd name="connsiteY18" fmla="*/ 2891117 h 2891118"/>
                <a:gd name="connsiteX19" fmla="*/ 1985219 w 3195921"/>
                <a:gd name="connsiteY19" fmla="*/ 2891117 h 2891118"/>
                <a:gd name="connsiteX20" fmla="*/ 1985219 w 3195921"/>
                <a:gd name="connsiteY20" fmla="*/ 2721825 h 2891118"/>
                <a:gd name="connsiteX21" fmla="*/ 1983440 w 3195921"/>
                <a:gd name="connsiteY21" fmla="*/ 2721825 h 2891118"/>
                <a:gd name="connsiteX22" fmla="*/ 1983440 w 3195921"/>
                <a:gd name="connsiteY22" fmla="*/ 1707777 h 2891118"/>
                <a:gd name="connsiteX23" fmla="*/ 1176617 w 3195921"/>
                <a:gd name="connsiteY23" fmla="*/ 1707777 h 2891118"/>
                <a:gd name="connsiteX24" fmla="*/ 1176617 w 3195921"/>
                <a:gd name="connsiteY24" fmla="*/ 2346517 h 2891118"/>
                <a:gd name="connsiteX25" fmla="*/ 1176617 w 3195921"/>
                <a:gd name="connsiteY25" fmla="*/ 2474259 h 2891118"/>
                <a:gd name="connsiteX26" fmla="*/ 1176617 w 3195921"/>
                <a:gd name="connsiteY26" fmla="*/ 2669237 h 2891118"/>
                <a:gd name="connsiteX27" fmla="*/ 1176617 w 3195921"/>
                <a:gd name="connsiteY27" fmla="*/ 2721825 h 2891118"/>
                <a:gd name="connsiteX28" fmla="*/ 1176617 w 3195921"/>
                <a:gd name="connsiteY28" fmla="*/ 2891118 h 2891118"/>
                <a:gd name="connsiteX29" fmla="*/ 954736 w 3195921"/>
                <a:gd name="connsiteY29" fmla="*/ 2891118 h 2891118"/>
                <a:gd name="connsiteX30" fmla="*/ 692523 w 3195921"/>
                <a:gd name="connsiteY30" fmla="*/ 2891118 h 2891118"/>
                <a:gd name="connsiteX31" fmla="*/ 221881 w 3195921"/>
                <a:gd name="connsiteY31" fmla="*/ 2891118 h 2891118"/>
                <a:gd name="connsiteX32" fmla="*/ 17436 w 3195921"/>
                <a:gd name="connsiteY32" fmla="*/ 2755603 h 2891118"/>
                <a:gd name="connsiteX33" fmla="*/ 6951 w 3195921"/>
                <a:gd name="connsiteY33" fmla="*/ 2721825 h 2891118"/>
                <a:gd name="connsiteX34" fmla="*/ 1 w 3195921"/>
                <a:gd name="connsiteY34" fmla="*/ 2721825 h 2891118"/>
                <a:gd name="connsiteX35" fmla="*/ 1 w 3195921"/>
                <a:gd name="connsiteY35" fmla="*/ 2669247 h 2891118"/>
                <a:gd name="connsiteX36" fmla="*/ 0 w 3195921"/>
                <a:gd name="connsiteY36" fmla="*/ 2669237 h 2891118"/>
                <a:gd name="connsiteX37" fmla="*/ 0 w 3195921"/>
                <a:gd name="connsiteY37" fmla="*/ 2346517 h 2891118"/>
                <a:gd name="connsiteX38" fmla="*/ 1 w 3195921"/>
                <a:gd name="connsiteY38" fmla="*/ 2346507 h 2891118"/>
                <a:gd name="connsiteX39" fmla="*/ 1 w 3195921"/>
                <a:gd name="connsiteY39" fmla="*/ 2151530 h 2891118"/>
                <a:gd name="connsiteX40" fmla="*/ 0 w 3195921"/>
                <a:gd name="connsiteY40" fmla="*/ 2151530 h 2891118"/>
                <a:gd name="connsiteX41" fmla="*/ 0 w 3195921"/>
                <a:gd name="connsiteY41" fmla="*/ 1075764 h 289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195921" h="2891118">
                  <a:moveTo>
                    <a:pt x="2454087" y="1896036"/>
                  </a:moveTo>
                  <a:lnTo>
                    <a:pt x="2454087" y="2312894"/>
                  </a:lnTo>
                  <a:lnTo>
                    <a:pt x="2938181" y="2312894"/>
                  </a:lnTo>
                  <a:lnTo>
                    <a:pt x="2938181" y="1896036"/>
                  </a:lnTo>
                  <a:close/>
                  <a:moveTo>
                    <a:pt x="226359" y="1896036"/>
                  </a:moveTo>
                  <a:lnTo>
                    <a:pt x="226359" y="2312894"/>
                  </a:lnTo>
                  <a:lnTo>
                    <a:pt x="710453" y="2312894"/>
                  </a:lnTo>
                  <a:lnTo>
                    <a:pt x="710453" y="1896036"/>
                  </a:lnTo>
                  <a:close/>
                  <a:moveTo>
                    <a:pt x="1597961" y="0"/>
                  </a:moveTo>
                  <a:lnTo>
                    <a:pt x="3195921" y="1075764"/>
                  </a:lnTo>
                  <a:lnTo>
                    <a:pt x="3195921" y="1807425"/>
                  </a:lnTo>
                  <a:lnTo>
                    <a:pt x="3195921" y="2289422"/>
                  </a:lnTo>
                  <a:lnTo>
                    <a:pt x="3195921" y="2641686"/>
                  </a:lnTo>
                  <a:lnTo>
                    <a:pt x="3195921" y="2721825"/>
                  </a:lnTo>
                  <a:lnTo>
                    <a:pt x="3181581" y="2721825"/>
                  </a:lnTo>
                  <a:lnTo>
                    <a:pt x="3176320" y="2738776"/>
                  </a:lnTo>
                  <a:cubicBezTo>
                    <a:pt x="3138454" y="2828301"/>
                    <a:pt x="3049807" y="2891118"/>
                    <a:pt x="2946489" y="2891118"/>
                  </a:cubicBezTo>
                  <a:lnTo>
                    <a:pt x="2234651" y="2891118"/>
                  </a:lnTo>
                  <a:lnTo>
                    <a:pt x="2234645" y="2891117"/>
                  </a:lnTo>
                  <a:lnTo>
                    <a:pt x="1985219" y="2891117"/>
                  </a:lnTo>
                  <a:lnTo>
                    <a:pt x="1985219" y="2721825"/>
                  </a:lnTo>
                  <a:lnTo>
                    <a:pt x="1983440" y="2721825"/>
                  </a:lnTo>
                  <a:lnTo>
                    <a:pt x="1983440" y="1707777"/>
                  </a:lnTo>
                  <a:lnTo>
                    <a:pt x="1176617" y="1707777"/>
                  </a:lnTo>
                  <a:lnTo>
                    <a:pt x="1176617" y="2346517"/>
                  </a:lnTo>
                  <a:lnTo>
                    <a:pt x="1176617" y="2474259"/>
                  </a:lnTo>
                  <a:lnTo>
                    <a:pt x="1176617" y="2669237"/>
                  </a:lnTo>
                  <a:lnTo>
                    <a:pt x="1176617" y="2721825"/>
                  </a:lnTo>
                  <a:lnTo>
                    <a:pt x="1176617" y="2891118"/>
                  </a:lnTo>
                  <a:lnTo>
                    <a:pt x="954736" y="2891118"/>
                  </a:lnTo>
                  <a:lnTo>
                    <a:pt x="692523" y="2891118"/>
                  </a:lnTo>
                  <a:lnTo>
                    <a:pt x="221881" y="2891118"/>
                  </a:lnTo>
                  <a:cubicBezTo>
                    <a:pt x="129975" y="2891118"/>
                    <a:pt x="51120" y="2835239"/>
                    <a:pt x="17436" y="2755603"/>
                  </a:cubicBezTo>
                  <a:lnTo>
                    <a:pt x="6951" y="2721825"/>
                  </a:lnTo>
                  <a:lnTo>
                    <a:pt x="1" y="2721825"/>
                  </a:lnTo>
                  <a:lnTo>
                    <a:pt x="1" y="2669247"/>
                  </a:lnTo>
                  <a:lnTo>
                    <a:pt x="0" y="2669237"/>
                  </a:lnTo>
                  <a:lnTo>
                    <a:pt x="0" y="2346517"/>
                  </a:lnTo>
                  <a:lnTo>
                    <a:pt x="1" y="2346507"/>
                  </a:lnTo>
                  <a:lnTo>
                    <a:pt x="1" y="2151530"/>
                  </a:lnTo>
                  <a:lnTo>
                    <a:pt x="0" y="2151530"/>
                  </a:lnTo>
                  <a:lnTo>
                    <a:pt x="0" y="10757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5" name="Rounded Rectangle 64"/>
            <p:cNvSpPr/>
            <p:nvPr/>
          </p:nvSpPr>
          <p:spPr>
            <a:xfrm rot="2897586">
              <a:off x="7214560" y="1867027"/>
              <a:ext cx="136588" cy="7915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4143142" y="1613647"/>
              <a:ext cx="4005655" cy="3394260"/>
              <a:chOff x="4143142" y="1613647"/>
              <a:chExt cx="4005655" cy="3394260"/>
            </a:xfrm>
            <a:grpFill/>
          </p:grpSpPr>
          <p:sp>
            <p:nvSpPr>
              <p:cNvPr id="46" name="Freeform 45"/>
              <p:cNvSpPr/>
              <p:nvPr/>
            </p:nvSpPr>
            <p:spPr>
              <a:xfrm rot="19514826">
                <a:off x="4143142" y="2068233"/>
                <a:ext cx="4005655" cy="2939674"/>
              </a:xfrm>
              <a:custGeom>
                <a:avLst/>
                <a:gdLst>
                  <a:gd name="connsiteX0" fmla="*/ 3105238 w 4005655"/>
                  <a:gd name="connsiteY0" fmla="*/ 338612 h 2939674"/>
                  <a:gd name="connsiteX1" fmla="*/ 3994587 w 4005655"/>
                  <a:gd name="connsiteY1" fmla="*/ 2706366 h 2939674"/>
                  <a:gd name="connsiteX2" fmla="*/ 3893712 w 4005655"/>
                  <a:gd name="connsiteY2" fmla="*/ 2928607 h 2939674"/>
                  <a:gd name="connsiteX3" fmla="*/ 3671470 w 4005655"/>
                  <a:gd name="connsiteY3" fmla="*/ 2827732 h 2939674"/>
                  <a:gd name="connsiteX4" fmla="*/ 2738993 w 4005655"/>
                  <a:gd name="connsiteY4" fmla="*/ 345158 h 2939674"/>
                  <a:gd name="connsiteX5" fmla="*/ 3072813 w 4005655"/>
                  <a:gd name="connsiteY5" fmla="*/ 345158 h 2939674"/>
                  <a:gd name="connsiteX6" fmla="*/ 2978051 w 4005655"/>
                  <a:gd name="connsiteY6" fmla="*/ 0 h 2939674"/>
                  <a:gd name="connsiteX7" fmla="*/ 3105237 w 4005655"/>
                  <a:gd name="connsiteY7" fmla="*/ 338612 h 2939674"/>
                  <a:gd name="connsiteX8" fmla="*/ 3072810 w 4005655"/>
                  <a:gd name="connsiteY8" fmla="*/ 345158 h 2939674"/>
                  <a:gd name="connsiteX9" fmla="*/ 2738992 w 4005655"/>
                  <a:gd name="connsiteY9" fmla="*/ 345158 h 2939674"/>
                  <a:gd name="connsiteX10" fmla="*/ 172579 w 4005655"/>
                  <a:gd name="connsiteY10" fmla="*/ 345158 h 2939674"/>
                  <a:gd name="connsiteX11" fmla="*/ 0 w 4005655"/>
                  <a:gd name="connsiteY11" fmla="*/ 172580 h 2939674"/>
                  <a:gd name="connsiteX12" fmla="*/ 172579 w 4005655"/>
                  <a:gd name="connsiteY12" fmla="*/ 0 h 2939674"/>
                  <a:gd name="connsiteX13" fmla="*/ 2651490 w 4005655"/>
                  <a:gd name="connsiteY13" fmla="*/ 0 h 2939674"/>
                  <a:gd name="connsiteX14" fmla="*/ 2651490 w 4005655"/>
                  <a:gd name="connsiteY14" fmla="*/ 0 h 293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05655" h="2939674">
                    <a:moveTo>
                      <a:pt x="3105238" y="338612"/>
                    </a:moveTo>
                    <a:lnTo>
                      <a:pt x="3994587" y="2706366"/>
                    </a:lnTo>
                    <a:cubicBezTo>
                      <a:pt x="4028103" y="2795593"/>
                      <a:pt x="3982938" y="2895093"/>
                      <a:pt x="3893712" y="2928607"/>
                    </a:cubicBezTo>
                    <a:cubicBezTo>
                      <a:pt x="3804485" y="2962121"/>
                      <a:pt x="3704984" y="2916958"/>
                      <a:pt x="3671470" y="2827732"/>
                    </a:cubicBezTo>
                    <a:lnTo>
                      <a:pt x="2738993" y="345158"/>
                    </a:lnTo>
                    <a:lnTo>
                      <a:pt x="3072813" y="345158"/>
                    </a:lnTo>
                    <a:close/>
                    <a:moveTo>
                      <a:pt x="2978051" y="0"/>
                    </a:moveTo>
                    <a:lnTo>
                      <a:pt x="3105237" y="338612"/>
                    </a:lnTo>
                    <a:lnTo>
                      <a:pt x="3072810" y="345158"/>
                    </a:lnTo>
                    <a:lnTo>
                      <a:pt x="2738992" y="345158"/>
                    </a:lnTo>
                    <a:lnTo>
                      <a:pt x="172579" y="345158"/>
                    </a:lnTo>
                    <a:cubicBezTo>
                      <a:pt x="77266" y="345158"/>
                      <a:pt x="1" y="267892"/>
                      <a:pt x="0" y="172580"/>
                    </a:cubicBezTo>
                    <a:cubicBezTo>
                      <a:pt x="-1" y="77266"/>
                      <a:pt x="77266" y="0"/>
                      <a:pt x="172579" y="0"/>
                    </a:cubicBezTo>
                    <a:lnTo>
                      <a:pt x="2651490" y="0"/>
                    </a:lnTo>
                    <a:lnTo>
                      <a:pt x="265149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67" name="Group 66"/>
              <p:cNvGrpSpPr/>
              <p:nvPr/>
            </p:nvGrpSpPr>
            <p:grpSpPr>
              <a:xfrm>
                <a:off x="7422090" y="1613647"/>
                <a:ext cx="552016" cy="552016"/>
                <a:chOff x="7422090" y="1613647"/>
                <a:chExt cx="552016" cy="552016"/>
              </a:xfrm>
              <a:grpFill/>
            </p:grpSpPr>
            <p:sp>
              <p:nvSpPr>
                <p:cNvPr id="64" name="Oval 63"/>
                <p:cNvSpPr/>
                <p:nvPr/>
              </p:nvSpPr>
              <p:spPr>
                <a:xfrm>
                  <a:off x="7422090" y="1613647"/>
                  <a:ext cx="552016" cy="55201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66" name="Plus 65"/>
                <p:cNvSpPr/>
                <p:nvPr/>
              </p:nvSpPr>
              <p:spPr>
                <a:xfrm>
                  <a:off x="7478810" y="1677199"/>
                  <a:ext cx="430306" cy="424911"/>
                </a:xfrm>
                <a:prstGeom prst="mathPlus">
                  <a:avLst>
                    <a:gd name="adj1" fmla="val 108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94" name="Group 93"/>
          <p:cNvGrpSpPr/>
          <p:nvPr/>
        </p:nvGrpSpPr>
        <p:grpSpPr>
          <a:xfrm>
            <a:off x="4595985" y="2487391"/>
            <a:ext cx="2547473" cy="2309018"/>
            <a:chOff x="4143142" y="1613647"/>
            <a:chExt cx="4005655" cy="3630706"/>
          </a:xfrm>
          <a:gradFill flip="none" rotWithShape="1">
            <a:gsLst>
              <a:gs pos="1000">
                <a:schemeClr val="accent4">
                  <a:lumMod val="50000"/>
                </a:schemeClr>
              </a:gs>
              <a:gs pos="82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effectLst>
            <a:outerShdw blurRad="304800" dist="127000" dir="9000000" sx="103000" sy="103000" algn="l" rotWithShape="0">
              <a:prstClr val="black">
                <a:alpha val="40000"/>
              </a:prstClr>
            </a:outerShdw>
          </a:effectLst>
        </p:grpSpPr>
        <p:sp>
          <p:nvSpPr>
            <p:cNvPr id="95" name="Freeform 94"/>
            <p:cNvSpPr/>
            <p:nvPr/>
          </p:nvSpPr>
          <p:spPr>
            <a:xfrm>
              <a:off x="4498042" y="2353235"/>
              <a:ext cx="3195921" cy="2891118"/>
            </a:xfrm>
            <a:custGeom>
              <a:avLst/>
              <a:gdLst>
                <a:gd name="connsiteX0" fmla="*/ 2454087 w 3195921"/>
                <a:gd name="connsiteY0" fmla="*/ 1896036 h 2891118"/>
                <a:gd name="connsiteX1" fmla="*/ 2454087 w 3195921"/>
                <a:gd name="connsiteY1" fmla="*/ 2312894 h 2891118"/>
                <a:gd name="connsiteX2" fmla="*/ 2938181 w 3195921"/>
                <a:gd name="connsiteY2" fmla="*/ 2312894 h 2891118"/>
                <a:gd name="connsiteX3" fmla="*/ 2938181 w 3195921"/>
                <a:gd name="connsiteY3" fmla="*/ 1896036 h 2891118"/>
                <a:gd name="connsiteX4" fmla="*/ 226359 w 3195921"/>
                <a:gd name="connsiteY4" fmla="*/ 1896036 h 2891118"/>
                <a:gd name="connsiteX5" fmla="*/ 226359 w 3195921"/>
                <a:gd name="connsiteY5" fmla="*/ 2312894 h 2891118"/>
                <a:gd name="connsiteX6" fmla="*/ 710453 w 3195921"/>
                <a:gd name="connsiteY6" fmla="*/ 2312894 h 2891118"/>
                <a:gd name="connsiteX7" fmla="*/ 710453 w 3195921"/>
                <a:gd name="connsiteY7" fmla="*/ 1896036 h 2891118"/>
                <a:gd name="connsiteX8" fmla="*/ 1597961 w 3195921"/>
                <a:gd name="connsiteY8" fmla="*/ 0 h 2891118"/>
                <a:gd name="connsiteX9" fmla="*/ 3195921 w 3195921"/>
                <a:gd name="connsiteY9" fmla="*/ 1075764 h 2891118"/>
                <a:gd name="connsiteX10" fmla="*/ 3195921 w 3195921"/>
                <a:gd name="connsiteY10" fmla="*/ 1807425 h 2891118"/>
                <a:gd name="connsiteX11" fmla="*/ 3195921 w 3195921"/>
                <a:gd name="connsiteY11" fmla="*/ 2289422 h 2891118"/>
                <a:gd name="connsiteX12" fmla="*/ 3195921 w 3195921"/>
                <a:gd name="connsiteY12" fmla="*/ 2641686 h 2891118"/>
                <a:gd name="connsiteX13" fmla="*/ 3195921 w 3195921"/>
                <a:gd name="connsiteY13" fmla="*/ 2721825 h 2891118"/>
                <a:gd name="connsiteX14" fmla="*/ 3181581 w 3195921"/>
                <a:gd name="connsiteY14" fmla="*/ 2721825 h 2891118"/>
                <a:gd name="connsiteX15" fmla="*/ 3176320 w 3195921"/>
                <a:gd name="connsiteY15" fmla="*/ 2738776 h 2891118"/>
                <a:gd name="connsiteX16" fmla="*/ 2946489 w 3195921"/>
                <a:gd name="connsiteY16" fmla="*/ 2891118 h 2891118"/>
                <a:gd name="connsiteX17" fmla="*/ 2234651 w 3195921"/>
                <a:gd name="connsiteY17" fmla="*/ 2891118 h 2891118"/>
                <a:gd name="connsiteX18" fmla="*/ 2234645 w 3195921"/>
                <a:gd name="connsiteY18" fmla="*/ 2891117 h 2891118"/>
                <a:gd name="connsiteX19" fmla="*/ 1985219 w 3195921"/>
                <a:gd name="connsiteY19" fmla="*/ 2891117 h 2891118"/>
                <a:gd name="connsiteX20" fmla="*/ 1985219 w 3195921"/>
                <a:gd name="connsiteY20" fmla="*/ 2721825 h 2891118"/>
                <a:gd name="connsiteX21" fmla="*/ 1983440 w 3195921"/>
                <a:gd name="connsiteY21" fmla="*/ 2721825 h 2891118"/>
                <a:gd name="connsiteX22" fmla="*/ 1983440 w 3195921"/>
                <a:gd name="connsiteY22" fmla="*/ 1707777 h 2891118"/>
                <a:gd name="connsiteX23" fmla="*/ 1176617 w 3195921"/>
                <a:gd name="connsiteY23" fmla="*/ 1707777 h 2891118"/>
                <a:gd name="connsiteX24" fmla="*/ 1176617 w 3195921"/>
                <a:gd name="connsiteY24" fmla="*/ 2346517 h 2891118"/>
                <a:gd name="connsiteX25" fmla="*/ 1176617 w 3195921"/>
                <a:gd name="connsiteY25" fmla="*/ 2474259 h 2891118"/>
                <a:gd name="connsiteX26" fmla="*/ 1176617 w 3195921"/>
                <a:gd name="connsiteY26" fmla="*/ 2669237 h 2891118"/>
                <a:gd name="connsiteX27" fmla="*/ 1176617 w 3195921"/>
                <a:gd name="connsiteY27" fmla="*/ 2721825 h 2891118"/>
                <a:gd name="connsiteX28" fmla="*/ 1176617 w 3195921"/>
                <a:gd name="connsiteY28" fmla="*/ 2891118 h 2891118"/>
                <a:gd name="connsiteX29" fmla="*/ 954736 w 3195921"/>
                <a:gd name="connsiteY29" fmla="*/ 2891118 h 2891118"/>
                <a:gd name="connsiteX30" fmla="*/ 692523 w 3195921"/>
                <a:gd name="connsiteY30" fmla="*/ 2891118 h 2891118"/>
                <a:gd name="connsiteX31" fmla="*/ 221881 w 3195921"/>
                <a:gd name="connsiteY31" fmla="*/ 2891118 h 2891118"/>
                <a:gd name="connsiteX32" fmla="*/ 17436 w 3195921"/>
                <a:gd name="connsiteY32" fmla="*/ 2755603 h 2891118"/>
                <a:gd name="connsiteX33" fmla="*/ 6951 w 3195921"/>
                <a:gd name="connsiteY33" fmla="*/ 2721825 h 2891118"/>
                <a:gd name="connsiteX34" fmla="*/ 1 w 3195921"/>
                <a:gd name="connsiteY34" fmla="*/ 2721825 h 2891118"/>
                <a:gd name="connsiteX35" fmla="*/ 1 w 3195921"/>
                <a:gd name="connsiteY35" fmla="*/ 2669247 h 2891118"/>
                <a:gd name="connsiteX36" fmla="*/ 0 w 3195921"/>
                <a:gd name="connsiteY36" fmla="*/ 2669237 h 2891118"/>
                <a:gd name="connsiteX37" fmla="*/ 0 w 3195921"/>
                <a:gd name="connsiteY37" fmla="*/ 2346517 h 2891118"/>
                <a:gd name="connsiteX38" fmla="*/ 1 w 3195921"/>
                <a:gd name="connsiteY38" fmla="*/ 2346507 h 2891118"/>
                <a:gd name="connsiteX39" fmla="*/ 1 w 3195921"/>
                <a:gd name="connsiteY39" fmla="*/ 2151530 h 2891118"/>
                <a:gd name="connsiteX40" fmla="*/ 0 w 3195921"/>
                <a:gd name="connsiteY40" fmla="*/ 2151530 h 2891118"/>
                <a:gd name="connsiteX41" fmla="*/ 0 w 3195921"/>
                <a:gd name="connsiteY41" fmla="*/ 1075764 h 289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195921" h="2891118">
                  <a:moveTo>
                    <a:pt x="2454087" y="1896036"/>
                  </a:moveTo>
                  <a:lnTo>
                    <a:pt x="2454087" y="2312894"/>
                  </a:lnTo>
                  <a:lnTo>
                    <a:pt x="2938181" y="2312894"/>
                  </a:lnTo>
                  <a:lnTo>
                    <a:pt x="2938181" y="1896036"/>
                  </a:lnTo>
                  <a:close/>
                  <a:moveTo>
                    <a:pt x="226359" y="1896036"/>
                  </a:moveTo>
                  <a:lnTo>
                    <a:pt x="226359" y="2312894"/>
                  </a:lnTo>
                  <a:lnTo>
                    <a:pt x="710453" y="2312894"/>
                  </a:lnTo>
                  <a:lnTo>
                    <a:pt x="710453" y="1896036"/>
                  </a:lnTo>
                  <a:close/>
                  <a:moveTo>
                    <a:pt x="1597961" y="0"/>
                  </a:moveTo>
                  <a:lnTo>
                    <a:pt x="3195921" y="1075764"/>
                  </a:lnTo>
                  <a:lnTo>
                    <a:pt x="3195921" y="1807425"/>
                  </a:lnTo>
                  <a:lnTo>
                    <a:pt x="3195921" y="2289422"/>
                  </a:lnTo>
                  <a:lnTo>
                    <a:pt x="3195921" y="2641686"/>
                  </a:lnTo>
                  <a:lnTo>
                    <a:pt x="3195921" y="2721825"/>
                  </a:lnTo>
                  <a:lnTo>
                    <a:pt x="3181581" y="2721825"/>
                  </a:lnTo>
                  <a:lnTo>
                    <a:pt x="3176320" y="2738776"/>
                  </a:lnTo>
                  <a:cubicBezTo>
                    <a:pt x="3138454" y="2828301"/>
                    <a:pt x="3049807" y="2891118"/>
                    <a:pt x="2946489" y="2891118"/>
                  </a:cubicBezTo>
                  <a:lnTo>
                    <a:pt x="2234651" y="2891118"/>
                  </a:lnTo>
                  <a:lnTo>
                    <a:pt x="2234645" y="2891117"/>
                  </a:lnTo>
                  <a:lnTo>
                    <a:pt x="1985219" y="2891117"/>
                  </a:lnTo>
                  <a:lnTo>
                    <a:pt x="1985219" y="2721825"/>
                  </a:lnTo>
                  <a:lnTo>
                    <a:pt x="1983440" y="2721825"/>
                  </a:lnTo>
                  <a:lnTo>
                    <a:pt x="1983440" y="1707777"/>
                  </a:lnTo>
                  <a:lnTo>
                    <a:pt x="1176617" y="1707777"/>
                  </a:lnTo>
                  <a:lnTo>
                    <a:pt x="1176617" y="2346517"/>
                  </a:lnTo>
                  <a:lnTo>
                    <a:pt x="1176617" y="2474259"/>
                  </a:lnTo>
                  <a:lnTo>
                    <a:pt x="1176617" y="2669237"/>
                  </a:lnTo>
                  <a:lnTo>
                    <a:pt x="1176617" y="2721825"/>
                  </a:lnTo>
                  <a:lnTo>
                    <a:pt x="1176617" y="2891118"/>
                  </a:lnTo>
                  <a:lnTo>
                    <a:pt x="954736" y="2891118"/>
                  </a:lnTo>
                  <a:lnTo>
                    <a:pt x="692523" y="2891118"/>
                  </a:lnTo>
                  <a:lnTo>
                    <a:pt x="221881" y="2891118"/>
                  </a:lnTo>
                  <a:cubicBezTo>
                    <a:pt x="129975" y="2891118"/>
                    <a:pt x="51120" y="2835239"/>
                    <a:pt x="17436" y="2755603"/>
                  </a:cubicBezTo>
                  <a:lnTo>
                    <a:pt x="6951" y="2721825"/>
                  </a:lnTo>
                  <a:lnTo>
                    <a:pt x="1" y="2721825"/>
                  </a:lnTo>
                  <a:lnTo>
                    <a:pt x="1" y="2669247"/>
                  </a:lnTo>
                  <a:lnTo>
                    <a:pt x="0" y="2669237"/>
                  </a:lnTo>
                  <a:lnTo>
                    <a:pt x="0" y="2346517"/>
                  </a:lnTo>
                  <a:lnTo>
                    <a:pt x="1" y="2346507"/>
                  </a:lnTo>
                  <a:lnTo>
                    <a:pt x="1" y="2151530"/>
                  </a:lnTo>
                  <a:lnTo>
                    <a:pt x="0" y="2151530"/>
                  </a:lnTo>
                  <a:lnTo>
                    <a:pt x="0" y="10757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Rounded Rectangle 95"/>
            <p:cNvSpPr/>
            <p:nvPr/>
          </p:nvSpPr>
          <p:spPr>
            <a:xfrm rot="2897586">
              <a:off x="7214560" y="1867027"/>
              <a:ext cx="136588" cy="7915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4143142" y="1613647"/>
              <a:ext cx="4005655" cy="3394260"/>
              <a:chOff x="4143142" y="1613647"/>
              <a:chExt cx="4005655" cy="3394260"/>
            </a:xfrm>
            <a:grpFill/>
          </p:grpSpPr>
          <p:sp>
            <p:nvSpPr>
              <p:cNvPr id="98" name="Freeform 97"/>
              <p:cNvSpPr/>
              <p:nvPr/>
            </p:nvSpPr>
            <p:spPr>
              <a:xfrm rot="19514826">
                <a:off x="4143142" y="2068233"/>
                <a:ext cx="4005655" cy="2939674"/>
              </a:xfrm>
              <a:custGeom>
                <a:avLst/>
                <a:gdLst>
                  <a:gd name="connsiteX0" fmla="*/ 3105238 w 4005655"/>
                  <a:gd name="connsiteY0" fmla="*/ 338612 h 2939674"/>
                  <a:gd name="connsiteX1" fmla="*/ 3994587 w 4005655"/>
                  <a:gd name="connsiteY1" fmla="*/ 2706366 h 2939674"/>
                  <a:gd name="connsiteX2" fmla="*/ 3893712 w 4005655"/>
                  <a:gd name="connsiteY2" fmla="*/ 2928607 h 2939674"/>
                  <a:gd name="connsiteX3" fmla="*/ 3671470 w 4005655"/>
                  <a:gd name="connsiteY3" fmla="*/ 2827732 h 2939674"/>
                  <a:gd name="connsiteX4" fmla="*/ 2738993 w 4005655"/>
                  <a:gd name="connsiteY4" fmla="*/ 345158 h 2939674"/>
                  <a:gd name="connsiteX5" fmla="*/ 3072813 w 4005655"/>
                  <a:gd name="connsiteY5" fmla="*/ 345158 h 2939674"/>
                  <a:gd name="connsiteX6" fmla="*/ 2978051 w 4005655"/>
                  <a:gd name="connsiteY6" fmla="*/ 0 h 2939674"/>
                  <a:gd name="connsiteX7" fmla="*/ 3105237 w 4005655"/>
                  <a:gd name="connsiteY7" fmla="*/ 338612 h 2939674"/>
                  <a:gd name="connsiteX8" fmla="*/ 3072810 w 4005655"/>
                  <a:gd name="connsiteY8" fmla="*/ 345158 h 2939674"/>
                  <a:gd name="connsiteX9" fmla="*/ 2738992 w 4005655"/>
                  <a:gd name="connsiteY9" fmla="*/ 345158 h 2939674"/>
                  <a:gd name="connsiteX10" fmla="*/ 172579 w 4005655"/>
                  <a:gd name="connsiteY10" fmla="*/ 345158 h 2939674"/>
                  <a:gd name="connsiteX11" fmla="*/ 0 w 4005655"/>
                  <a:gd name="connsiteY11" fmla="*/ 172580 h 2939674"/>
                  <a:gd name="connsiteX12" fmla="*/ 172579 w 4005655"/>
                  <a:gd name="connsiteY12" fmla="*/ 0 h 2939674"/>
                  <a:gd name="connsiteX13" fmla="*/ 2651490 w 4005655"/>
                  <a:gd name="connsiteY13" fmla="*/ 0 h 2939674"/>
                  <a:gd name="connsiteX14" fmla="*/ 2651490 w 4005655"/>
                  <a:gd name="connsiteY14" fmla="*/ 0 h 293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05655" h="2939674">
                    <a:moveTo>
                      <a:pt x="3105238" y="338612"/>
                    </a:moveTo>
                    <a:lnTo>
                      <a:pt x="3994587" y="2706366"/>
                    </a:lnTo>
                    <a:cubicBezTo>
                      <a:pt x="4028103" y="2795593"/>
                      <a:pt x="3982938" y="2895093"/>
                      <a:pt x="3893712" y="2928607"/>
                    </a:cubicBezTo>
                    <a:cubicBezTo>
                      <a:pt x="3804485" y="2962121"/>
                      <a:pt x="3704984" y="2916958"/>
                      <a:pt x="3671470" y="2827732"/>
                    </a:cubicBezTo>
                    <a:lnTo>
                      <a:pt x="2738993" y="345158"/>
                    </a:lnTo>
                    <a:lnTo>
                      <a:pt x="3072813" y="345158"/>
                    </a:lnTo>
                    <a:close/>
                    <a:moveTo>
                      <a:pt x="2978051" y="0"/>
                    </a:moveTo>
                    <a:lnTo>
                      <a:pt x="3105237" y="338612"/>
                    </a:lnTo>
                    <a:lnTo>
                      <a:pt x="3072810" y="345158"/>
                    </a:lnTo>
                    <a:lnTo>
                      <a:pt x="2738992" y="345158"/>
                    </a:lnTo>
                    <a:lnTo>
                      <a:pt x="172579" y="345158"/>
                    </a:lnTo>
                    <a:cubicBezTo>
                      <a:pt x="77266" y="345158"/>
                      <a:pt x="1" y="267892"/>
                      <a:pt x="0" y="172580"/>
                    </a:cubicBezTo>
                    <a:cubicBezTo>
                      <a:pt x="-1" y="77266"/>
                      <a:pt x="77266" y="0"/>
                      <a:pt x="172579" y="0"/>
                    </a:cubicBezTo>
                    <a:lnTo>
                      <a:pt x="2651490" y="0"/>
                    </a:lnTo>
                    <a:lnTo>
                      <a:pt x="265149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7422090" y="1613647"/>
                <a:ext cx="552016" cy="552016"/>
                <a:chOff x="7422090" y="1613647"/>
                <a:chExt cx="552016" cy="552016"/>
              </a:xfrm>
              <a:grpFill/>
            </p:grpSpPr>
            <p:sp>
              <p:nvSpPr>
                <p:cNvPr id="100" name="Oval 99"/>
                <p:cNvSpPr/>
                <p:nvPr/>
              </p:nvSpPr>
              <p:spPr>
                <a:xfrm>
                  <a:off x="7422090" y="1613647"/>
                  <a:ext cx="552016" cy="55201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01" name="Plus 100"/>
                <p:cNvSpPr/>
                <p:nvPr/>
              </p:nvSpPr>
              <p:spPr>
                <a:xfrm>
                  <a:off x="7478810" y="1677199"/>
                  <a:ext cx="430306" cy="424911"/>
                </a:xfrm>
                <a:prstGeom prst="mathPlus">
                  <a:avLst>
                    <a:gd name="adj1" fmla="val 108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02" name="Group 101"/>
          <p:cNvGrpSpPr/>
          <p:nvPr/>
        </p:nvGrpSpPr>
        <p:grpSpPr>
          <a:xfrm>
            <a:off x="3871320" y="2776939"/>
            <a:ext cx="2224106" cy="2019470"/>
            <a:chOff x="4143142" y="1613647"/>
            <a:chExt cx="4005655" cy="3630706"/>
          </a:xfrm>
          <a:gradFill flip="none" rotWithShape="1">
            <a:gsLst>
              <a:gs pos="1000">
                <a:schemeClr val="tx1">
                  <a:lumMod val="95000"/>
                  <a:lumOff val="5000"/>
                </a:schemeClr>
              </a:gs>
              <a:gs pos="87000">
                <a:srgbClr val="D9D9D9"/>
              </a:gs>
            </a:gsLst>
            <a:lin ang="18900000" scaled="1"/>
            <a:tileRect/>
          </a:gradFill>
          <a:effectLst>
            <a:outerShdw blurRad="304800" dist="127000" dir="9000000" sx="103000" sy="103000" algn="l" rotWithShape="0">
              <a:prstClr val="black">
                <a:alpha val="40000"/>
              </a:prstClr>
            </a:outerShdw>
          </a:effectLst>
        </p:grpSpPr>
        <p:sp>
          <p:nvSpPr>
            <p:cNvPr id="103" name="Freeform 102"/>
            <p:cNvSpPr/>
            <p:nvPr/>
          </p:nvSpPr>
          <p:spPr>
            <a:xfrm>
              <a:off x="4498042" y="2353235"/>
              <a:ext cx="3195921" cy="2891118"/>
            </a:xfrm>
            <a:custGeom>
              <a:avLst/>
              <a:gdLst>
                <a:gd name="connsiteX0" fmla="*/ 2454087 w 3195921"/>
                <a:gd name="connsiteY0" fmla="*/ 1896036 h 2891118"/>
                <a:gd name="connsiteX1" fmla="*/ 2454087 w 3195921"/>
                <a:gd name="connsiteY1" fmla="*/ 2312894 h 2891118"/>
                <a:gd name="connsiteX2" fmla="*/ 2938181 w 3195921"/>
                <a:gd name="connsiteY2" fmla="*/ 2312894 h 2891118"/>
                <a:gd name="connsiteX3" fmla="*/ 2938181 w 3195921"/>
                <a:gd name="connsiteY3" fmla="*/ 1896036 h 2891118"/>
                <a:gd name="connsiteX4" fmla="*/ 226359 w 3195921"/>
                <a:gd name="connsiteY4" fmla="*/ 1896036 h 2891118"/>
                <a:gd name="connsiteX5" fmla="*/ 226359 w 3195921"/>
                <a:gd name="connsiteY5" fmla="*/ 2312894 h 2891118"/>
                <a:gd name="connsiteX6" fmla="*/ 710453 w 3195921"/>
                <a:gd name="connsiteY6" fmla="*/ 2312894 h 2891118"/>
                <a:gd name="connsiteX7" fmla="*/ 710453 w 3195921"/>
                <a:gd name="connsiteY7" fmla="*/ 1896036 h 2891118"/>
                <a:gd name="connsiteX8" fmla="*/ 1597961 w 3195921"/>
                <a:gd name="connsiteY8" fmla="*/ 0 h 2891118"/>
                <a:gd name="connsiteX9" fmla="*/ 3195921 w 3195921"/>
                <a:gd name="connsiteY9" fmla="*/ 1075764 h 2891118"/>
                <a:gd name="connsiteX10" fmla="*/ 3195921 w 3195921"/>
                <a:gd name="connsiteY10" fmla="*/ 1807425 h 2891118"/>
                <a:gd name="connsiteX11" fmla="*/ 3195921 w 3195921"/>
                <a:gd name="connsiteY11" fmla="*/ 2289422 h 2891118"/>
                <a:gd name="connsiteX12" fmla="*/ 3195921 w 3195921"/>
                <a:gd name="connsiteY12" fmla="*/ 2641686 h 2891118"/>
                <a:gd name="connsiteX13" fmla="*/ 3195921 w 3195921"/>
                <a:gd name="connsiteY13" fmla="*/ 2721825 h 2891118"/>
                <a:gd name="connsiteX14" fmla="*/ 3181581 w 3195921"/>
                <a:gd name="connsiteY14" fmla="*/ 2721825 h 2891118"/>
                <a:gd name="connsiteX15" fmla="*/ 3176320 w 3195921"/>
                <a:gd name="connsiteY15" fmla="*/ 2738776 h 2891118"/>
                <a:gd name="connsiteX16" fmla="*/ 2946489 w 3195921"/>
                <a:gd name="connsiteY16" fmla="*/ 2891118 h 2891118"/>
                <a:gd name="connsiteX17" fmla="*/ 2234651 w 3195921"/>
                <a:gd name="connsiteY17" fmla="*/ 2891118 h 2891118"/>
                <a:gd name="connsiteX18" fmla="*/ 2234645 w 3195921"/>
                <a:gd name="connsiteY18" fmla="*/ 2891117 h 2891118"/>
                <a:gd name="connsiteX19" fmla="*/ 1985219 w 3195921"/>
                <a:gd name="connsiteY19" fmla="*/ 2891117 h 2891118"/>
                <a:gd name="connsiteX20" fmla="*/ 1985219 w 3195921"/>
                <a:gd name="connsiteY20" fmla="*/ 2721825 h 2891118"/>
                <a:gd name="connsiteX21" fmla="*/ 1983440 w 3195921"/>
                <a:gd name="connsiteY21" fmla="*/ 2721825 h 2891118"/>
                <a:gd name="connsiteX22" fmla="*/ 1983440 w 3195921"/>
                <a:gd name="connsiteY22" fmla="*/ 1707777 h 2891118"/>
                <a:gd name="connsiteX23" fmla="*/ 1176617 w 3195921"/>
                <a:gd name="connsiteY23" fmla="*/ 1707777 h 2891118"/>
                <a:gd name="connsiteX24" fmla="*/ 1176617 w 3195921"/>
                <a:gd name="connsiteY24" fmla="*/ 2346517 h 2891118"/>
                <a:gd name="connsiteX25" fmla="*/ 1176617 w 3195921"/>
                <a:gd name="connsiteY25" fmla="*/ 2474259 h 2891118"/>
                <a:gd name="connsiteX26" fmla="*/ 1176617 w 3195921"/>
                <a:gd name="connsiteY26" fmla="*/ 2669237 h 2891118"/>
                <a:gd name="connsiteX27" fmla="*/ 1176617 w 3195921"/>
                <a:gd name="connsiteY27" fmla="*/ 2721825 h 2891118"/>
                <a:gd name="connsiteX28" fmla="*/ 1176617 w 3195921"/>
                <a:gd name="connsiteY28" fmla="*/ 2891118 h 2891118"/>
                <a:gd name="connsiteX29" fmla="*/ 954736 w 3195921"/>
                <a:gd name="connsiteY29" fmla="*/ 2891118 h 2891118"/>
                <a:gd name="connsiteX30" fmla="*/ 692523 w 3195921"/>
                <a:gd name="connsiteY30" fmla="*/ 2891118 h 2891118"/>
                <a:gd name="connsiteX31" fmla="*/ 221881 w 3195921"/>
                <a:gd name="connsiteY31" fmla="*/ 2891118 h 2891118"/>
                <a:gd name="connsiteX32" fmla="*/ 17436 w 3195921"/>
                <a:gd name="connsiteY32" fmla="*/ 2755603 h 2891118"/>
                <a:gd name="connsiteX33" fmla="*/ 6951 w 3195921"/>
                <a:gd name="connsiteY33" fmla="*/ 2721825 h 2891118"/>
                <a:gd name="connsiteX34" fmla="*/ 1 w 3195921"/>
                <a:gd name="connsiteY34" fmla="*/ 2721825 h 2891118"/>
                <a:gd name="connsiteX35" fmla="*/ 1 w 3195921"/>
                <a:gd name="connsiteY35" fmla="*/ 2669247 h 2891118"/>
                <a:gd name="connsiteX36" fmla="*/ 0 w 3195921"/>
                <a:gd name="connsiteY36" fmla="*/ 2669237 h 2891118"/>
                <a:gd name="connsiteX37" fmla="*/ 0 w 3195921"/>
                <a:gd name="connsiteY37" fmla="*/ 2346517 h 2891118"/>
                <a:gd name="connsiteX38" fmla="*/ 1 w 3195921"/>
                <a:gd name="connsiteY38" fmla="*/ 2346507 h 2891118"/>
                <a:gd name="connsiteX39" fmla="*/ 1 w 3195921"/>
                <a:gd name="connsiteY39" fmla="*/ 2151530 h 2891118"/>
                <a:gd name="connsiteX40" fmla="*/ 0 w 3195921"/>
                <a:gd name="connsiteY40" fmla="*/ 2151530 h 2891118"/>
                <a:gd name="connsiteX41" fmla="*/ 0 w 3195921"/>
                <a:gd name="connsiteY41" fmla="*/ 1075764 h 289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195921" h="2891118">
                  <a:moveTo>
                    <a:pt x="2454087" y="1896036"/>
                  </a:moveTo>
                  <a:lnTo>
                    <a:pt x="2454087" y="2312894"/>
                  </a:lnTo>
                  <a:lnTo>
                    <a:pt x="2938181" y="2312894"/>
                  </a:lnTo>
                  <a:lnTo>
                    <a:pt x="2938181" y="1896036"/>
                  </a:lnTo>
                  <a:close/>
                  <a:moveTo>
                    <a:pt x="226359" y="1896036"/>
                  </a:moveTo>
                  <a:lnTo>
                    <a:pt x="226359" y="2312894"/>
                  </a:lnTo>
                  <a:lnTo>
                    <a:pt x="710453" y="2312894"/>
                  </a:lnTo>
                  <a:lnTo>
                    <a:pt x="710453" y="1896036"/>
                  </a:lnTo>
                  <a:close/>
                  <a:moveTo>
                    <a:pt x="1597961" y="0"/>
                  </a:moveTo>
                  <a:lnTo>
                    <a:pt x="3195921" y="1075764"/>
                  </a:lnTo>
                  <a:lnTo>
                    <a:pt x="3195921" y="1807425"/>
                  </a:lnTo>
                  <a:lnTo>
                    <a:pt x="3195921" y="2289422"/>
                  </a:lnTo>
                  <a:lnTo>
                    <a:pt x="3195921" y="2641686"/>
                  </a:lnTo>
                  <a:lnTo>
                    <a:pt x="3195921" y="2721825"/>
                  </a:lnTo>
                  <a:lnTo>
                    <a:pt x="3181581" y="2721825"/>
                  </a:lnTo>
                  <a:lnTo>
                    <a:pt x="3176320" y="2738776"/>
                  </a:lnTo>
                  <a:cubicBezTo>
                    <a:pt x="3138454" y="2828301"/>
                    <a:pt x="3049807" y="2891118"/>
                    <a:pt x="2946489" y="2891118"/>
                  </a:cubicBezTo>
                  <a:lnTo>
                    <a:pt x="2234651" y="2891118"/>
                  </a:lnTo>
                  <a:lnTo>
                    <a:pt x="2234645" y="2891117"/>
                  </a:lnTo>
                  <a:lnTo>
                    <a:pt x="1985219" y="2891117"/>
                  </a:lnTo>
                  <a:lnTo>
                    <a:pt x="1985219" y="2721825"/>
                  </a:lnTo>
                  <a:lnTo>
                    <a:pt x="1983440" y="2721825"/>
                  </a:lnTo>
                  <a:lnTo>
                    <a:pt x="1983440" y="1707777"/>
                  </a:lnTo>
                  <a:lnTo>
                    <a:pt x="1176617" y="1707777"/>
                  </a:lnTo>
                  <a:lnTo>
                    <a:pt x="1176617" y="2346517"/>
                  </a:lnTo>
                  <a:lnTo>
                    <a:pt x="1176617" y="2474259"/>
                  </a:lnTo>
                  <a:lnTo>
                    <a:pt x="1176617" y="2669237"/>
                  </a:lnTo>
                  <a:lnTo>
                    <a:pt x="1176617" y="2721825"/>
                  </a:lnTo>
                  <a:lnTo>
                    <a:pt x="1176617" y="2891118"/>
                  </a:lnTo>
                  <a:lnTo>
                    <a:pt x="954736" y="2891118"/>
                  </a:lnTo>
                  <a:lnTo>
                    <a:pt x="692523" y="2891118"/>
                  </a:lnTo>
                  <a:lnTo>
                    <a:pt x="221881" y="2891118"/>
                  </a:lnTo>
                  <a:cubicBezTo>
                    <a:pt x="129975" y="2891118"/>
                    <a:pt x="51120" y="2835239"/>
                    <a:pt x="17436" y="2755603"/>
                  </a:cubicBezTo>
                  <a:lnTo>
                    <a:pt x="6951" y="2721825"/>
                  </a:lnTo>
                  <a:lnTo>
                    <a:pt x="1" y="2721825"/>
                  </a:lnTo>
                  <a:lnTo>
                    <a:pt x="1" y="2669247"/>
                  </a:lnTo>
                  <a:lnTo>
                    <a:pt x="0" y="2669237"/>
                  </a:lnTo>
                  <a:lnTo>
                    <a:pt x="0" y="2346517"/>
                  </a:lnTo>
                  <a:lnTo>
                    <a:pt x="1" y="2346507"/>
                  </a:lnTo>
                  <a:lnTo>
                    <a:pt x="1" y="2151530"/>
                  </a:lnTo>
                  <a:lnTo>
                    <a:pt x="0" y="2151530"/>
                  </a:lnTo>
                  <a:lnTo>
                    <a:pt x="0" y="10757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Rounded Rectangle 103"/>
            <p:cNvSpPr/>
            <p:nvPr/>
          </p:nvSpPr>
          <p:spPr>
            <a:xfrm rot="2897586">
              <a:off x="7214560" y="1867027"/>
              <a:ext cx="136588" cy="7915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4143142" y="1613647"/>
              <a:ext cx="4005655" cy="3394260"/>
              <a:chOff x="4143142" y="1613647"/>
              <a:chExt cx="4005655" cy="3394260"/>
            </a:xfrm>
            <a:grpFill/>
          </p:grpSpPr>
          <p:sp>
            <p:nvSpPr>
              <p:cNvPr id="106" name="Freeform 105"/>
              <p:cNvSpPr/>
              <p:nvPr/>
            </p:nvSpPr>
            <p:spPr>
              <a:xfrm rot="19514826">
                <a:off x="4143142" y="2068233"/>
                <a:ext cx="4005655" cy="2939674"/>
              </a:xfrm>
              <a:custGeom>
                <a:avLst/>
                <a:gdLst>
                  <a:gd name="connsiteX0" fmla="*/ 3105238 w 4005655"/>
                  <a:gd name="connsiteY0" fmla="*/ 338612 h 2939674"/>
                  <a:gd name="connsiteX1" fmla="*/ 3994587 w 4005655"/>
                  <a:gd name="connsiteY1" fmla="*/ 2706366 h 2939674"/>
                  <a:gd name="connsiteX2" fmla="*/ 3893712 w 4005655"/>
                  <a:gd name="connsiteY2" fmla="*/ 2928607 h 2939674"/>
                  <a:gd name="connsiteX3" fmla="*/ 3671470 w 4005655"/>
                  <a:gd name="connsiteY3" fmla="*/ 2827732 h 2939674"/>
                  <a:gd name="connsiteX4" fmla="*/ 2738993 w 4005655"/>
                  <a:gd name="connsiteY4" fmla="*/ 345158 h 2939674"/>
                  <a:gd name="connsiteX5" fmla="*/ 3072813 w 4005655"/>
                  <a:gd name="connsiteY5" fmla="*/ 345158 h 2939674"/>
                  <a:gd name="connsiteX6" fmla="*/ 2978051 w 4005655"/>
                  <a:gd name="connsiteY6" fmla="*/ 0 h 2939674"/>
                  <a:gd name="connsiteX7" fmla="*/ 3105237 w 4005655"/>
                  <a:gd name="connsiteY7" fmla="*/ 338612 h 2939674"/>
                  <a:gd name="connsiteX8" fmla="*/ 3072810 w 4005655"/>
                  <a:gd name="connsiteY8" fmla="*/ 345158 h 2939674"/>
                  <a:gd name="connsiteX9" fmla="*/ 2738992 w 4005655"/>
                  <a:gd name="connsiteY9" fmla="*/ 345158 h 2939674"/>
                  <a:gd name="connsiteX10" fmla="*/ 172579 w 4005655"/>
                  <a:gd name="connsiteY10" fmla="*/ 345158 h 2939674"/>
                  <a:gd name="connsiteX11" fmla="*/ 0 w 4005655"/>
                  <a:gd name="connsiteY11" fmla="*/ 172580 h 2939674"/>
                  <a:gd name="connsiteX12" fmla="*/ 172579 w 4005655"/>
                  <a:gd name="connsiteY12" fmla="*/ 0 h 2939674"/>
                  <a:gd name="connsiteX13" fmla="*/ 2651490 w 4005655"/>
                  <a:gd name="connsiteY13" fmla="*/ 0 h 2939674"/>
                  <a:gd name="connsiteX14" fmla="*/ 2651490 w 4005655"/>
                  <a:gd name="connsiteY14" fmla="*/ 0 h 293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05655" h="2939674">
                    <a:moveTo>
                      <a:pt x="3105238" y="338612"/>
                    </a:moveTo>
                    <a:lnTo>
                      <a:pt x="3994587" y="2706366"/>
                    </a:lnTo>
                    <a:cubicBezTo>
                      <a:pt x="4028103" y="2795593"/>
                      <a:pt x="3982938" y="2895093"/>
                      <a:pt x="3893712" y="2928607"/>
                    </a:cubicBezTo>
                    <a:cubicBezTo>
                      <a:pt x="3804485" y="2962121"/>
                      <a:pt x="3704984" y="2916958"/>
                      <a:pt x="3671470" y="2827732"/>
                    </a:cubicBezTo>
                    <a:lnTo>
                      <a:pt x="2738993" y="345158"/>
                    </a:lnTo>
                    <a:lnTo>
                      <a:pt x="3072813" y="345158"/>
                    </a:lnTo>
                    <a:close/>
                    <a:moveTo>
                      <a:pt x="2978051" y="0"/>
                    </a:moveTo>
                    <a:lnTo>
                      <a:pt x="3105237" y="338612"/>
                    </a:lnTo>
                    <a:lnTo>
                      <a:pt x="3072810" y="345158"/>
                    </a:lnTo>
                    <a:lnTo>
                      <a:pt x="2738992" y="345158"/>
                    </a:lnTo>
                    <a:lnTo>
                      <a:pt x="172579" y="345158"/>
                    </a:lnTo>
                    <a:cubicBezTo>
                      <a:pt x="77266" y="345158"/>
                      <a:pt x="1" y="267892"/>
                      <a:pt x="0" y="172580"/>
                    </a:cubicBezTo>
                    <a:cubicBezTo>
                      <a:pt x="-1" y="77266"/>
                      <a:pt x="77266" y="0"/>
                      <a:pt x="172579" y="0"/>
                    </a:cubicBezTo>
                    <a:lnTo>
                      <a:pt x="2651490" y="0"/>
                    </a:lnTo>
                    <a:lnTo>
                      <a:pt x="265149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107" name="Group 106"/>
              <p:cNvGrpSpPr/>
              <p:nvPr/>
            </p:nvGrpSpPr>
            <p:grpSpPr>
              <a:xfrm>
                <a:off x="7422090" y="1613647"/>
                <a:ext cx="552016" cy="552016"/>
                <a:chOff x="7422090" y="1613647"/>
                <a:chExt cx="552016" cy="552016"/>
              </a:xfrm>
              <a:grpFill/>
            </p:grpSpPr>
            <p:sp>
              <p:nvSpPr>
                <p:cNvPr id="108" name="Oval 107"/>
                <p:cNvSpPr/>
                <p:nvPr/>
              </p:nvSpPr>
              <p:spPr>
                <a:xfrm>
                  <a:off x="7422090" y="1613647"/>
                  <a:ext cx="552016" cy="55201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09" name="Plus 108"/>
                <p:cNvSpPr/>
                <p:nvPr/>
              </p:nvSpPr>
              <p:spPr>
                <a:xfrm>
                  <a:off x="7478810" y="1677199"/>
                  <a:ext cx="430306" cy="424911"/>
                </a:xfrm>
                <a:prstGeom prst="mathPlus">
                  <a:avLst>
                    <a:gd name="adj1" fmla="val 108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10" name="Group 109"/>
          <p:cNvGrpSpPr/>
          <p:nvPr/>
        </p:nvGrpSpPr>
        <p:grpSpPr>
          <a:xfrm>
            <a:off x="3203243" y="3048633"/>
            <a:ext cx="1929498" cy="1751968"/>
            <a:chOff x="4143142" y="1613647"/>
            <a:chExt cx="4005655" cy="3630706"/>
          </a:xfrm>
          <a:gradFill flip="none" rotWithShape="1">
            <a:gsLst>
              <a:gs pos="1000">
                <a:srgbClr val="112B43"/>
              </a:gs>
              <a:gs pos="87000">
                <a:schemeClr val="accent1"/>
              </a:gs>
            </a:gsLst>
            <a:lin ang="18900000" scaled="1"/>
            <a:tileRect/>
          </a:gradFill>
          <a:effectLst>
            <a:outerShdw blurRad="304800" dist="127000" dir="9000000" sx="103000" sy="103000" algn="l" rotWithShape="0">
              <a:prstClr val="black">
                <a:alpha val="40000"/>
              </a:prstClr>
            </a:outerShdw>
          </a:effectLst>
        </p:grpSpPr>
        <p:sp>
          <p:nvSpPr>
            <p:cNvPr id="111" name="Freeform 110"/>
            <p:cNvSpPr/>
            <p:nvPr/>
          </p:nvSpPr>
          <p:spPr>
            <a:xfrm>
              <a:off x="4498042" y="2353235"/>
              <a:ext cx="3195921" cy="2891118"/>
            </a:xfrm>
            <a:custGeom>
              <a:avLst/>
              <a:gdLst>
                <a:gd name="connsiteX0" fmla="*/ 2454087 w 3195921"/>
                <a:gd name="connsiteY0" fmla="*/ 1896036 h 2891118"/>
                <a:gd name="connsiteX1" fmla="*/ 2454087 w 3195921"/>
                <a:gd name="connsiteY1" fmla="*/ 2312894 h 2891118"/>
                <a:gd name="connsiteX2" fmla="*/ 2938181 w 3195921"/>
                <a:gd name="connsiteY2" fmla="*/ 2312894 h 2891118"/>
                <a:gd name="connsiteX3" fmla="*/ 2938181 w 3195921"/>
                <a:gd name="connsiteY3" fmla="*/ 1896036 h 2891118"/>
                <a:gd name="connsiteX4" fmla="*/ 226359 w 3195921"/>
                <a:gd name="connsiteY4" fmla="*/ 1896036 h 2891118"/>
                <a:gd name="connsiteX5" fmla="*/ 226359 w 3195921"/>
                <a:gd name="connsiteY5" fmla="*/ 2312894 h 2891118"/>
                <a:gd name="connsiteX6" fmla="*/ 710453 w 3195921"/>
                <a:gd name="connsiteY6" fmla="*/ 2312894 h 2891118"/>
                <a:gd name="connsiteX7" fmla="*/ 710453 w 3195921"/>
                <a:gd name="connsiteY7" fmla="*/ 1896036 h 2891118"/>
                <a:gd name="connsiteX8" fmla="*/ 1597961 w 3195921"/>
                <a:gd name="connsiteY8" fmla="*/ 0 h 2891118"/>
                <a:gd name="connsiteX9" fmla="*/ 3195921 w 3195921"/>
                <a:gd name="connsiteY9" fmla="*/ 1075764 h 2891118"/>
                <a:gd name="connsiteX10" fmla="*/ 3195921 w 3195921"/>
                <a:gd name="connsiteY10" fmla="*/ 1807425 h 2891118"/>
                <a:gd name="connsiteX11" fmla="*/ 3195921 w 3195921"/>
                <a:gd name="connsiteY11" fmla="*/ 2289422 h 2891118"/>
                <a:gd name="connsiteX12" fmla="*/ 3195921 w 3195921"/>
                <a:gd name="connsiteY12" fmla="*/ 2641686 h 2891118"/>
                <a:gd name="connsiteX13" fmla="*/ 3195921 w 3195921"/>
                <a:gd name="connsiteY13" fmla="*/ 2721825 h 2891118"/>
                <a:gd name="connsiteX14" fmla="*/ 3181581 w 3195921"/>
                <a:gd name="connsiteY14" fmla="*/ 2721825 h 2891118"/>
                <a:gd name="connsiteX15" fmla="*/ 3176320 w 3195921"/>
                <a:gd name="connsiteY15" fmla="*/ 2738776 h 2891118"/>
                <a:gd name="connsiteX16" fmla="*/ 2946489 w 3195921"/>
                <a:gd name="connsiteY16" fmla="*/ 2891118 h 2891118"/>
                <a:gd name="connsiteX17" fmla="*/ 2234651 w 3195921"/>
                <a:gd name="connsiteY17" fmla="*/ 2891118 h 2891118"/>
                <a:gd name="connsiteX18" fmla="*/ 2234645 w 3195921"/>
                <a:gd name="connsiteY18" fmla="*/ 2891117 h 2891118"/>
                <a:gd name="connsiteX19" fmla="*/ 1985219 w 3195921"/>
                <a:gd name="connsiteY19" fmla="*/ 2891117 h 2891118"/>
                <a:gd name="connsiteX20" fmla="*/ 1985219 w 3195921"/>
                <a:gd name="connsiteY20" fmla="*/ 2721825 h 2891118"/>
                <a:gd name="connsiteX21" fmla="*/ 1983440 w 3195921"/>
                <a:gd name="connsiteY21" fmla="*/ 2721825 h 2891118"/>
                <a:gd name="connsiteX22" fmla="*/ 1983440 w 3195921"/>
                <a:gd name="connsiteY22" fmla="*/ 1707777 h 2891118"/>
                <a:gd name="connsiteX23" fmla="*/ 1176617 w 3195921"/>
                <a:gd name="connsiteY23" fmla="*/ 1707777 h 2891118"/>
                <a:gd name="connsiteX24" fmla="*/ 1176617 w 3195921"/>
                <a:gd name="connsiteY24" fmla="*/ 2346517 h 2891118"/>
                <a:gd name="connsiteX25" fmla="*/ 1176617 w 3195921"/>
                <a:gd name="connsiteY25" fmla="*/ 2474259 h 2891118"/>
                <a:gd name="connsiteX26" fmla="*/ 1176617 w 3195921"/>
                <a:gd name="connsiteY26" fmla="*/ 2669237 h 2891118"/>
                <a:gd name="connsiteX27" fmla="*/ 1176617 w 3195921"/>
                <a:gd name="connsiteY27" fmla="*/ 2721825 h 2891118"/>
                <a:gd name="connsiteX28" fmla="*/ 1176617 w 3195921"/>
                <a:gd name="connsiteY28" fmla="*/ 2891118 h 2891118"/>
                <a:gd name="connsiteX29" fmla="*/ 954736 w 3195921"/>
                <a:gd name="connsiteY29" fmla="*/ 2891118 h 2891118"/>
                <a:gd name="connsiteX30" fmla="*/ 692523 w 3195921"/>
                <a:gd name="connsiteY30" fmla="*/ 2891118 h 2891118"/>
                <a:gd name="connsiteX31" fmla="*/ 221881 w 3195921"/>
                <a:gd name="connsiteY31" fmla="*/ 2891118 h 2891118"/>
                <a:gd name="connsiteX32" fmla="*/ 17436 w 3195921"/>
                <a:gd name="connsiteY32" fmla="*/ 2755603 h 2891118"/>
                <a:gd name="connsiteX33" fmla="*/ 6951 w 3195921"/>
                <a:gd name="connsiteY33" fmla="*/ 2721825 h 2891118"/>
                <a:gd name="connsiteX34" fmla="*/ 1 w 3195921"/>
                <a:gd name="connsiteY34" fmla="*/ 2721825 h 2891118"/>
                <a:gd name="connsiteX35" fmla="*/ 1 w 3195921"/>
                <a:gd name="connsiteY35" fmla="*/ 2669247 h 2891118"/>
                <a:gd name="connsiteX36" fmla="*/ 0 w 3195921"/>
                <a:gd name="connsiteY36" fmla="*/ 2669237 h 2891118"/>
                <a:gd name="connsiteX37" fmla="*/ 0 w 3195921"/>
                <a:gd name="connsiteY37" fmla="*/ 2346517 h 2891118"/>
                <a:gd name="connsiteX38" fmla="*/ 1 w 3195921"/>
                <a:gd name="connsiteY38" fmla="*/ 2346507 h 2891118"/>
                <a:gd name="connsiteX39" fmla="*/ 1 w 3195921"/>
                <a:gd name="connsiteY39" fmla="*/ 2151530 h 2891118"/>
                <a:gd name="connsiteX40" fmla="*/ 0 w 3195921"/>
                <a:gd name="connsiteY40" fmla="*/ 2151530 h 2891118"/>
                <a:gd name="connsiteX41" fmla="*/ 0 w 3195921"/>
                <a:gd name="connsiteY41" fmla="*/ 1075764 h 289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195921" h="2891118">
                  <a:moveTo>
                    <a:pt x="2454087" y="1896036"/>
                  </a:moveTo>
                  <a:lnTo>
                    <a:pt x="2454087" y="2312894"/>
                  </a:lnTo>
                  <a:lnTo>
                    <a:pt x="2938181" y="2312894"/>
                  </a:lnTo>
                  <a:lnTo>
                    <a:pt x="2938181" y="1896036"/>
                  </a:lnTo>
                  <a:close/>
                  <a:moveTo>
                    <a:pt x="226359" y="1896036"/>
                  </a:moveTo>
                  <a:lnTo>
                    <a:pt x="226359" y="2312894"/>
                  </a:lnTo>
                  <a:lnTo>
                    <a:pt x="710453" y="2312894"/>
                  </a:lnTo>
                  <a:lnTo>
                    <a:pt x="710453" y="1896036"/>
                  </a:lnTo>
                  <a:close/>
                  <a:moveTo>
                    <a:pt x="1597961" y="0"/>
                  </a:moveTo>
                  <a:lnTo>
                    <a:pt x="3195921" y="1075764"/>
                  </a:lnTo>
                  <a:lnTo>
                    <a:pt x="3195921" y="1807425"/>
                  </a:lnTo>
                  <a:lnTo>
                    <a:pt x="3195921" y="2289422"/>
                  </a:lnTo>
                  <a:lnTo>
                    <a:pt x="3195921" y="2641686"/>
                  </a:lnTo>
                  <a:lnTo>
                    <a:pt x="3195921" y="2721825"/>
                  </a:lnTo>
                  <a:lnTo>
                    <a:pt x="3181581" y="2721825"/>
                  </a:lnTo>
                  <a:lnTo>
                    <a:pt x="3176320" y="2738776"/>
                  </a:lnTo>
                  <a:cubicBezTo>
                    <a:pt x="3138454" y="2828301"/>
                    <a:pt x="3049807" y="2891118"/>
                    <a:pt x="2946489" y="2891118"/>
                  </a:cubicBezTo>
                  <a:lnTo>
                    <a:pt x="2234651" y="2891118"/>
                  </a:lnTo>
                  <a:lnTo>
                    <a:pt x="2234645" y="2891117"/>
                  </a:lnTo>
                  <a:lnTo>
                    <a:pt x="1985219" y="2891117"/>
                  </a:lnTo>
                  <a:lnTo>
                    <a:pt x="1985219" y="2721825"/>
                  </a:lnTo>
                  <a:lnTo>
                    <a:pt x="1983440" y="2721825"/>
                  </a:lnTo>
                  <a:lnTo>
                    <a:pt x="1983440" y="1707777"/>
                  </a:lnTo>
                  <a:lnTo>
                    <a:pt x="1176617" y="1707777"/>
                  </a:lnTo>
                  <a:lnTo>
                    <a:pt x="1176617" y="2346517"/>
                  </a:lnTo>
                  <a:lnTo>
                    <a:pt x="1176617" y="2474259"/>
                  </a:lnTo>
                  <a:lnTo>
                    <a:pt x="1176617" y="2669237"/>
                  </a:lnTo>
                  <a:lnTo>
                    <a:pt x="1176617" y="2721825"/>
                  </a:lnTo>
                  <a:lnTo>
                    <a:pt x="1176617" y="2891118"/>
                  </a:lnTo>
                  <a:lnTo>
                    <a:pt x="954736" y="2891118"/>
                  </a:lnTo>
                  <a:lnTo>
                    <a:pt x="692523" y="2891118"/>
                  </a:lnTo>
                  <a:lnTo>
                    <a:pt x="221881" y="2891118"/>
                  </a:lnTo>
                  <a:cubicBezTo>
                    <a:pt x="129975" y="2891118"/>
                    <a:pt x="51120" y="2835239"/>
                    <a:pt x="17436" y="2755603"/>
                  </a:cubicBezTo>
                  <a:lnTo>
                    <a:pt x="6951" y="2721825"/>
                  </a:lnTo>
                  <a:lnTo>
                    <a:pt x="1" y="2721825"/>
                  </a:lnTo>
                  <a:lnTo>
                    <a:pt x="1" y="2669247"/>
                  </a:lnTo>
                  <a:lnTo>
                    <a:pt x="0" y="2669237"/>
                  </a:lnTo>
                  <a:lnTo>
                    <a:pt x="0" y="2346517"/>
                  </a:lnTo>
                  <a:lnTo>
                    <a:pt x="1" y="2346507"/>
                  </a:lnTo>
                  <a:lnTo>
                    <a:pt x="1" y="2151530"/>
                  </a:lnTo>
                  <a:lnTo>
                    <a:pt x="0" y="2151530"/>
                  </a:lnTo>
                  <a:lnTo>
                    <a:pt x="0" y="10757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2" name="Rounded Rectangle 111"/>
            <p:cNvSpPr/>
            <p:nvPr/>
          </p:nvSpPr>
          <p:spPr>
            <a:xfrm rot="2897586">
              <a:off x="7214560" y="1867027"/>
              <a:ext cx="136588" cy="7915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4143142" y="1613647"/>
              <a:ext cx="4005655" cy="3394260"/>
              <a:chOff x="4143142" y="1613647"/>
              <a:chExt cx="4005655" cy="3394260"/>
            </a:xfrm>
            <a:grpFill/>
          </p:grpSpPr>
          <p:sp>
            <p:nvSpPr>
              <p:cNvPr id="114" name="Freeform 113"/>
              <p:cNvSpPr/>
              <p:nvPr/>
            </p:nvSpPr>
            <p:spPr>
              <a:xfrm rot="19514826">
                <a:off x="4143142" y="2068233"/>
                <a:ext cx="4005655" cy="2939674"/>
              </a:xfrm>
              <a:custGeom>
                <a:avLst/>
                <a:gdLst>
                  <a:gd name="connsiteX0" fmla="*/ 3105238 w 4005655"/>
                  <a:gd name="connsiteY0" fmla="*/ 338612 h 2939674"/>
                  <a:gd name="connsiteX1" fmla="*/ 3994587 w 4005655"/>
                  <a:gd name="connsiteY1" fmla="*/ 2706366 h 2939674"/>
                  <a:gd name="connsiteX2" fmla="*/ 3893712 w 4005655"/>
                  <a:gd name="connsiteY2" fmla="*/ 2928607 h 2939674"/>
                  <a:gd name="connsiteX3" fmla="*/ 3671470 w 4005655"/>
                  <a:gd name="connsiteY3" fmla="*/ 2827732 h 2939674"/>
                  <a:gd name="connsiteX4" fmla="*/ 2738993 w 4005655"/>
                  <a:gd name="connsiteY4" fmla="*/ 345158 h 2939674"/>
                  <a:gd name="connsiteX5" fmla="*/ 3072813 w 4005655"/>
                  <a:gd name="connsiteY5" fmla="*/ 345158 h 2939674"/>
                  <a:gd name="connsiteX6" fmla="*/ 2978051 w 4005655"/>
                  <a:gd name="connsiteY6" fmla="*/ 0 h 2939674"/>
                  <a:gd name="connsiteX7" fmla="*/ 3105237 w 4005655"/>
                  <a:gd name="connsiteY7" fmla="*/ 338612 h 2939674"/>
                  <a:gd name="connsiteX8" fmla="*/ 3072810 w 4005655"/>
                  <a:gd name="connsiteY8" fmla="*/ 345158 h 2939674"/>
                  <a:gd name="connsiteX9" fmla="*/ 2738992 w 4005655"/>
                  <a:gd name="connsiteY9" fmla="*/ 345158 h 2939674"/>
                  <a:gd name="connsiteX10" fmla="*/ 172579 w 4005655"/>
                  <a:gd name="connsiteY10" fmla="*/ 345158 h 2939674"/>
                  <a:gd name="connsiteX11" fmla="*/ 0 w 4005655"/>
                  <a:gd name="connsiteY11" fmla="*/ 172580 h 2939674"/>
                  <a:gd name="connsiteX12" fmla="*/ 172579 w 4005655"/>
                  <a:gd name="connsiteY12" fmla="*/ 0 h 2939674"/>
                  <a:gd name="connsiteX13" fmla="*/ 2651490 w 4005655"/>
                  <a:gd name="connsiteY13" fmla="*/ 0 h 2939674"/>
                  <a:gd name="connsiteX14" fmla="*/ 2651490 w 4005655"/>
                  <a:gd name="connsiteY14" fmla="*/ 0 h 293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05655" h="2939674">
                    <a:moveTo>
                      <a:pt x="3105238" y="338612"/>
                    </a:moveTo>
                    <a:lnTo>
                      <a:pt x="3994587" y="2706366"/>
                    </a:lnTo>
                    <a:cubicBezTo>
                      <a:pt x="4028103" y="2795593"/>
                      <a:pt x="3982938" y="2895093"/>
                      <a:pt x="3893712" y="2928607"/>
                    </a:cubicBezTo>
                    <a:cubicBezTo>
                      <a:pt x="3804485" y="2962121"/>
                      <a:pt x="3704984" y="2916958"/>
                      <a:pt x="3671470" y="2827732"/>
                    </a:cubicBezTo>
                    <a:lnTo>
                      <a:pt x="2738993" y="345158"/>
                    </a:lnTo>
                    <a:lnTo>
                      <a:pt x="3072813" y="345158"/>
                    </a:lnTo>
                    <a:close/>
                    <a:moveTo>
                      <a:pt x="2978051" y="0"/>
                    </a:moveTo>
                    <a:lnTo>
                      <a:pt x="3105237" y="338612"/>
                    </a:lnTo>
                    <a:lnTo>
                      <a:pt x="3072810" y="345158"/>
                    </a:lnTo>
                    <a:lnTo>
                      <a:pt x="2738992" y="345158"/>
                    </a:lnTo>
                    <a:lnTo>
                      <a:pt x="172579" y="345158"/>
                    </a:lnTo>
                    <a:cubicBezTo>
                      <a:pt x="77266" y="345158"/>
                      <a:pt x="1" y="267892"/>
                      <a:pt x="0" y="172580"/>
                    </a:cubicBezTo>
                    <a:cubicBezTo>
                      <a:pt x="-1" y="77266"/>
                      <a:pt x="77266" y="0"/>
                      <a:pt x="172579" y="0"/>
                    </a:cubicBezTo>
                    <a:lnTo>
                      <a:pt x="2651490" y="0"/>
                    </a:lnTo>
                    <a:lnTo>
                      <a:pt x="265149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115" name="Group 114"/>
              <p:cNvGrpSpPr/>
              <p:nvPr/>
            </p:nvGrpSpPr>
            <p:grpSpPr>
              <a:xfrm>
                <a:off x="7422090" y="1613647"/>
                <a:ext cx="552016" cy="552016"/>
                <a:chOff x="7422090" y="1613647"/>
                <a:chExt cx="552016" cy="552016"/>
              </a:xfrm>
              <a:grpFill/>
            </p:grpSpPr>
            <p:sp>
              <p:nvSpPr>
                <p:cNvPr id="116" name="Oval 115"/>
                <p:cNvSpPr/>
                <p:nvPr/>
              </p:nvSpPr>
              <p:spPr>
                <a:xfrm>
                  <a:off x="7422090" y="1613647"/>
                  <a:ext cx="552016" cy="55201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17" name="Plus 116"/>
                <p:cNvSpPr/>
                <p:nvPr/>
              </p:nvSpPr>
              <p:spPr>
                <a:xfrm>
                  <a:off x="7478810" y="1677199"/>
                  <a:ext cx="430306" cy="424911"/>
                </a:xfrm>
                <a:prstGeom prst="mathPlus">
                  <a:avLst>
                    <a:gd name="adj1" fmla="val 108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24" name="Group 123"/>
          <p:cNvGrpSpPr/>
          <p:nvPr/>
        </p:nvGrpSpPr>
        <p:grpSpPr>
          <a:xfrm>
            <a:off x="8173853" y="1830989"/>
            <a:ext cx="2333430" cy="271004"/>
            <a:chOff x="8866470" y="1298318"/>
            <a:chExt cx="3111240" cy="361339"/>
          </a:xfrm>
        </p:grpSpPr>
        <p:cxnSp>
          <p:nvCxnSpPr>
            <p:cNvPr id="119" name="Straight Arrow Connector 118"/>
            <p:cNvCxnSpPr/>
            <p:nvPr/>
          </p:nvCxnSpPr>
          <p:spPr>
            <a:xfrm>
              <a:off x="9201523" y="1298318"/>
              <a:ext cx="277618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oval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H="1">
              <a:off x="8866470" y="1298318"/>
              <a:ext cx="335053" cy="3613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6" name="Straight Arrow Connector 125"/>
          <p:cNvCxnSpPr/>
          <p:nvPr/>
        </p:nvCxnSpPr>
        <p:spPr>
          <a:xfrm flipV="1">
            <a:off x="6717367" y="5295742"/>
            <a:ext cx="3707747" cy="0"/>
          </a:xfrm>
          <a:prstGeom prst="straightConnector1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 flipV="1">
            <a:off x="6446667" y="4796410"/>
            <a:ext cx="270699" cy="50029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H="1">
            <a:off x="1791480" y="5107979"/>
            <a:ext cx="2082140" cy="0"/>
          </a:xfrm>
          <a:prstGeom prst="straightConnector1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endCxn id="111" idx="17"/>
          </p:cNvCxnSpPr>
          <p:nvPr/>
        </p:nvCxnSpPr>
        <p:spPr>
          <a:xfrm flipV="1">
            <a:off x="3873620" y="4800601"/>
            <a:ext cx="576994" cy="30737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H="1">
            <a:off x="2271602" y="2360577"/>
            <a:ext cx="2082140" cy="0"/>
          </a:xfrm>
          <a:prstGeom prst="straightConnector1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4353742" y="2360578"/>
            <a:ext cx="490802" cy="57747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/>
          <p:cNvGrpSpPr/>
          <p:nvPr/>
        </p:nvGrpSpPr>
        <p:grpSpPr>
          <a:xfrm>
            <a:off x="8543813" y="1921345"/>
            <a:ext cx="2231888" cy="768252"/>
            <a:chOff x="4503727" y="5129938"/>
            <a:chExt cx="2975851" cy="1024335"/>
          </a:xfrm>
        </p:grpSpPr>
        <p:sp>
          <p:nvSpPr>
            <p:cNvPr id="138" name="TextBox 137"/>
            <p:cNvSpPr txBox="1"/>
            <p:nvPr/>
          </p:nvSpPr>
          <p:spPr>
            <a:xfrm>
              <a:off x="4536787" y="5354055"/>
              <a:ext cx="2942791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 dirty="0"/>
                <a:t>Strategy is concerned with identifying and taking</a:t>
              </a:r>
            </a:p>
            <a:p>
              <a:r>
                <a:rPr lang="en-US" sz="825" dirty="0"/>
                <a:t>actions that will lower costs of value creation</a:t>
              </a:r>
            </a:p>
            <a:p>
              <a:r>
                <a:rPr lang="en-US" sz="825" dirty="0"/>
                <a:t>and/or differentiate the firm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4503727" y="5129938"/>
              <a:ext cx="147670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Impact" panose="020B0806030902050204" pitchFamily="34" charset="0"/>
                </a:rPr>
                <a:t>TITLE HERE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8250838" y="5361979"/>
            <a:ext cx="2362105" cy="897785"/>
            <a:chOff x="4522935" y="5139353"/>
            <a:chExt cx="2956643" cy="1014920"/>
          </a:xfrm>
        </p:grpSpPr>
        <p:sp>
          <p:nvSpPr>
            <p:cNvPr id="141" name="TextBox 140"/>
            <p:cNvSpPr txBox="1"/>
            <p:nvPr/>
          </p:nvSpPr>
          <p:spPr>
            <a:xfrm>
              <a:off x="4536787" y="5354055"/>
              <a:ext cx="2942791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 dirty="0"/>
                <a:t>Strategy is concerned with identifying and taking</a:t>
              </a:r>
            </a:p>
            <a:p>
              <a:r>
                <a:rPr lang="en-US" sz="825" dirty="0"/>
                <a:t>actions that will lower costs of value creation</a:t>
              </a:r>
            </a:p>
            <a:p>
              <a:r>
                <a:rPr lang="en-US" sz="825" dirty="0"/>
                <a:t>and/or differentiate the firm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522935" y="5139353"/>
              <a:ext cx="1476706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Impact" panose="020B0806030902050204" pitchFamily="34" charset="0"/>
                </a:rPr>
                <a:t>TITLE HERE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1788620" y="5189033"/>
            <a:ext cx="2228414" cy="804208"/>
            <a:chOff x="4508359" y="5081996"/>
            <a:chExt cx="2971219" cy="1072277"/>
          </a:xfrm>
        </p:grpSpPr>
        <p:sp>
          <p:nvSpPr>
            <p:cNvPr id="144" name="TextBox 143"/>
            <p:cNvSpPr txBox="1"/>
            <p:nvPr/>
          </p:nvSpPr>
          <p:spPr>
            <a:xfrm>
              <a:off x="4536787" y="5354055"/>
              <a:ext cx="2942791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 dirty="0"/>
                <a:t>Strategy is concerned with identifying and taking</a:t>
              </a:r>
            </a:p>
            <a:p>
              <a:r>
                <a:rPr lang="en-US" sz="825" dirty="0"/>
                <a:t>actions that will lower costs of value creation</a:t>
              </a:r>
            </a:p>
            <a:p>
              <a:r>
                <a:rPr lang="en-US" sz="825" dirty="0"/>
                <a:t>and/or differentiate the firm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4508359" y="5081996"/>
              <a:ext cx="147670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Impact" panose="020B0806030902050204" pitchFamily="34" charset="0"/>
                </a:rPr>
                <a:t>TITLE HERE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288580" y="2412286"/>
            <a:ext cx="2207093" cy="765403"/>
            <a:chOff x="4536787" y="5133736"/>
            <a:chExt cx="2942791" cy="1020537"/>
          </a:xfrm>
        </p:grpSpPr>
        <p:sp>
          <p:nvSpPr>
            <p:cNvPr id="147" name="TextBox 146"/>
            <p:cNvSpPr txBox="1"/>
            <p:nvPr/>
          </p:nvSpPr>
          <p:spPr>
            <a:xfrm>
              <a:off x="4536787" y="5354055"/>
              <a:ext cx="2942791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 dirty="0"/>
                <a:t>Strategy is concerned with identifying and taking</a:t>
              </a:r>
            </a:p>
            <a:p>
              <a:r>
                <a:rPr lang="en-US" sz="825" dirty="0"/>
                <a:t>actions that will lower costs of value creation</a:t>
              </a:r>
            </a:p>
            <a:p>
              <a:r>
                <a:rPr lang="en-US" sz="825" dirty="0"/>
                <a:t>and/or differentiate the firm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4540163" y="5133736"/>
              <a:ext cx="147670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Impact" panose="020B0806030902050204" pitchFamily="34" charset="0"/>
                </a:rPr>
                <a:t>TITLE HERE</a:t>
              </a:r>
            </a:p>
          </p:txBody>
        </p:sp>
      </p:grpSp>
      <p:sp>
        <p:nvSpPr>
          <p:cNvPr id="152" name="Freeform 646"/>
          <p:cNvSpPr>
            <a:spLocks noEditPoints="1"/>
          </p:cNvSpPr>
          <p:nvPr/>
        </p:nvSpPr>
        <p:spPr bwMode="auto">
          <a:xfrm>
            <a:off x="10123305" y="1393430"/>
            <a:ext cx="326758" cy="413314"/>
          </a:xfrm>
          <a:custGeom>
            <a:avLst/>
            <a:gdLst>
              <a:gd name="T0" fmla="*/ 2644 w 3020"/>
              <a:gd name="T1" fmla="*/ 1741 h 3820"/>
              <a:gd name="T2" fmla="*/ 2622 w 3020"/>
              <a:gd name="T3" fmla="*/ 1606 h 3820"/>
              <a:gd name="T4" fmla="*/ 2171 w 3020"/>
              <a:gd name="T5" fmla="*/ 30 h 3820"/>
              <a:gd name="T6" fmla="*/ 2392 w 3020"/>
              <a:gd name="T7" fmla="*/ 188 h 3820"/>
              <a:gd name="T8" fmla="*/ 2500 w 3020"/>
              <a:gd name="T9" fmla="*/ 442 h 3820"/>
              <a:gd name="T10" fmla="*/ 2460 w 3020"/>
              <a:gd name="T11" fmla="*/ 705 h 3820"/>
              <a:gd name="T12" fmla="*/ 2304 w 3020"/>
              <a:gd name="T13" fmla="*/ 901 h 3820"/>
              <a:gd name="T14" fmla="*/ 2497 w 3020"/>
              <a:gd name="T15" fmla="*/ 952 h 3820"/>
              <a:gd name="T16" fmla="*/ 2659 w 3020"/>
              <a:gd name="T17" fmla="*/ 1070 h 3820"/>
              <a:gd name="T18" fmla="*/ 3020 w 3020"/>
              <a:gd name="T19" fmla="*/ 1641 h 3820"/>
              <a:gd name="T20" fmla="*/ 2981 w 3020"/>
              <a:gd name="T21" fmla="*/ 1811 h 3820"/>
              <a:gd name="T22" fmla="*/ 2621 w 3020"/>
              <a:gd name="T23" fmla="*/ 2287 h 3820"/>
              <a:gd name="T24" fmla="*/ 2472 w 3020"/>
              <a:gd name="T25" fmla="*/ 2378 h 3820"/>
              <a:gd name="T26" fmla="*/ 2390 w 3020"/>
              <a:gd name="T27" fmla="*/ 3551 h 3820"/>
              <a:gd name="T28" fmla="*/ 2285 w 3020"/>
              <a:gd name="T29" fmla="*/ 3742 h 3820"/>
              <a:gd name="T30" fmla="*/ 2078 w 3020"/>
              <a:gd name="T31" fmla="*/ 3820 h 3820"/>
              <a:gd name="T32" fmla="*/ 1755 w 3020"/>
              <a:gd name="T33" fmla="*/ 3769 h 3820"/>
              <a:gd name="T34" fmla="*/ 1623 w 3020"/>
              <a:gd name="T35" fmla="*/ 3595 h 3820"/>
              <a:gd name="T36" fmla="*/ 1551 w 3020"/>
              <a:gd name="T37" fmla="*/ 2399 h 3820"/>
              <a:gd name="T38" fmla="*/ 1481 w 3020"/>
              <a:gd name="T39" fmla="*/ 2259 h 3820"/>
              <a:gd name="T40" fmla="*/ 1321 w 3020"/>
              <a:gd name="T41" fmla="*/ 1493 h 3820"/>
              <a:gd name="T42" fmla="*/ 1151 w 3020"/>
              <a:gd name="T43" fmla="*/ 1451 h 3820"/>
              <a:gd name="T44" fmla="*/ 982 w 3020"/>
              <a:gd name="T45" fmla="*/ 1369 h 3820"/>
              <a:gd name="T46" fmla="*/ 764 w 3020"/>
              <a:gd name="T47" fmla="*/ 1391 h 3820"/>
              <a:gd name="T48" fmla="*/ 684 w 3020"/>
              <a:gd name="T49" fmla="*/ 1326 h 3820"/>
              <a:gd name="T50" fmla="*/ 659 w 3020"/>
              <a:gd name="T51" fmla="*/ 894 h 3820"/>
              <a:gd name="T52" fmla="*/ 428 w 3020"/>
              <a:gd name="T53" fmla="*/ 956 h 3820"/>
              <a:gd name="T54" fmla="*/ 239 w 3020"/>
              <a:gd name="T55" fmla="*/ 1045 h 3820"/>
              <a:gd name="T56" fmla="*/ 177 w 3020"/>
              <a:gd name="T57" fmla="*/ 1092 h 3820"/>
              <a:gd name="T58" fmla="*/ 83 w 3020"/>
              <a:gd name="T59" fmla="*/ 1153 h 3820"/>
              <a:gd name="T60" fmla="*/ 41 w 3020"/>
              <a:gd name="T61" fmla="*/ 1140 h 3820"/>
              <a:gd name="T62" fmla="*/ 1 w 3020"/>
              <a:gd name="T63" fmla="*/ 1063 h 3820"/>
              <a:gd name="T64" fmla="*/ 13 w 3020"/>
              <a:gd name="T65" fmla="*/ 145 h 3820"/>
              <a:gd name="T66" fmla="*/ 62 w 3020"/>
              <a:gd name="T67" fmla="*/ 101 h 3820"/>
              <a:gd name="T68" fmla="*/ 131 w 3020"/>
              <a:gd name="T69" fmla="*/ 112 h 3820"/>
              <a:gd name="T70" fmla="*/ 191 w 3020"/>
              <a:gd name="T71" fmla="*/ 171 h 3820"/>
              <a:gd name="T72" fmla="*/ 297 w 3020"/>
              <a:gd name="T73" fmla="*/ 238 h 3820"/>
              <a:gd name="T74" fmla="*/ 551 w 3020"/>
              <a:gd name="T75" fmla="*/ 338 h 3820"/>
              <a:gd name="T76" fmla="*/ 728 w 3020"/>
              <a:gd name="T77" fmla="*/ 331 h 3820"/>
              <a:gd name="T78" fmla="*/ 1028 w 3020"/>
              <a:gd name="T79" fmla="*/ 353 h 3820"/>
              <a:gd name="T80" fmla="*/ 1115 w 3020"/>
              <a:gd name="T81" fmla="*/ 463 h 3820"/>
              <a:gd name="T82" fmla="*/ 1181 w 3020"/>
              <a:gd name="T83" fmla="*/ 611 h 3820"/>
              <a:gd name="T84" fmla="*/ 1137 w 3020"/>
              <a:gd name="T85" fmla="*/ 765 h 3820"/>
              <a:gd name="T86" fmla="*/ 1053 w 3020"/>
              <a:gd name="T87" fmla="*/ 881 h 3820"/>
              <a:gd name="T88" fmla="*/ 1271 w 3020"/>
              <a:gd name="T89" fmla="*/ 1094 h 3820"/>
              <a:gd name="T90" fmla="*/ 1375 w 3020"/>
              <a:gd name="T91" fmla="*/ 1076 h 3820"/>
              <a:gd name="T92" fmla="*/ 1443 w 3020"/>
              <a:gd name="T93" fmla="*/ 1026 h 3820"/>
              <a:gd name="T94" fmla="*/ 1568 w 3020"/>
              <a:gd name="T95" fmla="*/ 955 h 3820"/>
              <a:gd name="T96" fmla="*/ 1741 w 3020"/>
              <a:gd name="T97" fmla="*/ 928 h 3820"/>
              <a:gd name="T98" fmla="*/ 1566 w 3020"/>
              <a:gd name="T99" fmla="*/ 751 h 3820"/>
              <a:gd name="T100" fmla="*/ 1501 w 3020"/>
              <a:gd name="T101" fmla="*/ 500 h 3820"/>
              <a:gd name="T102" fmla="*/ 1579 w 3020"/>
              <a:gd name="T103" fmla="*/ 232 h 3820"/>
              <a:gd name="T104" fmla="*/ 1781 w 3020"/>
              <a:gd name="T105" fmla="*/ 51 h 3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020" h="3820">
                <a:moveTo>
                  <a:pt x="2513" y="1460"/>
                </a:moveTo>
                <a:lnTo>
                  <a:pt x="2513" y="1946"/>
                </a:lnTo>
                <a:lnTo>
                  <a:pt x="2623" y="1791"/>
                </a:lnTo>
                <a:lnTo>
                  <a:pt x="2636" y="1768"/>
                </a:lnTo>
                <a:lnTo>
                  <a:pt x="2644" y="1741"/>
                </a:lnTo>
                <a:lnTo>
                  <a:pt x="2649" y="1713"/>
                </a:lnTo>
                <a:lnTo>
                  <a:pt x="2649" y="1684"/>
                </a:lnTo>
                <a:lnTo>
                  <a:pt x="2644" y="1655"/>
                </a:lnTo>
                <a:lnTo>
                  <a:pt x="2636" y="1629"/>
                </a:lnTo>
                <a:lnTo>
                  <a:pt x="2622" y="1606"/>
                </a:lnTo>
                <a:lnTo>
                  <a:pt x="2513" y="1460"/>
                </a:lnTo>
                <a:close/>
                <a:moveTo>
                  <a:pt x="2002" y="0"/>
                </a:moveTo>
                <a:lnTo>
                  <a:pt x="2060" y="3"/>
                </a:lnTo>
                <a:lnTo>
                  <a:pt x="2116" y="13"/>
                </a:lnTo>
                <a:lnTo>
                  <a:pt x="2171" y="30"/>
                </a:lnTo>
                <a:lnTo>
                  <a:pt x="2222" y="51"/>
                </a:lnTo>
                <a:lnTo>
                  <a:pt x="2270" y="79"/>
                </a:lnTo>
                <a:lnTo>
                  <a:pt x="2315" y="110"/>
                </a:lnTo>
                <a:lnTo>
                  <a:pt x="2356" y="147"/>
                </a:lnTo>
                <a:lnTo>
                  <a:pt x="2392" y="188"/>
                </a:lnTo>
                <a:lnTo>
                  <a:pt x="2425" y="232"/>
                </a:lnTo>
                <a:lnTo>
                  <a:pt x="2452" y="280"/>
                </a:lnTo>
                <a:lnTo>
                  <a:pt x="2474" y="332"/>
                </a:lnTo>
                <a:lnTo>
                  <a:pt x="2490" y="386"/>
                </a:lnTo>
                <a:lnTo>
                  <a:pt x="2500" y="442"/>
                </a:lnTo>
                <a:lnTo>
                  <a:pt x="2503" y="500"/>
                </a:lnTo>
                <a:lnTo>
                  <a:pt x="2501" y="555"/>
                </a:lnTo>
                <a:lnTo>
                  <a:pt x="2492" y="606"/>
                </a:lnTo>
                <a:lnTo>
                  <a:pt x="2479" y="657"/>
                </a:lnTo>
                <a:lnTo>
                  <a:pt x="2460" y="705"/>
                </a:lnTo>
                <a:lnTo>
                  <a:pt x="2437" y="751"/>
                </a:lnTo>
                <a:lnTo>
                  <a:pt x="2410" y="794"/>
                </a:lnTo>
                <a:lnTo>
                  <a:pt x="2378" y="833"/>
                </a:lnTo>
                <a:lnTo>
                  <a:pt x="2343" y="868"/>
                </a:lnTo>
                <a:lnTo>
                  <a:pt x="2304" y="901"/>
                </a:lnTo>
                <a:lnTo>
                  <a:pt x="2263" y="928"/>
                </a:lnTo>
                <a:lnTo>
                  <a:pt x="2382" y="928"/>
                </a:lnTo>
                <a:lnTo>
                  <a:pt x="2420" y="931"/>
                </a:lnTo>
                <a:lnTo>
                  <a:pt x="2459" y="939"/>
                </a:lnTo>
                <a:lnTo>
                  <a:pt x="2497" y="952"/>
                </a:lnTo>
                <a:lnTo>
                  <a:pt x="2536" y="970"/>
                </a:lnTo>
                <a:lnTo>
                  <a:pt x="2572" y="991"/>
                </a:lnTo>
                <a:lnTo>
                  <a:pt x="2606" y="1015"/>
                </a:lnTo>
                <a:lnTo>
                  <a:pt x="2635" y="1042"/>
                </a:lnTo>
                <a:lnTo>
                  <a:pt x="2659" y="1070"/>
                </a:lnTo>
                <a:lnTo>
                  <a:pt x="2973" y="1509"/>
                </a:lnTo>
                <a:lnTo>
                  <a:pt x="2991" y="1538"/>
                </a:lnTo>
                <a:lnTo>
                  <a:pt x="3005" y="1571"/>
                </a:lnTo>
                <a:lnTo>
                  <a:pt x="3014" y="1604"/>
                </a:lnTo>
                <a:lnTo>
                  <a:pt x="3020" y="1641"/>
                </a:lnTo>
                <a:lnTo>
                  <a:pt x="3020" y="1677"/>
                </a:lnTo>
                <a:lnTo>
                  <a:pt x="3016" y="1713"/>
                </a:lnTo>
                <a:lnTo>
                  <a:pt x="3009" y="1748"/>
                </a:lnTo>
                <a:lnTo>
                  <a:pt x="2998" y="1780"/>
                </a:lnTo>
                <a:lnTo>
                  <a:pt x="2981" y="1811"/>
                </a:lnTo>
                <a:lnTo>
                  <a:pt x="2743" y="2178"/>
                </a:lnTo>
                <a:lnTo>
                  <a:pt x="2720" y="2209"/>
                </a:lnTo>
                <a:lnTo>
                  <a:pt x="2691" y="2238"/>
                </a:lnTo>
                <a:lnTo>
                  <a:pt x="2657" y="2265"/>
                </a:lnTo>
                <a:lnTo>
                  <a:pt x="2621" y="2287"/>
                </a:lnTo>
                <a:lnTo>
                  <a:pt x="2582" y="2305"/>
                </a:lnTo>
                <a:lnTo>
                  <a:pt x="2543" y="2317"/>
                </a:lnTo>
                <a:lnTo>
                  <a:pt x="2504" y="2324"/>
                </a:lnTo>
                <a:lnTo>
                  <a:pt x="2490" y="2353"/>
                </a:lnTo>
                <a:lnTo>
                  <a:pt x="2472" y="2378"/>
                </a:lnTo>
                <a:lnTo>
                  <a:pt x="2450" y="2400"/>
                </a:lnTo>
                <a:lnTo>
                  <a:pt x="2423" y="2418"/>
                </a:lnTo>
                <a:lnTo>
                  <a:pt x="2395" y="2432"/>
                </a:lnTo>
                <a:lnTo>
                  <a:pt x="2394" y="3504"/>
                </a:lnTo>
                <a:lnTo>
                  <a:pt x="2390" y="3551"/>
                </a:lnTo>
                <a:lnTo>
                  <a:pt x="2380" y="3595"/>
                </a:lnTo>
                <a:lnTo>
                  <a:pt x="2363" y="3637"/>
                </a:lnTo>
                <a:lnTo>
                  <a:pt x="2342" y="3676"/>
                </a:lnTo>
                <a:lnTo>
                  <a:pt x="2315" y="3711"/>
                </a:lnTo>
                <a:lnTo>
                  <a:pt x="2285" y="3742"/>
                </a:lnTo>
                <a:lnTo>
                  <a:pt x="2249" y="3769"/>
                </a:lnTo>
                <a:lnTo>
                  <a:pt x="2211" y="3791"/>
                </a:lnTo>
                <a:lnTo>
                  <a:pt x="2169" y="3807"/>
                </a:lnTo>
                <a:lnTo>
                  <a:pt x="2124" y="3817"/>
                </a:lnTo>
                <a:lnTo>
                  <a:pt x="2078" y="3820"/>
                </a:lnTo>
                <a:lnTo>
                  <a:pt x="1926" y="3820"/>
                </a:lnTo>
                <a:lnTo>
                  <a:pt x="1879" y="3817"/>
                </a:lnTo>
                <a:lnTo>
                  <a:pt x="1835" y="3807"/>
                </a:lnTo>
                <a:lnTo>
                  <a:pt x="1793" y="3791"/>
                </a:lnTo>
                <a:lnTo>
                  <a:pt x="1755" y="3769"/>
                </a:lnTo>
                <a:lnTo>
                  <a:pt x="1719" y="3742"/>
                </a:lnTo>
                <a:lnTo>
                  <a:pt x="1688" y="3711"/>
                </a:lnTo>
                <a:lnTo>
                  <a:pt x="1661" y="3676"/>
                </a:lnTo>
                <a:lnTo>
                  <a:pt x="1639" y="3637"/>
                </a:lnTo>
                <a:lnTo>
                  <a:pt x="1623" y="3595"/>
                </a:lnTo>
                <a:lnTo>
                  <a:pt x="1612" y="3551"/>
                </a:lnTo>
                <a:lnTo>
                  <a:pt x="1609" y="3504"/>
                </a:lnTo>
                <a:lnTo>
                  <a:pt x="1607" y="2430"/>
                </a:lnTo>
                <a:lnTo>
                  <a:pt x="1577" y="2418"/>
                </a:lnTo>
                <a:lnTo>
                  <a:pt x="1551" y="2399"/>
                </a:lnTo>
                <a:lnTo>
                  <a:pt x="1527" y="2378"/>
                </a:lnTo>
                <a:lnTo>
                  <a:pt x="1508" y="2352"/>
                </a:lnTo>
                <a:lnTo>
                  <a:pt x="1494" y="2323"/>
                </a:lnTo>
                <a:lnTo>
                  <a:pt x="1484" y="2292"/>
                </a:lnTo>
                <a:lnTo>
                  <a:pt x="1481" y="2259"/>
                </a:lnTo>
                <a:lnTo>
                  <a:pt x="1481" y="1405"/>
                </a:lnTo>
                <a:lnTo>
                  <a:pt x="1411" y="1457"/>
                </a:lnTo>
                <a:lnTo>
                  <a:pt x="1383" y="1473"/>
                </a:lnTo>
                <a:lnTo>
                  <a:pt x="1352" y="1486"/>
                </a:lnTo>
                <a:lnTo>
                  <a:pt x="1321" y="1493"/>
                </a:lnTo>
                <a:lnTo>
                  <a:pt x="1286" y="1495"/>
                </a:lnTo>
                <a:lnTo>
                  <a:pt x="1250" y="1492"/>
                </a:lnTo>
                <a:lnTo>
                  <a:pt x="1215" y="1483"/>
                </a:lnTo>
                <a:lnTo>
                  <a:pt x="1181" y="1469"/>
                </a:lnTo>
                <a:lnTo>
                  <a:pt x="1151" y="1451"/>
                </a:lnTo>
                <a:lnTo>
                  <a:pt x="1125" y="1427"/>
                </a:lnTo>
                <a:lnTo>
                  <a:pt x="1013" y="1309"/>
                </a:lnTo>
                <a:lnTo>
                  <a:pt x="1007" y="1332"/>
                </a:lnTo>
                <a:lnTo>
                  <a:pt x="997" y="1353"/>
                </a:lnTo>
                <a:lnTo>
                  <a:pt x="982" y="1369"/>
                </a:lnTo>
                <a:lnTo>
                  <a:pt x="963" y="1382"/>
                </a:lnTo>
                <a:lnTo>
                  <a:pt x="941" y="1390"/>
                </a:lnTo>
                <a:lnTo>
                  <a:pt x="915" y="1394"/>
                </a:lnTo>
                <a:lnTo>
                  <a:pt x="786" y="1394"/>
                </a:lnTo>
                <a:lnTo>
                  <a:pt x="764" y="1391"/>
                </a:lnTo>
                <a:lnTo>
                  <a:pt x="742" y="1385"/>
                </a:lnTo>
                <a:lnTo>
                  <a:pt x="723" y="1375"/>
                </a:lnTo>
                <a:lnTo>
                  <a:pt x="707" y="1362"/>
                </a:lnTo>
                <a:lnTo>
                  <a:pt x="694" y="1345"/>
                </a:lnTo>
                <a:lnTo>
                  <a:pt x="684" y="1326"/>
                </a:lnTo>
                <a:lnTo>
                  <a:pt x="682" y="1304"/>
                </a:lnTo>
                <a:lnTo>
                  <a:pt x="682" y="911"/>
                </a:lnTo>
                <a:lnTo>
                  <a:pt x="672" y="907"/>
                </a:lnTo>
                <a:lnTo>
                  <a:pt x="665" y="901"/>
                </a:lnTo>
                <a:lnTo>
                  <a:pt x="659" y="894"/>
                </a:lnTo>
                <a:lnTo>
                  <a:pt x="652" y="888"/>
                </a:lnTo>
                <a:lnTo>
                  <a:pt x="599" y="900"/>
                </a:lnTo>
                <a:lnTo>
                  <a:pt x="551" y="913"/>
                </a:lnTo>
                <a:lnTo>
                  <a:pt x="486" y="935"/>
                </a:lnTo>
                <a:lnTo>
                  <a:pt x="428" y="956"/>
                </a:lnTo>
                <a:lnTo>
                  <a:pt x="378" y="975"/>
                </a:lnTo>
                <a:lnTo>
                  <a:pt x="335" y="994"/>
                </a:lnTo>
                <a:lnTo>
                  <a:pt x="297" y="1013"/>
                </a:lnTo>
                <a:lnTo>
                  <a:pt x="266" y="1030"/>
                </a:lnTo>
                <a:lnTo>
                  <a:pt x="239" y="1045"/>
                </a:lnTo>
                <a:lnTo>
                  <a:pt x="218" y="1059"/>
                </a:lnTo>
                <a:lnTo>
                  <a:pt x="202" y="1071"/>
                </a:lnTo>
                <a:lnTo>
                  <a:pt x="190" y="1080"/>
                </a:lnTo>
                <a:lnTo>
                  <a:pt x="182" y="1087"/>
                </a:lnTo>
                <a:lnTo>
                  <a:pt x="177" y="1092"/>
                </a:lnTo>
                <a:lnTo>
                  <a:pt x="176" y="1094"/>
                </a:lnTo>
                <a:lnTo>
                  <a:pt x="154" y="1120"/>
                </a:lnTo>
                <a:lnTo>
                  <a:pt x="131" y="1139"/>
                </a:lnTo>
                <a:lnTo>
                  <a:pt x="107" y="1149"/>
                </a:lnTo>
                <a:lnTo>
                  <a:pt x="83" y="1153"/>
                </a:lnTo>
                <a:lnTo>
                  <a:pt x="78" y="1153"/>
                </a:lnTo>
                <a:lnTo>
                  <a:pt x="71" y="1151"/>
                </a:lnTo>
                <a:lnTo>
                  <a:pt x="62" y="1150"/>
                </a:lnTo>
                <a:lnTo>
                  <a:pt x="51" y="1146"/>
                </a:lnTo>
                <a:lnTo>
                  <a:pt x="41" y="1140"/>
                </a:lnTo>
                <a:lnTo>
                  <a:pt x="31" y="1132"/>
                </a:lnTo>
                <a:lnTo>
                  <a:pt x="21" y="1120"/>
                </a:lnTo>
                <a:lnTo>
                  <a:pt x="13" y="1105"/>
                </a:lnTo>
                <a:lnTo>
                  <a:pt x="6" y="1086"/>
                </a:lnTo>
                <a:lnTo>
                  <a:pt x="1" y="1063"/>
                </a:lnTo>
                <a:lnTo>
                  <a:pt x="0" y="1035"/>
                </a:lnTo>
                <a:lnTo>
                  <a:pt x="0" y="215"/>
                </a:lnTo>
                <a:lnTo>
                  <a:pt x="1" y="187"/>
                </a:lnTo>
                <a:lnTo>
                  <a:pt x="6" y="164"/>
                </a:lnTo>
                <a:lnTo>
                  <a:pt x="13" y="145"/>
                </a:lnTo>
                <a:lnTo>
                  <a:pt x="21" y="130"/>
                </a:lnTo>
                <a:lnTo>
                  <a:pt x="31" y="118"/>
                </a:lnTo>
                <a:lnTo>
                  <a:pt x="41" y="110"/>
                </a:lnTo>
                <a:lnTo>
                  <a:pt x="51" y="104"/>
                </a:lnTo>
                <a:lnTo>
                  <a:pt x="62" y="101"/>
                </a:lnTo>
                <a:lnTo>
                  <a:pt x="70" y="98"/>
                </a:lnTo>
                <a:lnTo>
                  <a:pt x="78" y="97"/>
                </a:lnTo>
                <a:lnTo>
                  <a:pt x="83" y="97"/>
                </a:lnTo>
                <a:lnTo>
                  <a:pt x="107" y="101"/>
                </a:lnTo>
                <a:lnTo>
                  <a:pt x="131" y="112"/>
                </a:lnTo>
                <a:lnTo>
                  <a:pt x="154" y="131"/>
                </a:lnTo>
                <a:lnTo>
                  <a:pt x="177" y="158"/>
                </a:lnTo>
                <a:lnTo>
                  <a:pt x="178" y="159"/>
                </a:lnTo>
                <a:lnTo>
                  <a:pt x="183" y="164"/>
                </a:lnTo>
                <a:lnTo>
                  <a:pt x="191" y="171"/>
                </a:lnTo>
                <a:lnTo>
                  <a:pt x="203" y="180"/>
                </a:lnTo>
                <a:lnTo>
                  <a:pt x="219" y="192"/>
                </a:lnTo>
                <a:lnTo>
                  <a:pt x="240" y="206"/>
                </a:lnTo>
                <a:lnTo>
                  <a:pt x="266" y="222"/>
                </a:lnTo>
                <a:lnTo>
                  <a:pt x="297" y="238"/>
                </a:lnTo>
                <a:lnTo>
                  <a:pt x="335" y="257"/>
                </a:lnTo>
                <a:lnTo>
                  <a:pt x="378" y="277"/>
                </a:lnTo>
                <a:lnTo>
                  <a:pt x="429" y="296"/>
                </a:lnTo>
                <a:lnTo>
                  <a:pt x="486" y="317"/>
                </a:lnTo>
                <a:lnTo>
                  <a:pt x="551" y="338"/>
                </a:lnTo>
                <a:lnTo>
                  <a:pt x="602" y="352"/>
                </a:lnTo>
                <a:lnTo>
                  <a:pt x="655" y="365"/>
                </a:lnTo>
                <a:lnTo>
                  <a:pt x="676" y="350"/>
                </a:lnTo>
                <a:lnTo>
                  <a:pt x="701" y="338"/>
                </a:lnTo>
                <a:lnTo>
                  <a:pt x="728" y="331"/>
                </a:lnTo>
                <a:lnTo>
                  <a:pt x="756" y="329"/>
                </a:lnTo>
                <a:lnTo>
                  <a:pt x="947" y="329"/>
                </a:lnTo>
                <a:lnTo>
                  <a:pt x="976" y="332"/>
                </a:lnTo>
                <a:lnTo>
                  <a:pt x="1004" y="341"/>
                </a:lnTo>
                <a:lnTo>
                  <a:pt x="1028" y="353"/>
                </a:lnTo>
                <a:lnTo>
                  <a:pt x="1049" y="370"/>
                </a:lnTo>
                <a:lnTo>
                  <a:pt x="1067" y="391"/>
                </a:lnTo>
                <a:lnTo>
                  <a:pt x="1080" y="415"/>
                </a:lnTo>
                <a:lnTo>
                  <a:pt x="1088" y="442"/>
                </a:lnTo>
                <a:lnTo>
                  <a:pt x="1115" y="463"/>
                </a:lnTo>
                <a:lnTo>
                  <a:pt x="1137" y="487"/>
                </a:lnTo>
                <a:lnTo>
                  <a:pt x="1155" y="514"/>
                </a:lnTo>
                <a:lnTo>
                  <a:pt x="1169" y="544"/>
                </a:lnTo>
                <a:lnTo>
                  <a:pt x="1179" y="576"/>
                </a:lnTo>
                <a:lnTo>
                  <a:pt x="1181" y="611"/>
                </a:lnTo>
                <a:lnTo>
                  <a:pt x="1181" y="639"/>
                </a:lnTo>
                <a:lnTo>
                  <a:pt x="1179" y="674"/>
                </a:lnTo>
                <a:lnTo>
                  <a:pt x="1169" y="706"/>
                </a:lnTo>
                <a:lnTo>
                  <a:pt x="1155" y="737"/>
                </a:lnTo>
                <a:lnTo>
                  <a:pt x="1137" y="765"/>
                </a:lnTo>
                <a:lnTo>
                  <a:pt x="1115" y="790"/>
                </a:lnTo>
                <a:lnTo>
                  <a:pt x="1088" y="810"/>
                </a:lnTo>
                <a:lnTo>
                  <a:pt x="1081" y="837"/>
                </a:lnTo>
                <a:lnTo>
                  <a:pt x="1069" y="860"/>
                </a:lnTo>
                <a:lnTo>
                  <a:pt x="1053" y="881"/>
                </a:lnTo>
                <a:lnTo>
                  <a:pt x="1034" y="899"/>
                </a:lnTo>
                <a:lnTo>
                  <a:pt x="1196" y="1058"/>
                </a:lnTo>
                <a:lnTo>
                  <a:pt x="1217" y="1074"/>
                </a:lnTo>
                <a:lnTo>
                  <a:pt x="1243" y="1086"/>
                </a:lnTo>
                <a:lnTo>
                  <a:pt x="1271" y="1094"/>
                </a:lnTo>
                <a:lnTo>
                  <a:pt x="1300" y="1097"/>
                </a:lnTo>
                <a:lnTo>
                  <a:pt x="1326" y="1094"/>
                </a:lnTo>
                <a:lnTo>
                  <a:pt x="1350" y="1088"/>
                </a:lnTo>
                <a:lnTo>
                  <a:pt x="1372" y="1078"/>
                </a:lnTo>
                <a:lnTo>
                  <a:pt x="1375" y="1076"/>
                </a:lnTo>
                <a:lnTo>
                  <a:pt x="1382" y="1071"/>
                </a:lnTo>
                <a:lnTo>
                  <a:pt x="1392" y="1062"/>
                </a:lnTo>
                <a:lnTo>
                  <a:pt x="1406" y="1051"/>
                </a:lnTo>
                <a:lnTo>
                  <a:pt x="1424" y="1038"/>
                </a:lnTo>
                <a:lnTo>
                  <a:pt x="1443" y="1026"/>
                </a:lnTo>
                <a:lnTo>
                  <a:pt x="1466" y="1010"/>
                </a:lnTo>
                <a:lnTo>
                  <a:pt x="1490" y="995"/>
                </a:lnTo>
                <a:lnTo>
                  <a:pt x="1516" y="980"/>
                </a:lnTo>
                <a:lnTo>
                  <a:pt x="1541" y="966"/>
                </a:lnTo>
                <a:lnTo>
                  <a:pt x="1568" y="955"/>
                </a:lnTo>
                <a:lnTo>
                  <a:pt x="1594" y="944"/>
                </a:lnTo>
                <a:lnTo>
                  <a:pt x="1619" y="935"/>
                </a:lnTo>
                <a:lnTo>
                  <a:pt x="1645" y="930"/>
                </a:lnTo>
                <a:lnTo>
                  <a:pt x="1668" y="928"/>
                </a:lnTo>
                <a:lnTo>
                  <a:pt x="1741" y="928"/>
                </a:lnTo>
                <a:lnTo>
                  <a:pt x="1699" y="901"/>
                </a:lnTo>
                <a:lnTo>
                  <a:pt x="1660" y="868"/>
                </a:lnTo>
                <a:lnTo>
                  <a:pt x="1625" y="833"/>
                </a:lnTo>
                <a:lnTo>
                  <a:pt x="1594" y="794"/>
                </a:lnTo>
                <a:lnTo>
                  <a:pt x="1566" y="751"/>
                </a:lnTo>
                <a:lnTo>
                  <a:pt x="1544" y="705"/>
                </a:lnTo>
                <a:lnTo>
                  <a:pt x="1525" y="657"/>
                </a:lnTo>
                <a:lnTo>
                  <a:pt x="1511" y="606"/>
                </a:lnTo>
                <a:lnTo>
                  <a:pt x="1503" y="554"/>
                </a:lnTo>
                <a:lnTo>
                  <a:pt x="1501" y="500"/>
                </a:lnTo>
                <a:lnTo>
                  <a:pt x="1504" y="442"/>
                </a:lnTo>
                <a:lnTo>
                  <a:pt x="1513" y="386"/>
                </a:lnTo>
                <a:lnTo>
                  <a:pt x="1530" y="331"/>
                </a:lnTo>
                <a:lnTo>
                  <a:pt x="1551" y="280"/>
                </a:lnTo>
                <a:lnTo>
                  <a:pt x="1579" y="232"/>
                </a:lnTo>
                <a:lnTo>
                  <a:pt x="1610" y="188"/>
                </a:lnTo>
                <a:lnTo>
                  <a:pt x="1647" y="146"/>
                </a:lnTo>
                <a:lnTo>
                  <a:pt x="1688" y="110"/>
                </a:lnTo>
                <a:lnTo>
                  <a:pt x="1733" y="77"/>
                </a:lnTo>
                <a:lnTo>
                  <a:pt x="1781" y="51"/>
                </a:lnTo>
                <a:lnTo>
                  <a:pt x="1833" y="30"/>
                </a:lnTo>
                <a:lnTo>
                  <a:pt x="1886" y="13"/>
                </a:lnTo>
                <a:lnTo>
                  <a:pt x="1944" y="3"/>
                </a:lnTo>
                <a:lnTo>
                  <a:pt x="2002" y="0"/>
                </a:lnTo>
                <a:close/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TextBox 152"/>
          <p:cNvSpPr txBox="1"/>
          <p:nvPr/>
        </p:nvSpPr>
        <p:spPr>
          <a:xfrm>
            <a:off x="8512964" y="1541867"/>
            <a:ext cx="1265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INFOGRRAPHIC</a:t>
            </a:r>
          </a:p>
        </p:txBody>
      </p:sp>
      <p:grpSp>
        <p:nvGrpSpPr>
          <p:cNvPr id="154" name="Group 946"/>
          <p:cNvGrpSpPr>
            <a:grpSpLocks noChangeAspect="1"/>
          </p:cNvGrpSpPr>
          <p:nvPr/>
        </p:nvGrpSpPr>
        <p:grpSpPr bwMode="auto">
          <a:xfrm>
            <a:off x="2356368" y="1875592"/>
            <a:ext cx="405764" cy="405600"/>
            <a:chOff x="7386" y="165"/>
            <a:chExt cx="2454" cy="2453"/>
          </a:xfrm>
          <a:solidFill>
            <a:schemeClr val="tx1"/>
          </a:solidFill>
        </p:grpSpPr>
        <p:sp>
          <p:nvSpPr>
            <p:cNvPr id="155" name="Freeform 948"/>
            <p:cNvSpPr>
              <a:spLocks/>
            </p:cNvSpPr>
            <p:nvPr/>
          </p:nvSpPr>
          <p:spPr bwMode="auto">
            <a:xfrm>
              <a:off x="8217" y="1443"/>
              <a:ext cx="1007" cy="561"/>
            </a:xfrm>
            <a:custGeom>
              <a:avLst/>
              <a:gdLst>
                <a:gd name="T0" fmla="*/ 833 w 2014"/>
                <a:gd name="T1" fmla="*/ 0 h 1124"/>
                <a:gd name="T2" fmla="*/ 2014 w 2014"/>
                <a:gd name="T3" fmla="*/ 0 h 1124"/>
                <a:gd name="T4" fmla="*/ 2000 w 2014"/>
                <a:gd name="T5" fmla="*/ 103 h 1124"/>
                <a:gd name="T6" fmla="*/ 1978 w 2014"/>
                <a:gd name="T7" fmla="*/ 204 h 1124"/>
                <a:gd name="T8" fmla="*/ 1948 w 2014"/>
                <a:gd name="T9" fmla="*/ 301 h 1124"/>
                <a:gd name="T10" fmla="*/ 1911 w 2014"/>
                <a:gd name="T11" fmla="*/ 396 h 1124"/>
                <a:gd name="T12" fmla="*/ 1868 w 2014"/>
                <a:gd name="T13" fmla="*/ 485 h 1124"/>
                <a:gd name="T14" fmla="*/ 1816 w 2014"/>
                <a:gd name="T15" fmla="*/ 570 h 1124"/>
                <a:gd name="T16" fmla="*/ 1758 w 2014"/>
                <a:gd name="T17" fmla="*/ 652 h 1124"/>
                <a:gd name="T18" fmla="*/ 1694 w 2014"/>
                <a:gd name="T19" fmla="*/ 728 h 1124"/>
                <a:gd name="T20" fmla="*/ 1624 w 2014"/>
                <a:gd name="T21" fmla="*/ 798 h 1124"/>
                <a:gd name="T22" fmla="*/ 1548 w 2014"/>
                <a:gd name="T23" fmla="*/ 862 h 1124"/>
                <a:gd name="T24" fmla="*/ 1467 w 2014"/>
                <a:gd name="T25" fmla="*/ 921 h 1124"/>
                <a:gd name="T26" fmla="*/ 1381 w 2014"/>
                <a:gd name="T27" fmla="*/ 972 h 1124"/>
                <a:gd name="T28" fmla="*/ 1292 w 2014"/>
                <a:gd name="T29" fmla="*/ 1018 h 1124"/>
                <a:gd name="T30" fmla="*/ 1198 w 2014"/>
                <a:gd name="T31" fmla="*/ 1055 h 1124"/>
                <a:gd name="T32" fmla="*/ 1101 w 2014"/>
                <a:gd name="T33" fmla="*/ 1085 h 1124"/>
                <a:gd name="T34" fmla="*/ 1000 w 2014"/>
                <a:gd name="T35" fmla="*/ 1106 h 1124"/>
                <a:gd name="T36" fmla="*/ 897 w 2014"/>
                <a:gd name="T37" fmla="*/ 1119 h 1124"/>
                <a:gd name="T38" fmla="*/ 792 w 2014"/>
                <a:gd name="T39" fmla="*/ 1124 h 1124"/>
                <a:gd name="T40" fmla="*/ 692 w 2014"/>
                <a:gd name="T41" fmla="*/ 1121 h 1124"/>
                <a:gd name="T42" fmla="*/ 594 w 2014"/>
                <a:gd name="T43" fmla="*/ 1109 h 1124"/>
                <a:gd name="T44" fmla="*/ 500 w 2014"/>
                <a:gd name="T45" fmla="*/ 1089 h 1124"/>
                <a:gd name="T46" fmla="*/ 407 w 2014"/>
                <a:gd name="T47" fmla="*/ 1062 h 1124"/>
                <a:gd name="T48" fmla="*/ 318 w 2014"/>
                <a:gd name="T49" fmla="*/ 1030 h 1124"/>
                <a:gd name="T50" fmla="*/ 233 w 2014"/>
                <a:gd name="T51" fmla="*/ 990 h 1124"/>
                <a:gd name="T52" fmla="*/ 151 w 2014"/>
                <a:gd name="T53" fmla="*/ 943 h 1124"/>
                <a:gd name="T54" fmla="*/ 73 w 2014"/>
                <a:gd name="T55" fmla="*/ 891 h 1124"/>
                <a:gd name="T56" fmla="*/ 0 w 2014"/>
                <a:gd name="T57" fmla="*/ 833 h 1124"/>
                <a:gd name="T58" fmla="*/ 833 w 2014"/>
                <a:gd name="T59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14" h="1124">
                  <a:moveTo>
                    <a:pt x="833" y="0"/>
                  </a:moveTo>
                  <a:lnTo>
                    <a:pt x="2014" y="0"/>
                  </a:lnTo>
                  <a:lnTo>
                    <a:pt x="2000" y="103"/>
                  </a:lnTo>
                  <a:lnTo>
                    <a:pt x="1978" y="204"/>
                  </a:lnTo>
                  <a:lnTo>
                    <a:pt x="1948" y="301"/>
                  </a:lnTo>
                  <a:lnTo>
                    <a:pt x="1911" y="396"/>
                  </a:lnTo>
                  <a:lnTo>
                    <a:pt x="1868" y="485"/>
                  </a:lnTo>
                  <a:lnTo>
                    <a:pt x="1816" y="570"/>
                  </a:lnTo>
                  <a:lnTo>
                    <a:pt x="1758" y="652"/>
                  </a:lnTo>
                  <a:lnTo>
                    <a:pt x="1694" y="728"/>
                  </a:lnTo>
                  <a:lnTo>
                    <a:pt x="1624" y="798"/>
                  </a:lnTo>
                  <a:lnTo>
                    <a:pt x="1548" y="862"/>
                  </a:lnTo>
                  <a:lnTo>
                    <a:pt x="1467" y="921"/>
                  </a:lnTo>
                  <a:lnTo>
                    <a:pt x="1381" y="972"/>
                  </a:lnTo>
                  <a:lnTo>
                    <a:pt x="1292" y="1018"/>
                  </a:lnTo>
                  <a:lnTo>
                    <a:pt x="1198" y="1055"/>
                  </a:lnTo>
                  <a:lnTo>
                    <a:pt x="1101" y="1085"/>
                  </a:lnTo>
                  <a:lnTo>
                    <a:pt x="1000" y="1106"/>
                  </a:lnTo>
                  <a:lnTo>
                    <a:pt x="897" y="1119"/>
                  </a:lnTo>
                  <a:lnTo>
                    <a:pt x="792" y="1124"/>
                  </a:lnTo>
                  <a:lnTo>
                    <a:pt x="692" y="1121"/>
                  </a:lnTo>
                  <a:lnTo>
                    <a:pt x="594" y="1109"/>
                  </a:lnTo>
                  <a:lnTo>
                    <a:pt x="500" y="1089"/>
                  </a:lnTo>
                  <a:lnTo>
                    <a:pt x="407" y="1062"/>
                  </a:lnTo>
                  <a:lnTo>
                    <a:pt x="318" y="1030"/>
                  </a:lnTo>
                  <a:lnTo>
                    <a:pt x="233" y="990"/>
                  </a:lnTo>
                  <a:lnTo>
                    <a:pt x="151" y="943"/>
                  </a:lnTo>
                  <a:lnTo>
                    <a:pt x="73" y="891"/>
                  </a:lnTo>
                  <a:lnTo>
                    <a:pt x="0" y="833"/>
                  </a:lnTo>
                  <a:lnTo>
                    <a:pt x="83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949"/>
            <p:cNvSpPr>
              <a:spLocks noEditPoints="1"/>
            </p:cNvSpPr>
            <p:nvPr/>
          </p:nvSpPr>
          <p:spPr bwMode="auto">
            <a:xfrm>
              <a:off x="7386" y="165"/>
              <a:ext cx="2454" cy="2453"/>
            </a:xfrm>
            <a:custGeom>
              <a:avLst/>
              <a:gdLst>
                <a:gd name="T0" fmla="*/ 2222 w 4908"/>
                <a:gd name="T1" fmla="*/ 1040 h 4906"/>
                <a:gd name="T2" fmla="*/ 1898 w 4908"/>
                <a:gd name="T3" fmla="*/ 1134 h 4906"/>
                <a:gd name="T4" fmla="*/ 1609 w 4908"/>
                <a:gd name="T5" fmla="*/ 1298 h 4906"/>
                <a:gd name="T6" fmla="*/ 1368 w 4908"/>
                <a:gd name="T7" fmla="*/ 1523 h 4906"/>
                <a:gd name="T8" fmla="*/ 1182 w 4908"/>
                <a:gd name="T9" fmla="*/ 1796 h 4906"/>
                <a:gd name="T10" fmla="*/ 1064 w 4908"/>
                <a:gd name="T11" fmla="*/ 2109 h 4906"/>
                <a:gd name="T12" fmla="*/ 1023 w 4908"/>
                <a:gd name="T13" fmla="*/ 2452 h 4906"/>
                <a:gd name="T14" fmla="*/ 1064 w 4908"/>
                <a:gd name="T15" fmla="*/ 2796 h 4906"/>
                <a:gd name="T16" fmla="*/ 1182 w 4908"/>
                <a:gd name="T17" fmla="*/ 3110 h 4906"/>
                <a:gd name="T18" fmla="*/ 1368 w 4908"/>
                <a:gd name="T19" fmla="*/ 3384 h 4906"/>
                <a:gd name="T20" fmla="*/ 1609 w 4908"/>
                <a:gd name="T21" fmla="*/ 3607 h 4906"/>
                <a:gd name="T22" fmla="*/ 1898 w 4908"/>
                <a:gd name="T23" fmla="*/ 3771 h 4906"/>
                <a:gd name="T24" fmla="*/ 2222 w 4908"/>
                <a:gd name="T25" fmla="*/ 3864 h 4906"/>
                <a:gd name="T26" fmla="*/ 2571 w 4908"/>
                <a:gd name="T27" fmla="*/ 3879 h 4906"/>
                <a:gd name="T28" fmla="*/ 2906 w 4908"/>
                <a:gd name="T29" fmla="*/ 3811 h 4906"/>
                <a:gd name="T30" fmla="*/ 3208 w 4908"/>
                <a:gd name="T31" fmla="*/ 3670 h 4906"/>
                <a:gd name="T32" fmla="*/ 3465 w 4908"/>
                <a:gd name="T33" fmla="*/ 3464 h 4906"/>
                <a:gd name="T34" fmla="*/ 3671 w 4908"/>
                <a:gd name="T35" fmla="*/ 3205 h 4906"/>
                <a:gd name="T36" fmla="*/ 3812 w 4908"/>
                <a:gd name="T37" fmla="*/ 2905 h 4906"/>
                <a:gd name="T38" fmla="*/ 3880 w 4908"/>
                <a:gd name="T39" fmla="*/ 2570 h 4906"/>
                <a:gd name="T40" fmla="*/ 3867 w 4908"/>
                <a:gd name="T41" fmla="*/ 2220 h 4906"/>
                <a:gd name="T42" fmla="*/ 3773 w 4908"/>
                <a:gd name="T43" fmla="*/ 1896 h 4906"/>
                <a:gd name="T44" fmla="*/ 3610 w 4908"/>
                <a:gd name="T45" fmla="*/ 1609 h 4906"/>
                <a:gd name="T46" fmla="*/ 3385 w 4908"/>
                <a:gd name="T47" fmla="*/ 1366 h 4906"/>
                <a:gd name="T48" fmla="*/ 3111 w 4908"/>
                <a:gd name="T49" fmla="*/ 1182 h 4906"/>
                <a:gd name="T50" fmla="*/ 2797 w 4908"/>
                <a:gd name="T51" fmla="*/ 1063 h 4906"/>
                <a:gd name="T52" fmla="*/ 2455 w 4908"/>
                <a:gd name="T53" fmla="*/ 1021 h 4906"/>
                <a:gd name="T54" fmla="*/ 2943 w 4908"/>
                <a:gd name="T55" fmla="*/ 575 h 4906"/>
                <a:gd name="T56" fmla="*/ 3245 w 4908"/>
                <a:gd name="T57" fmla="*/ 680 h 4906"/>
                <a:gd name="T58" fmla="*/ 3912 w 4908"/>
                <a:gd name="T59" fmla="*/ 441 h 4906"/>
                <a:gd name="T60" fmla="*/ 4193 w 4908"/>
                <a:gd name="T61" fmla="*/ 1590 h 4906"/>
                <a:gd name="T62" fmla="*/ 4333 w 4908"/>
                <a:gd name="T63" fmla="*/ 1963 h 4906"/>
                <a:gd name="T64" fmla="*/ 4333 w 4908"/>
                <a:gd name="T65" fmla="*/ 2942 h 4906"/>
                <a:gd name="T66" fmla="*/ 4227 w 4908"/>
                <a:gd name="T67" fmla="*/ 3244 h 4906"/>
                <a:gd name="T68" fmla="*/ 4467 w 4908"/>
                <a:gd name="T69" fmla="*/ 3909 h 4906"/>
                <a:gd name="T70" fmla="*/ 3342 w 4908"/>
                <a:gd name="T71" fmla="*/ 4178 h 4906"/>
                <a:gd name="T72" fmla="*/ 3045 w 4908"/>
                <a:gd name="T73" fmla="*/ 4302 h 4906"/>
                <a:gd name="T74" fmla="*/ 2060 w 4908"/>
                <a:gd name="T75" fmla="*/ 4906 h 4906"/>
                <a:gd name="T76" fmla="*/ 1761 w 4908"/>
                <a:gd name="T77" fmla="*/ 4266 h 4906"/>
                <a:gd name="T78" fmla="*/ 1472 w 4908"/>
                <a:gd name="T79" fmla="*/ 4126 h 4906"/>
                <a:gd name="T80" fmla="*/ 778 w 4908"/>
                <a:gd name="T81" fmla="*/ 3434 h 4906"/>
                <a:gd name="T82" fmla="*/ 640 w 4908"/>
                <a:gd name="T83" fmla="*/ 3146 h 4906"/>
                <a:gd name="T84" fmla="*/ 0 w 4908"/>
                <a:gd name="T85" fmla="*/ 2845 h 4906"/>
                <a:gd name="T86" fmla="*/ 613 w 4908"/>
                <a:gd name="T87" fmla="*/ 1835 h 4906"/>
                <a:gd name="T88" fmla="*/ 778 w 4908"/>
                <a:gd name="T89" fmla="*/ 1470 h 4906"/>
                <a:gd name="T90" fmla="*/ 1472 w 4908"/>
                <a:gd name="T91" fmla="*/ 779 h 4906"/>
                <a:gd name="T92" fmla="*/ 1761 w 4908"/>
                <a:gd name="T93" fmla="*/ 640 h 4906"/>
                <a:gd name="T94" fmla="*/ 2060 w 4908"/>
                <a:gd name="T95" fmla="*/ 0 h 4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908" h="4906">
                  <a:moveTo>
                    <a:pt x="2455" y="1021"/>
                  </a:moveTo>
                  <a:lnTo>
                    <a:pt x="2337" y="1027"/>
                  </a:lnTo>
                  <a:lnTo>
                    <a:pt x="2222" y="1040"/>
                  </a:lnTo>
                  <a:lnTo>
                    <a:pt x="2111" y="1063"/>
                  </a:lnTo>
                  <a:lnTo>
                    <a:pt x="2002" y="1096"/>
                  </a:lnTo>
                  <a:lnTo>
                    <a:pt x="1898" y="1134"/>
                  </a:lnTo>
                  <a:lnTo>
                    <a:pt x="1797" y="1182"/>
                  </a:lnTo>
                  <a:lnTo>
                    <a:pt x="1700" y="1237"/>
                  </a:lnTo>
                  <a:lnTo>
                    <a:pt x="1609" y="1298"/>
                  </a:lnTo>
                  <a:lnTo>
                    <a:pt x="1523" y="1366"/>
                  </a:lnTo>
                  <a:lnTo>
                    <a:pt x="1442" y="1441"/>
                  </a:lnTo>
                  <a:lnTo>
                    <a:pt x="1368" y="1523"/>
                  </a:lnTo>
                  <a:lnTo>
                    <a:pt x="1299" y="1609"/>
                  </a:lnTo>
                  <a:lnTo>
                    <a:pt x="1237" y="1700"/>
                  </a:lnTo>
                  <a:lnTo>
                    <a:pt x="1182" y="1796"/>
                  </a:lnTo>
                  <a:lnTo>
                    <a:pt x="1136" y="1896"/>
                  </a:lnTo>
                  <a:lnTo>
                    <a:pt x="1096" y="2000"/>
                  </a:lnTo>
                  <a:lnTo>
                    <a:pt x="1064" y="2109"/>
                  </a:lnTo>
                  <a:lnTo>
                    <a:pt x="1042" y="2220"/>
                  </a:lnTo>
                  <a:lnTo>
                    <a:pt x="1027" y="2335"/>
                  </a:lnTo>
                  <a:lnTo>
                    <a:pt x="1023" y="2452"/>
                  </a:lnTo>
                  <a:lnTo>
                    <a:pt x="1027" y="2570"/>
                  </a:lnTo>
                  <a:lnTo>
                    <a:pt x="1042" y="2685"/>
                  </a:lnTo>
                  <a:lnTo>
                    <a:pt x="1064" y="2796"/>
                  </a:lnTo>
                  <a:lnTo>
                    <a:pt x="1096" y="2905"/>
                  </a:lnTo>
                  <a:lnTo>
                    <a:pt x="1136" y="3009"/>
                  </a:lnTo>
                  <a:lnTo>
                    <a:pt x="1182" y="3110"/>
                  </a:lnTo>
                  <a:lnTo>
                    <a:pt x="1237" y="3205"/>
                  </a:lnTo>
                  <a:lnTo>
                    <a:pt x="1299" y="3298"/>
                  </a:lnTo>
                  <a:lnTo>
                    <a:pt x="1368" y="3384"/>
                  </a:lnTo>
                  <a:lnTo>
                    <a:pt x="1442" y="3464"/>
                  </a:lnTo>
                  <a:lnTo>
                    <a:pt x="1523" y="3539"/>
                  </a:lnTo>
                  <a:lnTo>
                    <a:pt x="1609" y="3607"/>
                  </a:lnTo>
                  <a:lnTo>
                    <a:pt x="1700" y="3670"/>
                  </a:lnTo>
                  <a:lnTo>
                    <a:pt x="1797" y="3723"/>
                  </a:lnTo>
                  <a:lnTo>
                    <a:pt x="1898" y="3771"/>
                  </a:lnTo>
                  <a:lnTo>
                    <a:pt x="2002" y="3811"/>
                  </a:lnTo>
                  <a:lnTo>
                    <a:pt x="2111" y="3842"/>
                  </a:lnTo>
                  <a:lnTo>
                    <a:pt x="2222" y="3864"/>
                  </a:lnTo>
                  <a:lnTo>
                    <a:pt x="2337" y="3879"/>
                  </a:lnTo>
                  <a:lnTo>
                    <a:pt x="2455" y="3884"/>
                  </a:lnTo>
                  <a:lnTo>
                    <a:pt x="2571" y="3879"/>
                  </a:lnTo>
                  <a:lnTo>
                    <a:pt x="2685" y="3864"/>
                  </a:lnTo>
                  <a:lnTo>
                    <a:pt x="2797" y="3842"/>
                  </a:lnTo>
                  <a:lnTo>
                    <a:pt x="2906" y="3811"/>
                  </a:lnTo>
                  <a:lnTo>
                    <a:pt x="3011" y="3771"/>
                  </a:lnTo>
                  <a:lnTo>
                    <a:pt x="3111" y="3723"/>
                  </a:lnTo>
                  <a:lnTo>
                    <a:pt x="3208" y="3670"/>
                  </a:lnTo>
                  <a:lnTo>
                    <a:pt x="3298" y="3607"/>
                  </a:lnTo>
                  <a:lnTo>
                    <a:pt x="3385" y="3539"/>
                  </a:lnTo>
                  <a:lnTo>
                    <a:pt x="3465" y="3464"/>
                  </a:lnTo>
                  <a:lnTo>
                    <a:pt x="3541" y="3384"/>
                  </a:lnTo>
                  <a:lnTo>
                    <a:pt x="3610" y="3298"/>
                  </a:lnTo>
                  <a:lnTo>
                    <a:pt x="3671" y="3205"/>
                  </a:lnTo>
                  <a:lnTo>
                    <a:pt x="3726" y="3110"/>
                  </a:lnTo>
                  <a:lnTo>
                    <a:pt x="3773" y="3009"/>
                  </a:lnTo>
                  <a:lnTo>
                    <a:pt x="3812" y="2905"/>
                  </a:lnTo>
                  <a:lnTo>
                    <a:pt x="3843" y="2796"/>
                  </a:lnTo>
                  <a:lnTo>
                    <a:pt x="3867" y="2685"/>
                  </a:lnTo>
                  <a:lnTo>
                    <a:pt x="3880" y="2570"/>
                  </a:lnTo>
                  <a:lnTo>
                    <a:pt x="3885" y="2452"/>
                  </a:lnTo>
                  <a:lnTo>
                    <a:pt x="3880" y="2335"/>
                  </a:lnTo>
                  <a:lnTo>
                    <a:pt x="3867" y="2220"/>
                  </a:lnTo>
                  <a:lnTo>
                    <a:pt x="3843" y="2109"/>
                  </a:lnTo>
                  <a:lnTo>
                    <a:pt x="3812" y="2000"/>
                  </a:lnTo>
                  <a:lnTo>
                    <a:pt x="3773" y="1896"/>
                  </a:lnTo>
                  <a:lnTo>
                    <a:pt x="3726" y="1796"/>
                  </a:lnTo>
                  <a:lnTo>
                    <a:pt x="3671" y="1700"/>
                  </a:lnTo>
                  <a:lnTo>
                    <a:pt x="3610" y="1609"/>
                  </a:lnTo>
                  <a:lnTo>
                    <a:pt x="3541" y="1523"/>
                  </a:lnTo>
                  <a:lnTo>
                    <a:pt x="3465" y="1441"/>
                  </a:lnTo>
                  <a:lnTo>
                    <a:pt x="3385" y="1366"/>
                  </a:lnTo>
                  <a:lnTo>
                    <a:pt x="3298" y="1298"/>
                  </a:lnTo>
                  <a:lnTo>
                    <a:pt x="3208" y="1237"/>
                  </a:lnTo>
                  <a:lnTo>
                    <a:pt x="3111" y="1182"/>
                  </a:lnTo>
                  <a:lnTo>
                    <a:pt x="3011" y="1134"/>
                  </a:lnTo>
                  <a:lnTo>
                    <a:pt x="2906" y="1096"/>
                  </a:lnTo>
                  <a:lnTo>
                    <a:pt x="2797" y="1063"/>
                  </a:lnTo>
                  <a:lnTo>
                    <a:pt x="2685" y="1040"/>
                  </a:lnTo>
                  <a:lnTo>
                    <a:pt x="2571" y="1027"/>
                  </a:lnTo>
                  <a:lnTo>
                    <a:pt x="2455" y="1021"/>
                  </a:lnTo>
                  <a:close/>
                  <a:moveTo>
                    <a:pt x="2060" y="0"/>
                  </a:moveTo>
                  <a:lnTo>
                    <a:pt x="2847" y="0"/>
                  </a:lnTo>
                  <a:lnTo>
                    <a:pt x="2943" y="575"/>
                  </a:lnTo>
                  <a:lnTo>
                    <a:pt x="3045" y="605"/>
                  </a:lnTo>
                  <a:lnTo>
                    <a:pt x="3147" y="640"/>
                  </a:lnTo>
                  <a:lnTo>
                    <a:pt x="3245" y="680"/>
                  </a:lnTo>
                  <a:lnTo>
                    <a:pt x="3342" y="727"/>
                  </a:lnTo>
                  <a:lnTo>
                    <a:pt x="3437" y="779"/>
                  </a:lnTo>
                  <a:lnTo>
                    <a:pt x="3912" y="441"/>
                  </a:lnTo>
                  <a:lnTo>
                    <a:pt x="4467" y="996"/>
                  </a:lnTo>
                  <a:lnTo>
                    <a:pt x="4129" y="1470"/>
                  </a:lnTo>
                  <a:lnTo>
                    <a:pt x="4193" y="1590"/>
                  </a:lnTo>
                  <a:lnTo>
                    <a:pt x="4248" y="1710"/>
                  </a:lnTo>
                  <a:lnTo>
                    <a:pt x="4296" y="1835"/>
                  </a:lnTo>
                  <a:lnTo>
                    <a:pt x="4333" y="1963"/>
                  </a:lnTo>
                  <a:lnTo>
                    <a:pt x="4908" y="2060"/>
                  </a:lnTo>
                  <a:lnTo>
                    <a:pt x="4908" y="2845"/>
                  </a:lnTo>
                  <a:lnTo>
                    <a:pt x="4333" y="2942"/>
                  </a:lnTo>
                  <a:lnTo>
                    <a:pt x="4303" y="3045"/>
                  </a:lnTo>
                  <a:lnTo>
                    <a:pt x="4267" y="3146"/>
                  </a:lnTo>
                  <a:lnTo>
                    <a:pt x="4227" y="3244"/>
                  </a:lnTo>
                  <a:lnTo>
                    <a:pt x="4181" y="3341"/>
                  </a:lnTo>
                  <a:lnTo>
                    <a:pt x="4129" y="3434"/>
                  </a:lnTo>
                  <a:lnTo>
                    <a:pt x="4467" y="3909"/>
                  </a:lnTo>
                  <a:lnTo>
                    <a:pt x="3912" y="4466"/>
                  </a:lnTo>
                  <a:lnTo>
                    <a:pt x="3437" y="4126"/>
                  </a:lnTo>
                  <a:lnTo>
                    <a:pt x="3342" y="4178"/>
                  </a:lnTo>
                  <a:lnTo>
                    <a:pt x="3245" y="4225"/>
                  </a:lnTo>
                  <a:lnTo>
                    <a:pt x="3147" y="4266"/>
                  </a:lnTo>
                  <a:lnTo>
                    <a:pt x="3045" y="4302"/>
                  </a:lnTo>
                  <a:lnTo>
                    <a:pt x="2943" y="4332"/>
                  </a:lnTo>
                  <a:lnTo>
                    <a:pt x="2847" y="4906"/>
                  </a:lnTo>
                  <a:lnTo>
                    <a:pt x="2060" y="4906"/>
                  </a:lnTo>
                  <a:lnTo>
                    <a:pt x="1965" y="4332"/>
                  </a:lnTo>
                  <a:lnTo>
                    <a:pt x="1862" y="4302"/>
                  </a:lnTo>
                  <a:lnTo>
                    <a:pt x="1761" y="4266"/>
                  </a:lnTo>
                  <a:lnTo>
                    <a:pt x="1663" y="4225"/>
                  </a:lnTo>
                  <a:lnTo>
                    <a:pt x="1566" y="4178"/>
                  </a:lnTo>
                  <a:lnTo>
                    <a:pt x="1472" y="4126"/>
                  </a:lnTo>
                  <a:lnTo>
                    <a:pt x="997" y="4466"/>
                  </a:lnTo>
                  <a:lnTo>
                    <a:pt x="441" y="3909"/>
                  </a:lnTo>
                  <a:lnTo>
                    <a:pt x="778" y="3434"/>
                  </a:lnTo>
                  <a:lnTo>
                    <a:pt x="728" y="3341"/>
                  </a:lnTo>
                  <a:lnTo>
                    <a:pt x="680" y="3244"/>
                  </a:lnTo>
                  <a:lnTo>
                    <a:pt x="640" y="3146"/>
                  </a:lnTo>
                  <a:lnTo>
                    <a:pt x="604" y="3045"/>
                  </a:lnTo>
                  <a:lnTo>
                    <a:pt x="575" y="2942"/>
                  </a:lnTo>
                  <a:lnTo>
                    <a:pt x="0" y="2845"/>
                  </a:lnTo>
                  <a:lnTo>
                    <a:pt x="0" y="2060"/>
                  </a:lnTo>
                  <a:lnTo>
                    <a:pt x="575" y="1963"/>
                  </a:lnTo>
                  <a:lnTo>
                    <a:pt x="613" y="1835"/>
                  </a:lnTo>
                  <a:lnTo>
                    <a:pt x="659" y="1710"/>
                  </a:lnTo>
                  <a:lnTo>
                    <a:pt x="714" y="1590"/>
                  </a:lnTo>
                  <a:lnTo>
                    <a:pt x="778" y="1470"/>
                  </a:lnTo>
                  <a:lnTo>
                    <a:pt x="441" y="996"/>
                  </a:lnTo>
                  <a:lnTo>
                    <a:pt x="997" y="441"/>
                  </a:lnTo>
                  <a:lnTo>
                    <a:pt x="1472" y="779"/>
                  </a:lnTo>
                  <a:lnTo>
                    <a:pt x="1566" y="727"/>
                  </a:lnTo>
                  <a:lnTo>
                    <a:pt x="1663" y="680"/>
                  </a:lnTo>
                  <a:lnTo>
                    <a:pt x="1761" y="640"/>
                  </a:lnTo>
                  <a:lnTo>
                    <a:pt x="1862" y="605"/>
                  </a:lnTo>
                  <a:lnTo>
                    <a:pt x="1965" y="575"/>
                  </a:lnTo>
                  <a:lnTo>
                    <a:pt x="206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950"/>
            <p:cNvSpPr>
              <a:spLocks/>
            </p:cNvSpPr>
            <p:nvPr/>
          </p:nvSpPr>
          <p:spPr bwMode="auto">
            <a:xfrm>
              <a:off x="7999" y="780"/>
              <a:ext cx="563" cy="1007"/>
            </a:xfrm>
            <a:custGeom>
              <a:avLst/>
              <a:gdLst>
                <a:gd name="T0" fmla="*/ 1125 w 1125"/>
                <a:gd name="T1" fmla="*/ 0 h 2013"/>
                <a:gd name="T2" fmla="*/ 1125 w 1125"/>
                <a:gd name="T3" fmla="*/ 1180 h 2013"/>
                <a:gd name="T4" fmla="*/ 291 w 1125"/>
                <a:gd name="T5" fmla="*/ 2013 h 2013"/>
                <a:gd name="T6" fmla="*/ 233 w 1125"/>
                <a:gd name="T7" fmla="*/ 1939 h 2013"/>
                <a:gd name="T8" fmla="*/ 181 w 1125"/>
                <a:gd name="T9" fmla="*/ 1861 h 2013"/>
                <a:gd name="T10" fmla="*/ 135 w 1125"/>
                <a:gd name="T11" fmla="*/ 1779 h 2013"/>
                <a:gd name="T12" fmla="*/ 95 w 1125"/>
                <a:gd name="T13" fmla="*/ 1695 h 2013"/>
                <a:gd name="T14" fmla="*/ 62 w 1125"/>
                <a:gd name="T15" fmla="*/ 1605 h 2013"/>
                <a:gd name="T16" fmla="*/ 35 w 1125"/>
                <a:gd name="T17" fmla="*/ 1513 h 2013"/>
                <a:gd name="T18" fmla="*/ 16 w 1125"/>
                <a:gd name="T19" fmla="*/ 1418 h 2013"/>
                <a:gd name="T20" fmla="*/ 4 w 1125"/>
                <a:gd name="T21" fmla="*/ 1321 h 2013"/>
                <a:gd name="T22" fmla="*/ 0 w 1125"/>
                <a:gd name="T23" fmla="*/ 1221 h 2013"/>
                <a:gd name="T24" fmla="*/ 4 w 1125"/>
                <a:gd name="T25" fmla="*/ 1116 h 2013"/>
                <a:gd name="T26" fmla="*/ 17 w 1125"/>
                <a:gd name="T27" fmla="*/ 1013 h 2013"/>
                <a:gd name="T28" fmla="*/ 40 w 1125"/>
                <a:gd name="T29" fmla="*/ 912 h 2013"/>
                <a:gd name="T30" fmla="*/ 69 w 1125"/>
                <a:gd name="T31" fmla="*/ 815 h 2013"/>
                <a:gd name="T32" fmla="*/ 107 w 1125"/>
                <a:gd name="T33" fmla="*/ 722 h 2013"/>
                <a:gd name="T34" fmla="*/ 151 w 1125"/>
                <a:gd name="T35" fmla="*/ 631 h 2013"/>
                <a:gd name="T36" fmla="*/ 203 w 1125"/>
                <a:gd name="T37" fmla="*/ 546 h 2013"/>
                <a:gd name="T38" fmla="*/ 261 w 1125"/>
                <a:gd name="T39" fmla="*/ 466 h 2013"/>
                <a:gd name="T40" fmla="*/ 327 w 1125"/>
                <a:gd name="T41" fmla="*/ 390 h 2013"/>
                <a:gd name="T42" fmla="*/ 397 w 1125"/>
                <a:gd name="T43" fmla="*/ 320 h 2013"/>
                <a:gd name="T44" fmla="*/ 473 w 1125"/>
                <a:gd name="T45" fmla="*/ 256 h 2013"/>
                <a:gd name="T46" fmla="*/ 553 w 1125"/>
                <a:gd name="T47" fmla="*/ 198 h 2013"/>
                <a:gd name="T48" fmla="*/ 640 w 1125"/>
                <a:gd name="T49" fmla="*/ 146 h 2013"/>
                <a:gd name="T50" fmla="*/ 729 w 1125"/>
                <a:gd name="T51" fmla="*/ 101 h 2013"/>
                <a:gd name="T52" fmla="*/ 823 w 1125"/>
                <a:gd name="T53" fmla="*/ 64 h 2013"/>
                <a:gd name="T54" fmla="*/ 921 w 1125"/>
                <a:gd name="T55" fmla="*/ 34 h 2013"/>
                <a:gd name="T56" fmla="*/ 1021 w 1125"/>
                <a:gd name="T57" fmla="*/ 13 h 2013"/>
                <a:gd name="T58" fmla="*/ 1125 w 1125"/>
                <a:gd name="T59" fmla="*/ 0 h 2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5" h="2013">
                  <a:moveTo>
                    <a:pt x="1125" y="0"/>
                  </a:moveTo>
                  <a:lnTo>
                    <a:pt x="1125" y="1180"/>
                  </a:lnTo>
                  <a:lnTo>
                    <a:pt x="291" y="2013"/>
                  </a:lnTo>
                  <a:lnTo>
                    <a:pt x="233" y="1939"/>
                  </a:lnTo>
                  <a:lnTo>
                    <a:pt x="181" y="1861"/>
                  </a:lnTo>
                  <a:lnTo>
                    <a:pt x="135" y="1779"/>
                  </a:lnTo>
                  <a:lnTo>
                    <a:pt x="95" y="1695"/>
                  </a:lnTo>
                  <a:lnTo>
                    <a:pt x="62" y="1605"/>
                  </a:lnTo>
                  <a:lnTo>
                    <a:pt x="35" y="1513"/>
                  </a:lnTo>
                  <a:lnTo>
                    <a:pt x="16" y="1418"/>
                  </a:lnTo>
                  <a:lnTo>
                    <a:pt x="4" y="1321"/>
                  </a:lnTo>
                  <a:lnTo>
                    <a:pt x="0" y="1221"/>
                  </a:lnTo>
                  <a:lnTo>
                    <a:pt x="4" y="1116"/>
                  </a:lnTo>
                  <a:lnTo>
                    <a:pt x="17" y="1013"/>
                  </a:lnTo>
                  <a:lnTo>
                    <a:pt x="40" y="912"/>
                  </a:lnTo>
                  <a:lnTo>
                    <a:pt x="69" y="815"/>
                  </a:lnTo>
                  <a:lnTo>
                    <a:pt x="107" y="722"/>
                  </a:lnTo>
                  <a:lnTo>
                    <a:pt x="151" y="631"/>
                  </a:lnTo>
                  <a:lnTo>
                    <a:pt x="203" y="546"/>
                  </a:lnTo>
                  <a:lnTo>
                    <a:pt x="261" y="466"/>
                  </a:lnTo>
                  <a:lnTo>
                    <a:pt x="327" y="390"/>
                  </a:lnTo>
                  <a:lnTo>
                    <a:pt x="397" y="320"/>
                  </a:lnTo>
                  <a:lnTo>
                    <a:pt x="473" y="256"/>
                  </a:lnTo>
                  <a:lnTo>
                    <a:pt x="553" y="198"/>
                  </a:lnTo>
                  <a:lnTo>
                    <a:pt x="640" y="146"/>
                  </a:lnTo>
                  <a:lnTo>
                    <a:pt x="729" y="101"/>
                  </a:lnTo>
                  <a:lnTo>
                    <a:pt x="823" y="64"/>
                  </a:lnTo>
                  <a:lnTo>
                    <a:pt x="921" y="34"/>
                  </a:lnTo>
                  <a:lnTo>
                    <a:pt x="1021" y="13"/>
                  </a:lnTo>
                  <a:lnTo>
                    <a:pt x="112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951"/>
            <p:cNvSpPr>
              <a:spLocks/>
            </p:cNvSpPr>
            <p:nvPr/>
          </p:nvSpPr>
          <p:spPr bwMode="auto">
            <a:xfrm>
              <a:off x="8664" y="780"/>
              <a:ext cx="560" cy="560"/>
            </a:xfrm>
            <a:custGeom>
              <a:avLst/>
              <a:gdLst>
                <a:gd name="T0" fmla="*/ 0 w 1121"/>
                <a:gd name="T1" fmla="*/ 0 h 1119"/>
                <a:gd name="T2" fmla="*/ 104 w 1121"/>
                <a:gd name="T3" fmla="*/ 13 h 1119"/>
                <a:gd name="T4" fmla="*/ 205 w 1121"/>
                <a:gd name="T5" fmla="*/ 36 h 1119"/>
                <a:gd name="T6" fmla="*/ 302 w 1121"/>
                <a:gd name="T7" fmla="*/ 64 h 1119"/>
                <a:gd name="T8" fmla="*/ 396 w 1121"/>
                <a:gd name="T9" fmla="*/ 103 h 1119"/>
                <a:gd name="T10" fmla="*/ 486 w 1121"/>
                <a:gd name="T11" fmla="*/ 147 h 1119"/>
                <a:gd name="T12" fmla="*/ 571 w 1121"/>
                <a:gd name="T13" fmla="*/ 198 h 1119"/>
                <a:gd name="T14" fmla="*/ 653 w 1121"/>
                <a:gd name="T15" fmla="*/ 256 h 1119"/>
                <a:gd name="T16" fmla="*/ 729 w 1121"/>
                <a:gd name="T17" fmla="*/ 321 h 1119"/>
                <a:gd name="T18" fmla="*/ 799 w 1121"/>
                <a:gd name="T19" fmla="*/ 391 h 1119"/>
                <a:gd name="T20" fmla="*/ 863 w 1121"/>
                <a:gd name="T21" fmla="*/ 467 h 1119"/>
                <a:gd name="T22" fmla="*/ 923 w 1121"/>
                <a:gd name="T23" fmla="*/ 547 h 1119"/>
                <a:gd name="T24" fmla="*/ 973 w 1121"/>
                <a:gd name="T25" fmla="*/ 634 h 1119"/>
                <a:gd name="T26" fmla="*/ 1018 w 1121"/>
                <a:gd name="T27" fmla="*/ 723 h 1119"/>
                <a:gd name="T28" fmla="*/ 1055 w 1121"/>
                <a:gd name="T29" fmla="*/ 817 h 1119"/>
                <a:gd name="T30" fmla="*/ 1085 w 1121"/>
                <a:gd name="T31" fmla="*/ 915 h 1119"/>
                <a:gd name="T32" fmla="*/ 1107 w 1121"/>
                <a:gd name="T33" fmla="*/ 1016 h 1119"/>
                <a:gd name="T34" fmla="*/ 1121 w 1121"/>
                <a:gd name="T35" fmla="*/ 1119 h 1119"/>
                <a:gd name="T36" fmla="*/ 0 w 1121"/>
                <a:gd name="T37" fmla="*/ 1119 h 1119"/>
                <a:gd name="T38" fmla="*/ 0 w 1121"/>
                <a:gd name="T39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1" h="1119">
                  <a:moveTo>
                    <a:pt x="0" y="0"/>
                  </a:moveTo>
                  <a:lnTo>
                    <a:pt x="104" y="13"/>
                  </a:lnTo>
                  <a:lnTo>
                    <a:pt x="205" y="36"/>
                  </a:lnTo>
                  <a:lnTo>
                    <a:pt x="302" y="64"/>
                  </a:lnTo>
                  <a:lnTo>
                    <a:pt x="396" y="103"/>
                  </a:lnTo>
                  <a:lnTo>
                    <a:pt x="486" y="147"/>
                  </a:lnTo>
                  <a:lnTo>
                    <a:pt x="571" y="198"/>
                  </a:lnTo>
                  <a:lnTo>
                    <a:pt x="653" y="256"/>
                  </a:lnTo>
                  <a:lnTo>
                    <a:pt x="729" y="321"/>
                  </a:lnTo>
                  <a:lnTo>
                    <a:pt x="799" y="391"/>
                  </a:lnTo>
                  <a:lnTo>
                    <a:pt x="863" y="467"/>
                  </a:lnTo>
                  <a:lnTo>
                    <a:pt x="923" y="547"/>
                  </a:lnTo>
                  <a:lnTo>
                    <a:pt x="973" y="634"/>
                  </a:lnTo>
                  <a:lnTo>
                    <a:pt x="1018" y="723"/>
                  </a:lnTo>
                  <a:lnTo>
                    <a:pt x="1055" y="817"/>
                  </a:lnTo>
                  <a:lnTo>
                    <a:pt x="1085" y="915"/>
                  </a:lnTo>
                  <a:lnTo>
                    <a:pt x="1107" y="1016"/>
                  </a:lnTo>
                  <a:lnTo>
                    <a:pt x="1121" y="1119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2804673" y="1993010"/>
            <a:ext cx="1265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INFOGRRAPHIC</a:t>
            </a:r>
          </a:p>
        </p:txBody>
      </p:sp>
      <p:grpSp>
        <p:nvGrpSpPr>
          <p:cNvPr id="160" name="Group 634"/>
          <p:cNvGrpSpPr>
            <a:grpSpLocks noChangeAspect="1"/>
          </p:cNvGrpSpPr>
          <p:nvPr/>
        </p:nvGrpSpPr>
        <p:grpSpPr bwMode="auto">
          <a:xfrm>
            <a:off x="1840693" y="4586542"/>
            <a:ext cx="411798" cy="419734"/>
            <a:chOff x="1052" y="3415"/>
            <a:chExt cx="415" cy="423"/>
          </a:xfrm>
          <a:solidFill>
            <a:schemeClr val="accent2"/>
          </a:solidFill>
        </p:grpSpPr>
        <p:sp>
          <p:nvSpPr>
            <p:cNvPr id="161" name="Freeform 636"/>
            <p:cNvSpPr>
              <a:spLocks/>
            </p:cNvSpPr>
            <p:nvPr/>
          </p:nvSpPr>
          <p:spPr bwMode="auto">
            <a:xfrm>
              <a:off x="1108" y="3470"/>
              <a:ext cx="310" cy="312"/>
            </a:xfrm>
            <a:custGeom>
              <a:avLst/>
              <a:gdLst>
                <a:gd name="T0" fmla="*/ 1241 w 2482"/>
                <a:gd name="T1" fmla="*/ 1202 h 2492"/>
                <a:gd name="T2" fmla="*/ 2482 w 2482"/>
                <a:gd name="T3" fmla="*/ 1246 h 2492"/>
                <a:gd name="T4" fmla="*/ 2471 w 2482"/>
                <a:gd name="T5" fmla="*/ 1423 h 2492"/>
                <a:gd name="T6" fmla="*/ 2434 w 2482"/>
                <a:gd name="T7" fmla="*/ 1591 h 2492"/>
                <a:gd name="T8" fmla="*/ 2377 w 2482"/>
                <a:gd name="T9" fmla="*/ 1750 h 2492"/>
                <a:gd name="T10" fmla="*/ 2298 w 2482"/>
                <a:gd name="T11" fmla="*/ 1898 h 2492"/>
                <a:gd name="T12" fmla="*/ 2202 w 2482"/>
                <a:gd name="T13" fmla="*/ 2034 h 2492"/>
                <a:gd name="T14" fmla="*/ 2089 w 2482"/>
                <a:gd name="T15" fmla="*/ 2156 h 2492"/>
                <a:gd name="T16" fmla="*/ 1960 w 2482"/>
                <a:gd name="T17" fmla="*/ 2262 h 2492"/>
                <a:gd name="T18" fmla="*/ 1819 w 2482"/>
                <a:gd name="T19" fmla="*/ 2348 h 2492"/>
                <a:gd name="T20" fmla="*/ 1665 w 2482"/>
                <a:gd name="T21" fmla="*/ 2417 h 2492"/>
                <a:gd name="T22" fmla="*/ 1502 w 2482"/>
                <a:gd name="T23" fmla="*/ 2464 h 2492"/>
                <a:gd name="T24" fmla="*/ 1330 w 2482"/>
                <a:gd name="T25" fmla="*/ 2489 h 2492"/>
                <a:gd name="T26" fmla="*/ 1153 w 2482"/>
                <a:gd name="T27" fmla="*/ 2489 h 2492"/>
                <a:gd name="T28" fmla="*/ 980 w 2482"/>
                <a:gd name="T29" fmla="*/ 2464 h 2492"/>
                <a:gd name="T30" fmla="*/ 817 w 2482"/>
                <a:gd name="T31" fmla="*/ 2417 h 2492"/>
                <a:gd name="T32" fmla="*/ 663 w 2482"/>
                <a:gd name="T33" fmla="*/ 2348 h 2492"/>
                <a:gd name="T34" fmla="*/ 521 w 2482"/>
                <a:gd name="T35" fmla="*/ 2262 h 2492"/>
                <a:gd name="T36" fmla="*/ 393 w 2482"/>
                <a:gd name="T37" fmla="*/ 2156 h 2492"/>
                <a:gd name="T38" fmla="*/ 280 w 2482"/>
                <a:gd name="T39" fmla="*/ 2034 h 2492"/>
                <a:gd name="T40" fmla="*/ 183 w 2482"/>
                <a:gd name="T41" fmla="*/ 1898 h 2492"/>
                <a:gd name="T42" fmla="*/ 106 w 2482"/>
                <a:gd name="T43" fmla="*/ 1750 h 2492"/>
                <a:gd name="T44" fmla="*/ 49 w 2482"/>
                <a:gd name="T45" fmla="*/ 1591 h 2492"/>
                <a:gd name="T46" fmla="*/ 12 w 2482"/>
                <a:gd name="T47" fmla="*/ 1423 h 2492"/>
                <a:gd name="T48" fmla="*/ 0 w 2482"/>
                <a:gd name="T49" fmla="*/ 1246 h 2492"/>
                <a:gd name="T50" fmla="*/ 12 w 2482"/>
                <a:gd name="T51" fmla="*/ 1070 h 2492"/>
                <a:gd name="T52" fmla="*/ 49 w 2482"/>
                <a:gd name="T53" fmla="*/ 901 h 2492"/>
                <a:gd name="T54" fmla="*/ 106 w 2482"/>
                <a:gd name="T55" fmla="*/ 742 h 2492"/>
                <a:gd name="T56" fmla="*/ 183 w 2482"/>
                <a:gd name="T57" fmla="*/ 593 h 2492"/>
                <a:gd name="T58" fmla="*/ 280 w 2482"/>
                <a:gd name="T59" fmla="*/ 457 h 2492"/>
                <a:gd name="T60" fmla="*/ 393 w 2482"/>
                <a:gd name="T61" fmla="*/ 337 h 2492"/>
                <a:gd name="T62" fmla="*/ 521 w 2482"/>
                <a:gd name="T63" fmla="*/ 231 h 2492"/>
                <a:gd name="T64" fmla="*/ 663 w 2482"/>
                <a:gd name="T65" fmla="*/ 143 h 2492"/>
                <a:gd name="T66" fmla="*/ 817 w 2482"/>
                <a:gd name="T67" fmla="*/ 75 h 2492"/>
                <a:gd name="T68" fmla="*/ 980 w 2482"/>
                <a:gd name="T69" fmla="*/ 28 h 2492"/>
                <a:gd name="T70" fmla="*/ 1153 w 2482"/>
                <a:gd name="T71" fmla="*/ 4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82" h="2492">
                  <a:moveTo>
                    <a:pt x="1241" y="0"/>
                  </a:moveTo>
                  <a:lnTo>
                    <a:pt x="1241" y="1202"/>
                  </a:lnTo>
                  <a:lnTo>
                    <a:pt x="2481" y="1202"/>
                  </a:lnTo>
                  <a:lnTo>
                    <a:pt x="2482" y="1246"/>
                  </a:lnTo>
                  <a:lnTo>
                    <a:pt x="2479" y="1335"/>
                  </a:lnTo>
                  <a:lnTo>
                    <a:pt x="2471" y="1423"/>
                  </a:lnTo>
                  <a:lnTo>
                    <a:pt x="2455" y="1507"/>
                  </a:lnTo>
                  <a:lnTo>
                    <a:pt x="2434" y="1591"/>
                  </a:lnTo>
                  <a:lnTo>
                    <a:pt x="2408" y="1672"/>
                  </a:lnTo>
                  <a:lnTo>
                    <a:pt x="2377" y="1750"/>
                  </a:lnTo>
                  <a:lnTo>
                    <a:pt x="2340" y="1826"/>
                  </a:lnTo>
                  <a:lnTo>
                    <a:pt x="2298" y="1898"/>
                  </a:lnTo>
                  <a:lnTo>
                    <a:pt x="2252" y="1968"/>
                  </a:lnTo>
                  <a:lnTo>
                    <a:pt x="2202" y="2034"/>
                  </a:lnTo>
                  <a:lnTo>
                    <a:pt x="2148" y="2097"/>
                  </a:lnTo>
                  <a:lnTo>
                    <a:pt x="2089" y="2156"/>
                  </a:lnTo>
                  <a:lnTo>
                    <a:pt x="2027" y="2210"/>
                  </a:lnTo>
                  <a:lnTo>
                    <a:pt x="1960" y="2262"/>
                  </a:lnTo>
                  <a:lnTo>
                    <a:pt x="1891" y="2308"/>
                  </a:lnTo>
                  <a:lnTo>
                    <a:pt x="1819" y="2348"/>
                  </a:lnTo>
                  <a:lnTo>
                    <a:pt x="1743" y="2385"/>
                  </a:lnTo>
                  <a:lnTo>
                    <a:pt x="1665" y="2417"/>
                  </a:lnTo>
                  <a:lnTo>
                    <a:pt x="1585" y="2444"/>
                  </a:lnTo>
                  <a:lnTo>
                    <a:pt x="1502" y="2464"/>
                  </a:lnTo>
                  <a:lnTo>
                    <a:pt x="1417" y="2479"/>
                  </a:lnTo>
                  <a:lnTo>
                    <a:pt x="1330" y="2489"/>
                  </a:lnTo>
                  <a:lnTo>
                    <a:pt x="1241" y="2492"/>
                  </a:lnTo>
                  <a:lnTo>
                    <a:pt x="1153" y="2489"/>
                  </a:lnTo>
                  <a:lnTo>
                    <a:pt x="1066" y="2479"/>
                  </a:lnTo>
                  <a:lnTo>
                    <a:pt x="980" y="2464"/>
                  </a:lnTo>
                  <a:lnTo>
                    <a:pt x="898" y="2444"/>
                  </a:lnTo>
                  <a:lnTo>
                    <a:pt x="817" y="2417"/>
                  </a:lnTo>
                  <a:lnTo>
                    <a:pt x="738" y="2385"/>
                  </a:lnTo>
                  <a:lnTo>
                    <a:pt x="663" y="2348"/>
                  </a:lnTo>
                  <a:lnTo>
                    <a:pt x="591" y="2308"/>
                  </a:lnTo>
                  <a:lnTo>
                    <a:pt x="521" y="2262"/>
                  </a:lnTo>
                  <a:lnTo>
                    <a:pt x="456" y="2210"/>
                  </a:lnTo>
                  <a:lnTo>
                    <a:pt x="393" y="2156"/>
                  </a:lnTo>
                  <a:lnTo>
                    <a:pt x="335" y="2097"/>
                  </a:lnTo>
                  <a:lnTo>
                    <a:pt x="280" y="2034"/>
                  </a:lnTo>
                  <a:lnTo>
                    <a:pt x="229" y="1968"/>
                  </a:lnTo>
                  <a:lnTo>
                    <a:pt x="183" y="1898"/>
                  </a:lnTo>
                  <a:lnTo>
                    <a:pt x="143" y="1826"/>
                  </a:lnTo>
                  <a:lnTo>
                    <a:pt x="106" y="1750"/>
                  </a:lnTo>
                  <a:lnTo>
                    <a:pt x="75" y="1672"/>
                  </a:lnTo>
                  <a:lnTo>
                    <a:pt x="49" y="1591"/>
                  </a:lnTo>
                  <a:lnTo>
                    <a:pt x="28" y="1507"/>
                  </a:lnTo>
                  <a:lnTo>
                    <a:pt x="12" y="1423"/>
                  </a:lnTo>
                  <a:lnTo>
                    <a:pt x="3" y="1335"/>
                  </a:lnTo>
                  <a:lnTo>
                    <a:pt x="0" y="1246"/>
                  </a:lnTo>
                  <a:lnTo>
                    <a:pt x="3" y="1157"/>
                  </a:lnTo>
                  <a:lnTo>
                    <a:pt x="12" y="1070"/>
                  </a:lnTo>
                  <a:lnTo>
                    <a:pt x="28" y="984"/>
                  </a:lnTo>
                  <a:lnTo>
                    <a:pt x="49" y="901"/>
                  </a:lnTo>
                  <a:lnTo>
                    <a:pt x="75" y="820"/>
                  </a:lnTo>
                  <a:lnTo>
                    <a:pt x="106" y="742"/>
                  </a:lnTo>
                  <a:lnTo>
                    <a:pt x="143" y="665"/>
                  </a:lnTo>
                  <a:lnTo>
                    <a:pt x="183" y="593"/>
                  </a:lnTo>
                  <a:lnTo>
                    <a:pt x="229" y="524"/>
                  </a:lnTo>
                  <a:lnTo>
                    <a:pt x="280" y="457"/>
                  </a:lnTo>
                  <a:lnTo>
                    <a:pt x="335" y="395"/>
                  </a:lnTo>
                  <a:lnTo>
                    <a:pt x="393" y="337"/>
                  </a:lnTo>
                  <a:lnTo>
                    <a:pt x="456" y="281"/>
                  </a:lnTo>
                  <a:lnTo>
                    <a:pt x="521" y="231"/>
                  </a:lnTo>
                  <a:lnTo>
                    <a:pt x="591" y="185"/>
                  </a:lnTo>
                  <a:lnTo>
                    <a:pt x="663" y="143"/>
                  </a:lnTo>
                  <a:lnTo>
                    <a:pt x="738" y="106"/>
                  </a:lnTo>
                  <a:lnTo>
                    <a:pt x="817" y="75"/>
                  </a:lnTo>
                  <a:lnTo>
                    <a:pt x="898" y="49"/>
                  </a:lnTo>
                  <a:lnTo>
                    <a:pt x="980" y="28"/>
                  </a:lnTo>
                  <a:lnTo>
                    <a:pt x="1066" y="13"/>
                  </a:lnTo>
                  <a:lnTo>
                    <a:pt x="1153" y="4"/>
                  </a:lnTo>
                  <a:lnTo>
                    <a:pt x="12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637"/>
            <p:cNvSpPr>
              <a:spLocks/>
            </p:cNvSpPr>
            <p:nvPr/>
          </p:nvSpPr>
          <p:spPr bwMode="auto">
            <a:xfrm>
              <a:off x="1052" y="3415"/>
              <a:ext cx="362" cy="420"/>
            </a:xfrm>
            <a:custGeom>
              <a:avLst/>
              <a:gdLst>
                <a:gd name="T0" fmla="*/ 1846 w 2898"/>
                <a:gd name="T1" fmla="*/ 8 h 3364"/>
                <a:gd name="T2" fmla="*/ 2116 w 2898"/>
                <a:gd name="T3" fmla="*/ 56 h 3364"/>
                <a:gd name="T4" fmla="*/ 2376 w 2898"/>
                <a:gd name="T5" fmla="*/ 147 h 3364"/>
                <a:gd name="T6" fmla="*/ 2621 w 2898"/>
                <a:gd name="T7" fmla="*/ 283 h 3364"/>
                <a:gd name="T8" fmla="*/ 2702 w 2898"/>
                <a:gd name="T9" fmla="*/ 198 h 3364"/>
                <a:gd name="T10" fmla="*/ 2736 w 2898"/>
                <a:gd name="T11" fmla="*/ 144 h 3364"/>
                <a:gd name="T12" fmla="*/ 2798 w 2898"/>
                <a:gd name="T13" fmla="*/ 122 h 3364"/>
                <a:gd name="T14" fmla="*/ 2860 w 2898"/>
                <a:gd name="T15" fmla="*/ 144 h 3364"/>
                <a:gd name="T16" fmla="*/ 2895 w 2898"/>
                <a:gd name="T17" fmla="*/ 198 h 3364"/>
                <a:gd name="T18" fmla="*/ 2896 w 2898"/>
                <a:gd name="T19" fmla="*/ 624 h 3364"/>
                <a:gd name="T20" fmla="*/ 2869 w 2898"/>
                <a:gd name="T21" fmla="*/ 676 h 3364"/>
                <a:gd name="T22" fmla="*/ 2817 w 2898"/>
                <a:gd name="T23" fmla="*/ 703 h 3364"/>
                <a:gd name="T24" fmla="*/ 2405 w 2898"/>
                <a:gd name="T25" fmla="*/ 702 h 3364"/>
                <a:gd name="T26" fmla="*/ 2351 w 2898"/>
                <a:gd name="T27" fmla="*/ 667 h 3364"/>
                <a:gd name="T28" fmla="*/ 2329 w 2898"/>
                <a:gd name="T29" fmla="*/ 605 h 3364"/>
                <a:gd name="T30" fmla="*/ 2351 w 2898"/>
                <a:gd name="T31" fmla="*/ 542 h 3364"/>
                <a:gd name="T32" fmla="*/ 2405 w 2898"/>
                <a:gd name="T33" fmla="*/ 507 h 3364"/>
                <a:gd name="T34" fmla="*/ 2461 w 2898"/>
                <a:gd name="T35" fmla="*/ 456 h 3364"/>
                <a:gd name="T36" fmla="*/ 2232 w 2898"/>
                <a:gd name="T37" fmla="*/ 340 h 3364"/>
                <a:gd name="T38" fmla="*/ 1990 w 2898"/>
                <a:gd name="T39" fmla="*/ 265 h 3364"/>
                <a:gd name="T40" fmla="*/ 1741 w 2898"/>
                <a:gd name="T41" fmla="*/ 235 h 3364"/>
                <a:gd name="T42" fmla="*/ 1490 w 2898"/>
                <a:gd name="T43" fmla="*/ 246 h 3364"/>
                <a:gd name="T44" fmla="*/ 1245 w 2898"/>
                <a:gd name="T45" fmla="*/ 302 h 3364"/>
                <a:gd name="T46" fmla="*/ 1009 w 2898"/>
                <a:gd name="T47" fmla="*/ 400 h 3364"/>
                <a:gd name="T48" fmla="*/ 791 w 2898"/>
                <a:gd name="T49" fmla="*/ 542 h 3364"/>
                <a:gd name="T50" fmla="*/ 597 w 2898"/>
                <a:gd name="T51" fmla="*/ 725 h 3364"/>
                <a:gd name="T52" fmla="*/ 440 w 2898"/>
                <a:gd name="T53" fmla="*/ 939 h 3364"/>
                <a:gd name="T54" fmla="*/ 326 w 2898"/>
                <a:gd name="T55" fmla="*/ 1174 h 3364"/>
                <a:gd name="T56" fmla="*/ 256 w 2898"/>
                <a:gd name="T57" fmla="*/ 1428 h 3364"/>
                <a:gd name="T58" fmla="*/ 232 w 2898"/>
                <a:gd name="T59" fmla="*/ 1693 h 3364"/>
                <a:gd name="T60" fmla="*/ 256 w 2898"/>
                <a:gd name="T61" fmla="*/ 1959 h 3364"/>
                <a:gd name="T62" fmla="*/ 326 w 2898"/>
                <a:gd name="T63" fmla="*/ 2211 h 3364"/>
                <a:gd name="T64" fmla="*/ 440 w 2898"/>
                <a:gd name="T65" fmla="*/ 2447 h 3364"/>
                <a:gd name="T66" fmla="*/ 597 w 2898"/>
                <a:gd name="T67" fmla="*/ 2660 h 3364"/>
                <a:gd name="T68" fmla="*/ 794 w 2898"/>
                <a:gd name="T69" fmla="*/ 2847 h 3364"/>
                <a:gd name="T70" fmla="*/ 1022 w 2898"/>
                <a:gd name="T71" fmla="*/ 2992 h 3364"/>
                <a:gd name="T72" fmla="*/ 1272 w 2898"/>
                <a:gd name="T73" fmla="*/ 3093 h 3364"/>
                <a:gd name="T74" fmla="*/ 1411 w 2898"/>
                <a:gd name="T75" fmla="*/ 3364 h 3364"/>
                <a:gd name="T76" fmla="*/ 1133 w 2898"/>
                <a:gd name="T77" fmla="*/ 3293 h 3364"/>
                <a:gd name="T78" fmla="*/ 873 w 2898"/>
                <a:gd name="T79" fmla="*/ 3178 h 3364"/>
                <a:gd name="T80" fmla="*/ 638 w 2898"/>
                <a:gd name="T81" fmla="*/ 3019 h 3364"/>
                <a:gd name="T82" fmla="*/ 428 w 2898"/>
                <a:gd name="T83" fmla="*/ 2821 h 3364"/>
                <a:gd name="T84" fmla="*/ 257 w 2898"/>
                <a:gd name="T85" fmla="*/ 2592 h 3364"/>
                <a:gd name="T86" fmla="*/ 127 w 2898"/>
                <a:gd name="T87" fmla="*/ 2341 h 3364"/>
                <a:gd name="T88" fmla="*/ 42 w 2898"/>
                <a:gd name="T89" fmla="*/ 2072 h 3364"/>
                <a:gd name="T90" fmla="*/ 2 w 2898"/>
                <a:gd name="T91" fmla="*/ 1789 h 3364"/>
                <a:gd name="T92" fmla="*/ 10 w 2898"/>
                <a:gd name="T93" fmla="*/ 1501 h 3364"/>
                <a:gd name="T94" fmla="*/ 66 w 2898"/>
                <a:gd name="T95" fmla="*/ 1222 h 3364"/>
                <a:gd name="T96" fmla="*/ 166 w 2898"/>
                <a:gd name="T97" fmla="*/ 959 h 3364"/>
                <a:gd name="T98" fmla="*/ 309 w 2898"/>
                <a:gd name="T99" fmla="*/ 715 h 3364"/>
                <a:gd name="T100" fmla="*/ 494 w 2898"/>
                <a:gd name="T101" fmla="*/ 496 h 3364"/>
                <a:gd name="T102" fmla="*/ 715 w 2898"/>
                <a:gd name="T103" fmla="*/ 309 h 3364"/>
                <a:gd name="T104" fmla="*/ 957 w 2898"/>
                <a:gd name="T105" fmla="*/ 166 h 3364"/>
                <a:gd name="T106" fmla="*/ 1215 w 2898"/>
                <a:gd name="T107" fmla="*/ 67 h 3364"/>
                <a:gd name="T108" fmla="*/ 1483 w 2898"/>
                <a:gd name="T109" fmla="*/ 13 h 3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98" h="3364">
                  <a:moveTo>
                    <a:pt x="1664" y="0"/>
                  </a:moveTo>
                  <a:lnTo>
                    <a:pt x="1755" y="1"/>
                  </a:lnTo>
                  <a:lnTo>
                    <a:pt x="1846" y="8"/>
                  </a:lnTo>
                  <a:lnTo>
                    <a:pt x="1937" y="19"/>
                  </a:lnTo>
                  <a:lnTo>
                    <a:pt x="2026" y="35"/>
                  </a:lnTo>
                  <a:lnTo>
                    <a:pt x="2116" y="56"/>
                  </a:lnTo>
                  <a:lnTo>
                    <a:pt x="2204" y="81"/>
                  </a:lnTo>
                  <a:lnTo>
                    <a:pt x="2290" y="112"/>
                  </a:lnTo>
                  <a:lnTo>
                    <a:pt x="2376" y="147"/>
                  </a:lnTo>
                  <a:lnTo>
                    <a:pt x="2459" y="188"/>
                  </a:lnTo>
                  <a:lnTo>
                    <a:pt x="2541" y="233"/>
                  </a:lnTo>
                  <a:lnTo>
                    <a:pt x="2621" y="283"/>
                  </a:lnTo>
                  <a:lnTo>
                    <a:pt x="2698" y="337"/>
                  </a:lnTo>
                  <a:lnTo>
                    <a:pt x="2698" y="221"/>
                  </a:lnTo>
                  <a:lnTo>
                    <a:pt x="2702" y="198"/>
                  </a:lnTo>
                  <a:lnTo>
                    <a:pt x="2709" y="177"/>
                  </a:lnTo>
                  <a:lnTo>
                    <a:pt x="2720" y="159"/>
                  </a:lnTo>
                  <a:lnTo>
                    <a:pt x="2736" y="144"/>
                  </a:lnTo>
                  <a:lnTo>
                    <a:pt x="2755" y="132"/>
                  </a:lnTo>
                  <a:lnTo>
                    <a:pt x="2776" y="124"/>
                  </a:lnTo>
                  <a:lnTo>
                    <a:pt x="2798" y="122"/>
                  </a:lnTo>
                  <a:lnTo>
                    <a:pt x="2821" y="124"/>
                  </a:lnTo>
                  <a:lnTo>
                    <a:pt x="2841" y="132"/>
                  </a:lnTo>
                  <a:lnTo>
                    <a:pt x="2860" y="144"/>
                  </a:lnTo>
                  <a:lnTo>
                    <a:pt x="2876" y="159"/>
                  </a:lnTo>
                  <a:lnTo>
                    <a:pt x="2887" y="177"/>
                  </a:lnTo>
                  <a:lnTo>
                    <a:pt x="2895" y="198"/>
                  </a:lnTo>
                  <a:lnTo>
                    <a:pt x="2898" y="221"/>
                  </a:lnTo>
                  <a:lnTo>
                    <a:pt x="2898" y="605"/>
                  </a:lnTo>
                  <a:lnTo>
                    <a:pt x="2896" y="624"/>
                  </a:lnTo>
                  <a:lnTo>
                    <a:pt x="2890" y="643"/>
                  </a:lnTo>
                  <a:lnTo>
                    <a:pt x="2881" y="660"/>
                  </a:lnTo>
                  <a:lnTo>
                    <a:pt x="2869" y="676"/>
                  </a:lnTo>
                  <a:lnTo>
                    <a:pt x="2853" y="688"/>
                  </a:lnTo>
                  <a:lnTo>
                    <a:pt x="2836" y="697"/>
                  </a:lnTo>
                  <a:lnTo>
                    <a:pt x="2817" y="703"/>
                  </a:lnTo>
                  <a:lnTo>
                    <a:pt x="2798" y="705"/>
                  </a:lnTo>
                  <a:lnTo>
                    <a:pt x="2428" y="705"/>
                  </a:lnTo>
                  <a:lnTo>
                    <a:pt x="2405" y="702"/>
                  </a:lnTo>
                  <a:lnTo>
                    <a:pt x="2384" y="695"/>
                  </a:lnTo>
                  <a:lnTo>
                    <a:pt x="2366" y="683"/>
                  </a:lnTo>
                  <a:lnTo>
                    <a:pt x="2351" y="667"/>
                  </a:lnTo>
                  <a:lnTo>
                    <a:pt x="2338" y="649"/>
                  </a:lnTo>
                  <a:lnTo>
                    <a:pt x="2331" y="628"/>
                  </a:lnTo>
                  <a:lnTo>
                    <a:pt x="2329" y="605"/>
                  </a:lnTo>
                  <a:lnTo>
                    <a:pt x="2331" y="582"/>
                  </a:lnTo>
                  <a:lnTo>
                    <a:pt x="2338" y="561"/>
                  </a:lnTo>
                  <a:lnTo>
                    <a:pt x="2351" y="542"/>
                  </a:lnTo>
                  <a:lnTo>
                    <a:pt x="2366" y="527"/>
                  </a:lnTo>
                  <a:lnTo>
                    <a:pt x="2384" y="514"/>
                  </a:lnTo>
                  <a:lnTo>
                    <a:pt x="2405" y="507"/>
                  </a:lnTo>
                  <a:lnTo>
                    <a:pt x="2428" y="505"/>
                  </a:lnTo>
                  <a:lnTo>
                    <a:pt x="2533" y="505"/>
                  </a:lnTo>
                  <a:lnTo>
                    <a:pt x="2461" y="456"/>
                  </a:lnTo>
                  <a:lnTo>
                    <a:pt x="2386" y="413"/>
                  </a:lnTo>
                  <a:lnTo>
                    <a:pt x="2310" y="373"/>
                  </a:lnTo>
                  <a:lnTo>
                    <a:pt x="2232" y="340"/>
                  </a:lnTo>
                  <a:lnTo>
                    <a:pt x="2153" y="310"/>
                  </a:lnTo>
                  <a:lnTo>
                    <a:pt x="2072" y="285"/>
                  </a:lnTo>
                  <a:lnTo>
                    <a:pt x="1990" y="265"/>
                  </a:lnTo>
                  <a:lnTo>
                    <a:pt x="1907" y="251"/>
                  </a:lnTo>
                  <a:lnTo>
                    <a:pt x="1824" y="240"/>
                  </a:lnTo>
                  <a:lnTo>
                    <a:pt x="1741" y="235"/>
                  </a:lnTo>
                  <a:lnTo>
                    <a:pt x="1657" y="234"/>
                  </a:lnTo>
                  <a:lnTo>
                    <a:pt x="1574" y="238"/>
                  </a:lnTo>
                  <a:lnTo>
                    <a:pt x="1490" y="246"/>
                  </a:lnTo>
                  <a:lnTo>
                    <a:pt x="1408" y="260"/>
                  </a:lnTo>
                  <a:lnTo>
                    <a:pt x="1325" y="279"/>
                  </a:lnTo>
                  <a:lnTo>
                    <a:pt x="1245" y="302"/>
                  </a:lnTo>
                  <a:lnTo>
                    <a:pt x="1165" y="330"/>
                  </a:lnTo>
                  <a:lnTo>
                    <a:pt x="1086" y="363"/>
                  </a:lnTo>
                  <a:lnTo>
                    <a:pt x="1009" y="400"/>
                  </a:lnTo>
                  <a:lnTo>
                    <a:pt x="935" y="443"/>
                  </a:lnTo>
                  <a:lnTo>
                    <a:pt x="862" y="490"/>
                  </a:lnTo>
                  <a:lnTo>
                    <a:pt x="791" y="542"/>
                  </a:lnTo>
                  <a:lnTo>
                    <a:pt x="723" y="598"/>
                  </a:lnTo>
                  <a:lnTo>
                    <a:pt x="658" y="660"/>
                  </a:lnTo>
                  <a:lnTo>
                    <a:pt x="597" y="725"/>
                  </a:lnTo>
                  <a:lnTo>
                    <a:pt x="541" y="794"/>
                  </a:lnTo>
                  <a:lnTo>
                    <a:pt x="488" y="865"/>
                  </a:lnTo>
                  <a:lnTo>
                    <a:pt x="440" y="939"/>
                  </a:lnTo>
                  <a:lnTo>
                    <a:pt x="398" y="1015"/>
                  </a:lnTo>
                  <a:lnTo>
                    <a:pt x="359" y="1094"/>
                  </a:lnTo>
                  <a:lnTo>
                    <a:pt x="326" y="1174"/>
                  </a:lnTo>
                  <a:lnTo>
                    <a:pt x="297" y="1257"/>
                  </a:lnTo>
                  <a:lnTo>
                    <a:pt x="274" y="1342"/>
                  </a:lnTo>
                  <a:lnTo>
                    <a:pt x="256" y="1428"/>
                  </a:lnTo>
                  <a:lnTo>
                    <a:pt x="243" y="1515"/>
                  </a:lnTo>
                  <a:lnTo>
                    <a:pt x="235" y="1604"/>
                  </a:lnTo>
                  <a:lnTo>
                    <a:pt x="232" y="1693"/>
                  </a:lnTo>
                  <a:lnTo>
                    <a:pt x="235" y="1783"/>
                  </a:lnTo>
                  <a:lnTo>
                    <a:pt x="243" y="1871"/>
                  </a:lnTo>
                  <a:lnTo>
                    <a:pt x="256" y="1959"/>
                  </a:lnTo>
                  <a:lnTo>
                    <a:pt x="274" y="2045"/>
                  </a:lnTo>
                  <a:lnTo>
                    <a:pt x="297" y="2128"/>
                  </a:lnTo>
                  <a:lnTo>
                    <a:pt x="326" y="2211"/>
                  </a:lnTo>
                  <a:lnTo>
                    <a:pt x="359" y="2292"/>
                  </a:lnTo>
                  <a:lnTo>
                    <a:pt x="398" y="2370"/>
                  </a:lnTo>
                  <a:lnTo>
                    <a:pt x="440" y="2447"/>
                  </a:lnTo>
                  <a:lnTo>
                    <a:pt x="488" y="2521"/>
                  </a:lnTo>
                  <a:lnTo>
                    <a:pt x="541" y="2592"/>
                  </a:lnTo>
                  <a:lnTo>
                    <a:pt x="597" y="2660"/>
                  </a:lnTo>
                  <a:lnTo>
                    <a:pt x="658" y="2725"/>
                  </a:lnTo>
                  <a:lnTo>
                    <a:pt x="725" y="2788"/>
                  </a:lnTo>
                  <a:lnTo>
                    <a:pt x="794" y="2847"/>
                  </a:lnTo>
                  <a:lnTo>
                    <a:pt x="867" y="2900"/>
                  </a:lnTo>
                  <a:lnTo>
                    <a:pt x="943" y="2948"/>
                  </a:lnTo>
                  <a:lnTo>
                    <a:pt x="1022" y="2992"/>
                  </a:lnTo>
                  <a:lnTo>
                    <a:pt x="1103" y="3031"/>
                  </a:lnTo>
                  <a:lnTo>
                    <a:pt x="1186" y="3065"/>
                  </a:lnTo>
                  <a:lnTo>
                    <a:pt x="1272" y="3093"/>
                  </a:lnTo>
                  <a:lnTo>
                    <a:pt x="1359" y="3116"/>
                  </a:lnTo>
                  <a:lnTo>
                    <a:pt x="1448" y="3134"/>
                  </a:lnTo>
                  <a:lnTo>
                    <a:pt x="1411" y="3364"/>
                  </a:lnTo>
                  <a:lnTo>
                    <a:pt x="1316" y="3345"/>
                  </a:lnTo>
                  <a:lnTo>
                    <a:pt x="1224" y="3322"/>
                  </a:lnTo>
                  <a:lnTo>
                    <a:pt x="1133" y="3293"/>
                  </a:lnTo>
                  <a:lnTo>
                    <a:pt x="1045" y="3259"/>
                  </a:lnTo>
                  <a:lnTo>
                    <a:pt x="958" y="3221"/>
                  </a:lnTo>
                  <a:lnTo>
                    <a:pt x="873" y="3178"/>
                  </a:lnTo>
                  <a:lnTo>
                    <a:pt x="792" y="3130"/>
                  </a:lnTo>
                  <a:lnTo>
                    <a:pt x="713" y="3076"/>
                  </a:lnTo>
                  <a:lnTo>
                    <a:pt x="638" y="3019"/>
                  </a:lnTo>
                  <a:lnTo>
                    <a:pt x="563" y="2957"/>
                  </a:lnTo>
                  <a:lnTo>
                    <a:pt x="494" y="2891"/>
                  </a:lnTo>
                  <a:lnTo>
                    <a:pt x="428" y="2821"/>
                  </a:lnTo>
                  <a:lnTo>
                    <a:pt x="366" y="2747"/>
                  </a:lnTo>
                  <a:lnTo>
                    <a:pt x="309" y="2671"/>
                  </a:lnTo>
                  <a:lnTo>
                    <a:pt x="257" y="2592"/>
                  </a:lnTo>
                  <a:lnTo>
                    <a:pt x="209" y="2511"/>
                  </a:lnTo>
                  <a:lnTo>
                    <a:pt x="166" y="2427"/>
                  </a:lnTo>
                  <a:lnTo>
                    <a:pt x="127" y="2341"/>
                  </a:lnTo>
                  <a:lnTo>
                    <a:pt x="94" y="2253"/>
                  </a:lnTo>
                  <a:lnTo>
                    <a:pt x="66" y="2164"/>
                  </a:lnTo>
                  <a:lnTo>
                    <a:pt x="42" y="2072"/>
                  </a:lnTo>
                  <a:lnTo>
                    <a:pt x="24" y="1980"/>
                  </a:lnTo>
                  <a:lnTo>
                    <a:pt x="10" y="1885"/>
                  </a:lnTo>
                  <a:lnTo>
                    <a:pt x="2" y="1789"/>
                  </a:lnTo>
                  <a:lnTo>
                    <a:pt x="0" y="1693"/>
                  </a:lnTo>
                  <a:lnTo>
                    <a:pt x="2" y="1596"/>
                  </a:lnTo>
                  <a:lnTo>
                    <a:pt x="10" y="1501"/>
                  </a:lnTo>
                  <a:lnTo>
                    <a:pt x="24" y="1407"/>
                  </a:lnTo>
                  <a:lnTo>
                    <a:pt x="42" y="1314"/>
                  </a:lnTo>
                  <a:lnTo>
                    <a:pt x="66" y="1222"/>
                  </a:lnTo>
                  <a:lnTo>
                    <a:pt x="94" y="1132"/>
                  </a:lnTo>
                  <a:lnTo>
                    <a:pt x="127" y="1044"/>
                  </a:lnTo>
                  <a:lnTo>
                    <a:pt x="166" y="959"/>
                  </a:lnTo>
                  <a:lnTo>
                    <a:pt x="209" y="875"/>
                  </a:lnTo>
                  <a:lnTo>
                    <a:pt x="257" y="794"/>
                  </a:lnTo>
                  <a:lnTo>
                    <a:pt x="309" y="715"/>
                  </a:lnTo>
                  <a:lnTo>
                    <a:pt x="366" y="639"/>
                  </a:lnTo>
                  <a:lnTo>
                    <a:pt x="428" y="566"/>
                  </a:lnTo>
                  <a:lnTo>
                    <a:pt x="494" y="496"/>
                  </a:lnTo>
                  <a:lnTo>
                    <a:pt x="565" y="429"/>
                  </a:lnTo>
                  <a:lnTo>
                    <a:pt x="639" y="366"/>
                  </a:lnTo>
                  <a:lnTo>
                    <a:pt x="715" y="309"/>
                  </a:lnTo>
                  <a:lnTo>
                    <a:pt x="793" y="257"/>
                  </a:lnTo>
                  <a:lnTo>
                    <a:pt x="873" y="209"/>
                  </a:lnTo>
                  <a:lnTo>
                    <a:pt x="957" y="166"/>
                  </a:lnTo>
                  <a:lnTo>
                    <a:pt x="1041" y="128"/>
                  </a:lnTo>
                  <a:lnTo>
                    <a:pt x="1127" y="96"/>
                  </a:lnTo>
                  <a:lnTo>
                    <a:pt x="1215" y="67"/>
                  </a:lnTo>
                  <a:lnTo>
                    <a:pt x="1303" y="44"/>
                  </a:lnTo>
                  <a:lnTo>
                    <a:pt x="1393" y="26"/>
                  </a:lnTo>
                  <a:lnTo>
                    <a:pt x="1483" y="13"/>
                  </a:lnTo>
                  <a:lnTo>
                    <a:pt x="1574" y="4"/>
                  </a:lnTo>
                  <a:lnTo>
                    <a:pt x="16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638"/>
            <p:cNvSpPr>
              <a:spLocks/>
            </p:cNvSpPr>
            <p:nvPr/>
          </p:nvSpPr>
          <p:spPr bwMode="auto">
            <a:xfrm>
              <a:off x="1253" y="3796"/>
              <a:ext cx="88" cy="42"/>
            </a:xfrm>
            <a:custGeom>
              <a:avLst/>
              <a:gdLst>
                <a:gd name="T0" fmla="*/ 614 w 699"/>
                <a:gd name="T1" fmla="*/ 0 h 335"/>
                <a:gd name="T2" fmla="*/ 699 w 699"/>
                <a:gd name="T3" fmla="*/ 217 h 335"/>
                <a:gd name="T4" fmla="*/ 624 w 699"/>
                <a:gd name="T5" fmla="*/ 244 h 335"/>
                <a:gd name="T6" fmla="*/ 548 w 699"/>
                <a:gd name="T7" fmla="*/ 268 h 335"/>
                <a:gd name="T8" fmla="*/ 456 w 699"/>
                <a:gd name="T9" fmla="*/ 292 h 335"/>
                <a:gd name="T10" fmla="*/ 362 w 699"/>
                <a:gd name="T11" fmla="*/ 311 h 335"/>
                <a:gd name="T12" fmla="*/ 268 w 699"/>
                <a:gd name="T13" fmla="*/ 325 h 335"/>
                <a:gd name="T14" fmla="*/ 173 w 699"/>
                <a:gd name="T15" fmla="*/ 333 h 335"/>
                <a:gd name="T16" fmla="*/ 77 w 699"/>
                <a:gd name="T17" fmla="*/ 335 h 335"/>
                <a:gd name="T18" fmla="*/ 0 w 699"/>
                <a:gd name="T19" fmla="*/ 333 h 335"/>
                <a:gd name="T20" fmla="*/ 11 w 699"/>
                <a:gd name="T21" fmla="*/ 101 h 335"/>
                <a:gd name="T22" fmla="*/ 107 w 699"/>
                <a:gd name="T23" fmla="*/ 102 h 335"/>
                <a:gd name="T24" fmla="*/ 201 w 699"/>
                <a:gd name="T25" fmla="*/ 96 h 335"/>
                <a:gd name="T26" fmla="*/ 296 w 699"/>
                <a:gd name="T27" fmla="*/ 86 h 335"/>
                <a:gd name="T28" fmla="*/ 390 w 699"/>
                <a:gd name="T29" fmla="*/ 68 h 335"/>
                <a:gd name="T30" fmla="*/ 483 w 699"/>
                <a:gd name="T31" fmla="*/ 44 h 335"/>
                <a:gd name="T32" fmla="*/ 549 w 699"/>
                <a:gd name="T33" fmla="*/ 24 h 335"/>
                <a:gd name="T34" fmla="*/ 614 w 699"/>
                <a:gd name="T3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9" h="335">
                  <a:moveTo>
                    <a:pt x="614" y="0"/>
                  </a:moveTo>
                  <a:lnTo>
                    <a:pt x="699" y="217"/>
                  </a:lnTo>
                  <a:lnTo>
                    <a:pt x="624" y="244"/>
                  </a:lnTo>
                  <a:lnTo>
                    <a:pt x="548" y="268"/>
                  </a:lnTo>
                  <a:lnTo>
                    <a:pt x="456" y="292"/>
                  </a:lnTo>
                  <a:lnTo>
                    <a:pt x="362" y="311"/>
                  </a:lnTo>
                  <a:lnTo>
                    <a:pt x="268" y="325"/>
                  </a:lnTo>
                  <a:lnTo>
                    <a:pt x="173" y="333"/>
                  </a:lnTo>
                  <a:lnTo>
                    <a:pt x="77" y="335"/>
                  </a:lnTo>
                  <a:lnTo>
                    <a:pt x="0" y="333"/>
                  </a:lnTo>
                  <a:lnTo>
                    <a:pt x="11" y="101"/>
                  </a:lnTo>
                  <a:lnTo>
                    <a:pt x="107" y="102"/>
                  </a:lnTo>
                  <a:lnTo>
                    <a:pt x="201" y="96"/>
                  </a:lnTo>
                  <a:lnTo>
                    <a:pt x="296" y="86"/>
                  </a:lnTo>
                  <a:lnTo>
                    <a:pt x="390" y="68"/>
                  </a:lnTo>
                  <a:lnTo>
                    <a:pt x="483" y="44"/>
                  </a:lnTo>
                  <a:lnTo>
                    <a:pt x="549" y="24"/>
                  </a:lnTo>
                  <a:lnTo>
                    <a:pt x="6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639"/>
            <p:cNvSpPr>
              <a:spLocks/>
            </p:cNvSpPr>
            <p:nvPr/>
          </p:nvSpPr>
          <p:spPr bwMode="auto">
            <a:xfrm>
              <a:off x="1341" y="3755"/>
              <a:ext cx="71" cy="62"/>
            </a:xfrm>
            <a:custGeom>
              <a:avLst/>
              <a:gdLst>
                <a:gd name="T0" fmla="*/ 401 w 565"/>
                <a:gd name="T1" fmla="*/ 0 h 496"/>
                <a:gd name="T2" fmla="*/ 565 w 565"/>
                <a:gd name="T3" fmla="*/ 166 h 496"/>
                <a:gd name="T4" fmla="*/ 494 w 565"/>
                <a:gd name="T5" fmla="*/ 233 h 496"/>
                <a:gd name="T6" fmla="*/ 420 w 565"/>
                <a:gd name="T7" fmla="*/ 296 h 496"/>
                <a:gd name="T8" fmla="*/ 343 w 565"/>
                <a:gd name="T9" fmla="*/ 353 h 496"/>
                <a:gd name="T10" fmla="*/ 264 w 565"/>
                <a:gd name="T11" fmla="*/ 406 h 496"/>
                <a:gd name="T12" fmla="*/ 184 w 565"/>
                <a:gd name="T13" fmla="*/ 453 h 496"/>
                <a:gd name="T14" fmla="*/ 101 w 565"/>
                <a:gd name="T15" fmla="*/ 496 h 496"/>
                <a:gd name="T16" fmla="*/ 0 w 565"/>
                <a:gd name="T17" fmla="*/ 285 h 496"/>
                <a:gd name="T18" fmla="*/ 72 w 565"/>
                <a:gd name="T19" fmla="*/ 248 h 496"/>
                <a:gd name="T20" fmla="*/ 141 w 565"/>
                <a:gd name="T21" fmla="*/ 208 h 496"/>
                <a:gd name="T22" fmla="*/ 209 w 565"/>
                <a:gd name="T23" fmla="*/ 163 h 496"/>
                <a:gd name="T24" fmla="*/ 276 w 565"/>
                <a:gd name="T25" fmla="*/ 112 h 496"/>
                <a:gd name="T26" fmla="*/ 340 w 565"/>
                <a:gd name="T27" fmla="*/ 59 h 496"/>
                <a:gd name="T28" fmla="*/ 401 w 565"/>
                <a:gd name="T2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5" h="496">
                  <a:moveTo>
                    <a:pt x="401" y="0"/>
                  </a:moveTo>
                  <a:lnTo>
                    <a:pt x="565" y="166"/>
                  </a:lnTo>
                  <a:lnTo>
                    <a:pt x="494" y="233"/>
                  </a:lnTo>
                  <a:lnTo>
                    <a:pt x="420" y="296"/>
                  </a:lnTo>
                  <a:lnTo>
                    <a:pt x="343" y="353"/>
                  </a:lnTo>
                  <a:lnTo>
                    <a:pt x="264" y="406"/>
                  </a:lnTo>
                  <a:lnTo>
                    <a:pt x="184" y="453"/>
                  </a:lnTo>
                  <a:lnTo>
                    <a:pt x="101" y="496"/>
                  </a:lnTo>
                  <a:lnTo>
                    <a:pt x="0" y="285"/>
                  </a:lnTo>
                  <a:lnTo>
                    <a:pt x="72" y="248"/>
                  </a:lnTo>
                  <a:lnTo>
                    <a:pt x="141" y="208"/>
                  </a:lnTo>
                  <a:lnTo>
                    <a:pt x="209" y="163"/>
                  </a:lnTo>
                  <a:lnTo>
                    <a:pt x="276" y="112"/>
                  </a:lnTo>
                  <a:lnTo>
                    <a:pt x="340" y="59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640"/>
            <p:cNvSpPr>
              <a:spLocks/>
            </p:cNvSpPr>
            <p:nvPr/>
          </p:nvSpPr>
          <p:spPr bwMode="auto">
            <a:xfrm>
              <a:off x="1402" y="3705"/>
              <a:ext cx="51" cy="58"/>
            </a:xfrm>
            <a:custGeom>
              <a:avLst/>
              <a:gdLst>
                <a:gd name="T0" fmla="*/ 201 w 410"/>
                <a:gd name="T1" fmla="*/ 0 h 461"/>
                <a:gd name="T2" fmla="*/ 410 w 410"/>
                <a:gd name="T3" fmla="*/ 102 h 461"/>
                <a:gd name="T4" fmla="*/ 369 w 410"/>
                <a:gd name="T5" fmla="*/ 183 h 461"/>
                <a:gd name="T6" fmla="*/ 323 w 410"/>
                <a:gd name="T7" fmla="*/ 261 h 461"/>
                <a:gd name="T8" fmla="*/ 278 w 410"/>
                <a:gd name="T9" fmla="*/ 329 h 461"/>
                <a:gd name="T10" fmla="*/ 231 w 410"/>
                <a:gd name="T11" fmla="*/ 393 h 461"/>
                <a:gd name="T12" fmla="*/ 177 w 410"/>
                <a:gd name="T13" fmla="*/ 461 h 461"/>
                <a:gd name="T14" fmla="*/ 0 w 410"/>
                <a:gd name="T15" fmla="*/ 310 h 461"/>
                <a:gd name="T16" fmla="*/ 46 w 410"/>
                <a:gd name="T17" fmla="*/ 252 h 461"/>
                <a:gd name="T18" fmla="*/ 87 w 410"/>
                <a:gd name="T19" fmla="*/ 196 h 461"/>
                <a:gd name="T20" fmla="*/ 126 w 410"/>
                <a:gd name="T21" fmla="*/ 138 h 461"/>
                <a:gd name="T22" fmla="*/ 165 w 410"/>
                <a:gd name="T23" fmla="*/ 70 h 461"/>
                <a:gd name="T24" fmla="*/ 201 w 410"/>
                <a:gd name="T25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0" h="461">
                  <a:moveTo>
                    <a:pt x="201" y="0"/>
                  </a:moveTo>
                  <a:lnTo>
                    <a:pt x="410" y="102"/>
                  </a:lnTo>
                  <a:lnTo>
                    <a:pt x="369" y="183"/>
                  </a:lnTo>
                  <a:lnTo>
                    <a:pt x="323" y="261"/>
                  </a:lnTo>
                  <a:lnTo>
                    <a:pt x="278" y="329"/>
                  </a:lnTo>
                  <a:lnTo>
                    <a:pt x="231" y="393"/>
                  </a:lnTo>
                  <a:lnTo>
                    <a:pt x="177" y="461"/>
                  </a:lnTo>
                  <a:lnTo>
                    <a:pt x="0" y="310"/>
                  </a:lnTo>
                  <a:lnTo>
                    <a:pt x="46" y="252"/>
                  </a:lnTo>
                  <a:lnTo>
                    <a:pt x="87" y="196"/>
                  </a:lnTo>
                  <a:lnTo>
                    <a:pt x="126" y="138"/>
                  </a:lnTo>
                  <a:lnTo>
                    <a:pt x="165" y="7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641"/>
            <p:cNvSpPr>
              <a:spLocks/>
            </p:cNvSpPr>
            <p:nvPr/>
          </p:nvSpPr>
          <p:spPr bwMode="auto">
            <a:xfrm>
              <a:off x="1431" y="3671"/>
              <a:ext cx="36" cy="35"/>
            </a:xfrm>
            <a:custGeom>
              <a:avLst/>
              <a:gdLst>
                <a:gd name="T0" fmla="*/ 64 w 289"/>
                <a:gd name="T1" fmla="*/ 0 h 282"/>
                <a:gd name="T2" fmla="*/ 289 w 289"/>
                <a:gd name="T3" fmla="*/ 58 h 282"/>
                <a:gd name="T4" fmla="*/ 269 w 289"/>
                <a:gd name="T5" fmla="*/ 133 h 282"/>
                <a:gd name="T6" fmla="*/ 244 w 289"/>
                <a:gd name="T7" fmla="*/ 208 h 282"/>
                <a:gd name="T8" fmla="*/ 215 w 289"/>
                <a:gd name="T9" fmla="*/ 282 h 282"/>
                <a:gd name="T10" fmla="*/ 0 w 289"/>
                <a:gd name="T11" fmla="*/ 194 h 282"/>
                <a:gd name="T12" fmla="*/ 24 w 289"/>
                <a:gd name="T13" fmla="*/ 131 h 282"/>
                <a:gd name="T14" fmla="*/ 46 w 289"/>
                <a:gd name="T15" fmla="*/ 66 h 282"/>
                <a:gd name="T16" fmla="*/ 64 w 289"/>
                <a:gd name="T17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9" h="282">
                  <a:moveTo>
                    <a:pt x="64" y="0"/>
                  </a:moveTo>
                  <a:lnTo>
                    <a:pt x="289" y="58"/>
                  </a:lnTo>
                  <a:lnTo>
                    <a:pt x="269" y="133"/>
                  </a:lnTo>
                  <a:lnTo>
                    <a:pt x="244" y="208"/>
                  </a:lnTo>
                  <a:lnTo>
                    <a:pt x="215" y="282"/>
                  </a:lnTo>
                  <a:lnTo>
                    <a:pt x="0" y="194"/>
                  </a:lnTo>
                  <a:lnTo>
                    <a:pt x="24" y="131"/>
                  </a:lnTo>
                  <a:lnTo>
                    <a:pt x="46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7" name="TextBox 166"/>
          <p:cNvSpPr txBox="1"/>
          <p:nvPr/>
        </p:nvSpPr>
        <p:spPr>
          <a:xfrm>
            <a:off x="2269402" y="4791913"/>
            <a:ext cx="1265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INFOGRRAPHIC</a:t>
            </a:r>
          </a:p>
        </p:txBody>
      </p:sp>
      <p:grpSp>
        <p:nvGrpSpPr>
          <p:cNvPr id="168" name="Group 676"/>
          <p:cNvGrpSpPr>
            <a:grpSpLocks noChangeAspect="1"/>
          </p:cNvGrpSpPr>
          <p:nvPr/>
        </p:nvGrpSpPr>
        <p:grpSpPr bwMode="auto">
          <a:xfrm>
            <a:off x="9974044" y="4804436"/>
            <a:ext cx="383760" cy="436108"/>
            <a:chOff x="1985" y="2539"/>
            <a:chExt cx="843" cy="958"/>
          </a:xfrm>
          <a:solidFill>
            <a:schemeClr val="tx1"/>
          </a:solidFill>
        </p:grpSpPr>
        <p:sp>
          <p:nvSpPr>
            <p:cNvPr id="169" name="Freeform 678"/>
            <p:cNvSpPr>
              <a:spLocks/>
            </p:cNvSpPr>
            <p:nvPr/>
          </p:nvSpPr>
          <p:spPr bwMode="auto">
            <a:xfrm>
              <a:off x="2259" y="2929"/>
              <a:ext cx="413" cy="568"/>
            </a:xfrm>
            <a:custGeom>
              <a:avLst/>
              <a:gdLst>
                <a:gd name="T0" fmla="*/ 626 w 1651"/>
                <a:gd name="T1" fmla="*/ 4 h 2273"/>
                <a:gd name="T2" fmla="*/ 688 w 1651"/>
                <a:gd name="T3" fmla="*/ 27 h 2273"/>
                <a:gd name="T4" fmla="*/ 740 w 1651"/>
                <a:gd name="T5" fmla="*/ 70 h 2273"/>
                <a:gd name="T6" fmla="*/ 777 w 1651"/>
                <a:gd name="T7" fmla="*/ 130 h 2273"/>
                <a:gd name="T8" fmla="*/ 797 w 1651"/>
                <a:gd name="T9" fmla="*/ 200 h 2273"/>
                <a:gd name="T10" fmla="*/ 800 w 1651"/>
                <a:gd name="T11" fmla="*/ 771 h 2273"/>
                <a:gd name="T12" fmla="*/ 1289 w 1651"/>
                <a:gd name="T13" fmla="*/ 775 h 2273"/>
                <a:gd name="T14" fmla="*/ 1386 w 1651"/>
                <a:gd name="T15" fmla="*/ 799 h 2273"/>
                <a:gd name="T16" fmla="*/ 1473 w 1651"/>
                <a:gd name="T17" fmla="*/ 845 h 2273"/>
                <a:gd name="T18" fmla="*/ 1547 w 1651"/>
                <a:gd name="T19" fmla="*/ 910 h 2273"/>
                <a:gd name="T20" fmla="*/ 1602 w 1651"/>
                <a:gd name="T21" fmla="*/ 990 h 2273"/>
                <a:gd name="T22" fmla="*/ 1638 w 1651"/>
                <a:gd name="T23" fmla="*/ 1082 h 2273"/>
                <a:gd name="T24" fmla="*/ 1651 w 1651"/>
                <a:gd name="T25" fmla="*/ 1183 h 2273"/>
                <a:gd name="T26" fmla="*/ 1651 w 1651"/>
                <a:gd name="T27" fmla="*/ 1202 h 2273"/>
                <a:gd name="T28" fmla="*/ 1648 w 1651"/>
                <a:gd name="T29" fmla="*/ 1206 h 2273"/>
                <a:gd name="T30" fmla="*/ 1646 w 1651"/>
                <a:gd name="T31" fmla="*/ 1212 h 2273"/>
                <a:gd name="T32" fmla="*/ 1644 w 1651"/>
                <a:gd name="T33" fmla="*/ 1998 h 2273"/>
                <a:gd name="T34" fmla="*/ 1627 w 1651"/>
                <a:gd name="T35" fmla="*/ 2079 h 2273"/>
                <a:gd name="T36" fmla="*/ 1593 w 1651"/>
                <a:gd name="T37" fmla="*/ 2147 h 2273"/>
                <a:gd name="T38" fmla="*/ 1544 w 1651"/>
                <a:gd name="T39" fmla="*/ 2202 h 2273"/>
                <a:gd name="T40" fmla="*/ 1480 w 1651"/>
                <a:gd name="T41" fmla="*/ 2240 h 2273"/>
                <a:gd name="T42" fmla="*/ 1398 w 1651"/>
                <a:gd name="T43" fmla="*/ 2265 h 2273"/>
                <a:gd name="T44" fmla="*/ 1302 w 1651"/>
                <a:gd name="T45" fmla="*/ 2273 h 2273"/>
                <a:gd name="T46" fmla="*/ 674 w 1651"/>
                <a:gd name="T47" fmla="*/ 2271 h 2273"/>
                <a:gd name="T48" fmla="*/ 596 w 1651"/>
                <a:gd name="T49" fmla="*/ 2250 h 2273"/>
                <a:gd name="T50" fmla="*/ 525 w 1651"/>
                <a:gd name="T51" fmla="*/ 2207 h 2273"/>
                <a:gd name="T52" fmla="*/ 462 w 1651"/>
                <a:gd name="T53" fmla="*/ 2148 h 2273"/>
                <a:gd name="T54" fmla="*/ 431 w 1651"/>
                <a:gd name="T55" fmla="*/ 2105 h 2273"/>
                <a:gd name="T56" fmla="*/ 416 w 1651"/>
                <a:gd name="T57" fmla="*/ 2075 h 2273"/>
                <a:gd name="T58" fmla="*/ 390 w 1651"/>
                <a:gd name="T59" fmla="*/ 2027 h 2273"/>
                <a:gd name="T60" fmla="*/ 359 w 1651"/>
                <a:gd name="T61" fmla="*/ 1965 h 2273"/>
                <a:gd name="T62" fmla="*/ 320 w 1651"/>
                <a:gd name="T63" fmla="*/ 1890 h 2273"/>
                <a:gd name="T64" fmla="*/ 279 w 1651"/>
                <a:gd name="T65" fmla="*/ 1809 h 2273"/>
                <a:gd name="T66" fmla="*/ 235 w 1651"/>
                <a:gd name="T67" fmla="*/ 1721 h 2273"/>
                <a:gd name="T68" fmla="*/ 189 w 1651"/>
                <a:gd name="T69" fmla="*/ 1632 h 2273"/>
                <a:gd name="T70" fmla="*/ 146 w 1651"/>
                <a:gd name="T71" fmla="*/ 1545 h 2273"/>
                <a:gd name="T72" fmla="*/ 105 w 1651"/>
                <a:gd name="T73" fmla="*/ 1464 h 2273"/>
                <a:gd name="T74" fmla="*/ 69 w 1651"/>
                <a:gd name="T75" fmla="*/ 1391 h 2273"/>
                <a:gd name="T76" fmla="*/ 38 w 1651"/>
                <a:gd name="T77" fmla="*/ 1330 h 2273"/>
                <a:gd name="T78" fmla="*/ 12 w 1651"/>
                <a:gd name="T79" fmla="*/ 1269 h 2273"/>
                <a:gd name="T80" fmla="*/ 0 w 1651"/>
                <a:gd name="T81" fmla="*/ 1197 h 2273"/>
                <a:gd name="T82" fmla="*/ 8 w 1651"/>
                <a:gd name="T83" fmla="*/ 1125 h 2273"/>
                <a:gd name="T84" fmla="*/ 35 w 1651"/>
                <a:gd name="T85" fmla="*/ 1060 h 2273"/>
                <a:gd name="T86" fmla="*/ 80 w 1651"/>
                <a:gd name="T87" fmla="*/ 1006 h 2273"/>
                <a:gd name="T88" fmla="*/ 142 w 1651"/>
                <a:gd name="T89" fmla="*/ 968 h 2273"/>
                <a:gd name="T90" fmla="*/ 215 w 1651"/>
                <a:gd name="T91" fmla="*/ 954 h 2273"/>
                <a:gd name="T92" fmla="*/ 278 w 1651"/>
                <a:gd name="T93" fmla="*/ 965 h 2273"/>
                <a:gd name="T94" fmla="*/ 333 w 1651"/>
                <a:gd name="T95" fmla="*/ 996 h 2273"/>
                <a:gd name="T96" fmla="*/ 384 w 1651"/>
                <a:gd name="T97" fmla="*/ 1045 h 2273"/>
                <a:gd name="T98" fmla="*/ 387 w 1651"/>
                <a:gd name="T99" fmla="*/ 200 h 2273"/>
                <a:gd name="T100" fmla="*/ 407 w 1651"/>
                <a:gd name="T101" fmla="*/ 130 h 2273"/>
                <a:gd name="T102" fmla="*/ 444 w 1651"/>
                <a:gd name="T103" fmla="*/ 70 h 2273"/>
                <a:gd name="T104" fmla="*/ 494 w 1651"/>
                <a:gd name="T105" fmla="*/ 27 h 2273"/>
                <a:gd name="T106" fmla="*/ 558 w 1651"/>
                <a:gd name="T107" fmla="*/ 4 h 2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51" h="2273">
                  <a:moveTo>
                    <a:pt x="591" y="0"/>
                  </a:moveTo>
                  <a:lnTo>
                    <a:pt x="626" y="4"/>
                  </a:lnTo>
                  <a:lnTo>
                    <a:pt x="659" y="13"/>
                  </a:lnTo>
                  <a:lnTo>
                    <a:pt x="688" y="27"/>
                  </a:lnTo>
                  <a:lnTo>
                    <a:pt x="717" y="47"/>
                  </a:lnTo>
                  <a:lnTo>
                    <a:pt x="740" y="70"/>
                  </a:lnTo>
                  <a:lnTo>
                    <a:pt x="761" y="98"/>
                  </a:lnTo>
                  <a:lnTo>
                    <a:pt x="777" y="130"/>
                  </a:lnTo>
                  <a:lnTo>
                    <a:pt x="789" y="164"/>
                  </a:lnTo>
                  <a:lnTo>
                    <a:pt x="797" y="200"/>
                  </a:lnTo>
                  <a:lnTo>
                    <a:pt x="800" y="239"/>
                  </a:lnTo>
                  <a:lnTo>
                    <a:pt x="800" y="771"/>
                  </a:lnTo>
                  <a:lnTo>
                    <a:pt x="1238" y="771"/>
                  </a:lnTo>
                  <a:lnTo>
                    <a:pt x="1289" y="775"/>
                  </a:lnTo>
                  <a:lnTo>
                    <a:pt x="1340" y="784"/>
                  </a:lnTo>
                  <a:lnTo>
                    <a:pt x="1386" y="799"/>
                  </a:lnTo>
                  <a:lnTo>
                    <a:pt x="1432" y="820"/>
                  </a:lnTo>
                  <a:lnTo>
                    <a:pt x="1473" y="845"/>
                  </a:lnTo>
                  <a:lnTo>
                    <a:pt x="1512" y="875"/>
                  </a:lnTo>
                  <a:lnTo>
                    <a:pt x="1547" y="910"/>
                  </a:lnTo>
                  <a:lnTo>
                    <a:pt x="1576" y="948"/>
                  </a:lnTo>
                  <a:lnTo>
                    <a:pt x="1602" y="990"/>
                  </a:lnTo>
                  <a:lnTo>
                    <a:pt x="1623" y="1034"/>
                  </a:lnTo>
                  <a:lnTo>
                    <a:pt x="1638" y="1082"/>
                  </a:lnTo>
                  <a:lnTo>
                    <a:pt x="1647" y="1131"/>
                  </a:lnTo>
                  <a:lnTo>
                    <a:pt x="1651" y="1183"/>
                  </a:lnTo>
                  <a:lnTo>
                    <a:pt x="1651" y="1192"/>
                  </a:lnTo>
                  <a:lnTo>
                    <a:pt x="1651" y="1202"/>
                  </a:lnTo>
                  <a:lnTo>
                    <a:pt x="1649" y="1204"/>
                  </a:lnTo>
                  <a:lnTo>
                    <a:pt x="1648" y="1206"/>
                  </a:lnTo>
                  <a:lnTo>
                    <a:pt x="1646" y="1210"/>
                  </a:lnTo>
                  <a:lnTo>
                    <a:pt x="1646" y="1212"/>
                  </a:lnTo>
                  <a:lnTo>
                    <a:pt x="1646" y="1954"/>
                  </a:lnTo>
                  <a:lnTo>
                    <a:pt x="1644" y="1998"/>
                  </a:lnTo>
                  <a:lnTo>
                    <a:pt x="1638" y="2040"/>
                  </a:lnTo>
                  <a:lnTo>
                    <a:pt x="1627" y="2079"/>
                  </a:lnTo>
                  <a:lnTo>
                    <a:pt x="1612" y="2115"/>
                  </a:lnTo>
                  <a:lnTo>
                    <a:pt x="1593" y="2147"/>
                  </a:lnTo>
                  <a:lnTo>
                    <a:pt x="1571" y="2176"/>
                  </a:lnTo>
                  <a:lnTo>
                    <a:pt x="1544" y="2202"/>
                  </a:lnTo>
                  <a:lnTo>
                    <a:pt x="1514" y="2223"/>
                  </a:lnTo>
                  <a:lnTo>
                    <a:pt x="1480" y="2240"/>
                  </a:lnTo>
                  <a:lnTo>
                    <a:pt x="1441" y="2255"/>
                  </a:lnTo>
                  <a:lnTo>
                    <a:pt x="1398" y="2265"/>
                  </a:lnTo>
                  <a:lnTo>
                    <a:pt x="1353" y="2271"/>
                  </a:lnTo>
                  <a:lnTo>
                    <a:pt x="1302" y="2273"/>
                  </a:lnTo>
                  <a:lnTo>
                    <a:pt x="717" y="2273"/>
                  </a:lnTo>
                  <a:lnTo>
                    <a:pt x="674" y="2271"/>
                  </a:lnTo>
                  <a:lnTo>
                    <a:pt x="635" y="2262"/>
                  </a:lnTo>
                  <a:lnTo>
                    <a:pt x="596" y="2250"/>
                  </a:lnTo>
                  <a:lnTo>
                    <a:pt x="560" y="2231"/>
                  </a:lnTo>
                  <a:lnTo>
                    <a:pt x="525" y="2207"/>
                  </a:lnTo>
                  <a:lnTo>
                    <a:pt x="492" y="2179"/>
                  </a:lnTo>
                  <a:lnTo>
                    <a:pt x="462" y="2148"/>
                  </a:lnTo>
                  <a:lnTo>
                    <a:pt x="435" y="2112"/>
                  </a:lnTo>
                  <a:lnTo>
                    <a:pt x="431" y="2105"/>
                  </a:lnTo>
                  <a:lnTo>
                    <a:pt x="424" y="2093"/>
                  </a:lnTo>
                  <a:lnTo>
                    <a:pt x="416" y="2075"/>
                  </a:lnTo>
                  <a:lnTo>
                    <a:pt x="404" y="2054"/>
                  </a:lnTo>
                  <a:lnTo>
                    <a:pt x="390" y="2027"/>
                  </a:lnTo>
                  <a:lnTo>
                    <a:pt x="375" y="1998"/>
                  </a:lnTo>
                  <a:lnTo>
                    <a:pt x="359" y="1965"/>
                  </a:lnTo>
                  <a:lnTo>
                    <a:pt x="340" y="1929"/>
                  </a:lnTo>
                  <a:lnTo>
                    <a:pt x="320" y="1890"/>
                  </a:lnTo>
                  <a:lnTo>
                    <a:pt x="300" y="1851"/>
                  </a:lnTo>
                  <a:lnTo>
                    <a:pt x="279" y="1809"/>
                  </a:lnTo>
                  <a:lnTo>
                    <a:pt x="257" y="1765"/>
                  </a:lnTo>
                  <a:lnTo>
                    <a:pt x="235" y="1721"/>
                  </a:lnTo>
                  <a:lnTo>
                    <a:pt x="213" y="1676"/>
                  </a:lnTo>
                  <a:lnTo>
                    <a:pt x="189" y="1632"/>
                  </a:lnTo>
                  <a:lnTo>
                    <a:pt x="168" y="1588"/>
                  </a:lnTo>
                  <a:lnTo>
                    <a:pt x="146" y="1545"/>
                  </a:lnTo>
                  <a:lnTo>
                    <a:pt x="125" y="1503"/>
                  </a:lnTo>
                  <a:lnTo>
                    <a:pt x="105" y="1464"/>
                  </a:lnTo>
                  <a:lnTo>
                    <a:pt x="86" y="1426"/>
                  </a:lnTo>
                  <a:lnTo>
                    <a:pt x="69" y="1391"/>
                  </a:lnTo>
                  <a:lnTo>
                    <a:pt x="52" y="1358"/>
                  </a:lnTo>
                  <a:lnTo>
                    <a:pt x="38" y="1330"/>
                  </a:lnTo>
                  <a:lnTo>
                    <a:pt x="26" y="1306"/>
                  </a:lnTo>
                  <a:lnTo>
                    <a:pt x="12" y="1269"/>
                  </a:lnTo>
                  <a:lnTo>
                    <a:pt x="3" y="1233"/>
                  </a:lnTo>
                  <a:lnTo>
                    <a:pt x="0" y="1197"/>
                  </a:lnTo>
                  <a:lnTo>
                    <a:pt x="1" y="1161"/>
                  </a:lnTo>
                  <a:lnTo>
                    <a:pt x="8" y="1125"/>
                  </a:lnTo>
                  <a:lnTo>
                    <a:pt x="20" y="1092"/>
                  </a:lnTo>
                  <a:lnTo>
                    <a:pt x="35" y="1060"/>
                  </a:lnTo>
                  <a:lnTo>
                    <a:pt x="56" y="1032"/>
                  </a:lnTo>
                  <a:lnTo>
                    <a:pt x="80" y="1006"/>
                  </a:lnTo>
                  <a:lnTo>
                    <a:pt x="109" y="985"/>
                  </a:lnTo>
                  <a:lnTo>
                    <a:pt x="142" y="968"/>
                  </a:lnTo>
                  <a:lnTo>
                    <a:pt x="179" y="957"/>
                  </a:lnTo>
                  <a:lnTo>
                    <a:pt x="215" y="954"/>
                  </a:lnTo>
                  <a:lnTo>
                    <a:pt x="248" y="957"/>
                  </a:lnTo>
                  <a:lnTo>
                    <a:pt x="278" y="965"/>
                  </a:lnTo>
                  <a:lnTo>
                    <a:pt x="306" y="978"/>
                  </a:lnTo>
                  <a:lnTo>
                    <a:pt x="333" y="996"/>
                  </a:lnTo>
                  <a:lnTo>
                    <a:pt x="359" y="1018"/>
                  </a:lnTo>
                  <a:lnTo>
                    <a:pt x="384" y="1045"/>
                  </a:lnTo>
                  <a:lnTo>
                    <a:pt x="384" y="239"/>
                  </a:lnTo>
                  <a:lnTo>
                    <a:pt x="387" y="200"/>
                  </a:lnTo>
                  <a:lnTo>
                    <a:pt x="395" y="164"/>
                  </a:lnTo>
                  <a:lnTo>
                    <a:pt x="407" y="130"/>
                  </a:lnTo>
                  <a:lnTo>
                    <a:pt x="423" y="98"/>
                  </a:lnTo>
                  <a:lnTo>
                    <a:pt x="444" y="70"/>
                  </a:lnTo>
                  <a:lnTo>
                    <a:pt x="467" y="47"/>
                  </a:lnTo>
                  <a:lnTo>
                    <a:pt x="494" y="27"/>
                  </a:lnTo>
                  <a:lnTo>
                    <a:pt x="525" y="13"/>
                  </a:lnTo>
                  <a:lnTo>
                    <a:pt x="558" y="4"/>
                  </a:lnTo>
                  <a:lnTo>
                    <a:pt x="5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679"/>
            <p:cNvSpPr>
              <a:spLocks/>
            </p:cNvSpPr>
            <p:nvPr/>
          </p:nvSpPr>
          <p:spPr bwMode="auto">
            <a:xfrm>
              <a:off x="2180" y="2734"/>
              <a:ext cx="453" cy="402"/>
            </a:xfrm>
            <a:custGeom>
              <a:avLst/>
              <a:gdLst>
                <a:gd name="T0" fmla="*/ 989 w 1812"/>
                <a:gd name="T1" fmla="*/ 4 h 1608"/>
                <a:gd name="T2" fmla="*/ 1147 w 1812"/>
                <a:gd name="T3" fmla="*/ 32 h 1608"/>
                <a:gd name="T4" fmla="*/ 1294 w 1812"/>
                <a:gd name="T5" fmla="*/ 87 h 1608"/>
                <a:gd name="T6" fmla="*/ 1429 w 1812"/>
                <a:gd name="T7" fmla="*/ 167 h 1608"/>
                <a:gd name="T8" fmla="*/ 1547 w 1812"/>
                <a:gd name="T9" fmla="*/ 266 h 1608"/>
                <a:gd name="T10" fmla="*/ 1646 w 1812"/>
                <a:gd name="T11" fmla="*/ 384 h 1608"/>
                <a:gd name="T12" fmla="*/ 1724 w 1812"/>
                <a:gd name="T13" fmla="*/ 519 h 1608"/>
                <a:gd name="T14" fmla="*/ 1779 w 1812"/>
                <a:gd name="T15" fmla="*/ 666 h 1608"/>
                <a:gd name="T16" fmla="*/ 1809 w 1812"/>
                <a:gd name="T17" fmla="*/ 824 h 1608"/>
                <a:gd name="T18" fmla="*/ 1809 w 1812"/>
                <a:gd name="T19" fmla="*/ 981 h 1608"/>
                <a:gd name="T20" fmla="*/ 1786 w 1812"/>
                <a:gd name="T21" fmla="*/ 1124 h 1608"/>
                <a:gd name="T22" fmla="*/ 1742 w 1812"/>
                <a:gd name="T23" fmla="*/ 1258 h 1608"/>
                <a:gd name="T24" fmla="*/ 1678 w 1812"/>
                <a:gd name="T25" fmla="*/ 1382 h 1608"/>
                <a:gd name="T26" fmla="*/ 1562 w 1812"/>
                <a:gd name="T27" fmla="*/ 1373 h 1608"/>
                <a:gd name="T28" fmla="*/ 1299 w 1812"/>
                <a:gd name="T29" fmla="*/ 1194 h 1608"/>
                <a:gd name="T30" fmla="*/ 1354 w 1812"/>
                <a:gd name="T31" fmla="*/ 1107 h 1608"/>
                <a:gd name="T32" fmla="*/ 1385 w 1812"/>
                <a:gd name="T33" fmla="*/ 1010 h 1608"/>
                <a:gd name="T34" fmla="*/ 1396 w 1812"/>
                <a:gd name="T35" fmla="*/ 906 h 1608"/>
                <a:gd name="T36" fmla="*/ 1383 w 1812"/>
                <a:gd name="T37" fmla="*/ 793 h 1608"/>
                <a:gd name="T38" fmla="*/ 1346 w 1812"/>
                <a:gd name="T39" fmla="*/ 690 h 1608"/>
                <a:gd name="T40" fmla="*/ 1288 w 1812"/>
                <a:gd name="T41" fmla="*/ 597 h 1608"/>
                <a:gd name="T42" fmla="*/ 1212 w 1812"/>
                <a:gd name="T43" fmla="*/ 521 h 1608"/>
                <a:gd name="T44" fmla="*/ 1121 w 1812"/>
                <a:gd name="T45" fmla="*/ 463 h 1608"/>
                <a:gd name="T46" fmla="*/ 1018 w 1812"/>
                <a:gd name="T47" fmla="*/ 425 h 1608"/>
                <a:gd name="T48" fmla="*/ 905 w 1812"/>
                <a:gd name="T49" fmla="*/ 412 h 1608"/>
                <a:gd name="T50" fmla="*/ 793 w 1812"/>
                <a:gd name="T51" fmla="*/ 425 h 1608"/>
                <a:gd name="T52" fmla="*/ 689 w 1812"/>
                <a:gd name="T53" fmla="*/ 463 h 1608"/>
                <a:gd name="T54" fmla="*/ 596 w 1812"/>
                <a:gd name="T55" fmla="*/ 521 h 1608"/>
                <a:gd name="T56" fmla="*/ 520 w 1812"/>
                <a:gd name="T57" fmla="*/ 597 h 1608"/>
                <a:gd name="T58" fmla="*/ 462 w 1812"/>
                <a:gd name="T59" fmla="*/ 690 h 1608"/>
                <a:gd name="T60" fmla="*/ 424 w 1812"/>
                <a:gd name="T61" fmla="*/ 793 h 1608"/>
                <a:gd name="T62" fmla="*/ 412 w 1812"/>
                <a:gd name="T63" fmla="*/ 906 h 1608"/>
                <a:gd name="T64" fmla="*/ 424 w 1812"/>
                <a:gd name="T65" fmla="*/ 1020 h 1608"/>
                <a:gd name="T66" fmla="*/ 462 w 1812"/>
                <a:gd name="T67" fmla="*/ 1124 h 1608"/>
                <a:gd name="T68" fmla="*/ 519 w 1812"/>
                <a:gd name="T69" fmla="*/ 1216 h 1608"/>
                <a:gd name="T70" fmla="*/ 470 w 1812"/>
                <a:gd name="T71" fmla="*/ 1556 h 1608"/>
                <a:gd name="T72" fmla="*/ 376 w 1812"/>
                <a:gd name="T73" fmla="*/ 1584 h 1608"/>
                <a:gd name="T74" fmla="*/ 279 w 1812"/>
                <a:gd name="T75" fmla="*/ 1561 h 1608"/>
                <a:gd name="T76" fmla="*/ 184 w 1812"/>
                <a:gd name="T77" fmla="*/ 1455 h 1608"/>
                <a:gd name="T78" fmla="*/ 106 w 1812"/>
                <a:gd name="T79" fmla="*/ 1333 h 1608"/>
                <a:gd name="T80" fmla="*/ 49 w 1812"/>
                <a:gd name="T81" fmla="*/ 1201 h 1608"/>
                <a:gd name="T82" fmla="*/ 13 w 1812"/>
                <a:gd name="T83" fmla="*/ 1057 h 1608"/>
                <a:gd name="T84" fmla="*/ 0 w 1812"/>
                <a:gd name="T85" fmla="*/ 906 h 1608"/>
                <a:gd name="T86" fmla="*/ 15 w 1812"/>
                <a:gd name="T87" fmla="*/ 743 h 1608"/>
                <a:gd name="T88" fmla="*/ 57 w 1812"/>
                <a:gd name="T89" fmla="*/ 590 h 1608"/>
                <a:gd name="T90" fmla="*/ 124 w 1812"/>
                <a:gd name="T91" fmla="*/ 449 h 1608"/>
                <a:gd name="T92" fmla="*/ 214 w 1812"/>
                <a:gd name="T93" fmla="*/ 322 h 1608"/>
                <a:gd name="T94" fmla="*/ 323 w 1812"/>
                <a:gd name="T95" fmla="*/ 214 h 1608"/>
                <a:gd name="T96" fmla="*/ 449 w 1812"/>
                <a:gd name="T97" fmla="*/ 124 h 1608"/>
                <a:gd name="T98" fmla="*/ 590 w 1812"/>
                <a:gd name="T99" fmla="*/ 57 h 1608"/>
                <a:gd name="T100" fmla="*/ 744 w 1812"/>
                <a:gd name="T101" fmla="*/ 15 h 1608"/>
                <a:gd name="T102" fmla="*/ 906 w 1812"/>
                <a:gd name="T103" fmla="*/ 0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2" h="1608">
                  <a:moveTo>
                    <a:pt x="906" y="0"/>
                  </a:moveTo>
                  <a:lnTo>
                    <a:pt x="989" y="4"/>
                  </a:lnTo>
                  <a:lnTo>
                    <a:pt x="1069" y="15"/>
                  </a:lnTo>
                  <a:lnTo>
                    <a:pt x="1147" y="32"/>
                  </a:lnTo>
                  <a:lnTo>
                    <a:pt x="1222" y="57"/>
                  </a:lnTo>
                  <a:lnTo>
                    <a:pt x="1294" y="87"/>
                  </a:lnTo>
                  <a:lnTo>
                    <a:pt x="1363" y="124"/>
                  </a:lnTo>
                  <a:lnTo>
                    <a:pt x="1429" y="167"/>
                  </a:lnTo>
                  <a:lnTo>
                    <a:pt x="1489" y="214"/>
                  </a:lnTo>
                  <a:lnTo>
                    <a:pt x="1547" y="266"/>
                  </a:lnTo>
                  <a:lnTo>
                    <a:pt x="1599" y="324"/>
                  </a:lnTo>
                  <a:lnTo>
                    <a:pt x="1646" y="384"/>
                  </a:lnTo>
                  <a:lnTo>
                    <a:pt x="1688" y="450"/>
                  </a:lnTo>
                  <a:lnTo>
                    <a:pt x="1724" y="519"/>
                  </a:lnTo>
                  <a:lnTo>
                    <a:pt x="1755" y="591"/>
                  </a:lnTo>
                  <a:lnTo>
                    <a:pt x="1779" y="666"/>
                  </a:lnTo>
                  <a:lnTo>
                    <a:pt x="1798" y="745"/>
                  </a:lnTo>
                  <a:lnTo>
                    <a:pt x="1809" y="824"/>
                  </a:lnTo>
                  <a:lnTo>
                    <a:pt x="1812" y="907"/>
                  </a:lnTo>
                  <a:lnTo>
                    <a:pt x="1809" y="981"/>
                  </a:lnTo>
                  <a:lnTo>
                    <a:pt x="1800" y="1053"/>
                  </a:lnTo>
                  <a:lnTo>
                    <a:pt x="1786" y="1124"/>
                  </a:lnTo>
                  <a:lnTo>
                    <a:pt x="1767" y="1191"/>
                  </a:lnTo>
                  <a:lnTo>
                    <a:pt x="1742" y="1258"/>
                  </a:lnTo>
                  <a:lnTo>
                    <a:pt x="1712" y="1321"/>
                  </a:lnTo>
                  <a:lnTo>
                    <a:pt x="1678" y="1382"/>
                  </a:lnTo>
                  <a:lnTo>
                    <a:pt x="1620" y="1375"/>
                  </a:lnTo>
                  <a:lnTo>
                    <a:pt x="1562" y="1373"/>
                  </a:lnTo>
                  <a:lnTo>
                    <a:pt x="1299" y="1373"/>
                  </a:lnTo>
                  <a:lnTo>
                    <a:pt x="1299" y="1194"/>
                  </a:lnTo>
                  <a:lnTo>
                    <a:pt x="1329" y="1152"/>
                  </a:lnTo>
                  <a:lnTo>
                    <a:pt x="1354" y="1107"/>
                  </a:lnTo>
                  <a:lnTo>
                    <a:pt x="1373" y="1059"/>
                  </a:lnTo>
                  <a:lnTo>
                    <a:pt x="1385" y="1010"/>
                  </a:lnTo>
                  <a:lnTo>
                    <a:pt x="1392" y="959"/>
                  </a:lnTo>
                  <a:lnTo>
                    <a:pt x="1396" y="906"/>
                  </a:lnTo>
                  <a:lnTo>
                    <a:pt x="1392" y="849"/>
                  </a:lnTo>
                  <a:lnTo>
                    <a:pt x="1383" y="793"/>
                  </a:lnTo>
                  <a:lnTo>
                    <a:pt x="1367" y="740"/>
                  </a:lnTo>
                  <a:lnTo>
                    <a:pt x="1346" y="690"/>
                  </a:lnTo>
                  <a:lnTo>
                    <a:pt x="1320" y="642"/>
                  </a:lnTo>
                  <a:lnTo>
                    <a:pt x="1288" y="597"/>
                  </a:lnTo>
                  <a:lnTo>
                    <a:pt x="1252" y="557"/>
                  </a:lnTo>
                  <a:lnTo>
                    <a:pt x="1212" y="521"/>
                  </a:lnTo>
                  <a:lnTo>
                    <a:pt x="1169" y="490"/>
                  </a:lnTo>
                  <a:lnTo>
                    <a:pt x="1121" y="463"/>
                  </a:lnTo>
                  <a:lnTo>
                    <a:pt x="1071" y="441"/>
                  </a:lnTo>
                  <a:lnTo>
                    <a:pt x="1018" y="425"/>
                  </a:lnTo>
                  <a:lnTo>
                    <a:pt x="963" y="416"/>
                  </a:lnTo>
                  <a:lnTo>
                    <a:pt x="905" y="412"/>
                  </a:lnTo>
                  <a:lnTo>
                    <a:pt x="848" y="416"/>
                  </a:lnTo>
                  <a:lnTo>
                    <a:pt x="793" y="425"/>
                  </a:lnTo>
                  <a:lnTo>
                    <a:pt x="739" y="441"/>
                  </a:lnTo>
                  <a:lnTo>
                    <a:pt x="689" y="463"/>
                  </a:lnTo>
                  <a:lnTo>
                    <a:pt x="641" y="490"/>
                  </a:lnTo>
                  <a:lnTo>
                    <a:pt x="596" y="521"/>
                  </a:lnTo>
                  <a:lnTo>
                    <a:pt x="557" y="557"/>
                  </a:lnTo>
                  <a:lnTo>
                    <a:pt x="520" y="597"/>
                  </a:lnTo>
                  <a:lnTo>
                    <a:pt x="489" y="642"/>
                  </a:lnTo>
                  <a:lnTo>
                    <a:pt x="462" y="690"/>
                  </a:lnTo>
                  <a:lnTo>
                    <a:pt x="440" y="740"/>
                  </a:lnTo>
                  <a:lnTo>
                    <a:pt x="424" y="793"/>
                  </a:lnTo>
                  <a:lnTo>
                    <a:pt x="414" y="849"/>
                  </a:lnTo>
                  <a:lnTo>
                    <a:pt x="412" y="906"/>
                  </a:lnTo>
                  <a:lnTo>
                    <a:pt x="414" y="963"/>
                  </a:lnTo>
                  <a:lnTo>
                    <a:pt x="424" y="1020"/>
                  </a:lnTo>
                  <a:lnTo>
                    <a:pt x="440" y="1073"/>
                  </a:lnTo>
                  <a:lnTo>
                    <a:pt x="462" y="1124"/>
                  </a:lnTo>
                  <a:lnTo>
                    <a:pt x="488" y="1172"/>
                  </a:lnTo>
                  <a:lnTo>
                    <a:pt x="519" y="1216"/>
                  </a:lnTo>
                  <a:lnTo>
                    <a:pt x="519" y="1552"/>
                  </a:lnTo>
                  <a:lnTo>
                    <a:pt x="470" y="1556"/>
                  </a:lnTo>
                  <a:lnTo>
                    <a:pt x="422" y="1568"/>
                  </a:lnTo>
                  <a:lnTo>
                    <a:pt x="376" y="1584"/>
                  </a:lnTo>
                  <a:lnTo>
                    <a:pt x="332" y="1608"/>
                  </a:lnTo>
                  <a:lnTo>
                    <a:pt x="279" y="1561"/>
                  </a:lnTo>
                  <a:lnTo>
                    <a:pt x="229" y="1510"/>
                  </a:lnTo>
                  <a:lnTo>
                    <a:pt x="184" y="1455"/>
                  </a:lnTo>
                  <a:lnTo>
                    <a:pt x="143" y="1395"/>
                  </a:lnTo>
                  <a:lnTo>
                    <a:pt x="106" y="1333"/>
                  </a:lnTo>
                  <a:lnTo>
                    <a:pt x="75" y="1269"/>
                  </a:lnTo>
                  <a:lnTo>
                    <a:pt x="49" y="1201"/>
                  </a:lnTo>
                  <a:lnTo>
                    <a:pt x="28" y="1129"/>
                  </a:lnTo>
                  <a:lnTo>
                    <a:pt x="13" y="1057"/>
                  </a:lnTo>
                  <a:lnTo>
                    <a:pt x="3" y="983"/>
                  </a:lnTo>
                  <a:lnTo>
                    <a:pt x="0" y="906"/>
                  </a:lnTo>
                  <a:lnTo>
                    <a:pt x="3" y="824"/>
                  </a:lnTo>
                  <a:lnTo>
                    <a:pt x="15" y="743"/>
                  </a:lnTo>
                  <a:lnTo>
                    <a:pt x="33" y="665"/>
                  </a:lnTo>
                  <a:lnTo>
                    <a:pt x="57" y="590"/>
                  </a:lnTo>
                  <a:lnTo>
                    <a:pt x="88" y="518"/>
                  </a:lnTo>
                  <a:lnTo>
                    <a:pt x="124" y="449"/>
                  </a:lnTo>
                  <a:lnTo>
                    <a:pt x="166" y="384"/>
                  </a:lnTo>
                  <a:lnTo>
                    <a:pt x="214" y="322"/>
                  </a:lnTo>
                  <a:lnTo>
                    <a:pt x="265" y="266"/>
                  </a:lnTo>
                  <a:lnTo>
                    <a:pt x="323" y="214"/>
                  </a:lnTo>
                  <a:lnTo>
                    <a:pt x="385" y="166"/>
                  </a:lnTo>
                  <a:lnTo>
                    <a:pt x="449" y="124"/>
                  </a:lnTo>
                  <a:lnTo>
                    <a:pt x="518" y="87"/>
                  </a:lnTo>
                  <a:lnTo>
                    <a:pt x="590" y="57"/>
                  </a:lnTo>
                  <a:lnTo>
                    <a:pt x="665" y="32"/>
                  </a:lnTo>
                  <a:lnTo>
                    <a:pt x="744" y="15"/>
                  </a:lnTo>
                  <a:lnTo>
                    <a:pt x="824" y="4"/>
                  </a:lnTo>
                  <a:lnTo>
                    <a:pt x="9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680"/>
            <p:cNvSpPr>
              <a:spLocks/>
            </p:cNvSpPr>
            <p:nvPr/>
          </p:nvSpPr>
          <p:spPr bwMode="auto">
            <a:xfrm>
              <a:off x="1985" y="2539"/>
              <a:ext cx="843" cy="820"/>
            </a:xfrm>
            <a:custGeom>
              <a:avLst/>
              <a:gdLst>
                <a:gd name="T0" fmla="*/ 1907 w 3373"/>
                <a:gd name="T1" fmla="*/ 14 h 3280"/>
                <a:gd name="T2" fmla="*/ 2219 w 3373"/>
                <a:gd name="T3" fmla="*/ 86 h 3280"/>
                <a:gd name="T4" fmla="*/ 2508 w 3373"/>
                <a:gd name="T5" fmla="*/ 213 h 3280"/>
                <a:gd name="T6" fmla="*/ 2764 w 3373"/>
                <a:gd name="T7" fmla="*/ 390 h 3280"/>
                <a:gd name="T8" fmla="*/ 2983 w 3373"/>
                <a:gd name="T9" fmla="*/ 610 h 3280"/>
                <a:gd name="T10" fmla="*/ 3160 w 3373"/>
                <a:gd name="T11" fmla="*/ 867 h 3280"/>
                <a:gd name="T12" fmla="*/ 3287 w 3373"/>
                <a:gd name="T13" fmla="*/ 1155 h 3280"/>
                <a:gd name="T14" fmla="*/ 3359 w 3373"/>
                <a:gd name="T15" fmla="*/ 1468 h 3280"/>
                <a:gd name="T16" fmla="*/ 3369 w 3373"/>
                <a:gd name="T17" fmla="*/ 1797 h 3280"/>
                <a:gd name="T18" fmla="*/ 3320 w 3373"/>
                <a:gd name="T19" fmla="*/ 2111 h 3280"/>
                <a:gd name="T20" fmla="*/ 3215 w 3373"/>
                <a:gd name="T21" fmla="*/ 2404 h 3280"/>
                <a:gd name="T22" fmla="*/ 3058 w 3373"/>
                <a:gd name="T23" fmla="*/ 2668 h 3280"/>
                <a:gd name="T24" fmla="*/ 2927 w 3373"/>
                <a:gd name="T25" fmla="*/ 2770 h 3280"/>
                <a:gd name="T26" fmla="*/ 2930 w 3373"/>
                <a:gd name="T27" fmla="*/ 2758 h 3280"/>
                <a:gd name="T28" fmla="*/ 2933 w 3373"/>
                <a:gd name="T29" fmla="*/ 2741 h 3280"/>
                <a:gd name="T30" fmla="*/ 2903 w 3373"/>
                <a:gd name="T31" fmla="*/ 2555 h 3280"/>
                <a:gd name="T32" fmla="*/ 2819 w 3373"/>
                <a:gd name="T33" fmla="*/ 2393 h 3280"/>
                <a:gd name="T34" fmla="*/ 2858 w 3373"/>
                <a:gd name="T35" fmla="*/ 2196 h 3280"/>
                <a:gd name="T36" fmla="*/ 2937 w 3373"/>
                <a:gd name="T37" fmla="*/ 1951 h 3280"/>
                <a:gd name="T38" fmla="*/ 2964 w 3373"/>
                <a:gd name="T39" fmla="*/ 1688 h 3280"/>
                <a:gd name="T40" fmla="*/ 2933 w 3373"/>
                <a:gd name="T41" fmla="*/ 1409 h 3280"/>
                <a:gd name="T42" fmla="*/ 2844 w 3373"/>
                <a:gd name="T43" fmla="*/ 1151 h 3280"/>
                <a:gd name="T44" fmla="*/ 2706 w 3373"/>
                <a:gd name="T45" fmla="*/ 921 h 3280"/>
                <a:gd name="T46" fmla="*/ 2524 w 3373"/>
                <a:gd name="T47" fmla="*/ 725 h 3280"/>
                <a:gd name="T48" fmla="*/ 2305 w 3373"/>
                <a:gd name="T49" fmla="*/ 572 h 3280"/>
                <a:gd name="T50" fmla="*/ 2056 w 3373"/>
                <a:gd name="T51" fmla="*/ 466 h 3280"/>
                <a:gd name="T52" fmla="*/ 1783 w 3373"/>
                <a:gd name="T53" fmla="*/ 415 h 3280"/>
                <a:gd name="T54" fmla="*/ 1500 w 3373"/>
                <a:gd name="T55" fmla="*/ 426 h 3280"/>
                <a:gd name="T56" fmla="*/ 1234 w 3373"/>
                <a:gd name="T57" fmla="*/ 496 h 3280"/>
                <a:gd name="T58" fmla="*/ 994 w 3373"/>
                <a:gd name="T59" fmla="*/ 618 h 3280"/>
                <a:gd name="T60" fmla="*/ 787 w 3373"/>
                <a:gd name="T61" fmla="*/ 786 h 3280"/>
                <a:gd name="T62" fmla="*/ 618 w 3373"/>
                <a:gd name="T63" fmla="*/ 993 h 3280"/>
                <a:gd name="T64" fmla="*/ 497 w 3373"/>
                <a:gd name="T65" fmla="*/ 1234 h 3280"/>
                <a:gd name="T66" fmla="*/ 427 w 3373"/>
                <a:gd name="T67" fmla="*/ 1500 h 3280"/>
                <a:gd name="T68" fmla="*/ 416 w 3373"/>
                <a:gd name="T69" fmla="*/ 1784 h 3280"/>
                <a:gd name="T70" fmla="*/ 467 w 3373"/>
                <a:gd name="T71" fmla="*/ 2057 h 3280"/>
                <a:gd name="T72" fmla="*/ 573 w 3373"/>
                <a:gd name="T73" fmla="*/ 2307 h 3280"/>
                <a:gd name="T74" fmla="*/ 727 w 3373"/>
                <a:gd name="T75" fmla="*/ 2526 h 3280"/>
                <a:gd name="T76" fmla="*/ 922 w 3373"/>
                <a:gd name="T77" fmla="*/ 2708 h 3280"/>
                <a:gd name="T78" fmla="*/ 932 w 3373"/>
                <a:gd name="T79" fmla="*/ 2848 h 3280"/>
                <a:gd name="T80" fmla="*/ 1127 w 3373"/>
                <a:gd name="T81" fmla="*/ 3280 h 3280"/>
                <a:gd name="T82" fmla="*/ 845 w 3373"/>
                <a:gd name="T83" fmla="*/ 3150 h 3280"/>
                <a:gd name="T84" fmla="*/ 594 w 3373"/>
                <a:gd name="T85" fmla="*/ 2974 h 3280"/>
                <a:gd name="T86" fmla="*/ 380 w 3373"/>
                <a:gd name="T87" fmla="*/ 2754 h 3280"/>
                <a:gd name="T88" fmla="*/ 208 w 3373"/>
                <a:gd name="T89" fmla="*/ 2499 h 3280"/>
                <a:gd name="T90" fmla="*/ 84 w 3373"/>
                <a:gd name="T91" fmla="*/ 2214 h 3280"/>
                <a:gd name="T92" fmla="*/ 14 w 3373"/>
                <a:gd name="T93" fmla="*/ 1904 h 3280"/>
                <a:gd name="T94" fmla="*/ 3 w 3373"/>
                <a:gd name="T95" fmla="*/ 1577 h 3280"/>
                <a:gd name="T96" fmla="*/ 56 w 3373"/>
                <a:gd name="T97" fmla="*/ 1256 h 3280"/>
                <a:gd name="T98" fmla="*/ 165 w 3373"/>
                <a:gd name="T99" fmla="*/ 959 h 3280"/>
                <a:gd name="T100" fmla="*/ 326 w 3373"/>
                <a:gd name="T101" fmla="*/ 691 h 3280"/>
                <a:gd name="T102" fmla="*/ 532 w 3373"/>
                <a:gd name="T103" fmla="*/ 459 h 3280"/>
                <a:gd name="T104" fmla="*/ 776 w 3373"/>
                <a:gd name="T105" fmla="*/ 267 h 3280"/>
                <a:gd name="T106" fmla="*/ 1054 w 3373"/>
                <a:gd name="T107" fmla="*/ 123 h 3280"/>
                <a:gd name="T108" fmla="*/ 1361 w 3373"/>
                <a:gd name="T109" fmla="*/ 32 h 3280"/>
                <a:gd name="T110" fmla="*/ 1687 w 3373"/>
                <a:gd name="T111" fmla="*/ 0 h 3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73" h="3280">
                  <a:moveTo>
                    <a:pt x="1687" y="0"/>
                  </a:moveTo>
                  <a:lnTo>
                    <a:pt x="1798" y="4"/>
                  </a:lnTo>
                  <a:lnTo>
                    <a:pt x="1907" y="14"/>
                  </a:lnTo>
                  <a:lnTo>
                    <a:pt x="2013" y="32"/>
                  </a:lnTo>
                  <a:lnTo>
                    <a:pt x="2117" y="55"/>
                  </a:lnTo>
                  <a:lnTo>
                    <a:pt x="2219" y="86"/>
                  </a:lnTo>
                  <a:lnTo>
                    <a:pt x="2318" y="123"/>
                  </a:lnTo>
                  <a:lnTo>
                    <a:pt x="2414" y="165"/>
                  </a:lnTo>
                  <a:lnTo>
                    <a:pt x="2508" y="213"/>
                  </a:lnTo>
                  <a:lnTo>
                    <a:pt x="2597" y="267"/>
                  </a:lnTo>
                  <a:lnTo>
                    <a:pt x="2682" y="325"/>
                  </a:lnTo>
                  <a:lnTo>
                    <a:pt x="2764" y="390"/>
                  </a:lnTo>
                  <a:lnTo>
                    <a:pt x="2842" y="459"/>
                  </a:lnTo>
                  <a:lnTo>
                    <a:pt x="2915" y="532"/>
                  </a:lnTo>
                  <a:lnTo>
                    <a:pt x="2983" y="610"/>
                  </a:lnTo>
                  <a:lnTo>
                    <a:pt x="3048" y="691"/>
                  </a:lnTo>
                  <a:lnTo>
                    <a:pt x="3106" y="777"/>
                  </a:lnTo>
                  <a:lnTo>
                    <a:pt x="3160" y="867"/>
                  </a:lnTo>
                  <a:lnTo>
                    <a:pt x="3208" y="959"/>
                  </a:lnTo>
                  <a:lnTo>
                    <a:pt x="3250" y="1056"/>
                  </a:lnTo>
                  <a:lnTo>
                    <a:pt x="3287" y="1155"/>
                  </a:lnTo>
                  <a:lnTo>
                    <a:pt x="3317" y="1256"/>
                  </a:lnTo>
                  <a:lnTo>
                    <a:pt x="3341" y="1362"/>
                  </a:lnTo>
                  <a:lnTo>
                    <a:pt x="3359" y="1468"/>
                  </a:lnTo>
                  <a:lnTo>
                    <a:pt x="3369" y="1577"/>
                  </a:lnTo>
                  <a:lnTo>
                    <a:pt x="3373" y="1688"/>
                  </a:lnTo>
                  <a:lnTo>
                    <a:pt x="3369" y="1797"/>
                  </a:lnTo>
                  <a:lnTo>
                    <a:pt x="3360" y="1903"/>
                  </a:lnTo>
                  <a:lnTo>
                    <a:pt x="3342" y="2009"/>
                  </a:lnTo>
                  <a:lnTo>
                    <a:pt x="3320" y="2111"/>
                  </a:lnTo>
                  <a:lnTo>
                    <a:pt x="3291" y="2212"/>
                  </a:lnTo>
                  <a:lnTo>
                    <a:pt x="3256" y="2309"/>
                  </a:lnTo>
                  <a:lnTo>
                    <a:pt x="3215" y="2404"/>
                  </a:lnTo>
                  <a:lnTo>
                    <a:pt x="3168" y="2495"/>
                  </a:lnTo>
                  <a:lnTo>
                    <a:pt x="3116" y="2584"/>
                  </a:lnTo>
                  <a:lnTo>
                    <a:pt x="3058" y="2668"/>
                  </a:lnTo>
                  <a:lnTo>
                    <a:pt x="2995" y="2750"/>
                  </a:lnTo>
                  <a:lnTo>
                    <a:pt x="2927" y="2827"/>
                  </a:lnTo>
                  <a:lnTo>
                    <a:pt x="2927" y="2770"/>
                  </a:lnTo>
                  <a:lnTo>
                    <a:pt x="2927" y="2765"/>
                  </a:lnTo>
                  <a:lnTo>
                    <a:pt x="2930" y="2762"/>
                  </a:lnTo>
                  <a:lnTo>
                    <a:pt x="2930" y="2758"/>
                  </a:lnTo>
                  <a:lnTo>
                    <a:pt x="2931" y="2752"/>
                  </a:lnTo>
                  <a:lnTo>
                    <a:pt x="2932" y="2747"/>
                  </a:lnTo>
                  <a:lnTo>
                    <a:pt x="2933" y="2741"/>
                  </a:lnTo>
                  <a:lnTo>
                    <a:pt x="2930" y="2676"/>
                  </a:lnTo>
                  <a:lnTo>
                    <a:pt x="2919" y="2614"/>
                  </a:lnTo>
                  <a:lnTo>
                    <a:pt x="2903" y="2555"/>
                  </a:lnTo>
                  <a:lnTo>
                    <a:pt x="2881" y="2497"/>
                  </a:lnTo>
                  <a:lnTo>
                    <a:pt x="2853" y="2444"/>
                  </a:lnTo>
                  <a:lnTo>
                    <a:pt x="2819" y="2393"/>
                  </a:lnTo>
                  <a:lnTo>
                    <a:pt x="2780" y="2345"/>
                  </a:lnTo>
                  <a:lnTo>
                    <a:pt x="2822" y="2273"/>
                  </a:lnTo>
                  <a:lnTo>
                    <a:pt x="2858" y="2196"/>
                  </a:lnTo>
                  <a:lnTo>
                    <a:pt x="2890" y="2117"/>
                  </a:lnTo>
                  <a:lnTo>
                    <a:pt x="2916" y="2035"/>
                  </a:lnTo>
                  <a:lnTo>
                    <a:pt x="2937" y="1951"/>
                  </a:lnTo>
                  <a:lnTo>
                    <a:pt x="2951" y="1866"/>
                  </a:lnTo>
                  <a:lnTo>
                    <a:pt x="2960" y="1778"/>
                  </a:lnTo>
                  <a:lnTo>
                    <a:pt x="2964" y="1688"/>
                  </a:lnTo>
                  <a:lnTo>
                    <a:pt x="2960" y="1593"/>
                  </a:lnTo>
                  <a:lnTo>
                    <a:pt x="2950" y="1500"/>
                  </a:lnTo>
                  <a:lnTo>
                    <a:pt x="2933" y="1409"/>
                  </a:lnTo>
                  <a:lnTo>
                    <a:pt x="2910" y="1320"/>
                  </a:lnTo>
                  <a:lnTo>
                    <a:pt x="2881" y="1234"/>
                  </a:lnTo>
                  <a:lnTo>
                    <a:pt x="2844" y="1151"/>
                  </a:lnTo>
                  <a:lnTo>
                    <a:pt x="2805" y="1070"/>
                  </a:lnTo>
                  <a:lnTo>
                    <a:pt x="2758" y="993"/>
                  </a:lnTo>
                  <a:lnTo>
                    <a:pt x="2706" y="921"/>
                  </a:lnTo>
                  <a:lnTo>
                    <a:pt x="2650" y="852"/>
                  </a:lnTo>
                  <a:lnTo>
                    <a:pt x="2589" y="786"/>
                  </a:lnTo>
                  <a:lnTo>
                    <a:pt x="2524" y="725"/>
                  </a:lnTo>
                  <a:lnTo>
                    <a:pt x="2455" y="669"/>
                  </a:lnTo>
                  <a:lnTo>
                    <a:pt x="2383" y="618"/>
                  </a:lnTo>
                  <a:lnTo>
                    <a:pt x="2305" y="572"/>
                  </a:lnTo>
                  <a:lnTo>
                    <a:pt x="2226" y="531"/>
                  </a:lnTo>
                  <a:lnTo>
                    <a:pt x="2142" y="496"/>
                  </a:lnTo>
                  <a:lnTo>
                    <a:pt x="2056" y="466"/>
                  </a:lnTo>
                  <a:lnTo>
                    <a:pt x="1968" y="442"/>
                  </a:lnTo>
                  <a:lnTo>
                    <a:pt x="1876" y="426"/>
                  </a:lnTo>
                  <a:lnTo>
                    <a:pt x="1783" y="415"/>
                  </a:lnTo>
                  <a:lnTo>
                    <a:pt x="1688" y="412"/>
                  </a:lnTo>
                  <a:lnTo>
                    <a:pt x="1593" y="415"/>
                  </a:lnTo>
                  <a:lnTo>
                    <a:pt x="1500" y="426"/>
                  </a:lnTo>
                  <a:lnTo>
                    <a:pt x="1409" y="442"/>
                  </a:lnTo>
                  <a:lnTo>
                    <a:pt x="1320" y="466"/>
                  </a:lnTo>
                  <a:lnTo>
                    <a:pt x="1234" y="496"/>
                  </a:lnTo>
                  <a:lnTo>
                    <a:pt x="1151" y="531"/>
                  </a:lnTo>
                  <a:lnTo>
                    <a:pt x="1071" y="572"/>
                  </a:lnTo>
                  <a:lnTo>
                    <a:pt x="994" y="618"/>
                  </a:lnTo>
                  <a:lnTo>
                    <a:pt x="921" y="669"/>
                  </a:lnTo>
                  <a:lnTo>
                    <a:pt x="852" y="725"/>
                  </a:lnTo>
                  <a:lnTo>
                    <a:pt x="787" y="786"/>
                  </a:lnTo>
                  <a:lnTo>
                    <a:pt x="726" y="852"/>
                  </a:lnTo>
                  <a:lnTo>
                    <a:pt x="670" y="921"/>
                  </a:lnTo>
                  <a:lnTo>
                    <a:pt x="618" y="993"/>
                  </a:lnTo>
                  <a:lnTo>
                    <a:pt x="573" y="1070"/>
                  </a:lnTo>
                  <a:lnTo>
                    <a:pt x="532" y="1151"/>
                  </a:lnTo>
                  <a:lnTo>
                    <a:pt x="497" y="1234"/>
                  </a:lnTo>
                  <a:lnTo>
                    <a:pt x="466" y="1320"/>
                  </a:lnTo>
                  <a:lnTo>
                    <a:pt x="443" y="1409"/>
                  </a:lnTo>
                  <a:lnTo>
                    <a:pt x="427" y="1500"/>
                  </a:lnTo>
                  <a:lnTo>
                    <a:pt x="416" y="1593"/>
                  </a:lnTo>
                  <a:lnTo>
                    <a:pt x="413" y="1688"/>
                  </a:lnTo>
                  <a:lnTo>
                    <a:pt x="416" y="1784"/>
                  </a:lnTo>
                  <a:lnTo>
                    <a:pt x="427" y="1876"/>
                  </a:lnTo>
                  <a:lnTo>
                    <a:pt x="444" y="1968"/>
                  </a:lnTo>
                  <a:lnTo>
                    <a:pt x="467" y="2057"/>
                  </a:lnTo>
                  <a:lnTo>
                    <a:pt x="497" y="2143"/>
                  </a:lnTo>
                  <a:lnTo>
                    <a:pt x="532" y="2226"/>
                  </a:lnTo>
                  <a:lnTo>
                    <a:pt x="573" y="2307"/>
                  </a:lnTo>
                  <a:lnTo>
                    <a:pt x="619" y="2384"/>
                  </a:lnTo>
                  <a:lnTo>
                    <a:pt x="671" y="2457"/>
                  </a:lnTo>
                  <a:lnTo>
                    <a:pt x="727" y="2526"/>
                  </a:lnTo>
                  <a:lnTo>
                    <a:pt x="788" y="2591"/>
                  </a:lnTo>
                  <a:lnTo>
                    <a:pt x="853" y="2652"/>
                  </a:lnTo>
                  <a:lnTo>
                    <a:pt x="922" y="2708"/>
                  </a:lnTo>
                  <a:lnTo>
                    <a:pt x="921" y="2755"/>
                  </a:lnTo>
                  <a:lnTo>
                    <a:pt x="923" y="2802"/>
                  </a:lnTo>
                  <a:lnTo>
                    <a:pt x="932" y="2848"/>
                  </a:lnTo>
                  <a:lnTo>
                    <a:pt x="945" y="2894"/>
                  </a:lnTo>
                  <a:lnTo>
                    <a:pt x="963" y="2940"/>
                  </a:lnTo>
                  <a:lnTo>
                    <a:pt x="1127" y="3280"/>
                  </a:lnTo>
                  <a:lnTo>
                    <a:pt x="1030" y="3243"/>
                  </a:lnTo>
                  <a:lnTo>
                    <a:pt x="936" y="3199"/>
                  </a:lnTo>
                  <a:lnTo>
                    <a:pt x="845" y="3150"/>
                  </a:lnTo>
                  <a:lnTo>
                    <a:pt x="757" y="3096"/>
                  </a:lnTo>
                  <a:lnTo>
                    <a:pt x="674" y="3037"/>
                  </a:lnTo>
                  <a:lnTo>
                    <a:pt x="594" y="2974"/>
                  </a:lnTo>
                  <a:lnTo>
                    <a:pt x="519" y="2905"/>
                  </a:lnTo>
                  <a:lnTo>
                    <a:pt x="446" y="2831"/>
                  </a:lnTo>
                  <a:lnTo>
                    <a:pt x="380" y="2754"/>
                  </a:lnTo>
                  <a:lnTo>
                    <a:pt x="318" y="2673"/>
                  </a:lnTo>
                  <a:lnTo>
                    <a:pt x="261" y="2588"/>
                  </a:lnTo>
                  <a:lnTo>
                    <a:pt x="208" y="2499"/>
                  </a:lnTo>
                  <a:lnTo>
                    <a:pt x="161" y="2407"/>
                  </a:lnTo>
                  <a:lnTo>
                    <a:pt x="119" y="2312"/>
                  </a:lnTo>
                  <a:lnTo>
                    <a:pt x="84" y="2214"/>
                  </a:lnTo>
                  <a:lnTo>
                    <a:pt x="54" y="2114"/>
                  </a:lnTo>
                  <a:lnTo>
                    <a:pt x="30" y="2010"/>
                  </a:lnTo>
                  <a:lnTo>
                    <a:pt x="14" y="1904"/>
                  </a:lnTo>
                  <a:lnTo>
                    <a:pt x="3" y="1798"/>
                  </a:lnTo>
                  <a:lnTo>
                    <a:pt x="0" y="1688"/>
                  </a:lnTo>
                  <a:lnTo>
                    <a:pt x="3" y="1577"/>
                  </a:lnTo>
                  <a:lnTo>
                    <a:pt x="14" y="1468"/>
                  </a:lnTo>
                  <a:lnTo>
                    <a:pt x="31" y="1362"/>
                  </a:lnTo>
                  <a:lnTo>
                    <a:pt x="56" y="1256"/>
                  </a:lnTo>
                  <a:lnTo>
                    <a:pt x="86" y="1155"/>
                  </a:lnTo>
                  <a:lnTo>
                    <a:pt x="123" y="1056"/>
                  </a:lnTo>
                  <a:lnTo>
                    <a:pt x="165" y="959"/>
                  </a:lnTo>
                  <a:lnTo>
                    <a:pt x="213" y="867"/>
                  </a:lnTo>
                  <a:lnTo>
                    <a:pt x="266" y="777"/>
                  </a:lnTo>
                  <a:lnTo>
                    <a:pt x="326" y="691"/>
                  </a:lnTo>
                  <a:lnTo>
                    <a:pt x="389" y="610"/>
                  </a:lnTo>
                  <a:lnTo>
                    <a:pt x="458" y="532"/>
                  </a:lnTo>
                  <a:lnTo>
                    <a:pt x="532" y="459"/>
                  </a:lnTo>
                  <a:lnTo>
                    <a:pt x="609" y="390"/>
                  </a:lnTo>
                  <a:lnTo>
                    <a:pt x="691" y="325"/>
                  </a:lnTo>
                  <a:lnTo>
                    <a:pt x="776" y="267"/>
                  </a:lnTo>
                  <a:lnTo>
                    <a:pt x="866" y="213"/>
                  </a:lnTo>
                  <a:lnTo>
                    <a:pt x="959" y="165"/>
                  </a:lnTo>
                  <a:lnTo>
                    <a:pt x="1054" y="123"/>
                  </a:lnTo>
                  <a:lnTo>
                    <a:pt x="1154" y="86"/>
                  </a:lnTo>
                  <a:lnTo>
                    <a:pt x="1255" y="55"/>
                  </a:lnTo>
                  <a:lnTo>
                    <a:pt x="1361" y="32"/>
                  </a:lnTo>
                  <a:lnTo>
                    <a:pt x="1467" y="14"/>
                  </a:lnTo>
                  <a:lnTo>
                    <a:pt x="1576" y="4"/>
                  </a:lnTo>
                  <a:lnTo>
                    <a:pt x="16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5049537" y="565616"/>
            <a:ext cx="209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Ecology</a:t>
            </a:r>
            <a:r>
              <a:rPr lang="en-US" b="1" dirty="0"/>
              <a:t> Infographic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8504928" y="4917269"/>
            <a:ext cx="1265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INFOGRRAPHIC</a:t>
            </a:r>
          </a:p>
        </p:txBody>
      </p:sp>
    </p:spTree>
    <p:extLst>
      <p:ext uri="{BB962C8B-B14F-4D97-AF65-F5344CB8AC3E}">
        <p14:creationId xmlns:p14="http://schemas.microsoft.com/office/powerpoint/2010/main" val="36523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eme 03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337780"/>
      </a:accent1>
      <a:accent2>
        <a:srgbClr val="379A86"/>
      </a:accent2>
      <a:accent3>
        <a:srgbClr val="3FB883"/>
      </a:accent3>
      <a:accent4>
        <a:srgbClr val="4CC777"/>
      </a:accent4>
      <a:accent5>
        <a:srgbClr val="4CC758"/>
      </a:accent5>
      <a:accent6>
        <a:srgbClr val="5AAF49"/>
      </a:accent6>
      <a:hlink>
        <a:srgbClr val="FFFFFF"/>
      </a:hlink>
      <a:folHlink>
        <a:srgbClr val="59595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90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11</cp:revision>
  <dcterms:created xsi:type="dcterms:W3CDTF">2020-10-29T07:35:57Z</dcterms:created>
  <dcterms:modified xsi:type="dcterms:W3CDTF">2020-12-17T18:14:02Z</dcterms:modified>
</cp:coreProperties>
</file>