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96" r:id="rId1"/>
  </p:sldMasterIdLst>
  <p:notesMasterIdLst>
    <p:notesMasterId r:id="rId3"/>
  </p:notesMasterIdLst>
  <p:sldIdLst>
    <p:sldId id="256" r:id="rId2"/>
  </p:sldIdLst>
  <p:sldSz cx="7199313" cy="1079976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5018"/>
    <p:restoredTop sz="94694"/>
  </p:normalViewPr>
  <p:slideViewPr>
    <p:cSldViewPr snapToGrid="0" snapToObjects="1">
      <p:cViewPr>
        <p:scale>
          <a:sx n="88" d="100"/>
          <a:sy n="88" d="100"/>
        </p:scale>
        <p:origin x="4376" y="1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AF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8A1FA36-533B-B643-9B4D-FB8C866DFFA3}" type="datetimeFigureOut">
              <a:rPr lang="en-AF" smtClean="0"/>
              <a:t>21/01/2022 R</a:t>
            </a:fld>
            <a:endParaRPr lang="en-AF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400300" y="1143000"/>
            <a:ext cx="2057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AF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F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AF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F190E57-E264-BF44-B1B6-0579676B5FF6}" type="slidenum">
              <a:rPr lang="en-AF" smtClean="0"/>
              <a:t>‹#›</a:t>
            </a:fld>
            <a:endParaRPr lang="en-AF"/>
          </a:p>
        </p:txBody>
      </p:sp>
    </p:spTree>
    <p:extLst>
      <p:ext uri="{BB962C8B-B14F-4D97-AF65-F5344CB8AC3E}">
        <p14:creationId xmlns:p14="http://schemas.microsoft.com/office/powerpoint/2010/main" val="297060367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79780" rtl="0" eaLnBrk="1" latinLnBrk="0" hangingPunct="1">
      <a:defRPr sz="1286" kern="1200">
        <a:solidFill>
          <a:schemeClr val="tx1"/>
        </a:solidFill>
        <a:latin typeface="+mn-lt"/>
        <a:ea typeface="+mn-ea"/>
        <a:cs typeface="+mn-cs"/>
      </a:defRPr>
    </a:lvl1pPr>
    <a:lvl2pPr marL="489890" algn="l" defTabSz="979780" rtl="0" eaLnBrk="1" latinLnBrk="0" hangingPunct="1">
      <a:defRPr sz="1286" kern="1200">
        <a:solidFill>
          <a:schemeClr val="tx1"/>
        </a:solidFill>
        <a:latin typeface="+mn-lt"/>
        <a:ea typeface="+mn-ea"/>
        <a:cs typeface="+mn-cs"/>
      </a:defRPr>
    </a:lvl2pPr>
    <a:lvl3pPr marL="979780" algn="l" defTabSz="979780" rtl="0" eaLnBrk="1" latinLnBrk="0" hangingPunct="1">
      <a:defRPr sz="1286" kern="1200">
        <a:solidFill>
          <a:schemeClr val="tx1"/>
        </a:solidFill>
        <a:latin typeface="+mn-lt"/>
        <a:ea typeface="+mn-ea"/>
        <a:cs typeface="+mn-cs"/>
      </a:defRPr>
    </a:lvl3pPr>
    <a:lvl4pPr marL="1469669" algn="l" defTabSz="979780" rtl="0" eaLnBrk="1" latinLnBrk="0" hangingPunct="1">
      <a:defRPr sz="1286" kern="1200">
        <a:solidFill>
          <a:schemeClr val="tx1"/>
        </a:solidFill>
        <a:latin typeface="+mn-lt"/>
        <a:ea typeface="+mn-ea"/>
        <a:cs typeface="+mn-cs"/>
      </a:defRPr>
    </a:lvl4pPr>
    <a:lvl5pPr marL="1959559" algn="l" defTabSz="979780" rtl="0" eaLnBrk="1" latinLnBrk="0" hangingPunct="1">
      <a:defRPr sz="1286" kern="1200">
        <a:solidFill>
          <a:schemeClr val="tx1"/>
        </a:solidFill>
        <a:latin typeface="+mn-lt"/>
        <a:ea typeface="+mn-ea"/>
        <a:cs typeface="+mn-cs"/>
      </a:defRPr>
    </a:lvl5pPr>
    <a:lvl6pPr marL="2449449" algn="l" defTabSz="979780" rtl="0" eaLnBrk="1" latinLnBrk="0" hangingPunct="1">
      <a:defRPr sz="1286" kern="1200">
        <a:solidFill>
          <a:schemeClr val="tx1"/>
        </a:solidFill>
        <a:latin typeface="+mn-lt"/>
        <a:ea typeface="+mn-ea"/>
        <a:cs typeface="+mn-cs"/>
      </a:defRPr>
    </a:lvl6pPr>
    <a:lvl7pPr marL="2939339" algn="l" defTabSz="979780" rtl="0" eaLnBrk="1" latinLnBrk="0" hangingPunct="1">
      <a:defRPr sz="1286" kern="1200">
        <a:solidFill>
          <a:schemeClr val="tx1"/>
        </a:solidFill>
        <a:latin typeface="+mn-lt"/>
        <a:ea typeface="+mn-ea"/>
        <a:cs typeface="+mn-cs"/>
      </a:defRPr>
    </a:lvl7pPr>
    <a:lvl8pPr marL="3429229" algn="l" defTabSz="979780" rtl="0" eaLnBrk="1" latinLnBrk="0" hangingPunct="1">
      <a:defRPr sz="1286" kern="1200">
        <a:solidFill>
          <a:schemeClr val="tx1"/>
        </a:solidFill>
        <a:latin typeface="+mn-lt"/>
        <a:ea typeface="+mn-ea"/>
        <a:cs typeface="+mn-cs"/>
      </a:defRPr>
    </a:lvl8pPr>
    <a:lvl9pPr marL="3919118" algn="l" defTabSz="979780" rtl="0" eaLnBrk="1" latinLnBrk="0" hangingPunct="1">
      <a:defRPr sz="1286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F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F190E57-E264-BF44-B1B6-0579676B5FF6}" type="slidenum">
              <a:rPr lang="en-AF" smtClean="0"/>
              <a:t>1</a:t>
            </a:fld>
            <a:endParaRPr lang="en-AF"/>
          </a:p>
        </p:txBody>
      </p:sp>
    </p:spTree>
    <p:extLst>
      <p:ext uri="{BB962C8B-B14F-4D97-AF65-F5344CB8AC3E}">
        <p14:creationId xmlns:p14="http://schemas.microsoft.com/office/powerpoint/2010/main" val="41837871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9949" y="1767462"/>
            <a:ext cx="6119416" cy="3759917"/>
          </a:xfrm>
        </p:spPr>
        <p:txBody>
          <a:bodyPr anchor="b"/>
          <a:lstStyle>
            <a:lvl1pPr algn="ctr">
              <a:defRPr sz="4724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99914" y="5672376"/>
            <a:ext cx="5399485" cy="2607442"/>
          </a:xfrm>
        </p:spPr>
        <p:txBody>
          <a:bodyPr/>
          <a:lstStyle>
            <a:lvl1pPr marL="0" indent="0" algn="ctr">
              <a:buNone/>
              <a:defRPr sz="1890"/>
            </a:lvl1pPr>
            <a:lvl2pPr marL="359954" indent="0" algn="ctr">
              <a:buNone/>
              <a:defRPr sz="1575"/>
            </a:lvl2pPr>
            <a:lvl3pPr marL="719907" indent="0" algn="ctr">
              <a:buNone/>
              <a:defRPr sz="1417"/>
            </a:lvl3pPr>
            <a:lvl4pPr marL="1079861" indent="0" algn="ctr">
              <a:buNone/>
              <a:defRPr sz="1260"/>
            </a:lvl4pPr>
            <a:lvl5pPr marL="1439814" indent="0" algn="ctr">
              <a:buNone/>
              <a:defRPr sz="1260"/>
            </a:lvl5pPr>
            <a:lvl6pPr marL="1799768" indent="0" algn="ctr">
              <a:buNone/>
              <a:defRPr sz="1260"/>
            </a:lvl6pPr>
            <a:lvl7pPr marL="2159721" indent="0" algn="ctr">
              <a:buNone/>
              <a:defRPr sz="1260"/>
            </a:lvl7pPr>
            <a:lvl8pPr marL="2519675" indent="0" algn="ctr">
              <a:buNone/>
              <a:defRPr sz="1260"/>
            </a:lvl8pPr>
            <a:lvl9pPr marL="2879628" indent="0" algn="ctr">
              <a:buNone/>
              <a:defRPr sz="126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FA2F49-E60E-C14A-A0D0-3CF41A12FEE6}" type="datetimeFigureOut">
              <a:rPr lang="en-AF" smtClean="0"/>
              <a:t>21/01/2022 R</a:t>
            </a:fld>
            <a:endParaRPr lang="en-AF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F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42FDD5-80C1-BD40-A8F4-879C3AD7F990}" type="slidenum">
              <a:rPr lang="en-AF" smtClean="0"/>
              <a:t>‹#›</a:t>
            </a:fld>
            <a:endParaRPr lang="en-AF"/>
          </a:p>
        </p:txBody>
      </p:sp>
    </p:spTree>
    <p:extLst>
      <p:ext uri="{BB962C8B-B14F-4D97-AF65-F5344CB8AC3E}">
        <p14:creationId xmlns:p14="http://schemas.microsoft.com/office/powerpoint/2010/main" val="32053869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FA2F49-E60E-C14A-A0D0-3CF41A12FEE6}" type="datetimeFigureOut">
              <a:rPr lang="en-AF" smtClean="0"/>
              <a:t>21/01/2022 R</a:t>
            </a:fld>
            <a:endParaRPr lang="en-AF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F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42FDD5-80C1-BD40-A8F4-879C3AD7F990}" type="slidenum">
              <a:rPr lang="en-AF" smtClean="0"/>
              <a:t>‹#›</a:t>
            </a:fld>
            <a:endParaRPr lang="en-AF"/>
          </a:p>
        </p:txBody>
      </p:sp>
    </p:spTree>
    <p:extLst>
      <p:ext uri="{BB962C8B-B14F-4D97-AF65-F5344CB8AC3E}">
        <p14:creationId xmlns:p14="http://schemas.microsoft.com/office/powerpoint/2010/main" val="42475057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1204" y="2692444"/>
            <a:ext cx="6209407" cy="4492401"/>
          </a:xfrm>
        </p:spPr>
        <p:txBody>
          <a:bodyPr anchor="b"/>
          <a:lstStyle>
            <a:lvl1pPr>
              <a:defRPr sz="4724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1204" y="7227345"/>
            <a:ext cx="6209407" cy="2362447"/>
          </a:xfrm>
        </p:spPr>
        <p:txBody>
          <a:bodyPr/>
          <a:lstStyle>
            <a:lvl1pPr marL="0" indent="0">
              <a:buNone/>
              <a:defRPr sz="1890">
                <a:solidFill>
                  <a:schemeClr val="tx1"/>
                </a:solidFill>
              </a:defRPr>
            </a:lvl1pPr>
            <a:lvl2pPr marL="359954" indent="0">
              <a:buNone/>
              <a:defRPr sz="1575">
                <a:solidFill>
                  <a:schemeClr val="tx1">
                    <a:tint val="75000"/>
                  </a:schemeClr>
                </a:solidFill>
              </a:defRPr>
            </a:lvl2pPr>
            <a:lvl3pPr marL="719907" indent="0">
              <a:buNone/>
              <a:defRPr sz="1417">
                <a:solidFill>
                  <a:schemeClr val="tx1">
                    <a:tint val="75000"/>
                  </a:schemeClr>
                </a:solidFill>
              </a:defRPr>
            </a:lvl3pPr>
            <a:lvl4pPr marL="1079861" indent="0">
              <a:buNone/>
              <a:defRPr sz="1260">
                <a:solidFill>
                  <a:schemeClr val="tx1">
                    <a:tint val="75000"/>
                  </a:schemeClr>
                </a:solidFill>
              </a:defRPr>
            </a:lvl4pPr>
            <a:lvl5pPr marL="1439814" indent="0">
              <a:buNone/>
              <a:defRPr sz="1260">
                <a:solidFill>
                  <a:schemeClr val="tx1">
                    <a:tint val="75000"/>
                  </a:schemeClr>
                </a:solidFill>
              </a:defRPr>
            </a:lvl5pPr>
            <a:lvl6pPr marL="1799768" indent="0">
              <a:buNone/>
              <a:defRPr sz="1260">
                <a:solidFill>
                  <a:schemeClr val="tx1">
                    <a:tint val="75000"/>
                  </a:schemeClr>
                </a:solidFill>
              </a:defRPr>
            </a:lvl6pPr>
            <a:lvl7pPr marL="2159721" indent="0">
              <a:buNone/>
              <a:defRPr sz="1260">
                <a:solidFill>
                  <a:schemeClr val="tx1">
                    <a:tint val="75000"/>
                  </a:schemeClr>
                </a:solidFill>
              </a:defRPr>
            </a:lvl7pPr>
            <a:lvl8pPr marL="2519675" indent="0">
              <a:buNone/>
              <a:defRPr sz="1260">
                <a:solidFill>
                  <a:schemeClr val="tx1">
                    <a:tint val="75000"/>
                  </a:schemeClr>
                </a:solidFill>
              </a:defRPr>
            </a:lvl8pPr>
            <a:lvl9pPr marL="2879628" indent="0">
              <a:buNone/>
              <a:defRPr sz="126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FA2F49-E60E-C14A-A0D0-3CF41A12FEE6}" type="datetimeFigureOut">
              <a:rPr lang="en-AF" smtClean="0"/>
              <a:t>21/01/2022 R</a:t>
            </a:fld>
            <a:endParaRPr lang="en-AF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F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42FDD5-80C1-BD40-A8F4-879C3AD7F990}" type="slidenum">
              <a:rPr lang="en-AF" smtClean="0"/>
              <a:t>‹#›</a:t>
            </a:fld>
            <a:endParaRPr lang="en-AF"/>
          </a:p>
        </p:txBody>
      </p:sp>
    </p:spTree>
    <p:extLst>
      <p:ext uri="{BB962C8B-B14F-4D97-AF65-F5344CB8AC3E}">
        <p14:creationId xmlns:p14="http://schemas.microsoft.com/office/powerpoint/2010/main" val="36439998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94953" y="2874937"/>
            <a:ext cx="3059708" cy="68523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644652" y="2874937"/>
            <a:ext cx="3059708" cy="68523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FA2F49-E60E-C14A-A0D0-3CF41A12FEE6}" type="datetimeFigureOut">
              <a:rPr lang="en-AF" smtClean="0"/>
              <a:t>21/01/2022 R</a:t>
            </a:fld>
            <a:endParaRPr lang="en-AF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F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42FDD5-80C1-BD40-A8F4-879C3AD7F990}" type="slidenum">
              <a:rPr lang="en-AF" smtClean="0"/>
              <a:t>‹#›</a:t>
            </a:fld>
            <a:endParaRPr lang="en-AF"/>
          </a:p>
        </p:txBody>
      </p:sp>
    </p:spTree>
    <p:extLst>
      <p:ext uri="{BB962C8B-B14F-4D97-AF65-F5344CB8AC3E}">
        <p14:creationId xmlns:p14="http://schemas.microsoft.com/office/powerpoint/2010/main" val="2106753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891" y="574990"/>
            <a:ext cx="6209407" cy="208745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891" y="2647443"/>
            <a:ext cx="3045646" cy="1297471"/>
          </a:xfrm>
        </p:spPr>
        <p:txBody>
          <a:bodyPr anchor="b"/>
          <a:lstStyle>
            <a:lvl1pPr marL="0" indent="0">
              <a:buNone/>
              <a:defRPr sz="1890" b="1"/>
            </a:lvl1pPr>
            <a:lvl2pPr marL="359954" indent="0">
              <a:buNone/>
              <a:defRPr sz="1575" b="1"/>
            </a:lvl2pPr>
            <a:lvl3pPr marL="719907" indent="0">
              <a:buNone/>
              <a:defRPr sz="1417" b="1"/>
            </a:lvl3pPr>
            <a:lvl4pPr marL="1079861" indent="0">
              <a:buNone/>
              <a:defRPr sz="1260" b="1"/>
            </a:lvl4pPr>
            <a:lvl5pPr marL="1439814" indent="0">
              <a:buNone/>
              <a:defRPr sz="1260" b="1"/>
            </a:lvl5pPr>
            <a:lvl6pPr marL="1799768" indent="0">
              <a:buNone/>
              <a:defRPr sz="1260" b="1"/>
            </a:lvl6pPr>
            <a:lvl7pPr marL="2159721" indent="0">
              <a:buNone/>
              <a:defRPr sz="1260" b="1"/>
            </a:lvl7pPr>
            <a:lvl8pPr marL="2519675" indent="0">
              <a:buNone/>
              <a:defRPr sz="1260" b="1"/>
            </a:lvl8pPr>
            <a:lvl9pPr marL="2879628" indent="0">
              <a:buNone/>
              <a:defRPr sz="126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891" y="3944914"/>
            <a:ext cx="3045646" cy="580237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644652" y="2647443"/>
            <a:ext cx="3060646" cy="1297471"/>
          </a:xfrm>
        </p:spPr>
        <p:txBody>
          <a:bodyPr anchor="b"/>
          <a:lstStyle>
            <a:lvl1pPr marL="0" indent="0">
              <a:buNone/>
              <a:defRPr sz="1890" b="1"/>
            </a:lvl1pPr>
            <a:lvl2pPr marL="359954" indent="0">
              <a:buNone/>
              <a:defRPr sz="1575" b="1"/>
            </a:lvl2pPr>
            <a:lvl3pPr marL="719907" indent="0">
              <a:buNone/>
              <a:defRPr sz="1417" b="1"/>
            </a:lvl3pPr>
            <a:lvl4pPr marL="1079861" indent="0">
              <a:buNone/>
              <a:defRPr sz="1260" b="1"/>
            </a:lvl4pPr>
            <a:lvl5pPr marL="1439814" indent="0">
              <a:buNone/>
              <a:defRPr sz="1260" b="1"/>
            </a:lvl5pPr>
            <a:lvl6pPr marL="1799768" indent="0">
              <a:buNone/>
              <a:defRPr sz="1260" b="1"/>
            </a:lvl6pPr>
            <a:lvl7pPr marL="2159721" indent="0">
              <a:buNone/>
              <a:defRPr sz="1260" b="1"/>
            </a:lvl7pPr>
            <a:lvl8pPr marL="2519675" indent="0">
              <a:buNone/>
              <a:defRPr sz="1260" b="1"/>
            </a:lvl8pPr>
            <a:lvl9pPr marL="2879628" indent="0">
              <a:buNone/>
              <a:defRPr sz="126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644652" y="3944914"/>
            <a:ext cx="3060646" cy="580237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FA2F49-E60E-C14A-A0D0-3CF41A12FEE6}" type="datetimeFigureOut">
              <a:rPr lang="en-AF" smtClean="0"/>
              <a:t>21/01/2022 R</a:t>
            </a:fld>
            <a:endParaRPr lang="en-AF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F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42FDD5-80C1-BD40-A8F4-879C3AD7F990}" type="slidenum">
              <a:rPr lang="en-AF" smtClean="0"/>
              <a:t>‹#›</a:t>
            </a:fld>
            <a:endParaRPr lang="en-AF"/>
          </a:p>
        </p:txBody>
      </p:sp>
    </p:spTree>
    <p:extLst>
      <p:ext uri="{BB962C8B-B14F-4D97-AF65-F5344CB8AC3E}">
        <p14:creationId xmlns:p14="http://schemas.microsoft.com/office/powerpoint/2010/main" val="6866671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FA2F49-E60E-C14A-A0D0-3CF41A12FEE6}" type="datetimeFigureOut">
              <a:rPr lang="en-AF" smtClean="0"/>
              <a:t>21/01/2022 R</a:t>
            </a:fld>
            <a:endParaRPr lang="en-AF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F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42FDD5-80C1-BD40-A8F4-879C3AD7F990}" type="slidenum">
              <a:rPr lang="en-AF" smtClean="0"/>
              <a:t>‹#›</a:t>
            </a:fld>
            <a:endParaRPr lang="en-AF"/>
          </a:p>
        </p:txBody>
      </p:sp>
    </p:spTree>
    <p:extLst>
      <p:ext uri="{BB962C8B-B14F-4D97-AF65-F5344CB8AC3E}">
        <p14:creationId xmlns:p14="http://schemas.microsoft.com/office/powerpoint/2010/main" val="25407697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FA2F49-E60E-C14A-A0D0-3CF41A12FEE6}" type="datetimeFigureOut">
              <a:rPr lang="en-AF" smtClean="0"/>
              <a:t>21/01/2022 R</a:t>
            </a:fld>
            <a:endParaRPr lang="en-AF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F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42FDD5-80C1-BD40-A8F4-879C3AD7F990}" type="slidenum">
              <a:rPr lang="en-AF" smtClean="0"/>
              <a:t>‹#›</a:t>
            </a:fld>
            <a:endParaRPr lang="en-AF"/>
          </a:p>
        </p:txBody>
      </p:sp>
    </p:spTree>
    <p:extLst>
      <p:ext uri="{BB962C8B-B14F-4D97-AF65-F5344CB8AC3E}">
        <p14:creationId xmlns:p14="http://schemas.microsoft.com/office/powerpoint/2010/main" val="27879487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890" y="719984"/>
            <a:ext cx="2321966" cy="2519945"/>
          </a:xfrm>
        </p:spPr>
        <p:txBody>
          <a:bodyPr anchor="b"/>
          <a:lstStyle>
            <a:lvl1pPr>
              <a:defRPr sz="2519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60646" y="1554968"/>
            <a:ext cx="3644652" cy="7674832"/>
          </a:xfrm>
        </p:spPr>
        <p:txBody>
          <a:bodyPr/>
          <a:lstStyle>
            <a:lvl1pPr>
              <a:defRPr sz="2519"/>
            </a:lvl1pPr>
            <a:lvl2pPr>
              <a:defRPr sz="2204"/>
            </a:lvl2pPr>
            <a:lvl3pPr>
              <a:defRPr sz="1890"/>
            </a:lvl3pPr>
            <a:lvl4pPr>
              <a:defRPr sz="1575"/>
            </a:lvl4pPr>
            <a:lvl5pPr>
              <a:defRPr sz="1575"/>
            </a:lvl5pPr>
            <a:lvl6pPr>
              <a:defRPr sz="1575"/>
            </a:lvl6pPr>
            <a:lvl7pPr>
              <a:defRPr sz="1575"/>
            </a:lvl7pPr>
            <a:lvl8pPr>
              <a:defRPr sz="1575"/>
            </a:lvl8pPr>
            <a:lvl9pPr>
              <a:defRPr sz="1575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890" y="3239929"/>
            <a:ext cx="2321966" cy="6002369"/>
          </a:xfrm>
        </p:spPr>
        <p:txBody>
          <a:bodyPr/>
          <a:lstStyle>
            <a:lvl1pPr marL="0" indent="0">
              <a:buNone/>
              <a:defRPr sz="1260"/>
            </a:lvl1pPr>
            <a:lvl2pPr marL="359954" indent="0">
              <a:buNone/>
              <a:defRPr sz="1102"/>
            </a:lvl2pPr>
            <a:lvl3pPr marL="719907" indent="0">
              <a:buNone/>
              <a:defRPr sz="945"/>
            </a:lvl3pPr>
            <a:lvl4pPr marL="1079861" indent="0">
              <a:buNone/>
              <a:defRPr sz="787"/>
            </a:lvl4pPr>
            <a:lvl5pPr marL="1439814" indent="0">
              <a:buNone/>
              <a:defRPr sz="787"/>
            </a:lvl5pPr>
            <a:lvl6pPr marL="1799768" indent="0">
              <a:buNone/>
              <a:defRPr sz="787"/>
            </a:lvl6pPr>
            <a:lvl7pPr marL="2159721" indent="0">
              <a:buNone/>
              <a:defRPr sz="787"/>
            </a:lvl7pPr>
            <a:lvl8pPr marL="2519675" indent="0">
              <a:buNone/>
              <a:defRPr sz="787"/>
            </a:lvl8pPr>
            <a:lvl9pPr marL="2879628" indent="0">
              <a:buNone/>
              <a:defRPr sz="787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FA2F49-E60E-C14A-A0D0-3CF41A12FEE6}" type="datetimeFigureOut">
              <a:rPr lang="en-AF" smtClean="0"/>
              <a:t>21/01/2022 R</a:t>
            </a:fld>
            <a:endParaRPr lang="en-AF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F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42FDD5-80C1-BD40-A8F4-879C3AD7F990}" type="slidenum">
              <a:rPr lang="en-AF" smtClean="0"/>
              <a:t>‹#›</a:t>
            </a:fld>
            <a:endParaRPr lang="en-AF"/>
          </a:p>
        </p:txBody>
      </p:sp>
    </p:spTree>
    <p:extLst>
      <p:ext uri="{BB962C8B-B14F-4D97-AF65-F5344CB8AC3E}">
        <p14:creationId xmlns:p14="http://schemas.microsoft.com/office/powerpoint/2010/main" val="16086943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890" y="719984"/>
            <a:ext cx="2321966" cy="2519945"/>
          </a:xfrm>
        </p:spPr>
        <p:txBody>
          <a:bodyPr anchor="b"/>
          <a:lstStyle>
            <a:lvl1pPr>
              <a:defRPr sz="2519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060646" y="1554968"/>
            <a:ext cx="3644652" cy="7674832"/>
          </a:xfrm>
        </p:spPr>
        <p:txBody>
          <a:bodyPr anchor="t"/>
          <a:lstStyle>
            <a:lvl1pPr marL="0" indent="0">
              <a:buNone/>
              <a:defRPr sz="2519"/>
            </a:lvl1pPr>
            <a:lvl2pPr marL="359954" indent="0">
              <a:buNone/>
              <a:defRPr sz="2204"/>
            </a:lvl2pPr>
            <a:lvl3pPr marL="719907" indent="0">
              <a:buNone/>
              <a:defRPr sz="1890"/>
            </a:lvl3pPr>
            <a:lvl4pPr marL="1079861" indent="0">
              <a:buNone/>
              <a:defRPr sz="1575"/>
            </a:lvl4pPr>
            <a:lvl5pPr marL="1439814" indent="0">
              <a:buNone/>
              <a:defRPr sz="1575"/>
            </a:lvl5pPr>
            <a:lvl6pPr marL="1799768" indent="0">
              <a:buNone/>
              <a:defRPr sz="1575"/>
            </a:lvl6pPr>
            <a:lvl7pPr marL="2159721" indent="0">
              <a:buNone/>
              <a:defRPr sz="1575"/>
            </a:lvl7pPr>
            <a:lvl8pPr marL="2519675" indent="0">
              <a:buNone/>
              <a:defRPr sz="1575"/>
            </a:lvl8pPr>
            <a:lvl9pPr marL="2879628" indent="0">
              <a:buNone/>
              <a:defRPr sz="1575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890" y="3239929"/>
            <a:ext cx="2321966" cy="6002369"/>
          </a:xfrm>
        </p:spPr>
        <p:txBody>
          <a:bodyPr/>
          <a:lstStyle>
            <a:lvl1pPr marL="0" indent="0">
              <a:buNone/>
              <a:defRPr sz="1260"/>
            </a:lvl1pPr>
            <a:lvl2pPr marL="359954" indent="0">
              <a:buNone/>
              <a:defRPr sz="1102"/>
            </a:lvl2pPr>
            <a:lvl3pPr marL="719907" indent="0">
              <a:buNone/>
              <a:defRPr sz="945"/>
            </a:lvl3pPr>
            <a:lvl4pPr marL="1079861" indent="0">
              <a:buNone/>
              <a:defRPr sz="787"/>
            </a:lvl4pPr>
            <a:lvl5pPr marL="1439814" indent="0">
              <a:buNone/>
              <a:defRPr sz="787"/>
            </a:lvl5pPr>
            <a:lvl6pPr marL="1799768" indent="0">
              <a:buNone/>
              <a:defRPr sz="787"/>
            </a:lvl6pPr>
            <a:lvl7pPr marL="2159721" indent="0">
              <a:buNone/>
              <a:defRPr sz="787"/>
            </a:lvl7pPr>
            <a:lvl8pPr marL="2519675" indent="0">
              <a:buNone/>
              <a:defRPr sz="787"/>
            </a:lvl8pPr>
            <a:lvl9pPr marL="2879628" indent="0">
              <a:buNone/>
              <a:defRPr sz="787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FA2F49-E60E-C14A-A0D0-3CF41A12FEE6}" type="datetimeFigureOut">
              <a:rPr lang="en-AF" smtClean="0"/>
              <a:t>21/01/2022 R</a:t>
            </a:fld>
            <a:endParaRPr lang="en-AF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F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42FDD5-80C1-BD40-A8F4-879C3AD7F990}" type="slidenum">
              <a:rPr lang="en-AF" smtClean="0"/>
              <a:t>‹#›</a:t>
            </a:fld>
            <a:endParaRPr lang="en-AF"/>
          </a:p>
        </p:txBody>
      </p:sp>
    </p:spTree>
    <p:extLst>
      <p:ext uri="{BB962C8B-B14F-4D97-AF65-F5344CB8AC3E}">
        <p14:creationId xmlns:p14="http://schemas.microsoft.com/office/powerpoint/2010/main" val="38816999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FA2F49-E60E-C14A-A0D0-3CF41A12FEE6}" type="datetimeFigureOut">
              <a:rPr lang="en-AF" smtClean="0"/>
              <a:t>21/01/2022 R</a:t>
            </a:fld>
            <a:endParaRPr lang="en-AF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F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42FDD5-80C1-BD40-A8F4-879C3AD7F990}" type="slidenum">
              <a:rPr lang="en-AF" smtClean="0"/>
              <a:t>‹#›</a:t>
            </a:fld>
            <a:endParaRPr lang="en-AF"/>
          </a:p>
        </p:txBody>
      </p:sp>
    </p:spTree>
    <p:extLst>
      <p:ext uri="{BB962C8B-B14F-4D97-AF65-F5344CB8AC3E}">
        <p14:creationId xmlns:p14="http://schemas.microsoft.com/office/powerpoint/2010/main" val="30292592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152009" y="574987"/>
            <a:ext cx="1552352" cy="91523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94953" y="574987"/>
            <a:ext cx="4567064" cy="91523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FA2F49-E60E-C14A-A0D0-3CF41A12FEE6}" type="datetimeFigureOut">
              <a:rPr lang="en-AF" smtClean="0"/>
              <a:t>21/01/2022 R</a:t>
            </a:fld>
            <a:endParaRPr lang="en-AF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F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42FDD5-80C1-BD40-A8F4-879C3AD7F990}" type="slidenum">
              <a:rPr lang="en-AF" smtClean="0"/>
              <a:t>‹#›</a:t>
            </a:fld>
            <a:endParaRPr lang="en-AF"/>
          </a:p>
        </p:txBody>
      </p:sp>
    </p:spTree>
    <p:extLst>
      <p:ext uri="{BB962C8B-B14F-4D97-AF65-F5344CB8AC3E}">
        <p14:creationId xmlns:p14="http://schemas.microsoft.com/office/powerpoint/2010/main" val="652571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94953" y="574990"/>
            <a:ext cx="6209407" cy="208745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4953" y="2874937"/>
            <a:ext cx="6209407" cy="68523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94953" y="10009783"/>
            <a:ext cx="1619845" cy="57498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4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FA2F49-E60E-C14A-A0D0-3CF41A12FEE6}" type="datetimeFigureOut">
              <a:rPr lang="en-AF" smtClean="0"/>
              <a:t>21/01/2022 R</a:t>
            </a:fld>
            <a:endParaRPr lang="en-AF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84773" y="10009783"/>
            <a:ext cx="2429768" cy="57498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4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AF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084515" y="10009783"/>
            <a:ext cx="1619845" cy="57498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4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42FDD5-80C1-BD40-A8F4-879C3AD7F990}" type="slidenum">
              <a:rPr lang="en-AF" smtClean="0"/>
              <a:t>‹#›</a:t>
            </a:fld>
            <a:endParaRPr lang="en-AF"/>
          </a:p>
        </p:txBody>
      </p:sp>
    </p:spTree>
    <p:extLst>
      <p:ext uri="{BB962C8B-B14F-4D97-AF65-F5344CB8AC3E}">
        <p14:creationId xmlns:p14="http://schemas.microsoft.com/office/powerpoint/2010/main" val="28977742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719907" rtl="0" eaLnBrk="1" latinLnBrk="0" hangingPunct="1">
        <a:lnSpc>
          <a:spcPct val="90000"/>
        </a:lnSpc>
        <a:spcBef>
          <a:spcPct val="0"/>
        </a:spcBef>
        <a:buNone/>
        <a:defRPr sz="3464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9977" indent="-179977" algn="l" defTabSz="71990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204" kern="1200">
          <a:solidFill>
            <a:schemeClr val="tx1"/>
          </a:solidFill>
          <a:latin typeface="+mn-lt"/>
          <a:ea typeface="+mn-ea"/>
          <a:cs typeface="+mn-cs"/>
        </a:defRPr>
      </a:lvl1pPr>
      <a:lvl2pPr marL="539930" indent="-179977" algn="l" defTabSz="719907" rtl="0" eaLnBrk="1" latinLnBrk="0" hangingPunct="1">
        <a:lnSpc>
          <a:spcPct val="90000"/>
        </a:lnSpc>
        <a:spcBef>
          <a:spcPts val="394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2pPr>
      <a:lvl3pPr marL="899884" indent="-179977" algn="l" defTabSz="719907" rtl="0" eaLnBrk="1" latinLnBrk="0" hangingPunct="1">
        <a:lnSpc>
          <a:spcPct val="90000"/>
        </a:lnSpc>
        <a:spcBef>
          <a:spcPts val="394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3pPr>
      <a:lvl4pPr marL="1259837" indent="-179977" algn="l" defTabSz="719907" rtl="0" eaLnBrk="1" latinLnBrk="0" hangingPunct="1">
        <a:lnSpc>
          <a:spcPct val="90000"/>
        </a:lnSpc>
        <a:spcBef>
          <a:spcPts val="394"/>
        </a:spcBef>
        <a:buFont typeface="Arial" panose="020B0604020202020204" pitchFamily="34" charset="0"/>
        <a:buChar char="•"/>
        <a:defRPr sz="1417" kern="1200">
          <a:solidFill>
            <a:schemeClr val="tx1"/>
          </a:solidFill>
          <a:latin typeface="+mn-lt"/>
          <a:ea typeface="+mn-ea"/>
          <a:cs typeface="+mn-cs"/>
        </a:defRPr>
      </a:lvl4pPr>
      <a:lvl5pPr marL="1619791" indent="-179977" algn="l" defTabSz="719907" rtl="0" eaLnBrk="1" latinLnBrk="0" hangingPunct="1">
        <a:lnSpc>
          <a:spcPct val="90000"/>
        </a:lnSpc>
        <a:spcBef>
          <a:spcPts val="394"/>
        </a:spcBef>
        <a:buFont typeface="Arial" panose="020B0604020202020204" pitchFamily="34" charset="0"/>
        <a:buChar char="•"/>
        <a:defRPr sz="1417" kern="1200">
          <a:solidFill>
            <a:schemeClr val="tx1"/>
          </a:solidFill>
          <a:latin typeface="+mn-lt"/>
          <a:ea typeface="+mn-ea"/>
          <a:cs typeface="+mn-cs"/>
        </a:defRPr>
      </a:lvl5pPr>
      <a:lvl6pPr marL="1979745" indent="-179977" algn="l" defTabSz="719907" rtl="0" eaLnBrk="1" latinLnBrk="0" hangingPunct="1">
        <a:lnSpc>
          <a:spcPct val="90000"/>
        </a:lnSpc>
        <a:spcBef>
          <a:spcPts val="394"/>
        </a:spcBef>
        <a:buFont typeface="Arial" panose="020B0604020202020204" pitchFamily="34" charset="0"/>
        <a:buChar char="•"/>
        <a:defRPr sz="1417" kern="1200">
          <a:solidFill>
            <a:schemeClr val="tx1"/>
          </a:solidFill>
          <a:latin typeface="+mn-lt"/>
          <a:ea typeface="+mn-ea"/>
          <a:cs typeface="+mn-cs"/>
        </a:defRPr>
      </a:lvl6pPr>
      <a:lvl7pPr marL="2339698" indent="-179977" algn="l" defTabSz="719907" rtl="0" eaLnBrk="1" latinLnBrk="0" hangingPunct="1">
        <a:lnSpc>
          <a:spcPct val="90000"/>
        </a:lnSpc>
        <a:spcBef>
          <a:spcPts val="394"/>
        </a:spcBef>
        <a:buFont typeface="Arial" panose="020B0604020202020204" pitchFamily="34" charset="0"/>
        <a:buChar char="•"/>
        <a:defRPr sz="1417" kern="1200">
          <a:solidFill>
            <a:schemeClr val="tx1"/>
          </a:solidFill>
          <a:latin typeface="+mn-lt"/>
          <a:ea typeface="+mn-ea"/>
          <a:cs typeface="+mn-cs"/>
        </a:defRPr>
      </a:lvl7pPr>
      <a:lvl8pPr marL="2699652" indent="-179977" algn="l" defTabSz="719907" rtl="0" eaLnBrk="1" latinLnBrk="0" hangingPunct="1">
        <a:lnSpc>
          <a:spcPct val="90000"/>
        </a:lnSpc>
        <a:spcBef>
          <a:spcPts val="394"/>
        </a:spcBef>
        <a:buFont typeface="Arial" panose="020B0604020202020204" pitchFamily="34" charset="0"/>
        <a:buChar char="•"/>
        <a:defRPr sz="1417" kern="1200">
          <a:solidFill>
            <a:schemeClr val="tx1"/>
          </a:solidFill>
          <a:latin typeface="+mn-lt"/>
          <a:ea typeface="+mn-ea"/>
          <a:cs typeface="+mn-cs"/>
        </a:defRPr>
      </a:lvl8pPr>
      <a:lvl9pPr marL="3059605" indent="-179977" algn="l" defTabSz="719907" rtl="0" eaLnBrk="1" latinLnBrk="0" hangingPunct="1">
        <a:lnSpc>
          <a:spcPct val="90000"/>
        </a:lnSpc>
        <a:spcBef>
          <a:spcPts val="394"/>
        </a:spcBef>
        <a:buFont typeface="Arial" panose="020B0604020202020204" pitchFamily="34" charset="0"/>
        <a:buChar char="•"/>
        <a:defRPr sz="141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19907" rtl="0" eaLnBrk="1" latinLnBrk="0" hangingPunct="1">
        <a:defRPr sz="1417" kern="1200">
          <a:solidFill>
            <a:schemeClr val="tx1"/>
          </a:solidFill>
          <a:latin typeface="+mn-lt"/>
          <a:ea typeface="+mn-ea"/>
          <a:cs typeface="+mn-cs"/>
        </a:defRPr>
      </a:lvl1pPr>
      <a:lvl2pPr marL="359954" algn="l" defTabSz="719907" rtl="0" eaLnBrk="1" latinLnBrk="0" hangingPunct="1">
        <a:defRPr sz="1417" kern="1200">
          <a:solidFill>
            <a:schemeClr val="tx1"/>
          </a:solidFill>
          <a:latin typeface="+mn-lt"/>
          <a:ea typeface="+mn-ea"/>
          <a:cs typeface="+mn-cs"/>
        </a:defRPr>
      </a:lvl2pPr>
      <a:lvl3pPr marL="719907" algn="l" defTabSz="719907" rtl="0" eaLnBrk="1" latinLnBrk="0" hangingPunct="1">
        <a:defRPr sz="1417" kern="1200">
          <a:solidFill>
            <a:schemeClr val="tx1"/>
          </a:solidFill>
          <a:latin typeface="+mn-lt"/>
          <a:ea typeface="+mn-ea"/>
          <a:cs typeface="+mn-cs"/>
        </a:defRPr>
      </a:lvl3pPr>
      <a:lvl4pPr marL="1079861" algn="l" defTabSz="719907" rtl="0" eaLnBrk="1" latinLnBrk="0" hangingPunct="1">
        <a:defRPr sz="1417" kern="1200">
          <a:solidFill>
            <a:schemeClr val="tx1"/>
          </a:solidFill>
          <a:latin typeface="+mn-lt"/>
          <a:ea typeface="+mn-ea"/>
          <a:cs typeface="+mn-cs"/>
        </a:defRPr>
      </a:lvl4pPr>
      <a:lvl5pPr marL="1439814" algn="l" defTabSz="719907" rtl="0" eaLnBrk="1" latinLnBrk="0" hangingPunct="1">
        <a:defRPr sz="1417" kern="1200">
          <a:solidFill>
            <a:schemeClr val="tx1"/>
          </a:solidFill>
          <a:latin typeface="+mn-lt"/>
          <a:ea typeface="+mn-ea"/>
          <a:cs typeface="+mn-cs"/>
        </a:defRPr>
      </a:lvl5pPr>
      <a:lvl6pPr marL="1799768" algn="l" defTabSz="719907" rtl="0" eaLnBrk="1" latinLnBrk="0" hangingPunct="1">
        <a:defRPr sz="1417" kern="1200">
          <a:solidFill>
            <a:schemeClr val="tx1"/>
          </a:solidFill>
          <a:latin typeface="+mn-lt"/>
          <a:ea typeface="+mn-ea"/>
          <a:cs typeface="+mn-cs"/>
        </a:defRPr>
      </a:lvl6pPr>
      <a:lvl7pPr marL="2159721" algn="l" defTabSz="719907" rtl="0" eaLnBrk="1" latinLnBrk="0" hangingPunct="1">
        <a:defRPr sz="1417" kern="1200">
          <a:solidFill>
            <a:schemeClr val="tx1"/>
          </a:solidFill>
          <a:latin typeface="+mn-lt"/>
          <a:ea typeface="+mn-ea"/>
          <a:cs typeface="+mn-cs"/>
        </a:defRPr>
      </a:lvl7pPr>
      <a:lvl8pPr marL="2519675" algn="l" defTabSz="719907" rtl="0" eaLnBrk="1" latinLnBrk="0" hangingPunct="1">
        <a:defRPr sz="1417" kern="1200">
          <a:solidFill>
            <a:schemeClr val="tx1"/>
          </a:solidFill>
          <a:latin typeface="+mn-lt"/>
          <a:ea typeface="+mn-ea"/>
          <a:cs typeface="+mn-cs"/>
        </a:defRPr>
      </a:lvl8pPr>
      <a:lvl9pPr marL="2879628" algn="l" defTabSz="719907" rtl="0" eaLnBrk="1" latinLnBrk="0" hangingPunct="1">
        <a:defRPr sz="1417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>
            <a:extLst>
              <a:ext uri="{FF2B5EF4-FFF2-40B4-BE49-F238E27FC236}">
                <a16:creationId xmlns:a16="http://schemas.microsoft.com/office/drawing/2014/main" id="{34B76457-84E1-3E4E-8B2A-44E8F8E35D0B}"/>
              </a:ext>
            </a:extLst>
          </p:cNvPr>
          <p:cNvGrpSpPr/>
          <p:nvPr/>
        </p:nvGrpSpPr>
        <p:grpSpPr>
          <a:xfrm>
            <a:off x="2097686" y="3957160"/>
            <a:ext cx="3720687" cy="3359277"/>
            <a:chOff x="1952543" y="4261961"/>
            <a:chExt cx="3720687" cy="3359277"/>
          </a:xfrm>
        </p:grpSpPr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46E116A6-405D-D14F-B791-66FE56C1EF2C}"/>
                </a:ext>
              </a:extLst>
            </p:cNvPr>
            <p:cNvSpPr txBox="1"/>
            <p:nvPr/>
          </p:nvSpPr>
          <p:spPr>
            <a:xfrm>
              <a:off x="1967057" y="4261961"/>
              <a:ext cx="3615092" cy="101566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AF" sz="6000" b="1" dirty="0">
                  <a:solidFill>
                    <a:schemeClr val="accent5"/>
                  </a:solidFill>
                  <a:latin typeface="Bahnschrift" panose="020B0502040204020203" pitchFamily="34" charset="0"/>
                </a:rPr>
                <a:t>CREATIVE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43CBD1E9-D46A-9F4D-93E3-EB1FA77CA8A6}"/>
                </a:ext>
              </a:extLst>
            </p:cNvPr>
            <p:cNvSpPr txBox="1"/>
            <p:nvPr/>
          </p:nvSpPr>
          <p:spPr>
            <a:xfrm>
              <a:off x="1952543" y="5031426"/>
              <a:ext cx="677108" cy="2589812"/>
            </a:xfrm>
            <a:prstGeom prst="rect">
              <a:avLst/>
            </a:prstGeom>
            <a:noFill/>
          </p:spPr>
          <p:txBody>
            <a:bodyPr vert="vert270" wrap="none" rtlCol="0">
              <a:spAutoFit/>
            </a:bodyPr>
            <a:lstStyle/>
            <a:p>
              <a:r>
                <a:rPr lang="en-AF" sz="3200" b="1" dirty="0">
                  <a:solidFill>
                    <a:schemeClr val="accent2"/>
                  </a:solidFill>
                  <a:latin typeface="Bahnschrift" panose="020B0502040204020203" pitchFamily="34" charset="0"/>
                </a:rPr>
                <a:t>POWERPOINT</a:t>
              </a:r>
              <a:endParaRPr lang="en-AF" sz="3200" b="1" dirty="0">
                <a:solidFill>
                  <a:schemeClr val="accent5"/>
                </a:solidFill>
                <a:latin typeface="Bahnschrift" panose="020B0502040204020203" pitchFamily="34" charset="0"/>
              </a:endParaRP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FDBD3062-E5B1-7340-8A5E-1E65B5144EAF}"/>
                </a:ext>
              </a:extLst>
            </p:cNvPr>
            <p:cNvSpPr txBox="1"/>
            <p:nvPr/>
          </p:nvSpPr>
          <p:spPr>
            <a:xfrm>
              <a:off x="2438049" y="5074968"/>
              <a:ext cx="3052439" cy="769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AF" sz="4400" b="1" dirty="0">
                  <a:solidFill>
                    <a:schemeClr val="bg1"/>
                  </a:solidFill>
                  <a:latin typeface="Bahnschrift" panose="020B0502040204020203" pitchFamily="34" charset="0"/>
                </a:rPr>
                <a:t>PARTICLES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9F44E614-1581-7A42-819D-E873623BDF47}"/>
                </a:ext>
              </a:extLst>
            </p:cNvPr>
            <p:cNvSpPr txBox="1"/>
            <p:nvPr/>
          </p:nvSpPr>
          <p:spPr>
            <a:xfrm>
              <a:off x="2292466" y="5693146"/>
              <a:ext cx="3296095" cy="769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AF" sz="4400" b="1" dirty="0">
                  <a:solidFill>
                    <a:schemeClr val="accent3">
                      <a:lumMod val="75000"/>
                    </a:schemeClr>
                  </a:solidFill>
                  <a:latin typeface="Bahnschrift" panose="020B0502040204020203" pitchFamily="34" charset="0"/>
                </a:rPr>
                <a:t> Text Effects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372C3756-8361-1B4B-93A1-C8D9FFA907BD}"/>
                </a:ext>
              </a:extLst>
            </p:cNvPr>
            <p:cNvSpPr txBox="1"/>
            <p:nvPr/>
          </p:nvSpPr>
          <p:spPr>
            <a:xfrm>
              <a:off x="2394768" y="6313056"/>
              <a:ext cx="3278462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AF" sz="5400" b="1" dirty="0">
                  <a:solidFill>
                    <a:schemeClr val="accent4"/>
                  </a:solidFill>
                  <a:latin typeface="Franklin Gothic Heavy" panose="020B0603020102020204" pitchFamily="34" charset="0"/>
                </a:rPr>
                <a:t>TUTORIAL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2A5EA5EC-7B88-1847-993D-5CFA7CE1CF8A}"/>
                </a:ext>
              </a:extLst>
            </p:cNvPr>
            <p:cNvSpPr txBox="1"/>
            <p:nvPr/>
          </p:nvSpPr>
          <p:spPr>
            <a:xfrm>
              <a:off x="2438049" y="7127278"/>
              <a:ext cx="2931444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AF" sz="2000" b="1" dirty="0">
                  <a:solidFill>
                    <a:srgbClr val="00B0F0"/>
                  </a:solidFill>
                </a:rPr>
                <a:t>PoweerPoint Tips &amp; Tricks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18864290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000">
        <p14:vortex dir="r"/>
      </p:transition>
    </mc:Choice>
    <mc:Fallback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Slidehelper - 118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233D4D"/>
      </a:accent1>
      <a:accent2>
        <a:srgbClr val="FE7F2D"/>
      </a:accent2>
      <a:accent3>
        <a:srgbClr val="FCCA46"/>
      </a:accent3>
      <a:accent4>
        <a:srgbClr val="A1C181"/>
      </a:accent4>
      <a:accent5>
        <a:srgbClr val="579C87"/>
      </a:accent5>
      <a:accent6>
        <a:srgbClr val="EFECCA"/>
      </a:accent6>
      <a:hlink>
        <a:srgbClr val="233D4D"/>
      </a:hlink>
      <a:folHlink>
        <a:srgbClr val="FE7F2D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52</TotalTime>
  <Words>12</Words>
  <Application>Microsoft Macintosh PowerPoint</Application>
  <PresentationFormat>Custom</PresentationFormat>
  <Paragraphs>7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7" baseType="lpstr">
      <vt:lpstr>Arial</vt:lpstr>
      <vt:lpstr>Bahnschrift</vt:lpstr>
      <vt:lpstr>Calibri</vt:lpstr>
      <vt:lpstr>Calibri Light</vt:lpstr>
      <vt:lpstr>Franklin Gothic Heavy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3220</dc:creator>
  <cp:lastModifiedBy>3220</cp:lastModifiedBy>
  <cp:revision>1</cp:revision>
  <dcterms:created xsi:type="dcterms:W3CDTF">2022-01-21T16:26:20Z</dcterms:created>
  <dcterms:modified xsi:type="dcterms:W3CDTF">2022-01-21T17:18:56Z</dcterms:modified>
</cp:coreProperties>
</file>