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AF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8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CA62-D47F-1B40-AFDA-3D1FEAF73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745AD-49C7-2349-B404-FAB0600B9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F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16EA9-5250-7B44-BC06-038F4035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06D29-F9F6-084B-A86B-E586CA2C5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9BFCD-C4B1-B54A-AE77-87CDC22D8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419567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C6BCE-8D1A-EE4A-99F1-E3795BAE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7F10-09EC-FB41-BEF4-1F5B4A7D3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AE88E-8F62-4642-B35A-D7616922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A969E-9C6B-0245-BFA8-E5370521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F2D61-0438-9047-A494-AD87D8A0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85766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414F4-A080-1943-A14B-6FF19D87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33752-B33B-114A-AB66-291305310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4694-DE50-6440-835C-25963FE3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125BC-69C5-DA4E-A48B-708F6B55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18E66-0087-3443-8EAB-6E220093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291122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F483-0F82-A845-8E50-589141C2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C4497-A588-EA41-8D95-1628D60D6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E040F-FA7E-F345-87DF-E51716775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64A52-5090-B14B-940A-74980255A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F080B-62DF-4F48-AF90-90C29F4B0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2E3E5-069A-384B-8FB6-71BFD4AAA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88936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FF849-5A63-3043-B5B2-62FFC70D2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7F03C-A373-394A-AB50-307BEF258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42BA6-4925-9D4E-97EC-1EE58F11B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B90F4-F510-E348-A449-4E652BCDF9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76563-32A8-4D41-9B1E-234989079F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38F514-414D-1943-8C21-46D87A98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0DB92E-5EA4-6745-8C69-F5DA5281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CFBA1-A60D-734F-93F6-A86B0C04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406257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B3C29-71B7-A243-BFAE-3CDA0C7AA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FB9FDC-F240-6746-9F12-B7F186D0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BB9E8A-B61F-A641-9D24-76B377D5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144671-2194-5140-94C4-D80D9A13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191671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F54A20-4F8A-CD45-942A-DB1B5F17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A42976-16D5-4244-8DCA-A8E8BDD28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CE164-E898-AD4D-8EF9-DAE31E2E6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102268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D1719-F680-E148-BC25-894199C7C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44D31-5A3C-4046-926E-9AD6A3EE6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0801F-E890-BF4F-A891-CF3978AFA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18962-E49B-2843-91CB-059A1D47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F519B6-96DB-D948-A4D3-A9D425A1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1EAB3-7AE1-C64D-9E9D-3083A8070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28232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54AD-13D8-CE4E-89D0-2257C5D5F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C7481-5FDF-0C49-84A9-B01DFD9E52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F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D1354-A47D-6145-B137-7862CBE1F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A42F1-17B4-A248-972D-ACA7F078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6EAA5-DF94-2543-B59D-AC4C67B4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932DC-56F6-F347-A611-947A6B3A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85044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31F1-5A03-9245-AC9A-3E11BAF3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8296C-3B97-D945-A01E-6399241AF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4C3BB-ECB6-4649-906F-FDB1786C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61F57-8B3D-ED40-8A44-CE8E433B1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3DAFC-AD6D-B744-95DB-B77C0834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430462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8A82A-8B2F-9D4D-A1B1-3535C78C39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CEE21-AF34-2F45-88E5-B58B92171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A793B-C33B-2A41-92BC-A823D8D5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7693-CCED-FF40-B2C5-48A12C66A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F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631B6-EECB-1047-8610-9FBAB867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51741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724D7D-F6C3-8E4D-9291-A5395B9F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F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AFFDB-35AD-8E4A-9E43-DBE2EEE60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F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B4791-3DF9-204C-93B7-7086C51D1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F819B-D4BF-4D4F-B48E-7B2F354D8D40}" type="datetimeFigureOut">
              <a:rPr lang="en-AF" smtClean="0"/>
              <a:t>20/01/2022 R</a:t>
            </a:fld>
            <a:endParaRPr lang="en-AF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BA78-DDBC-054B-AD19-2D6731BCB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F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006FD-0444-0441-97B0-7CDFF8638F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1CF7E-5AB5-D84D-87CA-0AA0A1C7301E}" type="slidenum">
              <a:rPr lang="en-AF" smtClean="0"/>
              <a:t>‹#›</a:t>
            </a:fld>
            <a:endParaRPr lang="en-AF"/>
          </a:p>
        </p:txBody>
      </p:sp>
    </p:spTree>
    <p:extLst>
      <p:ext uri="{BB962C8B-B14F-4D97-AF65-F5344CB8AC3E}">
        <p14:creationId xmlns:p14="http://schemas.microsoft.com/office/powerpoint/2010/main" val="369791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F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1E01E9-B6AA-6644-BAC8-55C58BFE7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19" r="28189"/>
          <a:stretch/>
        </p:blipFill>
        <p:spPr>
          <a:xfrm>
            <a:off x="5088210" y="0"/>
            <a:ext cx="435145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33BF18-3CD4-E54E-A687-31F6C7D23068}"/>
              </a:ext>
            </a:extLst>
          </p:cNvPr>
          <p:cNvSpPr txBox="1"/>
          <p:nvPr/>
        </p:nvSpPr>
        <p:spPr>
          <a:xfrm>
            <a:off x="-2468" y="569417"/>
            <a:ext cx="1015663" cy="366382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AF" sz="5400" dirty="0">
                <a:solidFill>
                  <a:schemeClr val="accent4"/>
                </a:solidFill>
                <a:effectLst>
                  <a:outerShdw blurRad="196813" dist="107733" dir="2700000" algn="tl" rotWithShape="0">
                    <a:prstClr val="black">
                      <a:alpha val="98770"/>
                    </a:prstClr>
                  </a:outerShdw>
                </a:effectLst>
                <a:latin typeface="Impact" panose="020B0806030902050204" pitchFamily="34" charset="0"/>
              </a:rPr>
              <a:t>POWERPOINT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E8D46-9516-C94B-820D-6812FBB44CB9}"/>
              </a:ext>
            </a:extLst>
          </p:cNvPr>
          <p:cNvSpPr txBox="1"/>
          <p:nvPr/>
        </p:nvSpPr>
        <p:spPr>
          <a:xfrm>
            <a:off x="743744" y="480297"/>
            <a:ext cx="3885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F" sz="5400" dirty="0">
                <a:solidFill>
                  <a:schemeClr val="accent6">
                    <a:lumMod val="75000"/>
                  </a:schemeClr>
                </a:solidFill>
                <a:effectLst>
                  <a:outerShdw blurRad="106846" dist="89651" dir="2700000" algn="tl" rotWithShape="0">
                    <a:prstClr val="black">
                      <a:alpha val="63505"/>
                    </a:prstClr>
                  </a:outerShdw>
                </a:effectLst>
                <a:latin typeface="Impact" panose="020B0806030902050204" pitchFamily="34" charset="0"/>
              </a:rPr>
              <a:t>TEXT OVERLAY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8239C4-01D3-E54F-8A35-672106EA3A4F}"/>
              </a:ext>
            </a:extLst>
          </p:cNvPr>
          <p:cNvSpPr txBox="1"/>
          <p:nvPr/>
        </p:nvSpPr>
        <p:spPr>
          <a:xfrm>
            <a:off x="748492" y="1293332"/>
            <a:ext cx="33393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AF"/>
            </a:defPPr>
            <a:lvl1pPr>
              <a:defRPr sz="6600">
                <a:solidFill>
                  <a:schemeClr val="tx2"/>
                </a:solidFill>
                <a:effectLst>
                  <a:outerShdw blurRad="106846" dist="89651" dir="2700000" algn="tl" rotWithShape="0">
                    <a:prstClr val="black">
                      <a:alpha val="63505"/>
                    </a:prstClr>
                  </a:outerShdw>
                </a:effectLst>
                <a:latin typeface="Impact" panose="020B0806030902050204" pitchFamily="34" charset="0"/>
              </a:defRPr>
            </a:lvl1pPr>
          </a:lstStyle>
          <a:p>
            <a:r>
              <a:rPr lang="en-AF" dirty="0">
                <a:solidFill>
                  <a:schemeClr val="accent5"/>
                </a:solidFill>
              </a:rPr>
              <a:t>TUTORIAL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D17B2-6ED2-1748-A8A5-AA49124DBE7C}"/>
              </a:ext>
            </a:extLst>
          </p:cNvPr>
          <p:cNvSpPr txBox="1"/>
          <p:nvPr/>
        </p:nvSpPr>
        <p:spPr>
          <a:xfrm>
            <a:off x="899548" y="2291033"/>
            <a:ext cx="318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F" b="1" dirty="0"/>
              <a:t>HOW TO PUT IMAGE INSIDE TEXT USING POWERPOINT</a:t>
            </a:r>
          </a:p>
        </p:txBody>
      </p:sp>
    </p:spTree>
    <p:extLst>
      <p:ext uri="{BB962C8B-B14F-4D97-AF65-F5344CB8AC3E}">
        <p14:creationId xmlns:p14="http://schemas.microsoft.com/office/powerpoint/2010/main" val="1288143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helper - 142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0920"/>
      </a:accent1>
      <a:accent2>
        <a:srgbClr val="A53860"/>
      </a:accent2>
      <a:accent3>
        <a:srgbClr val="DA627D"/>
      </a:accent3>
      <a:accent4>
        <a:srgbClr val="FFA5AB"/>
      </a:accent4>
      <a:accent5>
        <a:srgbClr val="F9DBBD"/>
      </a:accent5>
      <a:accent6>
        <a:srgbClr val="EFECCA"/>
      </a:accent6>
      <a:hlink>
        <a:srgbClr val="450920"/>
      </a:hlink>
      <a:folHlink>
        <a:srgbClr val="A5386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3220</dc:creator>
  <cp:lastModifiedBy>3220</cp:lastModifiedBy>
  <cp:revision>1</cp:revision>
  <dcterms:created xsi:type="dcterms:W3CDTF">2022-01-20T15:41:11Z</dcterms:created>
  <dcterms:modified xsi:type="dcterms:W3CDTF">2022-01-20T16:05:35Z</dcterms:modified>
</cp:coreProperties>
</file>