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672" r:id="rId2"/>
    <p:sldMasterId id="2147483652" r:id="rId3"/>
  </p:sldMasterIdLst>
  <p:notesMasterIdLst>
    <p:notesMasterId r:id="rId54"/>
  </p:notesMasterIdLst>
  <p:handoutMasterIdLst>
    <p:handoutMasterId r:id="rId55"/>
  </p:handoutMasterIdLst>
  <p:sldIdLst>
    <p:sldId id="898" r:id="rId4"/>
    <p:sldId id="899" r:id="rId5"/>
    <p:sldId id="900" r:id="rId6"/>
    <p:sldId id="901" r:id="rId7"/>
    <p:sldId id="903" r:id="rId8"/>
    <p:sldId id="904" r:id="rId9"/>
    <p:sldId id="905" r:id="rId10"/>
    <p:sldId id="907" r:id="rId11"/>
    <p:sldId id="908" r:id="rId12"/>
    <p:sldId id="909" r:id="rId13"/>
    <p:sldId id="910" r:id="rId14"/>
    <p:sldId id="911" r:id="rId15"/>
    <p:sldId id="914" r:id="rId16"/>
    <p:sldId id="913" r:id="rId17"/>
    <p:sldId id="915" r:id="rId18"/>
    <p:sldId id="916" r:id="rId19"/>
    <p:sldId id="917" r:id="rId20"/>
    <p:sldId id="918" r:id="rId21"/>
    <p:sldId id="919" r:id="rId22"/>
    <p:sldId id="920" r:id="rId23"/>
    <p:sldId id="921" r:id="rId24"/>
    <p:sldId id="922" r:id="rId25"/>
    <p:sldId id="923" r:id="rId26"/>
    <p:sldId id="924" r:id="rId27"/>
    <p:sldId id="925" r:id="rId28"/>
    <p:sldId id="926" r:id="rId29"/>
    <p:sldId id="928" r:id="rId30"/>
    <p:sldId id="927" r:id="rId31"/>
    <p:sldId id="929" r:id="rId32"/>
    <p:sldId id="934" r:id="rId33"/>
    <p:sldId id="935" r:id="rId34"/>
    <p:sldId id="936" r:id="rId35"/>
    <p:sldId id="937" r:id="rId36"/>
    <p:sldId id="938" r:id="rId37"/>
    <p:sldId id="939" r:id="rId38"/>
    <p:sldId id="940" r:id="rId39"/>
    <p:sldId id="941" r:id="rId40"/>
    <p:sldId id="942" r:id="rId41"/>
    <p:sldId id="943" r:id="rId42"/>
    <p:sldId id="944" r:id="rId43"/>
    <p:sldId id="945" r:id="rId44"/>
    <p:sldId id="946" r:id="rId45"/>
    <p:sldId id="947" r:id="rId46"/>
    <p:sldId id="948" r:id="rId47"/>
    <p:sldId id="949" r:id="rId48"/>
    <p:sldId id="950" r:id="rId49"/>
    <p:sldId id="951" r:id="rId50"/>
    <p:sldId id="952" r:id="rId51"/>
    <p:sldId id="953" r:id="rId52"/>
    <p:sldId id="954" r:id="rId53"/>
  </p:sldIdLst>
  <p:sldSz cx="24323675" cy="13716000"/>
  <p:notesSz cx="6858000" cy="9144000"/>
  <p:defaultTextStyle>
    <a:defPPr>
      <a:defRPr lang="th-TH"/>
    </a:defPPr>
    <a:lvl1pPr marL="0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1pPr>
    <a:lvl2pPr marL="1086601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2pPr>
    <a:lvl3pPr marL="2173204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3pPr>
    <a:lvl4pPr marL="3259805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4pPr>
    <a:lvl5pPr marL="4346406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5pPr>
    <a:lvl6pPr marL="5433009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6pPr>
    <a:lvl7pPr marL="6519610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7pPr>
    <a:lvl8pPr marL="7606211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8pPr>
    <a:lvl9pPr marL="8692815" algn="l" defTabSz="2173204" rtl="0" eaLnBrk="1" latinLnBrk="0" hangingPunct="1">
      <a:defRPr sz="6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BB7F"/>
    <a:srgbClr val="DBA467"/>
    <a:srgbClr val="FCF3D8"/>
    <a:srgbClr val="60DEAB"/>
    <a:srgbClr val="2FD2E3"/>
    <a:srgbClr val="FFF5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25" autoAdjust="0"/>
    <p:restoredTop sz="89439" autoAdjust="0"/>
  </p:normalViewPr>
  <p:slideViewPr>
    <p:cSldViewPr>
      <p:cViewPr>
        <p:scale>
          <a:sx n="30" d="100"/>
          <a:sy n="30" d="100"/>
        </p:scale>
        <p:origin x="528" y="656"/>
      </p:cViewPr>
      <p:guideLst>
        <p:guide orient="horz" pos="4320"/>
        <p:guide pos="7661"/>
      </p:guideLst>
    </p:cSldViewPr>
  </p:slideViewPr>
  <p:outlineViewPr>
    <p:cViewPr>
      <p:scale>
        <a:sx n="33" d="100"/>
        <a:sy n="33" d="100"/>
      </p:scale>
      <p:origin x="0" y="1495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40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3.0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4.0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7244096"/>
        <c:axId val="-2137183936"/>
      </c:barChart>
      <c:catAx>
        <c:axId val="-21372440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2137183936"/>
        <c:crosses val="autoZero"/>
        <c:auto val="1"/>
        <c:lblAlgn val="ctr"/>
        <c:lblOffset val="100"/>
        <c:noMultiLvlLbl val="0"/>
      </c:catAx>
      <c:valAx>
        <c:axId val="-2137183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37244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Lato Regular"/>
          <a:cs typeface="Lato Regula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3.0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4.0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92159312"/>
        <c:axId val="-1892151808"/>
      </c:barChart>
      <c:catAx>
        <c:axId val="-18921593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1892151808"/>
        <c:crosses val="autoZero"/>
        <c:auto val="1"/>
        <c:lblAlgn val="ctr"/>
        <c:lblOffset val="100"/>
        <c:noMultiLvlLbl val="0"/>
      </c:catAx>
      <c:valAx>
        <c:axId val="-1892151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>
                    <a:lumMod val="85000"/>
                  </a:schemeClr>
                </a:solidFill>
              </a:defRPr>
            </a:pPr>
            <a:endParaRPr lang="en-US"/>
          </a:p>
        </c:txPr>
        <c:crossAx val="-1892159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Lato Regular"/>
          <a:cs typeface="Lato Regular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9FE2F-AE6E-4FD8-BECB-DC8C512CD42F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AE7EA-B5BD-4D93-8E46-73D2BC611ACE}" type="slidenum">
              <a:rPr lang="th-TH" smtClean="0"/>
              <a:t>‹#›</a:t>
            </a:fld>
            <a:endParaRPr lang="th-TH"/>
          </a:p>
        </p:txBody>
      </p:sp>
      <p:sp>
        <p:nvSpPr>
          <p:cNvPr id="6" name="ตัวแทนหัวกระดาษ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4204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7E8A8-1621-45EB-AF69-A1465D0E4D1A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CD501-6BB7-45B6-B183-6435F0E381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4148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9190037" y="0"/>
            <a:ext cx="15171208" cy="1371600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1417637" y="-152400"/>
            <a:ext cx="15103475" cy="13953066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3475" h="13953066">
                <a:moveTo>
                  <a:pt x="0" y="33866"/>
                </a:moveTo>
                <a:lnTo>
                  <a:pt x="7721071" y="6536266"/>
                </a:lnTo>
                <a:lnTo>
                  <a:pt x="15103475" y="0"/>
                </a:lnTo>
                <a:lnTo>
                  <a:pt x="7328430" y="13953066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9230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0" y="7086600"/>
            <a:ext cx="19309439" cy="662940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4999037" y="16933"/>
            <a:ext cx="19223230" cy="6985565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14676437" y="228600"/>
            <a:ext cx="9658771" cy="13351127"/>
          </a:xfrm>
          <a:custGeom>
            <a:avLst/>
            <a:gdLst>
              <a:gd name="connsiteX0" fmla="*/ 0 w 14310402"/>
              <a:gd name="connsiteY0" fmla="*/ 4913109 h 4913109"/>
              <a:gd name="connsiteX1" fmla="*/ 7155201 w 14310402"/>
              <a:gd name="connsiteY1" fmla="*/ 0 h 4913109"/>
              <a:gd name="connsiteX2" fmla="*/ 14310402 w 14310402"/>
              <a:gd name="connsiteY2" fmla="*/ 4913109 h 4913109"/>
              <a:gd name="connsiteX3" fmla="*/ 0 w 14310402"/>
              <a:gd name="connsiteY3" fmla="*/ 4913109 h 4913109"/>
              <a:gd name="connsiteX0" fmla="*/ 0 w 14310402"/>
              <a:gd name="connsiteY0" fmla="*/ 4913109 h 4913109"/>
              <a:gd name="connsiteX1" fmla="*/ 7155201 w 14310402"/>
              <a:gd name="connsiteY1" fmla="*/ 0 h 4913109"/>
              <a:gd name="connsiteX2" fmla="*/ 14310402 w 14310402"/>
              <a:gd name="connsiteY2" fmla="*/ 4913109 h 4913109"/>
              <a:gd name="connsiteX3" fmla="*/ 7113926 w 14310402"/>
              <a:gd name="connsiteY3" fmla="*/ 4868333 h 4913109"/>
              <a:gd name="connsiteX4" fmla="*/ 0 w 14310402"/>
              <a:gd name="connsiteY4" fmla="*/ 4913109 h 4913109"/>
              <a:gd name="connsiteX0" fmla="*/ 0 w 7155201"/>
              <a:gd name="connsiteY0" fmla="*/ 4913109 h 4913109"/>
              <a:gd name="connsiteX1" fmla="*/ 7155201 w 7155201"/>
              <a:gd name="connsiteY1" fmla="*/ 0 h 4913109"/>
              <a:gd name="connsiteX2" fmla="*/ 7113926 w 7155201"/>
              <a:gd name="connsiteY2" fmla="*/ 4868333 h 4913109"/>
              <a:gd name="connsiteX3" fmla="*/ 0 w 7155201"/>
              <a:gd name="connsiteY3" fmla="*/ 4913109 h 4913109"/>
              <a:gd name="connsiteX0" fmla="*/ 0 w 7163671"/>
              <a:gd name="connsiteY0" fmla="*/ 4913109 h 9449155"/>
              <a:gd name="connsiteX1" fmla="*/ 7155201 w 7163671"/>
              <a:gd name="connsiteY1" fmla="*/ 0 h 9449155"/>
              <a:gd name="connsiteX2" fmla="*/ 7163671 w 7163671"/>
              <a:gd name="connsiteY2" fmla="*/ 9449155 h 9449155"/>
              <a:gd name="connsiteX3" fmla="*/ 0 w 7163671"/>
              <a:gd name="connsiteY3" fmla="*/ 4913109 h 944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63671" h="9449155">
                <a:moveTo>
                  <a:pt x="0" y="4913109"/>
                </a:moveTo>
                <a:lnTo>
                  <a:pt x="7155201" y="0"/>
                </a:lnTo>
                <a:cubicBezTo>
                  <a:pt x="7158024" y="3149718"/>
                  <a:pt x="7160848" y="6299437"/>
                  <a:pt x="7163671" y="9449155"/>
                </a:cubicBezTo>
                <a:lnTo>
                  <a:pt x="0" y="4913109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3173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960437" y="762000"/>
            <a:ext cx="8509000" cy="6985565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7234237" y="2971800"/>
            <a:ext cx="8509000" cy="6985565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13558837" y="5282635"/>
            <a:ext cx="8509000" cy="6985565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1922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12390437" y="118426"/>
            <a:ext cx="5901154" cy="533512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9266237" y="0"/>
            <a:ext cx="5874808" cy="537464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14066837" y="5823946"/>
            <a:ext cx="8766827" cy="792592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12356683" y="5671653"/>
            <a:ext cx="5874808" cy="537464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655637" y="0"/>
            <a:ext cx="5901154" cy="533512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รูปภาพ 21"/>
          <p:cNvSpPr>
            <a:spLocks noGrp="1"/>
          </p:cNvSpPr>
          <p:nvPr>
            <p:ph type="pic" sz="quarter" idx="15"/>
          </p:nvPr>
        </p:nvSpPr>
        <p:spPr>
          <a:xfrm>
            <a:off x="3322637" y="5486400"/>
            <a:ext cx="5874808" cy="537464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8" name="ตัวแทนรูปภาพ 21"/>
          <p:cNvSpPr>
            <a:spLocks noGrp="1"/>
          </p:cNvSpPr>
          <p:nvPr>
            <p:ph type="pic" sz="quarter" idx="16"/>
          </p:nvPr>
        </p:nvSpPr>
        <p:spPr>
          <a:xfrm>
            <a:off x="1722437" y="8380879"/>
            <a:ext cx="5901154" cy="533512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15590837" y="0"/>
            <a:ext cx="5874808" cy="537464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0167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3547136" y="118426"/>
            <a:ext cx="6819655" cy="616552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-30163" y="0"/>
            <a:ext cx="6789208" cy="621119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3627437" y="6514209"/>
            <a:ext cx="6789208" cy="621119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7201429" y="8467"/>
            <a:ext cx="6789208" cy="621119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0167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12390437" y="118426"/>
            <a:ext cx="5901154" cy="533512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9266237" y="0"/>
            <a:ext cx="5874808" cy="537464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14066837" y="5823946"/>
            <a:ext cx="8766827" cy="792592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12356683" y="5671653"/>
            <a:ext cx="5874808" cy="537464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655637" y="0"/>
            <a:ext cx="5901154" cy="533512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รูปภาพ 21"/>
          <p:cNvSpPr>
            <a:spLocks noGrp="1"/>
          </p:cNvSpPr>
          <p:nvPr>
            <p:ph type="pic" sz="quarter" idx="15"/>
          </p:nvPr>
        </p:nvSpPr>
        <p:spPr>
          <a:xfrm>
            <a:off x="3322637" y="5486400"/>
            <a:ext cx="5874808" cy="537464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8" name="ตัวแทนรูปภาพ 21"/>
          <p:cNvSpPr>
            <a:spLocks noGrp="1"/>
          </p:cNvSpPr>
          <p:nvPr>
            <p:ph type="pic" sz="quarter" idx="16"/>
          </p:nvPr>
        </p:nvSpPr>
        <p:spPr>
          <a:xfrm>
            <a:off x="1722437" y="8380879"/>
            <a:ext cx="5901154" cy="533512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15590837" y="0"/>
            <a:ext cx="5874808" cy="537464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1768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1709837" y="13716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6891437" y="42672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709837" y="7199476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12073037" y="14478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288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884237" y="621878"/>
            <a:ext cx="11208745" cy="675291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3363" h="4829989">
                <a:moveTo>
                  <a:pt x="1771538" y="13771"/>
                </a:moveTo>
                <a:lnTo>
                  <a:pt x="11783363" y="0"/>
                </a:lnTo>
                <a:lnTo>
                  <a:pt x="6343374" y="4829989"/>
                </a:lnTo>
                <a:lnTo>
                  <a:pt x="1698748" y="4805227"/>
                </a:lnTo>
                <a:lnTo>
                  <a:pt x="0" y="2392943"/>
                </a:lnTo>
                <a:lnTo>
                  <a:pt x="1771538" y="1377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7379573" y="609600"/>
            <a:ext cx="14543209" cy="679363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960438" y="7693555"/>
            <a:ext cx="13983982" cy="541284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1771538 w 18447860"/>
              <a:gd name="connsiteY0" fmla="*/ 13771 h 4858290"/>
              <a:gd name="connsiteX1" fmla="*/ 11783363 w 18447860"/>
              <a:gd name="connsiteY1" fmla="*/ 0 h 4858290"/>
              <a:gd name="connsiteX2" fmla="*/ 18447860 w 18447860"/>
              <a:gd name="connsiteY2" fmla="*/ 4858290 h 4858290"/>
              <a:gd name="connsiteX3" fmla="*/ 1698748 w 18447860"/>
              <a:gd name="connsiteY3" fmla="*/ 4805227 h 4858290"/>
              <a:gd name="connsiteX4" fmla="*/ 0 w 18447860"/>
              <a:gd name="connsiteY4" fmla="*/ 2392943 h 4858290"/>
              <a:gd name="connsiteX5" fmla="*/ 1771538 w 18447860"/>
              <a:gd name="connsiteY5" fmla="*/ 13771 h 4858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7860" h="4858290">
                <a:moveTo>
                  <a:pt x="1771538" y="13771"/>
                </a:moveTo>
                <a:lnTo>
                  <a:pt x="11783363" y="0"/>
                </a:lnTo>
                <a:lnTo>
                  <a:pt x="18447860" y="4858290"/>
                </a:lnTo>
                <a:lnTo>
                  <a:pt x="1698748" y="4805227"/>
                </a:lnTo>
                <a:lnTo>
                  <a:pt x="0" y="2392943"/>
                </a:lnTo>
                <a:lnTo>
                  <a:pt x="1771538" y="1377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69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10319852" y="1219200"/>
            <a:ext cx="11647609" cy="5440999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2529116" y="1219200"/>
            <a:ext cx="11647609" cy="5440999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6034316" y="6903401"/>
            <a:ext cx="11647609" cy="5440999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3936601" y="6934199"/>
            <a:ext cx="9395115" cy="5364799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7164" h="4878491">
                <a:moveTo>
                  <a:pt x="5442681" y="19378"/>
                </a:moveTo>
                <a:lnTo>
                  <a:pt x="12557164" y="0"/>
                </a:lnTo>
                <a:cubicBezTo>
                  <a:pt x="12551108" y="1619383"/>
                  <a:pt x="12545053" y="3238765"/>
                  <a:pt x="12538997" y="4858148"/>
                </a:cubicBezTo>
                <a:lnTo>
                  <a:pt x="0" y="4878491"/>
                </a:lnTo>
                <a:lnTo>
                  <a:pt x="5442681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18209305" y="1219200"/>
            <a:ext cx="5153932" cy="549092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25005389 w 32119872"/>
              <a:gd name="connsiteY0" fmla="*/ 19378 h 4964509"/>
              <a:gd name="connsiteX1" fmla="*/ 32119872 w 32119872"/>
              <a:gd name="connsiteY1" fmla="*/ 0 h 4964509"/>
              <a:gd name="connsiteX2" fmla="*/ 32101705 w 32119872"/>
              <a:gd name="connsiteY2" fmla="*/ 4858148 h 4964509"/>
              <a:gd name="connsiteX3" fmla="*/ 0 w 32119872"/>
              <a:gd name="connsiteY3" fmla="*/ 4964509 h 4964509"/>
              <a:gd name="connsiteX4" fmla="*/ 25005389 w 32119872"/>
              <a:gd name="connsiteY4" fmla="*/ 19378 h 4964509"/>
              <a:gd name="connsiteX0" fmla="*/ 24214977 w 31329460"/>
              <a:gd name="connsiteY0" fmla="*/ 19378 h 4935836"/>
              <a:gd name="connsiteX1" fmla="*/ 31329460 w 31329460"/>
              <a:gd name="connsiteY1" fmla="*/ 0 h 4935836"/>
              <a:gd name="connsiteX2" fmla="*/ 31311293 w 31329460"/>
              <a:gd name="connsiteY2" fmla="*/ 4858148 h 4935836"/>
              <a:gd name="connsiteX3" fmla="*/ 0 w 31329460"/>
              <a:gd name="connsiteY3" fmla="*/ 4935836 h 4935836"/>
              <a:gd name="connsiteX4" fmla="*/ 24214977 w 31329460"/>
              <a:gd name="connsiteY4" fmla="*/ 19378 h 4935836"/>
              <a:gd name="connsiteX0" fmla="*/ 24214977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4214977 w 31329460"/>
              <a:gd name="connsiteY4" fmla="*/ 19378 h 4964509"/>
              <a:gd name="connsiteX0" fmla="*/ 25005389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5005389 w 31329460"/>
              <a:gd name="connsiteY4" fmla="*/ 19378 h 4964509"/>
              <a:gd name="connsiteX0" fmla="*/ 25005389 w 31509039"/>
              <a:gd name="connsiteY0" fmla="*/ 19378 h 4964509"/>
              <a:gd name="connsiteX1" fmla="*/ 31329460 w 31509039"/>
              <a:gd name="connsiteY1" fmla="*/ 0 h 4964509"/>
              <a:gd name="connsiteX2" fmla="*/ 31508901 w 31509039"/>
              <a:gd name="connsiteY2" fmla="*/ 4944166 h 4964509"/>
              <a:gd name="connsiteX3" fmla="*/ 0 w 31509039"/>
              <a:gd name="connsiteY3" fmla="*/ 4964509 h 4964509"/>
              <a:gd name="connsiteX4" fmla="*/ 25005389 w 31509039"/>
              <a:gd name="connsiteY4" fmla="*/ 19378 h 4964509"/>
              <a:gd name="connsiteX0" fmla="*/ 25598198 w 32101848"/>
              <a:gd name="connsiteY0" fmla="*/ 19378 h 4993182"/>
              <a:gd name="connsiteX1" fmla="*/ 31922269 w 32101848"/>
              <a:gd name="connsiteY1" fmla="*/ 0 h 4993182"/>
              <a:gd name="connsiteX2" fmla="*/ 32101710 w 32101848"/>
              <a:gd name="connsiteY2" fmla="*/ 4944166 h 4993182"/>
              <a:gd name="connsiteX3" fmla="*/ 0 w 32101848"/>
              <a:gd name="connsiteY3" fmla="*/ 4993182 h 4993182"/>
              <a:gd name="connsiteX4" fmla="*/ 25598198 w 32101848"/>
              <a:gd name="connsiteY4" fmla="*/ 19378 h 4993182"/>
              <a:gd name="connsiteX0" fmla="*/ 25598198 w 32299388"/>
              <a:gd name="connsiteY0" fmla="*/ 19378 h 4993182"/>
              <a:gd name="connsiteX1" fmla="*/ 31922269 w 32299388"/>
              <a:gd name="connsiteY1" fmla="*/ 0 h 4993182"/>
              <a:gd name="connsiteX2" fmla="*/ 32299319 w 32299388"/>
              <a:gd name="connsiteY2" fmla="*/ 4972839 h 4993182"/>
              <a:gd name="connsiteX3" fmla="*/ 0 w 32299388"/>
              <a:gd name="connsiteY3" fmla="*/ 4993182 h 4993182"/>
              <a:gd name="connsiteX4" fmla="*/ 25598198 w 32299388"/>
              <a:gd name="connsiteY4" fmla="*/ 19378 h 49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99388" h="4993182">
                <a:moveTo>
                  <a:pt x="25598198" y="19378"/>
                </a:moveTo>
                <a:lnTo>
                  <a:pt x="31922269" y="0"/>
                </a:lnTo>
                <a:cubicBezTo>
                  <a:pt x="31916213" y="1619383"/>
                  <a:pt x="32305375" y="3353456"/>
                  <a:pt x="32299319" y="4972839"/>
                </a:cubicBezTo>
                <a:lnTo>
                  <a:pt x="0" y="4993182"/>
                </a:lnTo>
                <a:lnTo>
                  <a:pt x="25598198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40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10319852" y="1219200"/>
            <a:ext cx="11647609" cy="5440999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6675574" y="1219200"/>
            <a:ext cx="7501152" cy="541822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0 w 9846088"/>
              <a:gd name="connsiteY0" fmla="*/ 0 h 4838770"/>
              <a:gd name="connsiteX1" fmla="*/ 9846088 w 9846088"/>
              <a:gd name="connsiteY1" fmla="*/ 8781 h 4838770"/>
              <a:gd name="connsiteX2" fmla="*/ 4406099 w 9846088"/>
              <a:gd name="connsiteY2" fmla="*/ 4838770 h 4838770"/>
              <a:gd name="connsiteX3" fmla="*/ 2296866 w 9846088"/>
              <a:gd name="connsiteY3" fmla="*/ 4830954 h 4838770"/>
              <a:gd name="connsiteX4" fmla="*/ 0 w 9846088"/>
              <a:gd name="connsiteY4" fmla="*/ 0 h 4838770"/>
              <a:gd name="connsiteX0" fmla="*/ 0 w 9846088"/>
              <a:gd name="connsiteY0" fmla="*/ 0 h 4838770"/>
              <a:gd name="connsiteX1" fmla="*/ 9846088 w 9846088"/>
              <a:gd name="connsiteY1" fmla="*/ 8781 h 4838770"/>
              <a:gd name="connsiteX2" fmla="*/ 4406099 w 9846088"/>
              <a:gd name="connsiteY2" fmla="*/ 4838770 h 4838770"/>
              <a:gd name="connsiteX3" fmla="*/ 0 w 9846088"/>
              <a:gd name="connsiteY3" fmla="*/ 0 h 483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46088" h="4838770">
                <a:moveTo>
                  <a:pt x="0" y="0"/>
                </a:moveTo>
                <a:lnTo>
                  <a:pt x="9846088" y="8781"/>
                </a:lnTo>
                <a:lnTo>
                  <a:pt x="4406099" y="4838770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6034316" y="6903401"/>
            <a:ext cx="11647609" cy="5440999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3936601" y="6934199"/>
            <a:ext cx="9395115" cy="5364799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7164" h="4878491">
                <a:moveTo>
                  <a:pt x="5442681" y="19378"/>
                </a:moveTo>
                <a:lnTo>
                  <a:pt x="12557164" y="0"/>
                </a:lnTo>
                <a:cubicBezTo>
                  <a:pt x="12551108" y="1619383"/>
                  <a:pt x="12545053" y="3238765"/>
                  <a:pt x="12538997" y="4858148"/>
                </a:cubicBezTo>
                <a:lnTo>
                  <a:pt x="0" y="4878491"/>
                </a:lnTo>
                <a:lnTo>
                  <a:pt x="5442681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18209305" y="1219200"/>
            <a:ext cx="5153932" cy="549092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25005389 w 32119872"/>
              <a:gd name="connsiteY0" fmla="*/ 19378 h 4964509"/>
              <a:gd name="connsiteX1" fmla="*/ 32119872 w 32119872"/>
              <a:gd name="connsiteY1" fmla="*/ 0 h 4964509"/>
              <a:gd name="connsiteX2" fmla="*/ 32101705 w 32119872"/>
              <a:gd name="connsiteY2" fmla="*/ 4858148 h 4964509"/>
              <a:gd name="connsiteX3" fmla="*/ 0 w 32119872"/>
              <a:gd name="connsiteY3" fmla="*/ 4964509 h 4964509"/>
              <a:gd name="connsiteX4" fmla="*/ 25005389 w 32119872"/>
              <a:gd name="connsiteY4" fmla="*/ 19378 h 4964509"/>
              <a:gd name="connsiteX0" fmla="*/ 24214977 w 31329460"/>
              <a:gd name="connsiteY0" fmla="*/ 19378 h 4935836"/>
              <a:gd name="connsiteX1" fmla="*/ 31329460 w 31329460"/>
              <a:gd name="connsiteY1" fmla="*/ 0 h 4935836"/>
              <a:gd name="connsiteX2" fmla="*/ 31311293 w 31329460"/>
              <a:gd name="connsiteY2" fmla="*/ 4858148 h 4935836"/>
              <a:gd name="connsiteX3" fmla="*/ 0 w 31329460"/>
              <a:gd name="connsiteY3" fmla="*/ 4935836 h 4935836"/>
              <a:gd name="connsiteX4" fmla="*/ 24214977 w 31329460"/>
              <a:gd name="connsiteY4" fmla="*/ 19378 h 4935836"/>
              <a:gd name="connsiteX0" fmla="*/ 24214977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4214977 w 31329460"/>
              <a:gd name="connsiteY4" fmla="*/ 19378 h 4964509"/>
              <a:gd name="connsiteX0" fmla="*/ 25005389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5005389 w 31329460"/>
              <a:gd name="connsiteY4" fmla="*/ 19378 h 4964509"/>
              <a:gd name="connsiteX0" fmla="*/ 25005389 w 31509039"/>
              <a:gd name="connsiteY0" fmla="*/ 19378 h 4964509"/>
              <a:gd name="connsiteX1" fmla="*/ 31329460 w 31509039"/>
              <a:gd name="connsiteY1" fmla="*/ 0 h 4964509"/>
              <a:gd name="connsiteX2" fmla="*/ 31508901 w 31509039"/>
              <a:gd name="connsiteY2" fmla="*/ 4944166 h 4964509"/>
              <a:gd name="connsiteX3" fmla="*/ 0 w 31509039"/>
              <a:gd name="connsiteY3" fmla="*/ 4964509 h 4964509"/>
              <a:gd name="connsiteX4" fmla="*/ 25005389 w 31509039"/>
              <a:gd name="connsiteY4" fmla="*/ 19378 h 4964509"/>
              <a:gd name="connsiteX0" fmla="*/ 25598198 w 32101848"/>
              <a:gd name="connsiteY0" fmla="*/ 19378 h 4993182"/>
              <a:gd name="connsiteX1" fmla="*/ 31922269 w 32101848"/>
              <a:gd name="connsiteY1" fmla="*/ 0 h 4993182"/>
              <a:gd name="connsiteX2" fmla="*/ 32101710 w 32101848"/>
              <a:gd name="connsiteY2" fmla="*/ 4944166 h 4993182"/>
              <a:gd name="connsiteX3" fmla="*/ 0 w 32101848"/>
              <a:gd name="connsiteY3" fmla="*/ 4993182 h 4993182"/>
              <a:gd name="connsiteX4" fmla="*/ 25598198 w 32101848"/>
              <a:gd name="connsiteY4" fmla="*/ 19378 h 4993182"/>
              <a:gd name="connsiteX0" fmla="*/ 25598198 w 32299388"/>
              <a:gd name="connsiteY0" fmla="*/ 19378 h 4993182"/>
              <a:gd name="connsiteX1" fmla="*/ 31922269 w 32299388"/>
              <a:gd name="connsiteY1" fmla="*/ 0 h 4993182"/>
              <a:gd name="connsiteX2" fmla="*/ 32299319 w 32299388"/>
              <a:gd name="connsiteY2" fmla="*/ 4972839 h 4993182"/>
              <a:gd name="connsiteX3" fmla="*/ 0 w 32299388"/>
              <a:gd name="connsiteY3" fmla="*/ 4993182 h 4993182"/>
              <a:gd name="connsiteX4" fmla="*/ 25598198 w 32299388"/>
              <a:gd name="connsiteY4" fmla="*/ 19378 h 49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99388" h="4993182">
                <a:moveTo>
                  <a:pt x="25598198" y="19378"/>
                </a:moveTo>
                <a:lnTo>
                  <a:pt x="31922269" y="0"/>
                </a:lnTo>
                <a:cubicBezTo>
                  <a:pt x="31916213" y="1619383"/>
                  <a:pt x="32305375" y="3353456"/>
                  <a:pt x="32299319" y="4972839"/>
                </a:cubicBezTo>
                <a:lnTo>
                  <a:pt x="0" y="4993182"/>
                </a:lnTo>
                <a:lnTo>
                  <a:pt x="25598198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389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23675" cy="43434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24908" y="8305800"/>
            <a:ext cx="24323675" cy="54102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34031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23675" cy="4343400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170979" y="2806262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24908" y="8305800"/>
            <a:ext cx="24323675" cy="54102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3117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23675" cy="4343400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234041 w 24323675"/>
              <a:gd name="connsiteY3" fmla="*/ 2301766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234041" y="2301766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24908" y="8305800"/>
            <a:ext cx="24323675" cy="5410200"/>
          </a:xfrm>
          <a:custGeom>
            <a:avLst/>
            <a:gdLst>
              <a:gd name="connsiteX0" fmla="*/ 0 w 24323675"/>
              <a:gd name="connsiteY0" fmla="*/ 0 h 5410200"/>
              <a:gd name="connsiteX1" fmla="*/ 24323675 w 24323675"/>
              <a:gd name="connsiteY1" fmla="*/ 0 h 5410200"/>
              <a:gd name="connsiteX2" fmla="*/ 24323675 w 24323675"/>
              <a:gd name="connsiteY2" fmla="*/ 5410200 h 5410200"/>
              <a:gd name="connsiteX3" fmla="*/ 0 w 24323675"/>
              <a:gd name="connsiteY3" fmla="*/ 5410200 h 5410200"/>
              <a:gd name="connsiteX4" fmla="*/ 0 w 24323675"/>
              <a:gd name="connsiteY4" fmla="*/ 0 h 5410200"/>
              <a:gd name="connsiteX0" fmla="*/ 0 w 24323675"/>
              <a:gd name="connsiteY0" fmla="*/ 13138 h 5423338"/>
              <a:gd name="connsiteX1" fmla="*/ 12195887 w 24323675"/>
              <a:gd name="connsiteY1" fmla="*/ 0 h 5423338"/>
              <a:gd name="connsiteX2" fmla="*/ 24323675 w 24323675"/>
              <a:gd name="connsiteY2" fmla="*/ 13138 h 5423338"/>
              <a:gd name="connsiteX3" fmla="*/ 24323675 w 24323675"/>
              <a:gd name="connsiteY3" fmla="*/ 5423338 h 5423338"/>
              <a:gd name="connsiteX4" fmla="*/ 0 w 24323675"/>
              <a:gd name="connsiteY4" fmla="*/ 5423338 h 5423338"/>
              <a:gd name="connsiteX5" fmla="*/ 0 w 24323675"/>
              <a:gd name="connsiteY5" fmla="*/ 13138 h 5423338"/>
              <a:gd name="connsiteX0" fmla="*/ 0 w 24323675"/>
              <a:gd name="connsiteY0" fmla="*/ 0 h 5410200"/>
              <a:gd name="connsiteX1" fmla="*/ 12195887 w 24323675"/>
              <a:gd name="connsiteY1" fmla="*/ 2162503 h 5410200"/>
              <a:gd name="connsiteX2" fmla="*/ 24323675 w 24323675"/>
              <a:gd name="connsiteY2" fmla="*/ 0 h 5410200"/>
              <a:gd name="connsiteX3" fmla="*/ 24323675 w 24323675"/>
              <a:gd name="connsiteY3" fmla="*/ 5410200 h 5410200"/>
              <a:gd name="connsiteX4" fmla="*/ 0 w 24323675"/>
              <a:gd name="connsiteY4" fmla="*/ 5410200 h 5410200"/>
              <a:gd name="connsiteX5" fmla="*/ 0 w 24323675"/>
              <a:gd name="connsiteY5" fmla="*/ 0 h 5410200"/>
              <a:gd name="connsiteX0" fmla="*/ 0 w 24323675"/>
              <a:gd name="connsiteY0" fmla="*/ 0 h 5410200"/>
              <a:gd name="connsiteX1" fmla="*/ 12227418 w 24323675"/>
              <a:gd name="connsiteY1" fmla="*/ 2414752 h 5410200"/>
              <a:gd name="connsiteX2" fmla="*/ 24323675 w 24323675"/>
              <a:gd name="connsiteY2" fmla="*/ 0 h 5410200"/>
              <a:gd name="connsiteX3" fmla="*/ 24323675 w 24323675"/>
              <a:gd name="connsiteY3" fmla="*/ 5410200 h 5410200"/>
              <a:gd name="connsiteX4" fmla="*/ 0 w 24323675"/>
              <a:gd name="connsiteY4" fmla="*/ 5410200 h 5410200"/>
              <a:gd name="connsiteX5" fmla="*/ 0 w 24323675"/>
              <a:gd name="connsiteY5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5410200">
                <a:moveTo>
                  <a:pt x="0" y="0"/>
                </a:moveTo>
                <a:lnTo>
                  <a:pt x="12227418" y="2414752"/>
                </a:lnTo>
                <a:lnTo>
                  <a:pt x="24323675" y="0"/>
                </a:lnTo>
                <a:lnTo>
                  <a:pt x="24323675" y="5410200"/>
                </a:lnTo>
                <a:lnTo>
                  <a:pt x="0" y="5410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8846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23675" cy="5562600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234041 w 24323675"/>
              <a:gd name="connsiteY3" fmla="*/ 1198179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234041" y="1198179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24908" y="8305800"/>
            <a:ext cx="12110545" cy="5410200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0545" h="5410200">
                <a:moveTo>
                  <a:pt x="0" y="0"/>
                </a:moveTo>
                <a:lnTo>
                  <a:pt x="12110545" y="0"/>
                </a:lnTo>
                <a:lnTo>
                  <a:pt x="7916918" y="5410200"/>
                </a:lnTo>
                <a:lnTo>
                  <a:pt x="0" y="5410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"/>
          <p:cNvSpPr>
            <a:spLocks noGrp="1"/>
          </p:cNvSpPr>
          <p:nvPr>
            <p:ph type="pic" sz="quarter" idx="12"/>
          </p:nvPr>
        </p:nvSpPr>
        <p:spPr>
          <a:xfrm>
            <a:off x="8351946" y="8305800"/>
            <a:ext cx="15988863" cy="5441731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8863" h="5441731">
                <a:moveTo>
                  <a:pt x="4225159" y="0"/>
                </a:moveTo>
                <a:lnTo>
                  <a:pt x="15957331" y="0"/>
                </a:lnTo>
                <a:lnTo>
                  <a:pt x="15988863" y="5410200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1210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149682" y="120869"/>
            <a:ext cx="4475630" cy="13450614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85925 w 12196470"/>
              <a:gd name="connsiteY0" fmla="*/ 0 h 12473152"/>
              <a:gd name="connsiteX1" fmla="*/ 12196470 w 12196470"/>
              <a:gd name="connsiteY1" fmla="*/ 0 h 12473152"/>
              <a:gd name="connsiteX2" fmla="*/ 8002843 w 12196470"/>
              <a:gd name="connsiteY2" fmla="*/ 5410200 h 12473152"/>
              <a:gd name="connsiteX3" fmla="*/ 0 w 12196470"/>
              <a:gd name="connsiteY3" fmla="*/ 12473152 h 12473152"/>
              <a:gd name="connsiteX4" fmla="*/ 85925 w 12196470"/>
              <a:gd name="connsiteY4" fmla="*/ 0 h 12473152"/>
              <a:gd name="connsiteX0" fmla="*/ 85925 w 12196470"/>
              <a:gd name="connsiteY0" fmla="*/ 0 h 13450614"/>
              <a:gd name="connsiteX1" fmla="*/ 12196470 w 12196470"/>
              <a:gd name="connsiteY1" fmla="*/ 0 h 13450614"/>
              <a:gd name="connsiteX2" fmla="*/ 8002843 w 12196470"/>
              <a:gd name="connsiteY2" fmla="*/ 5410200 h 13450614"/>
              <a:gd name="connsiteX3" fmla="*/ 0 w 12196470"/>
              <a:gd name="connsiteY3" fmla="*/ 13450614 h 13450614"/>
              <a:gd name="connsiteX4" fmla="*/ 85925 w 12196470"/>
              <a:gd name="connsiteY4" fmla="*/ 0 h 13450614"/>
              <a:gd name="connsiteX0" fmla="*/ 85925 w 12196470"/>
              <a:gd name="connsiteY0" fmla="*/ 0 h 13450614"/>
              <a:gd name="connsiteX1" fmla="*/ 12196470 w 12196470"/>
              <a:gd name="connsiteY1" fmla="*/ 0 h 13450614"/>
              <a:gd name="connsiteX2" fmla="*/ 0 w 12196470"/>
              <a:gd name="connsiteY2" fmla="*/ 13450614 h 13450614"/>
              <a:gd name="connsiteX3" fmla="*/ 85925 w 12196470"/>
              <a:gd name="connsiteY3" fmla="*/ 0 h 13450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6470" h="13450614">
                <a:moveTo>
                  <a:pt x="85925" y="0"/>
                </a:moveTo>
                <a:lnTo>
                  <a:pt x="12196470" y="0"/>
                </a:lnTo>
                <a:lnTo>
                  <a:pt x="0" y="13450614"/>
                </a:lnTo>
                <a:lnTo>
                  <a:pt x="85925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"/>
          <p:cNvSpPr>
            <a:spLocks noGrp="1"/>
          </p:cNvSpPr>
          <p:nvPr>
            <p:ph type="pic" sz="quarter" idx="12"/>
          </p:nvPr>
        </p:nvSpPr>
        <p:spPr>
          <a:xfrm>
            <a:off x="3159437" y="181303"/>
            <a:ext cx="7589927" cy="5126421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5988863 w 20339490"/>
              <a:gd name="connsiteY2" fmla="*/ 5410200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7879208 w 20339490"/>
              <a:gd name="connsiteY2" fmla="*/ 3045373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  <a:gd name="connsiteX0" fmla="*/ 4568860 w 20683191"/>
              <a:gd name="connsiteY0" fmla="*/ 0 h 5126421"/>
              <a:gd name="connsiteX1" fmla="*/ 20683191 w 20683191"/>
              <a:gd name="connsiteY1" fmla="*/ 0 h 5126421"/>
              <a:gd name="connsiteX2" fmla="*/ 18222909 w 20683191"/>
              <a:gd name="connsiteY2" fmla="*/ 3045373 h 5126421"/>
              <a:gd name="connsiteX3" fmla="*/ 0 w 20683191"/>
              <a:gd name="connsiteY3" fmla="*/ 5126421 h 5126421"/>
              <a:gd name="connsiteX4" fmla="*/ 4568860 w 20683191"/>
              <a:gd name="connsiteY4" fmla="*/ 0 h 512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3191" h="5126421">
                <a:moveTo>
                  <a:pt x="4568860" y="0"/>
                </a:moveTo>
                <a:lnTo>
                  <a:pt x="20683191" y="0"/>
                </a:lnTo>
                <a:lnTo>
                  <a:pt x="18222909" y="3045373"/>
                </a:lnTo>
                <a:lnTo>
                  <a:pt x="0" y="5126421"/>
                </a:lnTo>
                <a:lnTo>
                  <a:pt x="4568860" y="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2"/>
          <p:cNvSpPr>
            <a:spLocks noGrp="1"/>
          </p:cNvSpPr>
          <p:nvPr>
            <p:ph type="pic" sz="quarter" idx="14"/>
          </p:nvPr>
        </p:nvSpPr>
        <p:spPr>
          <a:xfrm>
            <a:off x="10049258" y="197069"/>
            <a:ext cx="7569967" cy="5315607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2506664 w 20800648"/>
              <a:gd name="connsiteY0" fmla="*/ 0 h 5473262"/>
              <a:gd name="connsiteX1" fmla="*/ 14238836 w 20800648"/>
              <a:gd name="connsiteY1" fmla="*/ 0 h 5473262"/>
              <a:gd name="connsiteX2" fmla="*/ 20800648 w 20800648"/>
              <a:gd name="connsiteY2" fmla="*/ 5473262 h 5473262"/>
              <a:gd name="connsiteX3" fmla="*/ 0 w 20800648"/>
              <a:gd name="connsiteY3" fmla="*/ 3139966 h 5473262"/>
              <a:gd name="connsiteX4" fmla="*/ 2506664 w 20800648"/>
              <a:gd name="connsiteY4" fmla="*/ 0 h 5473262"/>
              <a:gd name="connsiteX0" fmla="*/ 2506664 w 20628799"/>
              <a:gd name="connsiteY0" fmla="*/ 0 h 5315607"/>
              <a:gd name="connsiteX1" fmla="*/ 14238836 w 20628799"/>
              <a:gd name="connsiteY1" fmla="*/ 0 h 5315607"/>
              <a:gd name="connsiteX2" fmla="*/ 20628799 w 20628799"/>
              <a:gd name="connsiteY2" fmla="*/ 5315607 h 5315607"/>
              <a:gd name="connsiteX3" fmla="*/ 0 w 20628799"/>
              <a:gd name="connsiteY3" fmla="*/ 3139966 h 5315607"/>
              <a:gd name="connsiteX4" fmla="*/ 2506664 w 20628799"/>
              <a:gd name="connsiteY4" fmla="*/ 0 h 531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28799" h="5315607">
                <a:moveTo>
                  <a:pt x="2506664" y="0"/>
                </a:moveTo>
                <a:lnTo>
                  <a:pt x="14238836" y="0"/>
                </a:lnTo>
                <a:lnTo>
                  <a:pt x="20628799" y="5315607"/>
                </a:lnTo>
                <a:lnTo>
                  <a:pt x="0" y="3139966"/>
                </a:lnTo>
                <a:lnTo>
                  <a:pt x="2506664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0" name="ตัวแทนรูปภาพ 2"/>
          <p:cNvSpPr>
            <a:spLocks noGrp="1"/>
          </p:cNvSpPr>
          <p:nvPr>
            <p:ph type="pic" sz="quarter" idx="15"/>
          </p:nvPr>
        </p:nvSpPr>
        <p:spPr>
          <a:xfrm>
            <a:off x="333612" y="8045669"/>
            <a:ext cx="10655714" cy="5504793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9022098 w 21132643"/>
              <a:gd name="connsiteY0" fmla="*/ 0 h 5441731"/>
              <a:gd name="connsiteX1" fmla="*/ 21132643 w 21132643"/>
              <a:gd name="connsiteY1" fmla="*/ 0 h 5441731"/>
              <a:gd name="connsiteX2" fmla="*/ 16939016 w 21132643"/>
              <a:gd name="connsiteY2" fmla="*/ 5410200 h 5441731"/>
              <a:gd name="connsiteX3" fmla="*/ 0 w 21132643"/>
              <a:gd name="connsiteY3" fmla="*/ 5441731 h 5441731"/>
              <a:gd name="connsiteX4" fmla="*/ 9022098 w 21132643"/>
              <a:gd name="connsiteY4" fmla="*/ 0 h 5441731"/>
              <a:gd name="connsiteX0" fmla="*/ 16927176 w 29037721"/>
              <a:gd name="connsiteY0" fmla="*/ 0 h 5504793"/>
              <a:gd name="connsiteX1" fmla="*/ 29037721 w 29037721"/>
              <a:gd name="connsiteY1" fmla="*/ 0 h 5504793"/>
              <a:gd name="connsiteX2" fmla="*/ 24844094 w 29037721"/>
              <a:gd name="connsiteY2" fmla="*/ 5410200 h 5504793"/>
              <a:gd name="connsiteX3" fmla="*/ 0 w 29037721"/>
              <a:gd name="connsiteY3" fmla="*/ 5504793 h 5504793"/>
              <a:gd name="connsiteX4" fmla="*/ 16927176 w 29037721"/>
              <a:gd name="connsiteY4" fmla="*/ 0 h 5504793"/>
              <a:gd name="connsiteX0" fmla="*/ 5413260 w 29037721"/>
              <a:gd name="connsiteY0" fmla="*/ 0 h 5504793"/>
              <a:gd name="connsiteX1" fmla="*/ 29037721 w 29037721"/>
              <a:gd name="connsiteY1" fmla="*/ 0 h 5504793"/>
              <a:gd name="connsiteX2" fmla="*/ 24844094 w 29037721"/>
              <a:gd name="connsiteY2" fmla="*/ 5410200 h 5504793"/>
              <a:gd name="connsiteX3" fmla="*/ 0 w 29037721"/>
              <a:gd name="connsiteY3" fmla="*/ 5504793 h 5504793"/>
              <a:gd name="connsiteX4" fmla="*/ 5413260 w 29037721"/>
              <a:gd name="connsiteY4" fmla="*/ 0 h 550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37721" h="5504793">
                <a:moveTo>
                  <a:pt x="5413260" y="0"/>
                </a:moveTo>
                <a:lnTo>
                  <a:pt x="29037721" y="0"/>
                </a:lnTo>
                <a:lnTo>
                  <a:pt x="24844094" y="5410200"/>
                </a:lnTo>
                <a:lnTo>
                  <a:pt x="0" y="5504793"/>
                </a:lnTo>
                <a:lnTo>
                  <a:pt x="541326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1" name="ตัวแทนรูปภาพ 2"/>
          <p:cNvSpPr>
            <a:spLocks noGrp="1"/>
          </p:cNvSpPr>
          <p:nvPr>
            <p:ph type="pic" sz="quarter" idx="16"/>
          </p:nvPr>
        </p:nvSpPr>
        <p:spPr>
          <a:xfrm>
            <a:off x="9669427" y="8045669"/>
            <a:ext cx="7463802" cy="5441731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5988863 w 20339490"/>
              <a:gd name="connsiteY2" fmla="*/ 5410200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39490" h="5441731">
                <a:moveTo>
                  <a:pt x="4225159" y="0"/>
                </a:moveTo>
                <a:lnTo>
                  <a:pt x="20339490" y="0"/>
                </a:lnTo>
                <a:lnTo>
                  <a:pt x="15988863" y="5410200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2" name="ตัวแทนรูปภาพ 2"/>
          <p:cNvSpPr>
            <a:spLocks noGrp="1"/>
          </p:cNvSpPr>
          <p:nvPr>
            <p:ph type="pic" sz="quarter" idx="17"/>
          </p:nvPr>
        </p:nvSpPr>
        <p:spPr>
          <a:xfrm>
            <a:off x="15765426" y="7985236"/>
            <a:ext cx="8283610" cy="5473262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4225159 w 22519143"/>
              <a:gd name="connsiteY0" fmla="*/ 31531 h 5504793"/>
              <a:gd name="connsiteX1" fmla="*/ 22401686 w 22519143"/>
              <a:gd name="connsiteY1" fmla="*/ 0 h 5504793"/>
              <a:gd name="connsiteX2" fmla="*/ 22519143 w 22519143"/>
              <a:gd name="connsiteY2" fmla="*/ 5504793 h 5504793"/>
              <a:gd name="connsiteX3" fmla="*/ 0 w 22519143"/>
              <a:gd name="connsiteY3" fmla="*/ 5473262 h 5504793"/>
              <a:gd name="connsiteX4" fmla="*/ 4225159 w 22519143"/>
              <a:gd name="connsiteY4" fmla="*/ 31531 h 5504793"/>
              <a:gd name="connsiteX0" fmla="*/ 4225159 w 22573536"/>
              <a:gd name="connsiteY0" fmla="*/ 63062 h 5536324"/>
              <a:gd name="connsiteX1" fmla="*/ 22573536 w 22573536"/>
              <a:gd name="connsiteY1" fmla="*/ 0 h 5536324"/>
              <a:gd name="connsiteX2" fmla="*/ 22519143 w 22573536"/>
              <a:gd name="connsiteY2" fmla="*/ 5536324 h 5536324"/>
              <a:gd name="connsiteX3" fmla="*/ 0 w 22573536"/>
              <a:gd name="connsiteY3" fmla="*/ 5504793 h 5536324"/>
              <a:gd name="connsiteX4" fmla="*/ 4225159 w 22573536"/>
              <a:gd name="connsiteY4" fmla="*/ 63062 h 5536324"/>
              <a:gd name="connsiteX0" fmla="*/ 4225159 w 22573536"/>
              <a:gd name="connsiteY0" fmla="*/ 31531 h 5504793"/>
              <a:gd name="connsiteX1" fmla="*/ 22573536 w 22573536"/>
              <a:gd name="connsiteY1" fmla="*/ 0 h 5504793"/>
              <a:gd name="connsiteX2" fmla="*/ 22519143 w 22573536"/>
              <a:gd name="connsiteY2" fmla="*/ 5504793 h 5504793"/>
              <a:gd name="connsiteX3" fmla="*/ 0 w 22573536"/>
              <a:gd name="connsiteY3" fmla="*/ 5473262 h 5504793"/>
              <a:gd name="connsiteX4" fmla="*/ 4225159 w 22573536"/>
              <a:gd name="connsiteY4" fmla="*/ 31531 h 5504793"/>
              <a:gd name="connsiteX0" fmla="*/ 4225159 w 22573536"/>
              <a:gd name="connsiteY0" fmla="*/ 0 h 5473262"/>
              <a:gd name="connsiteX1" fmla="*/ 22573536 w 22573536"/>
              <a:gd name="connsiteY1" fmla="*/ 31531 h 5473262"/>
              <a:gd name="connsiteX2" fmla="*/ 22519143 w 22573536"/>
              <a:gd name="connsiteY2" fmla="*/ 5473262 h 5473262"/>
              <a:gd name="connsiteX3" fmla="*/ 0 w 22573536"/>
              <a:gd name="connsiteY3" fmla="*/ 5441731 h 5473262"/>
              <a:gd name="connsiteX4" fmla="*/ 4225159 w 22573536"/>
              <a:gd name="connsiteY4" fmla="*/ 0 h 547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3536" h="5473262">
                <a:moveTo>
                  <a:pt x="4225159" y="0"/>
                </a:moveTo>
                <a:lnTo>
                  <a:pt x="22573536" y="31531"/>
                </a:lnTo>
                <a:lnTo>
                  <a:pt x="22519143" y="5473262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6" name="ตัวแทนรูปภาพ 2"/>
          <p:cNvSpPr>
            <a:spLocks noGrp="1"/>
          </p:cNvSpPr>
          <p:nvPr>
            <p:ph type="pic" sz="quarter" idx="18"/>
          </p:nvPr>
        </p:nvSpPr>
        <p:spPr>
          <a:xfrm>
            <a:off x="15563296" y="152400"/>
            <a:ext cx="8561941" cy="7680434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4225159 w 22519143"/>
              <a:gd name="connsiteY0" fmla="*/ 31531 h 5504793"/>
              <a:gd name="connsiteX1" fmla="*/ 22401686 w 22519143"/>
              <a:gd name="connsiteY1" fmla="*/ 0 h 5504793"/>
              <a:gd name="connsiteX2" fmla="*/ 22519143 w 22519143"/>
              <a:gd name="connsiteY2" fmla="*/ 5504793 h 5504793"/>
              <a:gd name="connsiteX3" fmla="*/ 0 w 22519143"/>
              <a:gd name="connsiteY3" fmla="*/ 5473262 h 5504793"/>
              <a:gd name="connsiteX4" fmla="*/ 4225159 w 22519143"/>
              <a:gd name="connsiteY4" fmla="*/ 31531 h 5504793"/>
              <a:gd name="connsiteX0" fmla="*/ 4225159 w 22573536"/>
              <a:gd name="connsiteY0" fmla="*/ 63062 h 5536324"/>
              <a:gd name="connsiteX1" fmla="*/ 22573536 w 22573536"/>
              <a:gd name="connsiteY1" fmla="*/ 0 h 5536324"/>
              <a:gd name="connsiteX2" fmla="*/ 22519143 w 22573536"/>
              <a:gd name="connsiteY2" fmla="*/ 5536324 h 5536324"/>
              <a:gd name="connsiteX3" fmla="*/ 0 w 22573536"/>
              <a:gd name="connsiteY3" fmla="*/ 5504793 h 5536324"/>
              <a:gd name="connsiteX4" fmla="*/ 4225159 w 22573536"/>
              <a:gd name="connsiteY4" fmla="*/ 63062 h 5536324"/>
              <a:gd name="connsiteX0" fmla="*/ 4225159 w 22573536"/>
              <a:gd name="connsiteY0" fmla="*/ 31531 h 5504793"/>
              <a:gd name="connsiteX1" fmla="*/ 22573536 w 22573536"/>
              <a:gd name="connsiteY1" fmla="*/ 0 h 5504793"/>
              <a:gd name="connsiteX2" fmla="*/ 22519143 w 22573536"/>
              <a:gd name="connsiteY2" fmla="*/ 5504793 h 5504793"/>
              <a:gd name="connsiteX3" fmla="*/ 0 w 22573536"/>
              <a:gd name="connsiteY3" fmla="*/ 5473262 h 5504793"/>
              <a:gd name="connsiteX4" fmla="*/ 4225159 w 22573536"/>
              <a:gd name="connsiteY4" fmla="*/ 31531 h 5504793"/>
              <a:gd name="connsiteX0" fmla="*/ 4225159 w 22573536"/>
              <a:gd name="connsiteY0" fmla="*/ 0 h 5473262"/>
              <a:gd name="connsiteX1" fmla="*/ 22573536 w 22573536"/>
              <a:gd name="connsiteY1" fmla="*/ 31531 h 5473262"/>
              <a:gd name="connsiteX2" fmla="*/ 22519143 w 22573536"/>
              <a:gd name="connsiteY2" fmla="*/ 5473262 h 5473262"/>
              <a:gd name="connsiteX3" fmla="*/ 0 w 22573536"/>
              <a:gd name="connsiteY3" fmla="*/ 5441731 h 5473262"/>
              <a:gd name="connsiteX4" fmla="*/ 4225159 w 22573536"/>
              <a:gd name="connsiteY4" fmla="*/ 0 h 5473262"/>
              <a:gd name="connsiteX0" fmla="*/ 4225159 w 22573536"/>
              <a:gd name="connsiteY0" fmla="*/ 0 h 7711965"/>
              <a:gd name="connsiteX1" fmla="*/ 22573536 w 22573536"/>
              <a:gd name="connsiteY1" fmla="*/ 31531 h 7711965"/>
              <a:gd name="connsiteX2" fmla="*/ 22433221 w 22573536"/>
              <a:gd name="connsiteY2" fmla="*/ 7711965 h 7711965"/>
              <a:gd name="connsiteX3" fmla="*/ 0 w 22573536"/>
              <a:gd name="connsiteY3" fmla="*/ 5441731 h 7711965"/>
              <a:gd name="connsiteX4" fmla="*/ 4225159 w 22573536"/>
              <a:gd name="connsiteY4" fmla="*/ 0 h 7711965"/>
              <a:gd name="connsiteX0" fmla="*/ 0 w 18348377"/>
              <a:gd name="connsiteY0" fmla="*/ 0 h 7711965"/>
              <a:gd name="connsiteX1" fmla="*/ 18348377 w 18348377"/>
              <a:gd name="connsiteY1" fmla="*/ 31531 h 7711965"/>
              <a:gd name="connsiteX2" fmla="*/ 18208062 w 18348377"/>
              <a:gd name="connsiteY2" fmla="*/ 7711965 h 7711965"/>
              <a:gd name="connsiteX3" fmla="*/ 1445872 w 18348377"/>
              <a:gd name="connsiteY3" fmla="*/ 5473262 h 7711965"/>
              <a:gd name="connsiteX4" fmla="*/ 0 w 18348377"/>
              <a:gd name="connsiteY4" fmla="*/ 0 h 7711965"/>
              <a:gd name="connsiteX0" fmla="*/ 0 w 23332011"/>
              <a:gd name="connsiteY0" fmla="*/ 31531 h 7680434"/>
              <a:gd name="connsiteX1" fmla="*/ 23332011 w 23332011"/>
              <a:gd name="connsiteY1" fmla="*/ 0 h 7680434"/>
              <a:gd name="connsiteX2" fmla="*/ 23191696 w 23332011"/>
              <a:gd name="connsiteY2" fmla="*/ 7680434 h 7680434"/>
              <a:gd name="connsiteX3" fmla="*/ 6429506 w 23332011"/>
              <a:gd name="connsiteY3" fmla="*/ 5441731 h 7680434"/>
              <a:gd name="connsiteX4" fmla="*/ 0 w 23332011"/>
              <a:gd name="connsiteY4" fmla="*/ 31531 h 7680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32011" h="7680434">
                <a:moveTo>
                  <a:pt x="0" y="31531"/>
                </a:moveTo>
                <a:lnTo>
                  <a:pt x="23332011" y="0"/>
                </a:lnTo>
                <a:lnTo>
                  <a:pt x="23191696" y="7680434"/>
                </a:lnTo>
                <a:lnTo>
                  <a:pt x="6429506" y="5441731"/>
                </a:lnTo>
                <a:lnTo>
                  <a:pt x="0" y="31531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3676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87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503237" y="457200"/>
            <a:ext cx="15797999" cy="12921283"/>
          </a:xfrm>
          <a:custGeom>
            <a:avLst/>
            <a:gdLst>
              <a:gd name="connsiteX0" fmla="*/ 8955694 w 11724934"/>
              <a:gd name="connsiteY0" fmla="*/ 2976334 h 13428667"/>
              <a:gd name="connsiteX1" fmla="*/ 3330999 w 11724934"/>
              <a:gd name="connsiteY1" fmla="*/ 12125956 h 13428667"/>
              <a:gd name="connsiteX2" fmla="*/ 3074428 w 11724934"/>
              <a:gd name="connsiteY2" fmla="*/ 11690634 h 13428667"/>
              <a:gd name="connsiteX3" fmla="*/ 8133670 w 11724934"/>
              <a:gd name="connsiteY3" fmla="*/ 3460824 h 13428667"/>
              <a:gd name="connsiteX4" fmla="*/ 6613112 w 11724934"/>
              <a:gd name="connsiteY4" fmla="*/ 2045671 h 13428667"/>
              <a:gd name="connsiteX5" fmla="*/ 988418 w 11724934"/>
              <a:gd name="connsiteY5" fmla="*/ 11195294 h 13428667"/>
              <a:gd name="connsiteX6" fmla="*/ 731845 w 11724934"/>
              <a:gd name="connsiteY6" fmla="*/ 10759973 h 13428667"/>
              <a:gd name="connsiteX7" fmla="*/ 5791089 w 11724934"/>
              <a:gd name="connsiteY7" fmla="*/ 2530161 h 13428667"/>
              <a:gd name="connsiteX8" fmla="*/ 10347090 w 11724934"/>
              <a:gd name="connsiteY8" fmla="*/ 1955479 h 13428667"/>
              <a:gd name="connsiteX9" fmla="*/ 3290281 w 11724934"/>
              <a:gd name="connsiteY9" fmla="*/ 13428667 h 13428667"/>
              <a:gd name="connsiteX10" fmla="*/ 2991235 w 11724934"/>
              <a:gd name="connsiteY10" fmla="*/ 12921283 h 13428667"/>
              <a:gd name="connsiteX11" fmla="*/ 9388443 w 11724934"/>
              <a:gd name="connsiteY11" fmla="*/ 2520493 h 13428667"/>
              <a:gd name="connsiteX12" fmla="*/ 9016568 w 11724934"/>
              <a:gd name="connsiteY12" fmla="*/ 1717422 h 13428667"/>
              <a:gd name="connsiteX13" fmla="*/ 3391873 w 11724934"/>
              <a:gd name="connsiteY13" fmla="*/ 10867044 h 13428667"/>
              <a:gd name="connsiteX14" fmla="*/ 3135302 w 11724934"/>
              <a:gd name="connsiteY14" fmla="*/ 10431723 h 13428667"/>
              <a:gd name="connsiteX15" fmla="*/ 8194543 w 11724934"/>
              <a:gd name="connsiteY15" fmla="*/ 2201912 h 13428667"/>
              <a:gd name="connsiteX16" fmla="*/ 8004509 w 11724934"/>
              <a:gd name="connsiteY16" fmla="*/ 1024816 h 13428667"/>
              <a:gd name="connsiteX17" fmla="*/ 947699 w 11724934"/>
              <a:gd name="connsiteY17" fmla="*/ 12498007 h 13428667"/>
              <a:gd name="connsiteX18" fmla="*/ 648653 w 11724934"/>
              <a:gd name="connsiteY18" fmla="*/ 11990622 h 13428667"/>
              <a:gd name="connsiteX19" fmla="*/ 7045862 w 11724934"/>
              <a:gd name="connsiteY19" fmla="*/ 1589830 h 13428667"/>
              <a:gd name="connsiteX20" fmla="*/ 11724934 w 11724934"/>
              <a:gd name="connsiteY20" fmla="*/ 930662 h 13428667"/>
              <a:gd name="connsiteX21" fmla="*/ 4668125 w 11724934"/>
              <a:gd name="connsiteY21" fmla="*/ 12403851 h 13428667"/>
              <a:gd name="connsiteX22" fmla="*/ 4369080 w 11724934"/>
              <a:gd name="connsiteY22" fmla="*/ 11896466 h 13428667"/>
              <a:gd name="connsiteX23" fmla="*/ 10766288 w 11724934"/>
              <a:gd name="connsiteY23" fmla="*/ 1495676 h 13428667"/>
              <a:gd name="connsiteX24" fmla="*/ 6673985 w 11724934"/>
              <a:gd name="connsiteY24" fmla="*/ 786761 h 13428667"/>
              <a:gd name="connsiteX25" fmla="*/ 1049293 w 11724934"/>
              <a:gd name="connsiteY25" fmla="*/ 9936384 h 13428667"/>
              <a:gd name="connsiteX26" fmla="*/ 792719 w 11724934"/>
              <a:gd name="connsiteY26" fmla="*/ 9501062 h 13428667"/>
              <a:gd name="connsiteX27" fmla="*/ 5851961 w 11724934"/>
              <a:gd name="connsiteY27" fmla="*/ 1271251 h 13428667"/>
              <a:gd name="connsiteX28" fmla="*/ 6440843 w 11724934"/>
              <a:gd name="connsiteY28" fmla="*/ 94156 h 13428667"/>
              <a:gd name="connsiteX29" fmla="*/ 278218 w 11724934"/>
              <a:gd name="connsiteY29" fmla="*/ 10053030 h 13428667"/>
              <a:gd name="connsiteX30" fmla="*/ 0 w 11724934"/>
              <a:gd name="connsiteY30" fmla="*/ 9580984 h 13428667"/>
              <a:gd name="connsiteX31" fmla="*/ 5543097 w 11724934"/>
              <a:gd name="connsiteY31" fmla="*/ 623276 h 13428667"/>
              <a:gd name="connsiteX32" fmla="*/ 9382354 w 11724934"/>
              <a:gd name="connsiteY32" fmla="*/ 0 h 13428667"/>
              <a:gd name="connsiteX33" fmla="*/ 2325545 w 11724934"/>
              <a:gd name="connsiteY33" fmla="*/ 11473190 h 13428667"/>
              <a:gd name="connsiteX34" fmla="*/ 2026498 w 11724934"/>
              <a:gd name="connsiteY34" fmla="*/ 10965805 h 13428667"/>
              <a:gd name="connsiteX35" fmla="*/ 8423706 w 11724934"/>
              <a:gd name="connsiteY35" fmla="*/ 565013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0 w 15797999"/>
              <a:gd name="connsiteY36" fmla="*/ 5008065 h 13428667"/>
              <a:gd name="connsiteX37" fmla="*/ 4073065 w 15797999"/>
              <a:gd name="connsiteY37" fmla="*/ 9580984 h 13428667"/>
              <a:gd name="connsiteX38" fmla="*/ 9616162 w 15797999"/>
              <a:gd name="connsiteY38" fmla="*/ 623276 h 13428667"/>
              <a:gd name="connsiteX39" fmla="*/ 10513908 w 15797999"/>
              <a:gd name="connsiteY39" fmla="*/ 94156 h 13428667"/>
              <a:gd name="connsiteX40" fmla="*/ 13455419 w 15797999"/>
              <a:gd name="connsiteY40" fmla="*/ 0 h 13428667"/>
              <a:gd name="connsiteX41" fmla="*/ 6398610 w 15797999"/>
              <a:gd name="connsiteY41" fmla="*/ 11473190 h 13428667"/>
              <a:gd name="connsiteX42" fmla="*/ 6099563 w 15797999"/>
              <a:gd name="connsiteY42" fmla="*/ 10965805 h 13428667"/>
              <a:gd name="connsiteX43" fmla="*/ 12496771 w 15797999"/>
              <a:gd name="connsiteY43" fmla="*/ 565013 h 13428667"/>
              <a:gd name="connsiteX44" fmla="*/ 13455419 w 15797999"/>
              <a:gd name="connsiteY44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6330280 w 15797999"/>
              <a:gd name="connsiteY36" fmla="*/ 2021759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5447411 w 15797999"/>
              <a:gd name="connsiteY36" fmla="*/ 1044297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2321177 w 15797999"/>
              <a:gd name="connsiteY26" fmla="*/ 656222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5158970 w 15797999"/>
              <a:gd name="connsiteY26" fmla="*/ 624691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020764 w 15797999"/>
              <a:gd name="connsiteY21" fmla="*/ 12498007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513908 w 15797999"/>
              <a:gd name="connsiteY40" fmla="*/ 94156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04004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104004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98597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198597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324722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324722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5797999" h="12921283">
                <a:moveTo>
                  <a:pt x="13028759" y="2976334"/>
                </a:moveTo>
                <a:lnTo>
                  <a:pt x="7404064" y="12125956"/>
                </a:lnTo>
                <a:lnTo>
                  <a:pt x="7147493" y="11690634"/>
                </a:lnTo>
                <a:lnTo>
                  <a:pt x="12206735" y="3460824"/>
                </a:lnTo>
                <a:lnTo>
                  <a:pt x="13028759" y="2976334"/>
                </a:lnTo>
                <a:close/>
                <a:moveTo>
                  <a:pt x="10686177" y="2045671"/>
                </a:moveTo>
                <a:lnTo>
                  <a:pt x="5061483" y="11195294"/>
                </a:lnTo>
                <a:lnTo>
                  <a:pt x="4804910" y="10759973"/>
                </a:lnTo>
                <a:lnTo>
                  <a:pt x="9864154" y="2530161"/>
                </a:lnTo>
                <a:lnTo>
                  <a:pt x="10686177" y="2045671"/>
                </a:lnTo>
                <a:close/>
                <a:moveTo>
                  <a:pt x="14420155" y="1955479"/>
                </a:moveTo>
                <a:lnTo>
                  <a:pt x="7804781" y="12640391"/>
                </a:lnTo>
                <a:lnTo>
                  <a:pt x="7064300" y="12921283"/>
                </a:lnTo>
                <a:lnTo>
                  <a:pt x="13461508" y="2520493"/>
                </a:lnTo>
                <a:lnTo>
                  <a:pt x="14420155" y="1955479"/>
                </a:lnTo>
                <a:close/>
                <a:moveTo>
                  <a:pt x="13089633" y="1717422"/>
                </a:moveTo>
                <a:lnTo>
                  <a:pt x="7464938" y="10867044"/>
                </a:lnTo>
                <a:lnTo>
                  <a:pt x="7208367" y="10431723"/>
                </a:lnTo>
                <a:lnTo>
                  <a:pt x="12267608" y="2201912"/>
                </a:lnTo>
                <a:lnTo>
                  <a:pt x="13089633" y="1717422"/>
                </a:lnTo>
                <a:close/>
                <a:moveTo>
                  <a:pt x="12077574" y="1024816"/>
                </a:moveTo>
                <a:lnTo>
                  <a:pt x="5462198" y="11709731"/>
                </a:lnTo>
                <a:lnTo>
                  <a:pt x="4721718" y="11990622"/>
                </a:lnTo>
                <a:lnTo>
                  <a:pt x="11118927" y="1589830"/>
                </a:lnTo>
                <a:lnTo>
                  <a:pt x="12077574" y="1024816"/>
                </a:lnTo>
                <a:close/>
                <a:moveTo>
                  <a:pt x="15797999" y="930662"/>
                </a:moveTo>
                <a:lnTo>
                  <a:pt x="15158970" y="6246918"/>
                </a:lnTo>
                <a:lnTo>
                  <a:pt x="8741190" y="12403851"/>
                </a:lnTo>
                <a:lnTo>
                  <a:pt x="8442145" y="11896466"/>
                </a:lnTo>
                <a:lnTo>
                  <a:pt x="14839353" y="1495676"/>
                </a:lnTo>
                <a:lnTo>
                  <a:pt x="15797999" y="930662"/>
                </a:lnTo>
                <a:close/>
                <a:moveTo>
                  <a:pt x="10747050" y="786761"/>
                </a:moveTo>
                <a:lnTo>
                  <a:pt x="5122358" y="9936384"/>
                </a:lnTo>
                <a:lnTo>
                  <a:pt x="4865784" y="9501062"/>
                </a:lnTo>
                <a:lnTo>
                  <a:pt x="9925026" y="1271251"/>
                </a:lnTo>
                <a:lnTo>
                  <a:pt x="10747050" y="786761"/>
                </a:lnTo>
                <a:close/>
                <a:moveTo>
                  <a:pt x="10324722" y="251812"/>
                </a:moveTo>
                <a:lnTo>
                  <a:pt x="5447411" y="1044297"/>
                </a:lnTo>
                <a:lnTo>
                  <a:pt x="0" y="5008065"/>
                </a:lnTo>
                <a:lnTo>
                  <a:pt x="4073065" y="10369260"/>
                </a:lnTo>
                <a:lnTo>
                  <a:pt x="10324722" y="251812"/>
                </a:lnTo>
                <a:close/>
                <a:moveTo>
                  <a:pt x="13455419" y="0"/>
                </a:moveTo>
                <a:lnTo>
                  <a:pt x="6398610" y="11473190"/>
                </a:lnTo>
                <a:lnTo>
                  <a:pt x="6099563" y="10965805"/>
                </a:lnTo>
                <a:lnTo>
                  <a:pt x="12496771" y="565013"/>
                </a:lnTo>
                <a:lnTo>
                  <a:pt x="13455419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26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3779837" y="11430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9025037" y="40386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3779837" y="6970876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14282837" y="12192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4282837" y="7047076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280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9342437" y="11430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14587637" y="40386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9342437" y="6970876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084637" y="40386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50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11692037" y="35052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6446837" y="6437476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189037" y="35052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16949837" y="6437476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467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9228437" y="4230524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2776637" y="41910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5654437" y="4230524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349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8034437" y="14478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2776637" y="4191000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7958237" y="7199476"/>
            <a:ext cx="6413400" cy="5602124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40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912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53838" cy="89154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8524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0" y="5795963"/>
            <a:ext cx="24349075" cy="7920037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0150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10104438" y="0"/>
            <a:ext cx="14219237" cy="137160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521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แทนรูปภาพ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23675" cy="72390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804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0" y="2971800"/>
            <a:ext cx="24323675" cy="472440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517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0" y="2971800"/>
            <a:ext cx="20543837" cy="670560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62719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30163" y="3115733"/>
            <a:ext cx="11619969" cy="39708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12748684" y="7848600"/>
            <a:ext cx="11544828" cy="4004734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4092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22753" y="2819400"/>
            <a:ext cx="11619969" cy="39708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12778847" y="2827867"/>
            <a:ext cx="11544828" cy="4004734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-52916" y="8128001"/>
            <a:ext cx="11619969" cy="39708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12748684" y="8136468"/>
            <a:ext cx="11544828" cy="4004734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63505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30163" y="3259666"/>
            <a:ext cx="11619969" cy="39708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-67732" y="7840133"/>
            <a:ext cx="11619969" cy="39708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04320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30163" y="3420533"/>
            <a:ext cx="11619969" cy="39708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-33866" y="7687733"/>
            <a:ext cx="17377303" cy="39708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  <a:gd name="connsiteX0" fmla="*/ 5757334 w 17377303"/>
              <a:gd name="connsiteY0" fmla="*/ 3953934 h 3962400"/>
              <a:gd name="connsiteX1" fmla="*/ 0 w 17377303"/>
              <a:gd name="connsiteY1" fmla="*/ 25400 h 3962400"/>
              <a:gd name="connsiteX2" fmla="*/ 16716903 w 17377303"/>
              <a:gd name="connsiteY2" fmla="*/ 0 h 3962400"/>
              <a:gd name="connsiteX3" fmla="*/ 17377303 w 17377303"/>
              <a:gd name="connsiteY3" fmla="*/ 660400 h 3962400"/>
              <a:gd name="connsiteX4" fmla="*/ 17377303 w 17377303"/>
              <a:gd name="connsiteY4" fmla="*/ 3302000 h 3962400"/>
              <a:gd name="connsiteX5" fmla="*/ 16716903 w 17377303"/>
              <a:gd name="connsiteY5" fmla="*/ 3962400 h 3962400"/>
              <a:gd name="connsiteX6" fmla="*/ 5757334 w 17377303"/>
              <a:gd name="connsiteY6" fmla="*/ 3953934 h 3962400"/>
              <a:gd name="connsiteX0" fmla="*/ 1 w 17377303"/>
              <a:gd name="connsiteY0" fmla="*/ 4055534 h 4055534"/>
              <a:gd name="connsiteX1" fmla="*/ 0 w 17377303"/>
              <a:gd name="connsiteY1" fmla="*/ 25400 h 4055534"/>
              <a:gd name="connsiteX2" fmla="*/ 16716903 w 17377303"/>
              <a:gd name="connsiteY2" fmla="*/ 0 h 4055534"/>
              <a:gd name="connsiteX3" fmla="*/ 17377303 w 17377303"/>
              <a:gd name="connsiteY3" fmla="*/ 660400 h 4055534"/>
              <a:gd name="connsiteX4" fmla="*/ 17377303 w 17377303"/>
              <a:gd name="connsiteY4" fmla="*/ 3302000 h 4055534"/>
              <a:gd name="connsiteX5" fmla="*/ 16716903 w 17377303"/>
              <a:gd name="connsiteY5" fmla="*/ 3962400 h 4055534"/>
              <a:gd name="connsiteX6" fmla="*/ 1 w 17377303"/>
              <a:gd name="connsiteY6" fmla="*/ 4055534 h 4055534"/>
              <a:gd name="connsiteX0" fmla="*/ 1 w 17377303"/>
              <a:gd name="connsiteY0" fmla="*/ 4064001 h 4064001"/>
              <a:gd name="connsiteX1" fmla="*/ 0 w 17377303"/>
              <a:gd name="connsiteY1" fmla="*/ 0 h 4064001"/>
              <a:gd name="connsiteX2" fmla="*/ 16716903 w 17377303"/>
              <a:gd name="connsiteY2" fmla="*/ 8467 h 4064001"/>
              <a:gd name="connsiteX3" fmla="*/ 17377303 w 17377303"/>
              <a:gd name="connsiteY3" fmla="*/ 668867 h 4064001"/>
              <a:gd name="connsiteX4" fmla="*/ 17377303 w 17377303"/>
              <a:gd name="connsiteY4" fmla="*/ 3310467 h 4064001"/>
              <a:gd name="connsiteX5" fmla="*/ 16716903 w 17377303"/>
              <a:gd name="connsiteY5" fmla="*/ 3970867 h 4064001"/>
              <a:gd name="connsiteX6" fmla="*/ 1 w 17377303"/>
              <a:gd name="connsiteY6" fmla="*/ 4064001 h 4064001"/>
              <a:gd name="connsiteX0" fmla="*/ 33868 w 17377303"/>
              <a:gd name="connsiteY0" fmla="*/ 3962401 h 3970867"/>
              <a:gd name="connsiteX1" fmla="*/ 0 w 17377303"/>
              <a:gd name="connsiteY1" fmla="*/ 0 h 3970867"/>
              <a:gd name="connsiteX2" fmla="*/ 16716903 w 17377303"/>
              <a:gd name="connsiteY2" fmla="*/ 8467 h 3970867"/>
              <a:gd name="connsiteX3" fmla="*/ 17377303 w 17377303"/>
              <a:gd name="connsiteY3" fmla="*/ 668867 h 3970867"/>
              <a:gd name="connsiteX4" fmla="*/ 17377303 w 17377303"/>
              <a:gd name="connsiteY4" fmla="*/ 3310467 h 3970867"/>
              <a:gd name="connsiteX5" fmla="*/ 16716903 w 17377303"/>
              <a:gd name="connsiteY5" fmla="*/ 3970867 h 3970867"/>
              <a:gd name="connsiteX6" fmla="*/ 33868 w 17377303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7303" h="3970867">
                <a:moveTo>
                  <a:pt x="33868" y="3962401"/>
                </a:moveTo>
                <a:cubicBezTo>
                  <a:pt x="33868" y="2619023"/>
                  <a:pt x="0" y="1343378"/>
                  <a:pt x="0" y="0"/>
                </a:cubicBezTo>
                <a:lnTo>
                  <a:pt x="16716903" y="8467"/>
                </a:lnTo>
                <a:cubicBezTo>
                  <a:pt x="17081632" y="8467"/>
                  <a:pt x="17377303" y="304138"/>
                  <a:pt x="17377303" y="668867"/>
                </a:cubicBezTo>
                <a:lnTo>
                  <a:pt x="17377303" y="3310467"/>
                </a:lnTo>
                <a:cubicBezTo>
                  <a:pt x="17377303" y="3675196"/>
                  <a:pt x="17081632" y="3970867"/>
                  <a:pt x="16716903" y="3970867"/>
                </a:cubicBezTo>
                <a:lnTo>
                  <a:pt x="33868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37774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13838237" y="3765783"/>
            <a:ext cx="5998103" cy="4827884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4618037" y="3782716"/>
            <a:ext cx="5998103" cy="4827884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864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2540754" y="2832328"/>
            <a:ext cx="8706683" cy="9207272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36793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2636837" y="2514600"/>
            <a:ext cx="7997270" cy="102108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282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9037637" y="2743200"/>
            <a:ext cx="6858000" cy="5520017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5198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9634216" y="2590800"/>
            <a:ext cx="5651821" cy="5648220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22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9592734" y="40386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3246437" y="40386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16154401" y="40386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73605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9745134" y="25908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3398837" y="25908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16306801" y="25908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5"/>
          </p:nvPr>
        </p:nvSpPr>
        <p:spPr>
          <a:xfrm>
            <a:off x="9821334" y="81534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7" name="ตัวแทนรูปภาพ 14"/>
          <p:cNvSpPr>
            <a:spLocks noGrp="1"/>
          </p:cNvSpPr>
          <p:nvPr>
            <p:ph type="pic" sz="quarter" idx="16"/>
          </p:nvPr>
        </p:nvSpPr>
        <p:spPr>
          <a:xfrm>
            <a:off x="3475037" y="81534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8" name="ตัวแทนรูปภาพ 14"/>
          <p:cNvSpPr>
            <a:spLocks noGrp="1"/>
          </p:cNvSpPr>
          <p:nvPr>
            <p:ph type="pic" sz="quarter" idx="17"/>
          </p:nvPr>
        </p:nvSpPr>
        <p:spPr>
          <a:xfrm>
            <a:off x="16383001" y="81534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66779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9668934" y="30480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3322637" y="30480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16230601" y="30480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5"/>
          </p:nvPr>
        </p:nvSpPr>
        <p:spPr>
          <a:xfrm>
            <a:off x="13152437" y="78486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7" name="ตัวแทนรูปภาพ 14"/>
          <p:cNvSpPr>
            <a:spLocks noGrp="1"/>
          </p:cNvSpPr>
          <p:nvPr>
            <p:ph type="pic" sz="quarter" idx="16"/>
          </p:nvPr>
        </p:nvSpPr>
        <p:spPr>
          <a:xfrm>
            <a:off x="6806140" y="7848600"/>
            <a:ext cx="4922836" cy="3962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78476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795016" y="2961312"/>
            <a:ext cx="3975421" cy="3972888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7195816" y="2957816"/>
            <a:ext cx="3975421" cy="3972888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795016" y="8388992"/>
            <a:ext cx="3975421" cy="3972888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7195816" y="8385496"/>
            <a:ext cx="3975421" cy="3972888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13215616" y="2957816"/>
            <a:ext cx="3975421" cy="3972888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6" hasCustomPrompt="1"/>
          </p:nvPr>
        </p:nvSpPr>
        <p:spPr>
          <a:xfrm>
            <a:off x="19616416" y="2954320"/>
            <a:ext cx="3975421" cy="3972888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7" hasCustomPrompt="1"/>
          </p:nvPr>
        </p:nvSpPr>
        <p:spPr>
          <a:xfrm>
            <a:off x="13215616" y="8385496"/>
            <a:ext cx="3975421" cy="3972888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19616416" y="8382000"/>
            <a:ext cx="3975421" cy="3972888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64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23675" cy="1371600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8094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-31531" y="0"/>
            <a:ext cx="24323675" cy="13716000"/>
          </a:xfrm>
          <a:custGeom>
            <a:avLst/>
            <a:gdLst>
              <a:gd name="connsiteX0" fmla="*/ 0 w 24323675"/>
              <a:gd name="connsiteY0" fmla="*/ 0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0 w 24323675"/>
              <a:gd name="connsiteY4" fmla="*/ 0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4477407 w 24323675"/>
              <a:gd name="connsiteY4" fmla="*/ 31531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2837793 w 24323675"/>
              <a:gd name="connsiteY4" fmla="*/ 5044966 h 13716000"/>
              <a:gd name="connsiteX5" fmla="*/ 4477407 w 24323675"/>
              <a:gd name="connsiteY5" fmla="*/ 31531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15891641 w 24323675"/>
              <a:gd name="connsiteY4" fmla="*/ 8071945 h 13716000"/>
              <a:gd name="connsiteX5" fmla="*/ 4477407 w 24323675"/>
              <a:gd name="connsiteY5" fmla="*/ 31531 h 13716000"/>
              <a:gd name="connsiteX0" fmla="*/ 4445876 w 24323675"/>
              <a:gd name="connsiteY0" fmla="*/ 0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15891641 w 24323675"/>
              <a:gd name="connsiteY4" fmla="*/ 8071945 h 13716000"/>
              <a:gd name="connsiteX5" fmla="*/ 4445876 w 24323675"/>
              <a:gd name="connsiteY5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13716000">
                <a:moveTo>
                  <a:pt x="4445876" y="0"/>
                </a:moveTo>
                <a:lnTo>
                  <a:pt x="24323675" y="0"/>
                </a:lnTo>
                <a:lnTo>
                  <a:pt x="24323675" y="13716000"/>
                </a:lnTo>
                <a:lnTo>
                  <a:pt x="0" y="13716000"/>
                </a:lnTo>
                <a:lnTo>
                  <a:pt x="15891641" y="8071945"/>
                </a:lnTo>
                <a:lnTo>
                  <a:pt x="4445876" y="0"/>
                </a:lnTo>
                <a:close/>
              </a:path>
            </a:pathLst>
          </a:custGeom>
          <a:effectLst>
            <a:outerShdw blurRad="393700" dist="38100" dir="2700000" algn="tl" rotWithShape="0">
              <a:prstClr val="black"/>
            </a:outerShdw>
          </a:effectLst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86651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076238" cy="137160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094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-1" y="8001000"/>
            <a:ext cx="24323675" cy="57150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8161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-1" y="5997574"/>
            <a:ext cx="24323675" cy="7718426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332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14905036" y="0"/>
            <a:ext cx="9418639" cy="92202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5456237" y="0"/>
            <a:ext cx="9418639" cy="92202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3080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327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824276" y="4260853"/>
            <a:ext cx="20675124" cy="2940050"/>
          </a:xfrm>
          <a:prstGeom prst="rect">
            <a:avLst/>
          </a:prstGeo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648551" y="7772400"/>
            <a:ext cx="17026573" cy="3505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6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3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59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46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33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19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06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692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6464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6184" y="549276"/>
            <a:ext cx="21891308" cy="2286000"/>
          </a:xfrm>
          <a:prstGeom prst="rect">
            <a:avLst/>
          </a:prstGeo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216184" y="3200403"/>
            <a:ext cx="21891308" cy="90519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4279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21403" y="8813803"/>
            <a:ext cx="20675124" cy="2724150"/>
          </a:xfrm>
          <a:prstGeom prst="rect">
            <a:avLst/>
          </a:prstGeo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921403" y="5813427"/>
            <a:ext cx="20675124" cy="30003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6601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3204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5980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4640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33009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1961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06211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69281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7021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6184" y="549276"/>
            <a:ext cx="21891308" cy="2286000"/>
          </a:xfrm>
          <a:prstGeom prst="rect">
            <a:avLst/>
          </a:prstGeo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234715" y="6400803"/>
            <a:ext cx="28913925" cy="18103850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2554031" y="6400803"/>
            <a:ext cx="28913923" cy="18103850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318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6184" y="549276"/>
            <a:ext cx="21891308" cy="2286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216184" y="3070226"/>
            <a:ext cx="10747181" cy="12795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700" b="1"/>
            </a:lvl1pPr>
            <a:lvl2pPr marL="1086601" indent="0">
              <a:buNone/>
              <a:defRPr sz="4800" b="1"/>
            </a:lvl2pPr>
            <a:lvl3pPr marL="2173204" indent="0">
              <a:buNone/>
              <a:defRPr sz="4300" b="1"/>
            </a:lvl3pPr>
            <a:lvl4pPr marL="3259805" indent="0">
              <a:buNone/>
              <a:defRPr sz="3800" b="1"/>
            </a:lvl4pPr>
            <a:lvl5pPr marL="4346406" indent="0">
              <a:buNone/>
              <a:defRPr sz="3800" b="1"/>
            </a:lvl5pPr>
            <a:lvl6pPr marL="5433009" indent="0">
              <a:buNone/>
              <a:defRPr sz="3800" b="1"/>
            </a:lvl6pPr>
            <a:lvl7pPr marL="6519610" indent="0">
              <a:buNone/>
              <a:defRPr sz="3800" b="1"/>
            </a:lvl7pPr>
            <a:lvl8pPr marL="7606211" indent="0">
              <a:buNone/>
              <a:defRPr sz="3800" b="1"/>
            </a:lvl8pPr>
            <a:lvl9pPr marL="8692815" indent="0">
              <a:buNone/>
              <a:defRPr sz="38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1216184" y="4349750"/>
            <a:ext cx="10747181" cy="7902576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12356090" y="3070226"/>
            <a:ext cx="10751402" cy="12795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700" b="1"/>
            </a:lvl1pPr>
            <a:lvl2pPr marL="1086601" indent="0">
              <a:buNone/>
              <a:defRPr sz="4800" b="1"/>
            </a:lvl2pPr>
            <a:lvl3pPr marL="2173204" indent="0">
              <a:buNone/>
              <a:defRPr sz="4300" b="1"/>
            </a:lvl3pPr>
            <a:lvl4pPr marL="3259805" indent="0">
              <a:buNone/>
              <a:defRPr sz="3800" b="1"/>
            </a:lvl4pPr>
            <a:lvl5pPr marL="4346406" indent="0">
              <a:buNone/>
              <a:defRPr sz="3800" b="1"/>
            </a:lvl5pPr>
            <a:lvl6pPr marL="5433009" indent="0">
              <a:buNone/>
              <a:defRPr sz="3800" b="1"/>
            </a:lvl6pPr>
            <a:lvl7pPr marL="6519610" indent="0">
              <a:buNone/>
              <a:defRPr sz="3800" b="1"/>
            </a:lvl7pPr>
            <a:lvl8pPr marL="7606211" indent="0">
              <a:buNone/>
              <a:defRPr sz="3800" b="1"/>
            </a:lvl8pPr>
            <a:lvl9pPr marL="8692815" indent="0">
              <a:buNone/>
              <a:defRPr sz="38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12356090" y="4349750"/>
            <a:ext cx="10751402" cy="7902576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661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6184" y="549276"/>
            <a:ext cx="21891308" cy="2286000"/>
          </a:xfrm>
          <a:prstGeom prst="rect">
            <a:avLst/>
          </a:prstGeo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46012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7874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6188" y="546100"/>
            <a:ext cx="8002321" cy="2324100"/>
          </a:xfrm>
          <a:prstGeom prst="rect">
            <a:avLst/>
          </a:prstGeo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9509881" y="546103"/>
            <a:ext cx="13597610" cy="11706226"/>
          </a:xfrm>
          <a:prstGeom prst="rect">
            <a:avLst/>
          </a:prstGeo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216188" y="2870203"/>
            <a:ext cx="8002321" cy="9382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/>
            </a:lvl1pPr>
            <a:lvl2pPr marL="1086601" indent="0">
              <a:buNone/>
              <a:defRPr sz="2900"/>
            </a:lvl2pPr>
            <a:lvl3pPr marL="2173204" indent="0">
              <a:buNone/>
              <a:defRPr sz="2400"/>
            </a:lvl3pPr>
            <a:lvl4pPr marL="3259805" indent="0">
              <a:buNone/>
              <a:defRPr sz="2100"/>
            </a:lvl4pPr>
            <a:lvl5pPr marL="4346406" indent="0">
              <a:buNone/>
              <a:defRPr sz="2100"/>
            </a:lvl5pPr>
            <a:lvl6pPr marL="5433009" indent="0">
              <a:buNone/>
              <a:defRPr sz="2100"/>
            </a:lvl6pPr>
            <a:lvl7pPr marL="6519610" indent="0">
              <a:buNone/>
              <a:defRPr sz="2100"/>
            </a:lvl7pPr>
            <a:lvl8pPr marL="7606211" indent="0">
              <a:buNone/>
              <a:defRPr sz="2100"/>
            </a:lvl8pPr>
            <a:lvl9pPr marL="8692815" indent="0">
              <a:buNone/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0203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767611" y="9601200"/>
            <a:ext cx="14594205" cy="1133476"/>
          </a:xfrm>
          <a:prstGeom prst="rect">
            <a:avLst/>
          </a:prstGeo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4767611" y="1225550"/>
            <a:ext cx="14594205" cy="822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600"/>
            </a:lvl1pPr>
            <a:lvl2pPr marL="1086601" indent="0">
              <a:buNone/>
              <a:defRPr sz="6700"/>
            </a:lvl2pPr>
            <a:lvl3pPr marL="2173204" indent="0">
              <a:buNone/>
              <a:defRPr sz="5700"/>
            </a:lvl3pPr>
            <a:lvl4pPr marL="3259805" indent="0">
              <a:buNone/>
              <a:defRPr sz="4800"/>
            </a:lvl4pPr>
            <a:lvl5pPr marL="4346406" indent="0">
              <a:buNone/>
              <a:defRPr sz="4800"/>
            </a:lvl5pPr>
            <a:lvl6pPr marL="5433009" indent="0">
              <a:buNone/>
              <a:defRPr sz="4800"/>
            </a:lvl6pPr>
            <a:lvl7pPr marL="6519610" indent="0">
              <a:buNone/>
              <a:defRPr sz="4800"/>
            </a:lvl7pPr>
            <a:lvl8pPr marL="7606211" indent="0">
              <a:buNone/>
              <a:defRPr sz="4800"/>
            </a:lvl8pPr>
            <a:lvl9pPr marL="8692815" indent="0">
              <a:buNone/>
              <a:defRPr sz="48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767611" y="10734676"/>
            <a:ext cx="14594205" cy="16097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/>
            </a:lvl1pPr>
            <a:lvl2pPr marL="1086601" indent="0">
              <a:buNone/>
              <a:defRPr sz="2900"/>
            </a:lvl2pPr>
            <a:lvl3pPr marL="2173204" indent="0">
              <a:buNone/>
              <a:defRPr sz="2400"/>
            </a:lvl3pPr>
            <a:lvl4pPr marL="3259805" indent="0">
              <a:buNone/>
              <a:defRPr sz="2100"/>
            </a:lvl4pPr>
            <a:lvl5pPr marL="4346406" indent="0">
              <a:buNone/>
              <a:defRPr sz="2100"/>
            </a:lvl5pPr>
            <a:lvl6pPr marL="5433009" indent="0">
              <a:buNone/>
              <a:defRPr sz="2100"/>
            </a:lvl6pPr>
            <a:lvl7pPr marL="6519610" indent="0">
              <a:buNone/>
              <a:defRPr sz="2100"/>
            </a:lvl7pPr>
            <a:lvl8pPr marL="7606211" indent="0">
              <a:buNone/>
              <a:defRPr sz="2100"/>
            </a:lvl8pPr>
            <a:lvl9pPr marL="8692815" indent="0">
              <a:buNone/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542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6184" y="549276"/>
            <a:ext cx="21891308" cy="2286000"/>
          </a:xfrm>
          <a:prstGeom prst="rect">
            <a:avLst/>
          </a:prstGeo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216184" y="3200403"/>
            <a:ext cx="21891308" cy="90519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4929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6911756" y="1098550"/>
            <a:ext cx="14556198" cy="23406100"/>
          </a:xfrm>
          <a:prstGeom prst="rect">
            <a:avLst/>
          </a:prstGeo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234712" y="1098550"/>
            <a:ext cx="43271650" cy="23406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1216184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0BC60D4-4820-4F09-ACAF-35675421E0BC}" type="datetimeFigureOut">
              <a:rPr lang="th-TH" smtClean="0"/>
              <a:t>08/12/61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8310589" y="12712703"/>
            <a:ext cx="7702497" cy="73025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17431967" y="12712703"/>
            <a:ext cx="5675524" cy="730250"/>
          </a:xfrm>
          <a:prstGeom prst="rect">
            <a:avLst/>
          </a:prstGeom>
        </p:spPr>
        <p:txBody>
          <a:bodyPr/>
          <a:lstStyle/>
          <a:p>
            <a:fld id="{BA21DD39-900E-40D5-A2D4-939611206A7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55480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แทนรูปภาพ 8"/>
          <p:cNvSpPr>
            <a:spLocks noGrp="1"/>
          </p:cNvSpPr>
          <p:nvPr>
            <p:ph type="pic" sz="quarter" idx="14"/>
          </p:nvPr>
        </p:nvSpPr>
        <p:spPr>
          <a:xfrm>
            <a:off x="6675438" y="0"/>
            <a:ext cx="17630117" cy="137160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4177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23675" cy="92964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2637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25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44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30" Type="http://schemas.openxmlformats.org/officeDocument/2006/relationships/slideLayout" Target="../slideLayouts/slideLayout45.xml"/><Relationship Id="rId31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47.xml"/><Relationship Id="rId9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33" Type="http://schemas.openxmlformats.org/officeDocument/2006/relationships/slideLayout" Target="../slideLayouts/slideLayout48.xml"/><Relationship Id="rId34" Type="http://schemas.openxmlformats.org/officeDocument/2006/relationships/slideLayout" Target="../slideLayouts/slideLayout49.xml"/><Relationship Id="rId3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3.xml"/><Relationship Id="rId15" Type="http://schemas.openxmlformats.org/officeDocument/2006/relationships/theme" Target="../theme/theme3.xml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9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7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5" r:id="rId2"/>
    <p:sldLayoutId id="2147483709" r:id="rId3"/>
    <p:sldLayoutId id="2147483708" r:id="rId4"/>
    <p:sldLayoutId id="2147483707" r:id="rId5"/>
    <p:sldLayoutId id="2147483706" r:id="rId6"/>
    <p:sldLayoutId id="214748370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10"/>
          <p:cNvSpPr/>
          <p:nvPr userDrawn="1"/>
        </p:nvSpPr>
        <p:spPr>
          <a:xfrm>
            <a:off x="23019761" y="473373"/>
            <a:ext cx="959011" cy="959010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23185742" y="607069"/>
            <a:ext cx="656054" cy="630837"/>
          </a:xfrm>
          <a:prstGeom prst="rect">
            <a:avLst/>
          </a:prstGeom>
          <a:noFill/>
        </p:spPr>
        <p:txBody>
          <a:bodyPr wrap="none" lIns="182773" tIns="91388" rIns="182773" bIns="91388" rtlCol="0">
            <a:spAutoFit/>
          </a:bodyPr>
          <a:lstStyle/>
          <a:p>
            <a:pPr algn="ctr"/>
            <a:fld id="{260E2A6B-A809-4840-BF14-8648BC0BDF87}" type="slidenum">
              <a:rPr lang="id-ID" sz="2900" b="0" i="0" smtClean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pPr algn="ctr"/>
              <a:t>‹#›</a:t>
            </a:fld>
            <a:endParaRPr lang="id-ID" sz="2900" b="0" i="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48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23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703" r:id="rId8"/>
    <p:sldLayoutId id="2147483687" r:id="rId9"/>
    <p:sldLayoutId id="2147483686" r:id="rId10"/>
    <p:sldLayoutId id="2147483685" r:id="rId11"/>
    <p:sldLayoutId id="2147483684" r:id="rId12"/>
    <p:sldLayoutId id="2147483683" r:id="rId13"/>
    <p:sldLayoutId id="2147483717" r:id="rId14"/>
    <p:sldLayoutId id="2147483710" r:id="rId15"/>
    <p:sldLayoutId id="2147483722" r:id="rId16"/>
    <p:sldLayoutId id="2147483715" r:id="rId17"/>
    <p:sldLayoutId id="2147483716" r:id="rId18"/>
    <p:sldLayoutId id="2147483711" r:id="rId19"/>
    <p:sldLayoutId id="2147483718" r:id="rId20"/>
    <p:sldLayoutId id="2147483719" r:id="rId21"/>
    <p:sldLayoutId id="2147483720" r:id="rId22"/>
    <p:sldLayoutId id="2147483721" r:id="rId23"/>
    <p:sldLayoutId id="2147483714" r:id="rId24"/>
    <p:sldLayoutId id="2147483713" r:id="rId25"/>
    <p:sldLayoutId id="2147483712" r:id="rId26"/>
    <p:sldLayoutId id="2147483679" r:id="rId27"/>
    <p:sldLayoutId id="2147483676" r:id="rId28"/>
    <p:sldLayoutId id="2147483682" r:id="rId29"/>
    <p:sldLayoutId id="2147483677" r:id="rId30"/>
    <p:sldLayoutId id="2147483680" r:id="rId31"/>
    <p:sldLayoutId id="2147483681" r:id="rId32"/>
    <p:sldLayoutId id="2147483678" r:id="rId33"/>
    <p:sldLayoutId id="2147483725" r:id="rId3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/>
          <p:nvPr userDrawn="1"/>
        </p:nvSpPr>
        <p:spPr>
          <a:xfrm>
            <a:off x="7791466" y="12512740"/>
            <a:ext cx="8807511" cy="661615"/>
          </a:xfrm>
          <a:prstGeom prst="rect">
            <a:avLst/>
          </a:prstGeom>
        </p:spPr>
        <p:txBody>
          <a:bodyPr wrap="square" lIns="182773" tIns="91388" rIns="182773" bIns="91388">
            <a:spAutoFit/>
          </a:bodyPr>
          <a:lstStyle/>
          <a:p>
            <a:pPr algn="ctr"/>
            <a:r>
              <a:rPr lang="id-ID" sz="1700" b="1" baseline="0" dirty="0" smtClean="0">
                <a:solidFill>
                  <a:srgbClr val="00B0F0"/>
                </a:solidFill>
                <a:latin typeface="Lato"/>
                <a:cs typeface="Lato Light"/>
              </a:rPr>
              <a:t>www.</a:t>
            </a:r>
            <a:r>
              <a:rPr lang="en-US" sz="1700" b="1" baseline="0" dirty="0" err="1" smtClean="0">
                <a:solidFill>
                  <a:srgbClr val="00B0F0"/>
                </a:solidFill>
                <a:latin typeface="Lato"/>
                <a:cs typeface="Lato Light"/>
              </a:rPr>
              <a:t>yourcompany</a:t>
            </a:r>
            <a:r>
              <a:rPr lang="id-ID" sz="1700" b="1" baseline="0" dirty="0" smtClean="0">
                <a:solidFill>
                  <a:srgbClr val="00B0F0"/>
                </a:solidFill>
                <a:latin typeface="Lato"/>
                <a:cs typeface="Lato Light"/>
              </a:rPr>
              <a:t>.com</a:t>
            </a:r>
          </a:p>
          <a:p>
            <a:pPr algn="ctr"/>
            <a:r>
              <a:rPr lang="en-US" sz="1400" baseline="0" dirty="0" smtClean="0">
                <a:solidFill>
                  <a:schemeClr val="bg1">
                    <a:lumMod val="65000"/>
                  </a:schemeClr>
                </a:solidFill>
                <a:latin typeface="Lato"/>
                <a:cs typeface="Lato Light"/>
              </a:rPr>
              <a:t>© 2017 The Worthy </a:t>
            </a:r>
            <a:r>
              <a:rPr lang="id-ID" sz="1400" baseline="0" dirty="0" smtClean="0">
                <a:solidFill>
                  <a:schemeClr val="bg1">
                    <a:lumMod val="65000"/>
                  </a:schemeClr>
                </a:solidFill>
                <a:latin typeface="Lato"/>
                <a:cs typeface="Lato Light"/>
              </a:rPr>
              <a:t>PowerPoint </a:t>
            </a:r>
            <a:r>
              <a:rPr lang="en-US" sz="1400" baseline="0" dirty="0" smtClean="0">
                <a:solidFill>
                  <a:schemeClr val="bg1">
                    <a:lumMod val="65000"/>
                  </a:schemeClr>
                </a:solidFill>
                <a:latin typeface="Lato"/>
                <a:cs typeface="Lato Light"/>
              </a:rPr>
              <a:t>Presentation.</a:t>
            </a:r>
            <a:endParaRPr lang="id-ID" sz="1400" baseline="0" dirty="0" smtClean="0">
              <a:solidFill>
                <a:schemeClr val="bg1">
                  <a:lumMod val="65000"/>
                </a:schemeClr>
              </a:solidFill>
              <a:latin typeface="Lato"/>
              <a:cs typeface="Lato Light"/>
            </a:endParaRPr>
          </a:p>
        </p:txBody>
      </p:sp>
      <p:sp>
        <p:nvSpPr>
          <p:cNvPr id="8" name="Oval 10"/>
          <p:cNvSpPr/>
          <p:nvPr userDrawn="1"/>
        </p:nvSpPr>
        <p:spPr>
          <a:xfrm>
            <a:off x="23019761" y="473373"/>
            <a:ext cx="959011" cy="959010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23185742" y="607069"/>
            <a:ext cx="656054" cy="630837"/>
          </a:xfrm>
          <a:prstGeom prst="rect">
            <a:avLst/>
          </a:prstGeom>
          <a:noFill/>
        </p:spPr>
        <p:txBody>
          <a:bodyPr wrap="none" lIns="182773" tIns="91388" rIns="182773" bIns="91388" rtlCol="0">
            <a:spAutoFit/>
          </a:bodyPr>
          <a:lstStyle/>
          <a:p>
            <a:pPr algn="ctr"/>
            <a:fld id="{260E2A6B-A809-4840-BF14-8648BC0BDF87}" type="slidenum">
              <a:rPr lang="id-ID" sz="2900" b="0" i="0" smtClean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pPr algn="ctr"/>
              <a:t>‹#›</a:t>
            </a:fld>
            <a:endParaRPr lang="id-ID" sz="2900" b="0" i="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49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727" r:id="rId12"/>
    <p:sldLayoutId id="2147483666" r:id="rId13"/>
    <p:sldLayoutId id="2147483651" r:id="rId14"/>
  </p:sldLayoutIdLst>
  <p:timing>
    <p:tnLst>
      <p:par>
        <p:cTn id="1" dur="indefinite" restart="never" nodeType="tmRoot"/>
      </p:par>
    </p:tnLst>
  </p:timing>
  <p:txStyles>
    <p:titleStyle>
      <a:lvl1pPr algn="ctr" defTabSz="2173204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4951" indent="-814951" algn="l" defTabSz="2173204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5727" indent="-679126" algn="l" defTabSz="2173204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16505" indent="-543300" algn="l" defTabSz="2173204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3106" indent="-543300" algn="l" defTabSz="2173204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89709" indent="-543300" algn="l" defTabSz="2173204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76310" indent="-543300" algn="l" defTabSz="2173204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62911" indent="-543300" algn="l" defTabSz="2173204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49514" indent="-543300" algn="l" defTabSz="2173204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36115" indent="-543300" algn="l" defTabSz="2173204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1pPr>
      <a:lvl2pPr marL="1086601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173204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3pPr>
      <a:lvl4pPr marL="3259805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4pPr>
      <a:lvl5pPr marL="4346406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5pPr>
      <a:lvl6pPr marL="5433009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6pPr>
      <a:lvl7pPr marL="6519610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7pPr>
      <a:lvl8pPr marL="7606211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8pPr>
      <a:lvl9pPr marL="8692815" algn="l" defTabSz="2173204" rtl="0" eaLnBrk="1" latinLnBrk="0" hangingPunct="1">
        <a:defRPr sz="6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กลุ่ม 264"/>
          <p:cNvGrpSpPr/>
          <p:nvPr/>
        </p:nvGrpSpPr>
        <p:grpSpPr>
          <a:xfrm>
            <a:off x="7666037" y="1981200"/>
            <a:ext cx="9197513" cy="9197513"/>
            <a:chOff x="5806439" y="1743458"/>
            <a:chExt cx="8685828" cy="8685828"/>
          </a:xfrm>
        </p:grpSpPr>
        <p:sp>
          <p:nvSpPr>
            <p:cNvPr id="266" name="วงรี 265"/>
            <p:cNvSpPr/>
            <p:nvPr/>
          </p:nvSpPr>
          <p:spPr>
            <a:xfrm>
              <a:off x="5806439" y="1743458"/>
              <a:ext cx="8685828" cy="8685828"/>
            </a:xfrm>
            <a:prstGeom prst="ellipse">
              <a:avLst/>
            </a:prstGeom>
            <a:solidFill>
              <a:schemeClr val="accent5"/>
            </a:solidFill>
            <a:ln w="279400">
              <a:solidFill>
                <a:srgbClr val="FFC000">
                  <a:alpha val="9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3" tIns="45712" rIns="91423" bIns="45712" spcCol="0" rtlCol="0" anchor="ctr"/>
            <a:lstStyle/>
            <a:p>
              <a:pPr algn="ctr"/>
              <a:endParaRPr lang="th-TH" dirty="0"/>
            </a:p>
          </p:txBody>
        </p:sp>
        <p:grpSp>
          <p:nvGrpSpPr>
            <p:cNvPr id="270" name="กลุ่ม 269"/>
            <p:cNvGrpSpPr/>
            <p:nvPr/>
          </p:nvGrpSpPr>
          <p:grpSpPr>
            <a:xfrm>
              <a:off x="7708744" y="5845221"/>
              <a:ext cx="4975726" cy="2474105"/>
              <a:chOff x="9772135" y="-403179"/>
              <a:chExt cx="4975726" cy="2474105"/>
            </a:xfrm>
          </p:grpSpPr>
          <p:grpSp>
            <p:nvGrpSpPr>
              <p:cNvPr id="272" name="Group 66"/>
              <p:cNvGrpSpPr/>
              <p:nvPr/>
            </p:nvGrpSpPr>
            <p:grpSpPr>
              <a:xfrm>
                <a:off x="9772135" y="-403179"/>
                <a:ext cx="4975726" cy="2474105"/>
                <a:chOff x="9751548" y="-403179"/>
                <a:chExt cx="4975726" cy="2474105"/>
              </a:xfrm>
            </p:grpSpPr>
            <p:sp>
              <p:nvSpPr>
                <p:cNvPr id="285" name="TextBox 284"/>
                <p:cNvSpPr txBox="1"/>
                <p:nvPr/>
              </p:nvSpPr>
              <p:spPr>
                <a:xfrm>
                  <a:off x="11091634" y="-403179"/>
                  <a:ext cx="2045443" cy="1249795"/>
                </a:xfrm>
                <a:prstGeom prst="rect">
                  <a:avLst/>
                </a:prstGeom>
                <a:noFill/>
              </p:spPr>
              <p:txBody>
                <a:bodyPr wrap="none" lIns="91422" tIns="45711" rIns="91422" bIns="45711" rtlCol="0">
                  <a:spAutoFit/>
                </a:bodyPr>
                <a:lstStyle/>
                <a:p>
                  <a:pPr algn="ctr"/>
                  <a:r>
                    <a:rPr lang="en-US" sz="8000" b="1" dirty="0" smtClean="0">
                      <a:solidFill>
                        <a:schemeClr val="bg1"/>
                      </a:solidFill>
                      <a:latin typeface="Lato" pitchFamily="34" charset="0"/>
                      <a:ea typeface="Lato" pitchFamily="34" charset="0"/>
                      <a:cs typeface="Lato" pitchFamily="34" charset="0"/>
                    </a:rPr>
                    <a:t>SEO</a:t>
                  </a:r>
                  <a:endParaRPr lang="id-ID" sz="8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endParaRPr>
                </a:p>
              </p:txBody>
            </p:sp>
            <p:sp>
              <p:nvSpPr>
                <p:cNvPr id="302" name="Subtitle 2"/>
                <p:cNvSpPr txBox="1">
                  <a:spLocks/>
                </p:cNvSpPr>
                <p:nvPr/>
              </p:nvSpPr>
              <p:spPr>
                <a:xfrm>
                  <a:off x="9751548" y="1387018"/>
                  <a:ext cx="4975726" cy="683908"/>
                </a:xfrm>
                <a:prstGeom prst="rect">
                  <a:avLst/>
                </a:prstGeom>
              </p:spPr>
              <p:txBody>
                <a:bodyPr vert="horz" wrap="none" lIns="217490" tIns="108745" rIns="217490" bIns="108745" rtlCol="0">
                  <a:spAutoFit/>
                </a:bodyPr>
                <a:lstStyle>
                  <a:lvl1pPr marL="0" indent="0" algn="ctr" defTabSz="1087636" rtl="0" eaLnBrk="1" latinLnBrk="0" hangingPunct="1">
                    <a:lnSpc>
                      <a:spcPct val="120000"/>
                    </a:lnSpc>
                    <a:spcBef>
                      <a:spcPct val="20000"/>
                    </a:spcBef>
                    <a:buFont typeface="Arial"/>
                    <a:buNone/>
                    <a:defRPr sz="2400" kern="1200">
                      <a:solidFill>
                        <a:schemeClr val="tx2"/>
                      </a:solidFill>
                      <a:latin typeface="Open Sans Light"/>
                      <a:ea typeface="+mn-ea"/>
                      <a:cs typeface="Open Sans Light"/>
                    </a:defRPr>
                  </a:lvl1pPr>
                  <a:lvl2pPr marL="1087636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2pPr>
                  <a:lvl3pPr marL="2175271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3pPr>
                  <a:lvl4pPr marL="3262912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4pPr>
                  <a:lvl5pPr marL="4350546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5pPr>
                  <a:lvl6pPr marL="5438184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6525820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7613455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8701091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800" dirty="0">
                      <a:solidFill>
                        <a:schemeClr val="bg1">
                          <a:lumMod val="95000"/>
                        </a:schemeClr>
                      </a:solidFill>
                      <a:latin typeface="Lato Light"/>
                      <a:cs typeface="Lato Light"/>
                    </a:rPr>
                    <a:t>Your </a:t>
                  </a:r>
                  <a:r>
                    <a:rPr lang="en-US" sz="2800" dirty="0" smtClean="0">
                      <a:solidFill>
                        <a:schemeClr val="bg1">
                          <a:lumMod val="95000"/>
                        </a:schemeClr>
                      </a:solidFill>
                      <a:latin typeface="Lato Light"/>
                      <a:cs typeface="Lato Light"/>
                    </a:rPr>
                    <a:t>great subtitle in this line</a:t>
                  </a:r>
                  <a:endParaRPr lang="en-US" sz="2800" dirty="0">
                    <a:solidFill>
                      <a:schemeClr val="bg1">
                        <a:lumMod val="95000"/>
                      </a:schemeClr>
                    </a:solidFill>
                    <a:latin typeface="Lato Light"/>
                    <a:cs typeface="Lato Light"/>
                  </a:endParaRPr>
                </a:p>
              </p:txBody>
            </p:sp>
          </p:grpSp>
          <p:grpSp>
            <p:nvGrpSpPr>
              <p:cNvPr id="273" name="Group 1"/>
              <p:cNvGrpSpPr/>
              <p:nvPr/>
            </p:nvGrpSpPr>
            <p:grpSpPr>
              <a:xfrm>
                <a:off x="10409237" y="958910"/>
                <a:ext cx="3657601" cy="240970"/>
                <a:chOff x="10866255" y="8257956"/>
                <a:chExt cx="2738812" cy="73150"/>
              </a:xfrm>
            </p:grpSpPr>
            <p:sp>
              <p:nvSpPr>
                <p:cNvPr id="274" name="Rectangle 11"/>
                <p:cNvSpPr/>
                <p:nvPr/>
              </p:nvSpPr>
              <p:spPr>
                <a:xfrm flipV="1">
                  <a:off x="10866255" y="8257956"/>
                  <a:ext cx="407521" cy="7315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5" name="Rectangle 12"/>
                <p:cNvSpPr/>
                <p:nvPr/>
              </p:nvSpPr>
              <p:spPr>
                <a:xfrm flipV="1">
                  <a:off x="11330497" y="8257956"/>
                  <a:ext cx="407521" cy="73150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7" name="Rectangle 13"/>
                <p:cNvSpPr/>
                <p:nvPr/>
              </p:nvSpPr>
              <p:spPr>
                <a:xfrm flipV="1">
                  <a:off x="11809200" y="8257956"/>
                  <a:ext cx="407521" cy="7315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2" name="Rectangle 14"/>
                <p:cNvSpPr/>
                <p:nvPr/>
              </p:nvSpPr>
              <p:spPr>
                <a:xfrm flipV="1">
                  <a:off x="12273541" y="8257956"/>
                  <a:ext cx="407521" cy="7315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3" name="Rectangle 15"/>
                <p:cNvSpPr/>
                <p:nvPr/>
              </p:nvSpPr>
              <p:spPr>
                <a:xfrm flipV="1">
                  <a:off x="12737783" y="8257956"/>
                  <a:ext cx="407521" cy="73150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4" name="Rectangle 16"/>
                <p:cNvSpPr/>
                <p:nvPr/>
              </p:nvSpPr>
              <p:spPr>
                <a:xfrm flipV="1">
                  <a:off x="13197546" y="8257956"/>
                  <a:ext cx="407521" cy="7315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1074" name="Freeform 101"/>
          <p:cNvSpPr>
            <a:spLocks noEditPoints="1"/>
          </p:cNvSpPr>
          <p:nvPr/>
        </p:nvSpPr>
        <p:spPr bwMode="auto">
          <a:xfrm rot="3378914">
            <a:off x="11570031" y="4114800"/>
            <a:ext cx="1532477" cy="1778768"/>
          </a:xfrm>
          <a:custGeom>
            <a:avLst/>
            <a:gdLst>
              <a:gd name="T0" fmla="*/ 54 w 56"/>
              <a:gd name="T1" fmla="*/ 46 h 65"/>
              <a:gd name="T2" fmla="*/ 48 w 56"/>
              <a:gd name="T3" fmla="*/ 46 h 65"/>
              <a:gd name="T4" fmla="*/ 48 w 56"/>
              <a:gd name="T5" fmla="*/ 33 h 65"/>
              <a:gd name="T6" fmla="*/ 46 w 56"/>
              <a:gd name="T7" fmla="*/ 31 h 65"/>
              <a:gd name="T8" fmla="*/ 42 w 56"/>
              <a:gd name="T9" fmla="*/ 31 h 65"/>
              <a:gd name="T10" fmla="*/ 38 w 56"/>
              <a:gd name="T11" fmla="*/ 31 h 65"/>
              <a:gd name="T12" fmla="*/ 30 w 56"/>
              <a:gd name="T13" fmla="*/ 31 h 65"/>
              <a:gd name="T14" fmla="*/ 30 w 56"/>
              <a:gd name="T15" fmla="*/ 20 h 65"/>
              <a:gd name="T16" fmla="*/ 36 w 56"/>
              <a:gd name="T17" fmla="*/ 20 h 65"/>
              <a:gd name="T18" fmla="*/ 38 w 56"/>
              <a:gd name="T19" fmla="*/ 18 h 65"/>
              <a:gd name="T20" fmla="*/ 38 w 56"/>
              <a:gd name="T21" fmla="*/ 2 h 65"/>
              <a:gd name="T22" fmla="*/ 36 w 56"/>
              <a:gd name="T23" fmla="*/ 0 h 65"/>
              <a:gd name="T24" fmla="*/ 20 w 56"/>
              <a:gd name="T25" fmla="*/ 0 h 65"/>
              <a:gd name="T26" fmla="*/ 18 w 56"/>
              <a:gd name="T27" fmla="*/ 2 h 65"/>
              <a:gd name="T28" fmla="*/ 18 w 56"/>
              <a:gd name="T29" fmla="*/ 18 h 65"/>
              <a:gd name="T30" fmla="*/ 20 w 56"/>
              <a:gd name="T31" fmla="*/ 20 h 65"/>
              <a:gd name="T32" fmla="*/ 26 w 56"/>
              <a:gd name="T33" fmla="*/ 20 h 65"/>
              <a:gd name="T34" fmla="*/ 26 w 56"/>
              <a:gd name="T35" fmla="*/ 31 h 65"/>
              <a:gd name="T36" fmla="*/ 10 w 56"/>
              <a:gd name="T37" fmla="*/ 31 h 65"/>
              <a:gd name="T38" fmla="*/ 8 w 56"/>
              <a:gd name="T39" fmla="*/ 33 h 65"/>
              <a:gd name="T40" fmla="*/ 8 w 56"/>
              <a:gd name="T41" fmla="*/ 46 h 65"/>
              <a:gd name="T42" fmla="*/ 2 w 56"/>
              <a:gd name="T43" fmla="*/ 46 h 65"/>
              <a:gd name="T44" fmla="*/ 0 w 56"/>
              <a:gd name="T45" fmla="*/ 48 h 65"/>
              <a:gd name="T46" fmla="*/ 0 w 56"/>
              <a:gd name="T47" fmla="*/ 63 h 65"/>
              <a:gd name="T48" fmla="*/ 2 w 56"/>
              <a:gd name="T49" fmla="*/ 65 h 65"/>
              <a:gd name="T50" fmla="*/ 17 w 56"/>
              <a:gd name="T51" fmla="*/ 65 h 65"/>
              <a:gd name="T52" fmla="*/ 19 w 56"/>
              <a:gd name="T53" fmla="*/ 63 h 65"/>
              <a:gd name="T54" fmla="*/ 19 w 56"/>
              <a:gd name="T55" fmla="*/ 48 h 65"/>
              <a:gd name="T56" fmla="*/ 17 w 56"/>
              <a:gd name="T57" fmla="*/ 46 h 65"/>
              <a:gd name="T58" fmla="*/ 11 w 56"/>
              <a:gd name="T59" fmla="*/ 46 h 65"/>
              <a:gd name="T60" fmla="*/ 11 w 56"/>
              <a:gd name="T61" fmla="*/ 35 h 65"/>
              <a:gd name="T62" fmla="*/ 38 w 56"/>
              <a:gd name="T63" fmla="*/ 35 h 65"/>
              <a:gd name="T64" fmla="*/ 42 w 56"/>
              <a:gd name="T65" fmla="*/ 35 h 65"/>
              <a:gd name="T66" fmla="*/ 45 w 56"/>
              <a:gd name="T67" fmla="*/ 35 h 65"/>
              <a:gd name="T68" fmla="*/ 45 w 56"/>
              <a:gd name="T69" fmla="*/ 46 h 65"/>
              <a:gd name="T70" fmla="*/ 38 w 56"/>
              <a:gd name="T71" fmla="*/ 46 h 65"/>
              <a:gd name="T72" fmla="*/ 37 w 56"/>
              <a:gd name="T73" fmla="*/ 48 h 65"/>
              <a:gd name="T74" fmla="*/ 37 w 56"/>
              <a:gd name="T75" fmla="*/ 63 h 65"/>
              <a:gd name="T76" fmla="*/ 38 w 56"/>
              <a:gd name="T77" fmla="*/ 65 h 65"/>
              <a:gd name="T78" fmla="*/ 54 w 56"/>
              <a:gd name="T79" fmla="*/ 65 h 65"/>
              <a:gd name="T80" fmla="*/ 56 w 56"/>
              <a:gd name="T81" fmla="*/ 63 h 65"/>
              <a:gd name="T82" fmla="*/ 56 w 56"/>
              <a:gd name="T83" fmla="*/ 48 h 65"/>
              <a:gd name="T84" fmla="*/ 54 w 56"/>
              <a:gd name="T85" fmla="*/ 46 h 65"/>
              <a:gd name="T86" fmla="*/ 22 w 56"/>
              <a:gd name="T87" fmla="*/ 4 h 65"/>
              <a:gd name="T88" fmla="*/ 34 w 56"/>
              <a:gd name="T89" fmla="*/ 4 h 65"/>
              <a:gd name="T90" fmla="*/ 34 w 56"/>
              <a:gd name="T91" fmla="*/ 16 h 65"/>
              <a:gd name="T92" fmla="*/ 22 w 56"/>
              <a:gd name="T93" fmla="*/ 16 h 65"/>
              <a:gd name="T94" fmla="*/ 22 w 56"/>
              <a:gd name="T95" fmla="*/ 4 h 65"/>
              <a:gd name="T96" fmla="*/ 15 w 56"/>
              <a:gd name="T97" fmla="*/ 61 h 65"/>
              <a:gd name="T98" fmla="*/ 4 w 56"/>
              <a:gd name="T99" fmla="*/ 61 h 65"/>
              <a:gd name="T100" fmla="*/ 4 w 56"/>
              <a:gd name="T101" fmla="*/ 50 h 65"/>
              <a:gd name="T102" fmla="*/ 15 w 56"/>
              <a:gd name="T103" fmla="*/ 50 h 65"/>
              <a:gd name="T104" fmla="*/ 15 w 56"/>
              <a:gd name="T105" fmla="*/ 61 h 65"/>
              <a:gd name="T106" fmla="*/ 52 w 56"/>
              <a:gd name="T107" fmla="*/ 61 h 65"/>
              <a:gd name="T108" fmla="*/ 40 w 56"/>
              <a:gd name="T109" fmla="*/ 61 h 65"/>
              <a:gd name="T110" fmla="*/ 40 w 56"/>
              <a:gd name="T111" fmla="*/ 50 h 65"/>
              <a:gd name="T112" fmla="*/ 52 w 56"/>
              <a:gd name="T113" fmla="*/ 50 h 65"/>
              <a:gd name="T114" fmla="*/ 52 w 56"/>
              <a:gd name="T115" fmla="*/ 6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6" h="65">
                <a:moveTo>
                  <a:pt x="54" y="46"/>
                </a:moveTo>
                <a:cubicBezTo>
                  <a:pt x="48" y="46"/>
                  <a:pt x="48" y="46"/>
                  <a:pt x="48" y="46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2"/>
                  <a:pt x="47" y="31"/>
                  <a:pt x="46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0" y="20"/>
                  <a:pt x="30" y="20"/>
                  <a:pt x="30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8" y="19"/>
                  <a:pt x="38" y="18"/>
                </a:cubicBezTo>
                <a:cubicBezTo>
                  <a:pt x="38" y="2"/>
                  <a:pt x="38" y="2"/>
                  <a:pt x="38" y="2"/>
                </a:cubicBezTo>
                <a:cubicBezTo>
                  <a:pt x="38" y="1"/>
                  <a:pt x="37" y="0"/>
                  <a:pt x="36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9" y="0"/>
                  <a:pt x="18" y="1"/>
                  <a:pt x="18" y="2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9"/>
                  <a:pt x="19" y="20"/>
                  <a:pt x="20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31"/>
                  <a:pt x="26" y="31"/>
                  <a:pt x="26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9" y="31"/>
                  <a:pt x="8" y="32"/>
                  <a:pt x="8" y="33"/>
                </a:cubicBezTo>
                <a:cubicBezTo>
                  <a:pt x="8" y="46"/>
                  <a:pt x="8" y="46"/>
                  <a:pt x="8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1" y="46"/>
                  <a:pt x="0" y="46"/>
                  <a:pt x="0" y="4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4"/>
                  <a:pt x="1" y="65"/>
                  <a:pt x="2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9" y="65"/>
                  <a:pt x="19" y="64"/>
                  <a:pt x="19" y="63"/>
                </a:cubicBezTo>
                <a:cubicBezTo>
                  <a:pt x="19" y="48"/>
                  <a:pt x="19" y="48"/>
                  <a:pt x="19" y="48"/>
                </a:cubicBezTo>
                <a:cubicBezTo>
                  <a:pt x="19" y="46"/>
                  <a:pt x="19" y="46"/>
                  <a:pt x="17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35"/>
                  <a:pt x="11" y="35"/>
                  <a:pt x="11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46"/>
                  <a:pt x="45" y="46"/>
                  <a:pt x="45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6"/>
                  <a:pt x="37" y="46"/>
                  <a:pt x="37" y="48"/>
                </a:cubicBezTo>
                <a:cubicBezTo>
                  <a:pt x="37" y="63"/>
                  <a:pt x="37" y="63"/>
                  <a:pt x="37" y="63"/>
                </a:cubicBezTo>
                <a:cubicBezTo>
                  <a:pt x="37" y="64"/>
                  <a:pt x="37" y="65"/>
                  <a:pt x="38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6"/>
                  <a:pt x="55" y="46"/>
                  <a:pt x="54" y="46"/>
                </a:cubicBezTo>
                <a:close/>
                <a:moveTo>
                  <a:pt x="22" y="4"/>
                </a:moveTo>
                <a:cubicBezTo>
                  <a:pt x="34" y="4"/>
                  <a:pt x="34" y="4"/>
                  <a:pt x="34" y="4"/>
                </a:cubicBezTo>
                <a:cubicBezTo>
                  <a:pt x="34" y="16"/>
                  <a:pt x="34" y="16"/>
                  <a:pt x="34" y="16"/>
                </a:cubicBezTo>
                <a:cubicBezTo>
                  <a:pt x="22" y="16"/>
                  <a:pt x="22" y="16"/>
                  <a:pt x="22" y="16"/>
                </a:cubicBezTo>
                <a:lnTo>
                  <a:pt x="22" y="4"/>
                </a:lnTo>
                <a:close/>
                <a:moveTo>
                  <a:pt x="15" y="61"/>
                </a:moveTo>
                <a:cubicBezTo>
                  <a:pt x="4" y="61"/>
                  <a:pt x="4" y="61"/>
                  <a:pt x="4" y="61"/>
                </a:cubicBezTo>
                <a:cubicBezTo>
                  <a:pt x="4" y="50"/>
                  <a:pt x="4" y="50"/>
                  <a:pt x="4" y="50"/>
                </a:cubicBezTo>
                <a:cubicBezTo>
                  <a:pt x="15" y="50"/>
                  <a:pt x="15" y="50"/>
                  <a:pt x="15" y="50"/>
                </a:cubicBezTo>
                <a:lnTo>
                  <a:pt x="15" y="61"/>
                </a:lnTo>
                <a:close/>
                <a:moveTo>
                  <a:pt x="52" y="61"/>
                </a:moveTo>
                <a:cubicBezTo>
                  <a:pt x="40" y="61"/>
                  <a:pt x="40" y="61"/>
                  <a:pt x="40" y="61"/>
                </a:cubicBezTo>
                <a:cubicBezTo>
                  <a:pt x="40" y="50"/>
                  <a:pt x="40" y="50"/>
                  <a:pt x="40" y="50"/>
                </a:cubicBezTo>
                <a:cubicBezTo>
                  <a:pt x="52" y="50"/>
                  <a:pt x="52" y="50"/>
                  <a:pt x="52" y="50"/>
                </a:cubicBezTo>
                <a:lnTo>
                  <a:pt x="52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73" name="กลุ่ม 172"/>
          <p:cNvGrpSpPr/>
          <p:nvPr/>
        </p:nvGrpSpPr>
        <p:grpSpPr>
          <a:xfrm>
            <a:off x="13976061" y="1687197"/>
            <a:ext cx="5053277" cy="4206275"/>
            <a:chOff x="16009938" y="7381876"/>
            <a:chExt cx="1676401" cy="1395412"/>
          </a:xfrm>
        </p:grpSpPr>
        <p:sp>
          <p:nvSpPr>
            <p:cNvPr id="174" name="Freeform 916"/>
            <p:cNvSpPr>
              <a:spLocks/>
            </p:cNvSpPr>
            <p:nvPr/>
          </p:nvSpPr>
          <p:spPr bwMode="auto">
            <a:xfrm>
              <a:off x="16009938" y="7392988"/>
              <a:ext cx="1203325" cy="1384300"/>
            </a:xfrm>
            <a:custGeom>
              <a:avLst/>
              <a:gdLst>
                <a:gd name="T0" fmla="*/ 96 w 107"/>
                <a:gd name="T1" fmla="*/ 46 h 123"/>
                <a:gd name="T2" fmla="*/ 72 w 107"/>
                <a:gd name="T3" fmla="*/ 115 h 123"/>
                <a:gd name="T4" fmla="*/ 10 w 107"/>
                <a:gd name="T5" fmla="*/ 77 h 123"/>
                <a:gd name="T6" fmla="*/ 34 w 107"/>
                <a:gd name="T7" fmla="*/ 8 h 123"/>
                <a:gd name="T8" fmla="*/ 96 w 107"/>
                <a:gd name="T9" fmla="*/ 4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3">
                  <a:moveTo>
                    <a:pt x="96" y="46"/>
                  </a:moveTo>
                  <a:cubicBezTo>
                    <a:pt x="107" y="76"/>
                    <a:pt x="96" y="107"/>
                    <a:pt x="72" y="115"/>
                  </a:cubicBezTo>
                  <a:cubicBezTo>
                    <a:pt x="48" y="123"/>
                    <a:pt x="20" y="106"/>
                    <a:pt x="10" y="77"/>
                  </a:cubicBezTo>
                  <a:cubicBezTo>
                    <a:pt x="0" y="47"/>
                    <a:pt x="11" y="16"/>
                    <a:pt x="34" y="8"/>
                  </a:cubicBezTo>
                  <a:cubicBezTo>
                    <a:pt x="58" y="0"/>
                    <a:pt x="86" y="17"/>
                    <a:pt x="96" y="46"/>
                  </a:cubicBezTo>
                  <a:close/>
                </a:path>
              </a:pathLst>
            </a:custGeom>
            <a:solidFill>
              <a:srgbClr val="B5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5" name="Freeform 917"/>
            <p:cNvSpPr>
              <a:spLocks/>
            </p:cNvSpPr>
            <p:nvPr/>
          </p:nvSpPr>
          <p:spPr bwMode="auto">
            <a:xfrm>
              <a:off x="16122651" y="7381876"/>
              <a:ext cx="1090613" cy="1339850"/>
            </a:xfrm>
            <a:custGeom>
              <a:avLst/>
              <a:gdLst>
                <a:gd name="T0" fmla="*/ 87 w 97"/>
                <a:gd name="T1" fmla="*/ 46 h 119"/>
                <a:gd name="T2" fmla="*/ 67 w 97"/>
                <a:gd name="T3" fmla="*/ 112 h 119"/>
                <a:gd name="T4" fmla="*/ 10 w 97"/>
                <a:gd name="T5" fmla="*/ 73 h 119"/>
                <a:gd name="T6" fmla="*/ 31 w 97"/>
                <a:gd name="T7" fmla="*/ 8 h 119"/>
                <a:gd name="T8" fmla="*/ 87 w 97"/>
                <a:gd name="T9" fmla="*/ 4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9">
                  <a:moveTo>
                    <a:pt x="87" y="46"/>
                  </a:moveTo>
                  <a:cubicBezTo>
                    <a:pt x="97" y="75"/>
                    <a:pt x="88" y="105"/>
                    <a:pt x="67" y="112"/>
                  </a:cubicBezTo>
                  <a:cubicBezTo>
                    <a:pt x="46" y="119"/>
                    <a:pt x="20" y="102"/>
                    <a:pt x="10" y="73"/>
                  </a:cubicBezTo>
                  <a:cubicBezTo>
                    <a:pt x="0" y="45"/>
                    <a:pt x="9" y="15"/>
                    <a:pt x="31" y="8"/>
                  </a:cubicBezTo>
                  <a:cubicBezTo>
                    <a:pt x="52" y="0"/>
                    <a:pt x="77" y="18"/>
                    <a:pt x="87" y="46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6" name="Freeform 918"/>
            <p:cNvSpPr>
              <a:spLocks/>
            </p:cNvSpPr>
            <p:nvPr/>
          </p:nvSpPr>
          <p:spPr bwMode="auto">
            <a:xfrm>
              <a:off x="16167101" y="7439026"/>
              <a:ext cx="1001713" cy="1236663"/>
            </a:xfrm>
            <a:custGeom>
              <a:avLst/>
              <a:gdLst>
                <a:gd name="T0" fmla="*/ 80 w 89"/>
                <a:gd name="T1" fmla="*/ 43 h 110"/>
                <a:gd name="T2" fmla="*/ 61 w 89"/>
                <a:gd name="T3" fmla="*/ 103 h 110"/>
                <a:gd name="T4" fmla="*/ 9 w 89"/>
                <a:gd name="T5" fmla="*/ 67 h 110"/>
                <a:gd name="T6" fmla="*/ 28 w 89"/>
                <a:gd name="T7" fmla="*/ 7 h 110"/>
                <a:gd name="T8" fmla="*/ 80 w 89"/>
                <a:gd name="T9" fmla="*/ 4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10">
                  <a:moveTo>
                    <a:pt x="80" y="43"/>
                  </a:moveTo>
                  <a:cubicBezTo>
                    <a:pt x="89" y="69"/>
                    <a:pt x="81" y="96"/>
                    <a:pt x="61" y="103"/>
                  </a:cubicBezTo>
                  <a:cubicBezTo>
                    <a:pt x="42" y="110"/>
                    <a:pt x="19" y="94"/>
                    <a:pt x="9" y="67"/>
                  </a:cubicBezTo>
                  <a:cubicBezTo>
                    <a:pt x="0" y="41"/>
                    <a:pt x="8" y="14"/>
                    <a:pt x="28" y="7"/>
                  </a:cubicBezTo>
                  <a:cubicBezTo>
                    <a:pt x="47" y="0"/>
                    <a:pt x="71" y="16"/>
                    <a:pt x="80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7" name="Freeform 919"/>
            <p:cNvSpPr>
              <a:spLocks/>
            </p:cNvSpPr>
            <p:nvPr/>
          </p:nvSpPr>
          <p:spPr bwMode="auto">
            <a:xfrm>
              <a:off x="16302038" y="7551738"/>
              <a:ext cx="787400" cy="977900"/>
            </a:xfrm>
            <a:custGeom>
              <a:avLst/>
              <a:gdLst>
                <a:gd name="T0" fmla="*/ 63 w 70"/>
                <a:gd name="T1" fmla="*/ 34 h 87"/>
                <a:gd name="T2" fmla="*/ 48 w 70"/>
                <a:gd name="T3" fmla="*/ 82 h 87"/>
                <a:gd name="T4" fmla="*/ 7 w 70"/>
                <a:gd name="T5" fmla="*/ 53 h 87"/>
                <a:gd name="T6" fmla="*/ 22 w 70"/>
                <a:gd name="T7" fmla="*/ 6 h 87"/>
                <a:gd name="T8" fmla="*/ 63 w 70"/>
                <a:gd name="T9" fmla="*/ 3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7">
                  <a:moveTo>
                    <a:pt x="63" y="34"/>
                  </a:moveTo>
                  <a:cubicBezTo>
                    <a:pt x="70" y="55"/>
                    <a:pt x="64" y="76"/>
                    <a:pt x="48" y="82"/>
                  </a:cubicBezTo>
                  <a:cubicBezTo>
                    <a:pt x="33" y="87"/>
                    <a:pt x="14" y="75"/>
                    <a:pt x="7" y="53"/>
                  </a:cubicBezTo>
                  <a:cubicBezTo>
                    <a:pt x="0" y="32"/>
                    <a:pt x="6" y="11"/>
                    <a:pt x="22" y="6"/>
                  </a:cubicBezTo>
                  <a:cubicBezTo>
                    <a:pt x="37" y="0"/>
                    <a:pt x="56" y="13"/>
                    <a:pt x="63" y="34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8" name="Freeform 920"/>
            <p:cNvSpPr>
              <a:spLocks/>
            </p:cNvSpPr>
            <p:nvPr/>
          </p:nvSpPr>
          <p:spPr bwMode="auto">
            <a:xfrm>
              <a:off x="16381413" y="7651751"/>
              <a:ext cx="630238" cy="776288"/>
            </a:xfrm>
            <a:custGeom>
              <a:avLst/>
              <a:gdLst>
                <a:gd name="T0" fmla="*/ 50 w 56"/>
                <a:gd name="T1" fmla="*/ 27 h 69"/>
                <a:gd name="T2" fmla="*/ 39 w 56"/>
                <a:gd name="T3" fmla="*/ 65 h 69"/>
                <a:gd name="T4" fmla="*/ 6 w 56"/>
                <a:gd name="T5" fmla="*/ 42 h 69"/>
                <a:gd name="T6" fmla="*/ 17 w 56"/>
                <a:gd name="T7" fmla="*/ 5 h 69"/>
                <a:gd name="T8" fmla="*/ 50 w 56"/>
                <a:gd name="T9" fmla="*/ 2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9">
                  <a:moveTo>
                    <a:pt x="50" y="27"/>
                  </a:moveTo>
                  <a:cubicBezTo>
                    <a:pt x="56" y="44"/>
                    <a:pt x="51" y="61"/>
                    <a:pt x="39" y="65"/>
                  </a:cubicBezTo>
                  <a:cubicBezTo>
                    <a:pt x="26" y="69"/>
                    <a:pt x="12" y="59"/>
                    <a:pt x="6" y="42"/>
                  </a:cubicBezTo>
                  <a:cubicBezTo>
                    <a:pt x="0" y="26"/>
                    <a:pt x="5" y="9"/>
                    <a:pt x="17" y="5"/>
                  </a:cubicBezTo>
                  <a:cubicBezTo>
                    <a:pt x="30" y="0"/>
                    <a:pt x="44" y="10"/>
                    <a:pt x="5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9" name="Freeform 921"/>
            <p:cNvSpPr>
              <a:spLocks/>
            </p:cNvSpPr>
            <p:nvPr/>
          </p:nvSpPr>
          <p:spPr bwMode="auto">
            <a:xfrm>
              <a:off x="16448088" y="7742238"/>
              <a:ext cx="495300" cy="596900"/>
            </a:xfrm>
            <a:custGeom>
              <a:avLst/>
              <a:gdLst>
                <a:gd name="T0" fmla="*/ 39 w 44"/>
                <a:gd name="T1" fmla="*/ 21 h 53"/>
                <a:gd name="T2" fmla="*/ 30 w 44"/>
                <a:gd name="T3" fmla="*/ 50 h 53"/>
                <a:gd name="T4" fmla="*/ 5 w 44"/>
                <a:gd name="T5" fmla="*/ 33 h 53"/>
                <a:gd name="T6" fmla="*/ 14 w 44"/>
                <a:gd name="T7" fmla="*/ 3 h 53"/>
                <a:gd name="T8" fmla="*/ 39 w 44"/>
                <a:gd name="T9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3">
                  <a:moveTo>
                    <a:pt x="39" y="21"/>
                  </a:moveTo>
                  <a:cubicBezTo>
                    <a:pt x="44" y="34"/>
                    <a:pt x="40" y="47"/>
                    <a:pt x="30" y="50"/>
                  </a:cubicBezTo>
                  <a:cubicBezTo>
                    <a:pt x="21" y="53"/>
                    <a:pt x="9" y="45"/>
                    <a:pt x="5" y="33"/>
                  </a:cubicBezTo>
                  <a:cubicBezTo>
                    <a:pt x="0" y="20"/>
                    <a:pt x="4" y="7"/>
                    <a:pt x="14" y="3"/>
                  </a:cubicBezTo>
                  <a:cubicBezTo>
                    <a:pt x="23" y="0"/>
                    <a:pt x="35" y="8"/>
                    <a:pt x="39" y="21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0" name="Freeform 922"/>
            <p:cNvSpPr>
              <a:spLocks/>
            </p:cNvSpPr>
            <p:nvPr/>
          </p:nvSpPr>
          <p:spPr bwMode="auto">
            <a:xfrm>
              <a:off x="16527463" y="7843838"/>
              <a:ext cx="338138" cy="404813"/>
            </a:xfrm>
            <a:custGeom>
              <a:avLst/>
              <a:gdLst>
                <a:gd name="T0" fmla="*/ 27 w 30"/>
                <a:gd name="T1" fmla="*/ 14 h 36"/>
                <a:gd name="T2" fmla="*/ 21 w 30"/>
                <a:gd name="T3" fmla="*/ 34 h 36"/>
                <a:gd name="T4" fmla="*/ 3 w 30"/>
                <a:gd name="T5" fmla="*/ 22 h 36"/>
                <a:gd name="T6" fmla="*/ 9 w 30"/>
                <a:gd name="T7" fmla="*/ 2 h 36"/>
                <a:gd name="T8" fmla="*/ 27 w 30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6">
                  <a:moveTo>
                    <a:pt x="27" y="14"/>
                  </a:moveTo>
                  <a:cubicBezTo>
                    <a:pt x="30" y="22"/>
                    <a:pt x="27" y="31"/>
                    <a:pt x="21" y="34"/>
                  </a:cubicBezTo>
                  <a:cubicBezTo>
                    <a:pt x="14" y="36"/>
                    <a:pt x="6" y="31"/>
                    <a:pt x="3" y="22"/>
                  </a:cubicBezTo>
                  <a:cubicBezTo>
                    <a:pt x="0" y="13"/>
                    <a:pt x="3" y="4"/>
                    <a:pt x="9" y="2"/>
                  </a:cubicBezTo>
                  <a:cubicBezTo>
                    <a:pt x="16" y="0"/>
                    <a:pt x="24" y="5"/>
                    <a:pt x="2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1" name="Freeform 923"/>
            <p:cNvSpPr>
              <a:spLocks/>
            </p:cNvSpPr>
            <p:nvPr/>
          </p:nvSpPr>
          <p:spPr bwMode="auto">
            <a:xfrm>
              <a:off x="16606838" y="7921626"/>
              <a:ext cx="179388" cy="236538"/>
            </a:xfrm>
            <a:custGeom>
              <a:avLst/>
              <a:gdLst>
                <a:gd name="T0" fmla="*/ 15 w 16"/>
                <a:gd name="T1" fmla="*/ 8 h 21"/>
                <a:gd name="T2" fmla="*/ 11 w 16"/>
                <a:gd name="T3" fmla="*/ 20 h 21"/>
                <a:gd name="T4" fmla="*/ 1 w 16"/>
                <a:gd name="T5" fmla="*/ 13 h 21"/>
                <a:gd name="T6" fmla="*/ 5 w 16"/>
                <a:gd name="T7" fmla="*/ 2 h 21"/>
                <a:gd name="T8" fmla="*/ 15 w 16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1">
                  <a:moveTo>
                    <a:pt x="15" y="8"/>
                  </a:moveTo>
                  <a:cubicBezTo>
                    <a:pt x="16" y="13"/>
                    <a:pt x="15" y="18"/>
                    <a:pt x="11" y="20"/>
                  </a:cubicBezTo>
                  <a:cubicBezTo>
                    <a:pt x="7" y="21"/>
                    <a:pt x="3" y="18"/>
                    <a:pt x="1" y="13"/>
                  </a:cubicBezTo>
                  <a:cubicBezTo>
                    <a:pt x="0" y="8"/>
                    <a:pt x="1" y="3"/>
                    <a:pt x="5" y="2"/>
                  </a:cubicBezTo>
                  <a:cubicBezTo>
                    <a:pt x="9" y="0"/>
                    <a:pt x="13" y="3"/>
                    <a:pt x="15" y="8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2" name="Freeform 924"/>
            <p:cNvSpPr>
              <a:spLocks/>
            </p:cNvSpPr>
            <p:nvPr/>
          </p:nvSpPr>
          <p:spPr bwMode="auto">
            <a:xfrm>
              <a:off x="17383126" y="7527926"/>
              <a:ext cx="223838" cy="225425"/>
            </a:xfrm>
            <a:custGeom>
              <a:avLst/>
              <a:gdLst>
                <a:gd name="T0" fmla="*/ 0 w 141"/>
                <a:gd name="T1" fmla="*/ 142 h 142"/>
                <a:gd name="T2" fmla="*/ 14 w 141"/>
                <a:gd name="T3" fmla="*/ 64 h 142"/>
                <a:gd name="T4" fmla="*/ 141 w 141"/>
                <a:gd name="T5" fmla="*/ 0 h 142"/>
                <a:gd name="T6" fmla="*/ 120 w 141"/>
                <a:gd name="T7" fmla="*/ 85 h 142"/>
                <a:gd name="T8" fmla="*/ 0 w 141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" y="64"/>
                  </a:lnTo>
                  <a:lnTo>
                    <a:pt x="141" y="0"/>
                  </a:lnTo>
                  <a:lnTo>
                    <a:pt x="120" y="85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51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3" name="Freeform 925"/>
            <p:cNvSpPr>
              <a:spLocks/>
            </p:cNvSpPr>
            <p:nvPr/>
          </p:nvSpPr>
          <p:spPr bwMode="auto">
            <a:xfrm>
              <a:off x="17383126" y="7662863"/>
              <a:ext cx="303213" cy="158750"/>
            </a:xfrm>
            <a:custGeom>
              <a:avLst/>
              <a:gdLst>
                <a:gd name="T0" fmla="*/ 0 w 191"/>
                <a:gd name="T1" fmla="*/ 57 h 100"/>
                <a:gd name="T2" fmla="*/ 63 w 191"/>
                <a:gd name="T3" fmla="*/ 100 h 100"/>
                <a:gd name="T4" fmla="*/ 191 w 191"/>
                <a:gd name="T5" fmla="*/ 57 h 100"/>
                <a:gd name="T6" fmla="*/ 120 w 191"/>
                <a:gd name="T7" fmla="*/ 0 h 100"/>
                <a:gd name="T8" fmla="*/ 0 w 191"/>
                <a:gd name="T9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00">
                  <a:moveTo>
                    <a:pt x="0" y="57"/>
                  </a:moveTo>
                  <a:lnTo>
                    <a:pt x="63" y="100"/>
                  </a:lnTo>
                  <a:lnTo>
                    <a:pt x="191" y="57"/>
                  </a:lnTo>
                  <a:lnTo>
                    <a:pt x="120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51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4" name="Freeform 926"/>
            <p:cNvSpPr>
              <a:spLocks/>
            </p:cNvSpPr>
            <p:nvPr/>
          </p:nvSpPr>
          <p:spPr bwMode="auto">
            <a:xfrm>
              <a:off x="16673513" y="7640638"/>
              <a:ext cx="933450" cy="428625"/>
            </a:xfrm>
            <a:custGeom>
              <a:avLst/>
              <a:gdLst>
                <a:gd name="T0" fmla="*/ 3 w 83"/>
                <a:gd name="T1" fmla="*/ 38 h 38"/>
                <a:gd name="T2" fmla="*/ 1 w 83"/>
                <a:gd name="T3" fmla="*/ 36 h 38"/>
                <a:gd name="T4" fmla="*/ 2 w 83"/>
                <a:gd name="T5" fmla="*/ 33 h 38"/>
                <a:gd name="T6" fmla="*/ 80 w 83"/>
                <a:gd name="T7" fmla="*/ 0 h 38"/>
                <a:gd name="T8" fmla="*/ 83 w 83"/>
                <a:gd name="T9" fmla="*/ 2 h 38"/>
                <a:gd name="T10" fmla="*/ 81 w 83"/>
                <a:gd name="T11" fmla="*/ 5 h 38"/>
                <a:gd name="T12" fmla="*/ 4 w 83"/>
                <a:gd name="T13" fmla="*/ 38 h 38"/>
                <a:gd name="T14" fmla="*/ 3 w 83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38">
                  <a:moveTo>
                    <a:pt x="3" y="38"/>
                  </a:moveTo>
                  <a:cubicBezTo>
                    <a:pt x="2" y="38"/>
                    <a:pt x="1" y="37"/>
                    <a:pt x="1" y="36"/>
                  </a:cubicBezTo>
                  <a:cubicBezTo>
                    <a:pt x="0" y="35"/>
                    <a:pt x="1" y="34"/>
                    <a:pt x="2" y="33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3" y="2"/>
                  </a:cubicBezTo>
                  <a:cubicBezTo>
                    <a:pt x="83" y="3"/>
                    <a:pt x="82" y="4"/>
                    <a:pt x="81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rgbClr val="2D45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08" name="กลุ่ม 207"/>
          <p:cNvGrpSpPr/>
          <p:nvPr/>
        </p:nvGrpSpPr>
        <p:grpSpPr>
          <a:xfrm>
            <a:off x="7398949" y="3842578"/>
            <a:ext cx="3262827" cy="2282665"/>
            <a:chOff x="10936288" y="3298825"/>
            <a:chExt cx="787400" cy="550863"/>
          </a:xfrm>
        </p:grpSpPr>
        <p:sp>
          <p:nvSpPr>
            <p:cNvPr id="209" name="Rectangle 179"/>
            <p:cNvSpPr>
              <a:spLocks noChangeArrowheads="1"/>
            </p:cNvSpPr>
            <p:nvPr/>
          </p:nvSpPr>
          <p:spPr bwMode="auto">
            <a:xfrm>
              <a:off x="10936288" y="3298825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0" name="Rectangle 180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506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1" name="Rectangle 181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66675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2" name="Rectangle 182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22225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3" name="Rectangle 183"/>
            <p:cNvSpPr>
              <a:spLocks noChangeArrowheads="1"/>
            </p:cNvSpPr>
            <p:nvPr/>
          </p:nvSpPr>
          <p:spPr bwMode="auto">
            <a:xfrm>
              <a:off x="11307763" y="33988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4" name="Rectangle 184"/>
            <p:cNvSpPr>
              <a:spLocks noChangeArrowheads="1"/>
            </p:cNvSpPr>
            <p:nvPr/>
          </p:nvSpPr>
          <p:spPr bwMode="auto">
            <a:xfrm>
              <a:off x="11487151" y="3422650"/>
              <a:ext cx="1460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5" name="Rectangle 185"/>
            <p:cNvSpPr>
              <a:spLocks noChangeArrowheads="1"/>
            </p:cNvSpPr>
            <p:nvPr/>
          </p:nvSpPr>
          <p:spPr bwMode="auto">
            <a:xfrm>
              <a:off x="11026776" y="347821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6" name="Rectangle 186"/>
            <p:cNvSpPr>
              <a:spLocks noChangeArrowheads="1"/>
            </p:cNvSpPr>
            <p:nvPr/>
          </p:nvSpPr>
          <p:spPr bwMode="auto">
            <a:xfrm>
              <a:off x="11026776" y="3444875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7" name="Rectangle 187"/>
            <p:cNvSpPr>
              <a:spLocks noChangeArrowheads="1"/>
            </p:cNvSpPr>
            <p:nvPr/>
          </p:nvSpPr>
          <p:spPr bwMode="auto">
            <a:xfrm>
              <a:off x="11026776" y="35004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8" name="Rectangle 188"/>
            <p:cNvSpPr>
              <a:spLocks noChangeArrowheads="1"/>
            </p:cNvSpPr>
            <p:nvPr/>
          </p:nvSpPr>
          <p:spPr bwMode="auto">
            <a:xfrm>
              <a:off x="11026776" y="352266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9" name="Rectangle 189"/>
            <p:cNvSpPr>
              <a:spLocks noChangeArrowheads="1"/>
            </p:cNvSpPr>
            <p:nvPr/>
          </p:nvSpPr>
          <p:spPr bwMode="auto">
            <a:xfrm>
              <a:off x="11026776" y="3544888"/>
              <a:ext cx="325438" cy="1270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0" name="Rectangle 190"/>
            <p:cNvSpPr>
              <a:spLocks noChangeArrowheads="1"/>
            </p:cNvSpPr>
            <p:nvPr/>
          </p:nvSpPr>
          <p:spPr bwMode="auto">
            <a:xfrm>
              <a:off x="11026776" y="35687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1" name="Rectangle 191"/>
            <p:cNvSpPr>
              <a:spLocks noChangeArrowheads="1"/>
            </p:cNvSpPr>
            <p:nvPr/>
          </p:nvSpPr>
          <p:spPr bwMode="auto">
            <a:xfrm>
              <a:off x="11026776" y="3602038"/>
              <a:ext cx="2254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2" name="Rectangle 192"/>
            <p:cNvSpPr>
              <a:spLocks noChangeArrowheads="1"/>
            </p:cNvSpPr>
            <p:nvPr/>
          </p:nvSpPr>
          <p:spPr bwMode="auto">
            <a:xfrm>
              <a:off x="11026776" y="36576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3" name="Rectangle 193"/>
            <p:cNvSpPr>
              <a:spLocks noChangeArrowheads="1"/>
            </p:cNvSpPr>
            <p:nvPr/>
          </p:nvSpPr>
          <p:spPr bwMode="auto">
            <a:xfrm>
              <a:off x="11026776" y="3681413"/>
              <a:ext cx="101600" cy="1000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4" name="Rectangle 194"/>
            <p:cNvSpPr>
              <a:spLocks noChangeArrowheads="1"/>
            </p:cNvSpPr>
            <p:nvPr/>
          </p:nvSpPr>
          <p:spPr bwMode="auto">
            <a:xfrm>
              <a:off x="10969626" y="3816350"/>
              <a:ext cx="731838" cy="11113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5" name="Rectangle 195"/>
            <p:cNvSpPr>
              <a:spLocks noChangeArrowheads="1"/>
            </p:cNvSpPr>
            <p:nvPr/>
          </p:nvSpPr>
          <p:spPr bwMode="auto">
            <a:xfrm>
              <a:off x="11544301" y="3467100"/>
              <a:ext cx="112713" cy="1127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6" name="Rectangle 196"/>
            <p:cNvSpPr>
              <a:spLocks noChangeArrowheads="1"/>
            </p:cNvSpPr>
            <p:nvPr/>
          </p:nvSpPr>
          <p:spPr bwMode="auto">
            <a:xfrm>
              <a:off x="11398251" y="3467100"/>
              <a:ext cx="112713" cy="112713"/>
            </a:xfrm>
            <a:prstGeom prst="rect">
              <a:avLst/>
            </a:prstGeom>
            <a:solidFill>
              <a:srgbClr val="EBA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7" name="Rectangle 197"/>
            <p:cNvSpPr>
              <a:spLocks noChangeArrowheads="1"/>
            </p:cNvSpPr>
            <p:nvPr/>
          </p:nvSpPr>
          <p:spPr bwMode="auto">
            <a:xfrm>
              <a:off x="11555413" y="3613150"/>
              <a:ext cx="101600" cy="55563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8" name="Rectangle 198"/>
            <p:cNvSpPr>
              <a:spLocks noChangeArrowheads="1"/>
            </p:cNvSpPr>
            <p:nvPr/>
          </p:nvSpPr>
          <p:spPr bwMode="auto">
            <a:xfrm>
              <a:off x="11409363" y="3613150"/>
              <a:ext cx="101600" cy="5556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9" name="Rectangle 199"/>
            <p:cNvSpPr>
              <a:spLocks noChangeArrowheads="1"/>
            </p:cNvSpPr>
            <p:nvPr/>
          </p:nvSpPr>
          <p:spPr bwMode="auto">
            <a:xfrm>
              <a:off x="11206163" y="371475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0" name="Rectangle 200"/>
            <p:cNvSpPr>
              <a:spLocks noChangeArrowheads="1"/>
            </p:cNvSpPr>
            <p:nvPr/>
          </p:nvSpPr>
          <p:spPr bwMode="auto">
            <a:xfrm>
              <a:off x="11206163" y="3736975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1" name="Rectangle 201"/>
            <p:cNvSpPr>
              <a:spLocks noChangeArrowheads="1"/>
            </p:cNvSpPr>
            <p:nvPr/>
          </p:nvSpPr>
          <p:spPr bwMode="auto">
            <a:xfrm>
              <a:off x="11206163" y="375920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2" name="Oval 202"/>
            <p:cNvSpPr>
              <a:spLocks noChangeArrowheads="1"/>
            </p:cNvSpPr>
            <p:nvPr/>
          </p:nvSpPr>
          <p:spPr bwMode="auto">
            <a:xfrm>
              <a:off x="11610976" y="3321050"/>
              <a:ext cx="22225" cy="222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3" name="Oval 203"/>
            <p:cNvSpPr>
              <a:spLocks noChangeArrowheads="1"/>
            </p:cNvSpPr>
            <p:nvPr/>
          </p:nvSpPr>
          <p:spPr bwMode="auto">
            <a:xfrm>
              <a:off x="11633201" y="3321050"/>
              <a:ext cx="23813" cy="222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4" name="Oval 204"/>
            <p:cNvSpPr>
              <a:spLocks noChangeArrowheads="1"/>
            </p:cNvSpPr>
            <p:nvPr/>
          </p:nvSpPr>
          <p:spPr bwMode="auto">
            <a:xfrm>
              <a:off x="11668126" y="3321050"/>
              <a:ext cx="11113" cy="222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" name="กลุ่ม 1"/>
          <p:cNvGrpSpPr/>
          <p:nvPr/>
        </p:nvGrpSpPr>
        <p:grpSpPr>
          <a:xfrm rot="19318026">
            <a:off x="7949337" y="8790670"/>
            <a:ext cx="2208103" cy="1544783"/>
            <a:chOff x="8039184" y="9677056"/>
            <a:chExt cx="4416204" cy="3089565"/>
          </a:xfrm>
        </p:grpSpPr>
        <p:grpSp>
          <p:nvGrpSpPr>
            <p:cNvPr id="235" name="กลุ่ม 234"/>
            <p:cNvGrpSpPr/>
            <p:nvPr/>
          </p:nvGrpSpPr>
          <p:grpSpPr>
            <a:xfrm>
              <a:off x="8039184" y="9677056"/>
              <a:ext cx="4416204" cy="3089565"/>
              <a:chOff x="11869738" y="3321050"/>
              <a:chExt cx="787400" cy="550863"/>
            </a:xfrm>
          </p:grpSpPr>
          <p:sp>
            <p:nvSpPr>
              <p:cNvPr id="236" name="Rectangle 205"/>
              <p:cNvSpPr>
                <a:spLocks noChangeArrowheads="1"/>
              </p:cNvSpPr>
              <p:nvPr/>
            </p:nvSpPr>
            <p:spPr bwMode="auto">
              <a:xfrm>
                <a:off x="11869738" y="3321050"/>
                <a:ext cx="787400" cy="550863"/>
              </a:xfrm>
              <a:prstGeom prst="rect">
                <a:avLst/>
              </a:prstGeom>
              <a:solidFill>
                <a:srgbClr val="2944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7" name="Rectangle 207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5175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8" name="Rectangle 208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77788"/>
              </a:xfrm>
              <a:prstGeom prst="rect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9" name="Rectangle 209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33338"/>
              </a:xfrm>
              <a:prstGeom prst="rect">
                <a:avLst/>
              </a:prstGeom>
              <a:solidFill>
                <a:srgbClr val="0C8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0" name="Rectangle 210"/>
              <p:cNvSpPr>
                <a:spLocks noChangeArrowheads="1"/>
              </p:cNvSpPr>
              <p:nvPr/>
            </p:nvSpPr>
            <p:spPr bwMode="auto">
              <a:xfrm>
                <a:off x="12241213" y="3422651"/>
                <a:ext cx="327025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1" name="Rectangle 211"/>
              <p:cNvSpPr>
                <a:spLocks noChangeArrowheads="1"/>
              </p:cNvSpPr>
              <p:nvPr/>
            </p:nvSpPr>
            <p:spPr bwMode="auto">
              <a:xfrm>
                <a:off x="12409488" y="3444876"/>
                <a:ext cx="158750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2" name="Rectangle 212"/>
              <p:cNvSpPr>
                <a:spLocks noChangeArrowheads="1"/>
              </p:cNvSpPr>
              <p:nvPr/>
            </p:nvSpPr>
            <p:spPr bwMode="auto">
              <a:xfrm>
                <a:off x="11960226" y="3602038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3" name="Rectangle 213"/>
              <p:cNvSpPr>
                <a:spLocks noChangeArrowheads="1"/>
              </p:cNvSpPr>
              <p:nvPr/>
            </p:nvSpPr>
            <p:spPr bwMode="auto">
              <a:xfrm>
                <a:off x="11960226" y="3467101"/>
                <a:ext cx="2365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4" name="Rectangle 214"/>
              <p:cNvSpPr>
                <a:spLocks noChangeArrowheads="1"/>
              </p:cNvSpPr>
              <p:nvPr/>
            </p:nvSpPr>
            <p:spPr bwMode="auto">
              <a:xfrm>
                <a:off x="11960226" y="3613151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5" name="Rectangle 215"/>
              <p:cNvSpPr>
                <a:spLocks noChangeArrowheads="1"/>
              </p:cNvSpPr>
              <p:nvPr/>
            </p:nvSpPr>
            <p:spPr bwMode="auto">
              <a:xfrm>
                <a:off x="11960226" y="3624263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6" name="Rectangle 216"/>
              <p:cNvSpPr>
                <a:spLocks noChangeArrowheads="1"/>
              </p:cNvSpPr>
              <p:nvPr/>
            </p:nvSpPr>
            <p:spPr bwMode="auto">
              <a:xfrm>
                <a:off x="11960226" y="3635376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7" name="Rectangle 217"/>
              <p:cNvSpPr>
                <a:spLocks noChangeArrowheads="1"/>
              </p:cNvSpPr>
              <p:nvPr/>
            </p:nvSpPr>
            <p:spPr bwMode="auto">
              <a:xfrm>
                <a:off x="11960226" y="3646488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8" name="Rectangle 218"/>
              <p:cNvSpPr>
                <a:spLocks noChangeArrowheads="1"/>
              </p:cNvSpPr>
              <p:nvPr/>
            </p:nvSpPr>
            <p:spPr bwMode="auto">
              <a:xfrm>
                <a:off x="11960226" y="3657601"/>
                <a:ext cx="415925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9" name="Rectangle 219"/>
              <p:cNvSpPr>
                <a:spLocks noChangeArrowheads="1"/>
              </p:cNvSpPr>
              <p:nvPr/>
            </p:nvSpPr>
            <p:spPr bwMode="auto">
              <a:xfrm>
                <a:off x="11960226" y="3511914"/>
                <a:ext cx="608013" cy="72516"/>
              </a:xfrm>
              <a:prstGeom prst="rect">
                <a:avLst/>
              </a:prstGeom>
              <a:solidFill>
                <a:srgbClr val="5BC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0" name="Rectangle 220"/>
              <p:cNvSpPr>
                <a:spLocks noChangeArrowheads="1"/>
              </p:cNvSpPr>
              <p:nvPr/>
            </p:nvSpPr>
            <p:spPr bwMode="auto">
              <a:xfrm>
                <a:off x="11960226" y="3692526"/>
                <a:ext cx="236538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1" name="Rectangle 221"/>
              <p:cNvSpPr>
                <a:spLocks noChangeArrowheads="1"/>
              </p:cNvSpPr>
              <p:nvPr/>
            </p:nvSpPr>
            <p:spPr bwMode="auto">
              <a:xfrm>
                <a:off x="11960226" y="3620010"/>
                <a:ext cx="608013" cy="72516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dirty="0"/>
              </a:p>
            </p:txBody>
          </p:sp>
          <p:sp>
            <p:nvSpPr>
              <p:cNvPr id="252" name="Rectangle 222"/>
              <p:cNvSpPr>
                <a:spLocks noChangeArrowheads="1"/>
              </p:cNvSpPr>
              <p:nvPr/>
            </p:nvSpPr>
            <p:spPr bwMode="auto">
              <a:xfrm>
                <a:off x="11904663" y="3827463"/>
                <a:ext cx="730250" cy="22225"/>
              </a:xfrm>
              <a:prstGeom prst="rect">
                <a:avLst/>
              </a:pr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3" name="Oval 223"/>
              <p:cNvSpPr>
                <a:spLocks noChangeArrowheads="1"/>
              </p:cNvSpPr>
              <p:nvPr/>
            </p:nvSpPr>
            <p:spPr bwMode="auto">
              <a:xfrm>
                <a:off x="12544426" y="3365501"/>
                <a:ext cx="23813" cy="11113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4" name="Oval 224"/>
              <p:cNvSpPr>
                <a:spLocks noChangeArrowheads="1"/>
              </p:cNvSpPr>
              <p:nvPr/>
            </p:nvSpPr>
            <p:spPr bwMode="auto">
              <a:xfrm>
                <a:off x="12579351" y="3365501"/>
                <a:ext cx="11113" cy="11113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5" name="Oval 225"/>
              <p:cNvSpPr>
                <a:spLocks noChangeArrowheads="1"/>
              </p:cNvSpPr>
              <p:nvPr/>
            </p:nvSpPr>
            <p:spPr bwMode="auto">
              <a:xfrm>
                <a:off x="12601576" y="3365501"/>
                <a:ext cx="11113" cy="11113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256" name="Rectangle 221"/>
            <p:cNvSpPr>
              <a:spLocks noChangeArrowheads="1"/>
            </p:cNvSpPr>
            <p:nvPr/>
          </p:nvSpPr>
          <p:spPr bwMode="auto">
            <a:xfrm>
              <a:off x="8580437" y="11937687"/>
              <a:ext cx="3410096" cy="406713"/>
            </a:xfrm>
            <a:prstGeom prst="rect">
              <a:avLst/>
            </a:prstGeom>
            <a:solidFill>
              <a:srgbClr val="DBA46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dirty="0"/>
            </a:p>
          </p:txBody>
        </p:sp>
      </p:grpSp>
      <p:grpSp>
        <p:nvGrpSpPr>
          <p:cNvPr id="258" name="กลุ่ม 257"/>
          <p:cNvGrpSpPr/>
          <p:nvPr/>
        </p:nvGrpSpPr>
        <p:grpSpPr>
          <a:xfrm flipH="1">
            <a:off x="8104256" y="1511223"/>
            <a:ext cx="2995182" cy="2982607"/>
            <a:chOff x="17540289" y="10960101"/>
            <a:chExt cx="652463" cy="638175"/>
          </a:xfrm>
        </p:grpSpPr>
        <p:sp>
          <p:nvSpPr>
            <p:cNvPr id="259" name="Freeform 869"/>
            <p:cNvSpPr>
              <a:spLocks/>
            </p:cNvSpPr>
            <p:nvPr/>
          </p:nvSpPr>
          <p:spPr bwMode="auto">
            <a:xfrm>
              <a:off x="18003839" y="10960101"/>
              <a:ext cx="188913" cy="473075"/>
            </a:xfrm>
            <a:custGeom>
              <a:avLst/>
              <a:gdLst>
                <a:gd name="T0" fmla="*/ 50 w 57"/>
                <a:gd name="T1" fmla="*/ 142 h 143"/>
                <a:gd name="T2" fmla="*/ 50 w 57"/>
                <a:gd name="T3" fmla="*/ 142 h 143"/>
                <a:gd name="T4" fmla="*/ 40 w 57"/>
                <a:gd name="T5" fmla="*/ 137 h 143"/>
                <a:gd name="T6" fmla="*/ 2 w 57"/>
                <a:gd name="T7" fmla="*/ 11 h 143"/>
                <a:gd name="T8" fmla="*/ 7 w 57"/>
                <a:gd name="T9" fmla="*/ 1 h 143"/>
                <a:gd name="T10" fmla="*/ 7 w 57"/>
                <a:gd name="T11" fmla="*/ 1 h 143"/>
                <a:gd name="T12" fmla="*/ 17 w 57"/>
                <a:gd name="T13" fmla="*/ 6 h 143"/>
                <a:gd name="T14" fmla="*/ 55 w 57"/>
                <a:gd name="T15" fmla="*/ 132 h 143"/>
                <a:gd name="T16" fmla="*/ 50 w 57"/>
                <a:gd name="T17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43">
                  <a:moveTo>
                    <a:pt x="50" y="142"/>
                  </a:moveTo>
                  <a:cubicBezTo>
                    <a:pt x="50" y="142"/>
                    <a:pt x="50" y="142"/>
                    <a:pt x="50" y="142"/>
                  </a:cubicBezTo>
                  <a:cubicBezTo>
                    <a:pt x="46" y="143"/>
                    <a:pt x="41" y="141"/>
                    <a:pt x="40" y="137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3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1" y="0"/>
                    <a:pt x="16" y="2"/>
                    <a:pt x="17" y="6"/>
                  </a:cubicBezTo>
                  <a:cubicBezTo>
                    <a:pt x="55" y="132"/>
                    <a:pt x="55" y="132"/>
                    <a:pt x="55" y="132"/>
                  </a:cubicBezTo>
                  <a:cubicBezTo>
                    <a:pt x="57" y="136"/>
                    <a:pt x="54" y="141"/>
                    <a:pt x="50" y="142"/>
                  </a:cubicBezTo>
                  <a:close/>
                </a:path>
              </a:pathLst>
            </a:cu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0" name="Freeform 870"/>
            <p:cNvSpPr>
              <a:spLocks/>
            </p:cNvSpPr>
            <p:nvPr/>
          </p:nvSpPr>
          <p:spPr bwMode="auto">
            <a:xfrm>
              <a:off x="18119726" y="11350626"/>
              <a:ext cx="73025" cy="82550"/>
            </a:xfrm>
            <a:custGeom>
              <a:avLst/>
              <a:gdLst>
                <a:gd name="T0" fmla="*/ 11 w 22"/>
                <a:gd name="T1" fmla="*/ 10 h 25"/>
                <a:gd name="T2" fmla="*/ 11 w 22"/>
                <a:gd name="T3" fmla="*/ 10 h 25"/>
                <a:gd name="T4" fmla="*/ 0 w 22"/>
                <a:gd name="T5" fmla="*/ 5 h 25"/>
                <a:gd name="T6" fmla="*/ 5 w 22"/>
                <a:gd name="T7" fmla="*/ 19 h 25"/>
                <a:gd name="T8" fmla="*/ 15 w 22"/>
                <a:gd name="T9" fmla="*/ 24 h 25"/>
                <a:gd name="T10" fmla="*/ 15 w 22"/>
                <a:gd name="T11" fmla="*/ 24 h 25"/>
                <a:gd name="T12" fmla="*/ 20 w 22"/>
                <a:gd name="T13" fmla="*/ 14 h 25"/>
                <a:gd name="T14" fmla="*/ 16 w 22"/>
                <a:gd name="T15" fmla="*/ 0 h 25"/>
                <a:gd name="T16" fmla="*/ 11 w 22"/>
                <a:gd name="T1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5">
                  <a:moveTo>
                    <a:pt x="11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6" y="11"/>
                    <a:pt x="2" y="9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3"/>
                    <a:pt x="11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9" y="23"/>
                    <a:pt x="22" y="18"/>
                    <a:pt x="20" y="1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4"/>
                    <a:pt x="15" y="9"/>
                    <a:pt x="11" y="10"/>
                  </a:cubicBezTo>
                  <a:close/>
                </a:path>
              </a:pathLst>
            </a:custGeom>
            <a:solidFill>
              <a:srgbClr val="24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1" name="Freeform 871"/>
            <p:cNvSpPr>
              <a:spLocks/>
            </p:cNvSpPr>
            <p:nvPr/>
          </p:nvSpPr>
          <p:spPr bwMode="auto">
            <a:xfrm>
              <a:off x="17540289" y="11231563"/>
              <a:ext cx="138113" cy="217488"/>
            </a:xfrm>
            <a:custGeom>
              <a:avLst/>
              <a:gdLst>
                <a:gd name="T0" fmla="*/ 42 w 42"/>
                <a:gd name="T1" fmla="*/ 62 h 66"/>
                <a:gd name="T2" fmla="*/ 21 w 42"/>
                <a:gd name="T3" fmla="*/ 65 h 66"/>
                <a:gd name="T4" fmla="*/ 15 w 42"/>
                <a:gd name="T5" fmla="*/ 62 h 66"/>
                <a:gd name="T6" fmla="*/ 1 w 42"/>
                <a:gd name="T7" fmla="*/ 15 h 66"/>
                <a:gd name="T8" fmla="*/ 4 w 42"/>
                <a:gd name="T9" fmla="*/ 9 h 66"/>
                <a:gd name="T10" fmla="*/ 23 w 42"/>
                <a:gd name="T11" fmla="*/ 0 h 66"/>
                <a:gd name="T12" fmla="*/ 42 w 42"/>
                <a:gd name="T13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6">
                  <a:moveTo>
                    <a:pt x="42" y="62"/>
                  </a:moveTo>
                  <a:cubicBezTo>
                    <a:pt x="21" y="65"/>
                    <a:pt x="21" y="65"/>
                    <a:pt x="21" y="65"/>
                  </a:cubicBezTo>
                  <a:cubicBezTo>
                    <a:pt x="18" y="66"/>
                    <a:pt x="16" y="64"/>
                    <a:pt x="15" y="6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1" y="10"/>
                    <a:pt x="4" y="9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42" y="62"/>
                  </a:lnTo>
                  <a:close/>
                </a:path>
              </a:pathLst>
            </a:cu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2" name="Freeform 872"/>
            <p:cNvSpPr>
              <a:spLocks/>
            </p:cNvSpPr>
            <p:nvPr/>
          </p:nvSpPr>
          <p:spPr bwMode="auto">
            <a:xfrm>
              <a:off x="17586326" y="11231563"/>
              <a:ext cx="92075" cy="207963"/>
            </a:xfrm>
            <a:custGeom>
              <a:avLst/>
              <a:gdLst>
                <a:gd name="T0" fmla="*/ 0 w 58"/>
                <a:gd name="T1" fmla="*/ 8 h 131"/>
                <a:gd name="T2" fmla="*/ 0 w 58"/>
                <a:gd name="T3" fmla="*/ 8 h 131"/>
                <a:gd name="T4" fmla="*/ 37 w 58"/>
                <a:gd name="T5" fmla="*/ 131 h 131"/>
                <a:gd name="T6" fmla="*/ 37 w 58"/>
                <a:gd name="T7" fmla="*/ 131 h 131"/>
                <a:gd name="T8" fmla="*/ 58 w 58"/>
                <a:gd name="T9" fmla="*/ 129 h 131"/>
                <a:gd name="T10" fmla="*/ 19 w 58"/>
                <a:gd name="T11" fmla="*/ 0 h 131"/>
                <a:gd name="T12" fmla="*/ 0 w 58"/>
                <a:gd name="T13" fmla="*/ 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31">
                  <a:moveTo>
                    <a:pt x="0" y="8"/>
                  </a:moveTo>
                  <a:lnTo>
                    <a:pt x="0" y="8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58" y="129"/>
                  </a:lnTo>
                  <a:lnTo>
                    <a:pt x="19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4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3" name="Freeform 873"/>
            <p:cNvSpPr>
              <a:spLocks/>
            </p:cNvSpPr>
            <p:nvPr/>
          </p:nvSpPr>
          <p:spPr bwMode="auto">
            <a:xfrm>
              <a:off x="17608551" y="10999788"/>
              <a:ext cx="527050" cy="449263"/>
            </a:xfrm>
            <a:custGeom>
              <a:avLst/>
              <a:gdLst>
                <a:gd name="T0" fmla="*/ 121 w 159"/>
                <a:gd name="T1" fmla="*/ 0 h 136"/>
                <a:gd name="T2" fmla="*/ 106 w 159"/>
                <a:gd name="T3" fmla="*/ 17 h 136"/>
                <a:gd name="T4" fmla="*/ 58 w 159"/>
                <a:gd name="T5" fmla="*/ 48 h 136"/>
                <a:gd name="T6" fmla="*/ 5 w 159"/>
                <a:gd name="T7" fmla="*/ 64 h 136"/>
                <a:gd name="T8" fmla="*/ 1 w 159"/>
                <a:gd name="T9" fmla="*/ 72 h 136"/>
                <a:gd name="T10" fmla="*/ 19 w 159"/>
                <a:gd name="T11" fmla="*/ 131 h 136"/>
                <a:gd name="T12" fmla="*/ 27 w 159"/>
                <a:gd name="T13" fmla="*/ 135 h 136"/>
                <a:gd name="T14" fmla="*/ 79 w 159"/>
                <a:gd name="T15" fmla="*/ 119 h 136"/>
                <a:gd name="T16" fmla="*/ 137 w 159"/>
                <a:gd name="T17" fmla="*/ 118 h 136"/>
                <a:gd name="T18" fmla="*/ 159 w 159"/>
                <a:gd name="T19" fmla="*/ 124 h 136"/>
                <a:gd name="T20" fmla="*/ 121 w 159"/>
                <a:gd name="T2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136">
                  <a:moveTo>
                    <a:pt x="121" y="0"/>
                  </a:moveTo>
                  <a:cubicBezTo>
                    <a:pt x="106" y="17"/>
                    <a:pt x="106" y="17"/>
                    <a:pt x="106" y="17"/>
                  </a:cubicBezTo>
                  <a:cubicBezTo>
                    <a:pt x="93" y="32"/>
                    <a:pt x="76" y="42"/>
                    <a:pt x="58" y="48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5"/>
                    <a:pt x="0" y="68"/>
                    <a:pt x="1" y="7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20" y="134"/>
                    <a:pt x="23" y="136"/>
                    <a:pt x="27" y="135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98" y="113"/>
                    <a:pt x="118" y="113"/>
                    <a:pt x="137" y="118"/>
                  </a:cubicBezTo>
                  <a:cubicBezTo>
                    <a:pt x="159" y="124"/>
                    <a:pt x="159" y="124"/>
                    <a:pt x="159" y="124"/>
                  </a:cubicBezTo>
                  <a:lnTo>
                    <a:pt x="121" y="0"/>
                  </a:lnTo>
                  <a:close/>
                </a:path>
              </a:pathLst>
            </a:cu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4" name="Freeform 874"/>
            <p:cNvSpPr>
              <a:spLocks/>
            </p:cNvSpPr>
            <p:nvPr/>
          </p:nvSpPr>
          <p:spPr bwMode="auto">
            <a:xfrm>
              <a:off x="17659351" y="11326813"/>
              <a:ext cx="476250" cy="122238"/>
            </a:xfrm>
            <a:custGeom>
              <a:avLst/>
              <a:gdLst>
                <a:gd name="T0" fmla="*/ 60 w 144"/>
                <a:gd name="T1" fmla="*/ 6 h 37"/>
                <a:gd name="T2" fmla="*/ 7 w 144"/>
                <a:gd name="T3" fmla="*/ 22 h 37"/>
                <a:gd name="T4" fmla="*/ 0 w 144"/>
                <a:gd name="T5" fmla="*/ 18 h 37"/>
                <a:gd name="T6" fmla="*/ 4 w 144"/>
                <a:gd name="T7" fmla="*/ 32 h 37"/>
                <a:gd name="T8" fmla="*/ 12 w 144"/>
                <a:gd name="T9" fmla="*/ 36 h 37"/>
                <a:gd name="T10" fmla="*/ 64 w 144"/>
                <a:gd name="T11" fmla="*/ 20 h 37"/>
                <a:gd name="T12" fmla="*/ 122 w 144"/>
                <a:gd name="T13" fmla="*/ 19 h 37"/>
                <a:gd name="T14" fmla="*/ 144 w 144"/>
                <a:gd name="T15" fmla="*/ 25 h 37"/>
                <a:gd name="T16" fmla="*/ 139 w 144"/>
                <a:gd name="T17" fmla="*/ 11 h 37"/>
                <a:gd name="T18" fmla="*/ 117 w 144"/>
                <a:gd name="T19" fmla="*/ 5 h 37"/>
                <a:gd name="T20" fmla="*/ 60 w 14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37">
                  <a:moveTo>
                    <a:pt x="60" y="6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4" y="23"/>
                    <a:pt x="1" y="21"/>
                    <a:pt x="0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5"/>
                    <a:pt x="8" y="37"/>
                    <a:pt x="12" y="3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83" y="14"/>
                    <a:pt x="103" y="14"/>
                    <a:pt x="122" y="19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99" y="0"/>
                    <a:pt x="79" y="0"/>
                    <a:pt x="60" y="6"/>
                  </a:cubicBezTo>
                  <a:close/>
                </a:path>
              </a:pathLst>
            </a:custGeom>
            <a:solidFill>
              <a:srgbClr val="CE4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7" name="Freeform 875"/>
            <p:cNvSpPr>
              <a:spLocks/>
            </p:cNvSpPr>
            <p:nvPr/>
          </p:nvSpPr>
          <p:spPr bwMode="auto">
            <a:xfrm>
              <a:off x="17608551" y="11168063"/>
              <a:ext cx="233363" cy="280988"/>
            </a:xfrm>
            <a:custGeom>
              <a:avLst/>
              <a:gdLst>
                <a:gd name="T0" fmla="*/ 48 w 70"/>
                <a:gd name="T1" fmla="*/ 0 h 85"/>
                <a:gd name="T2" fmla="*/ 5 w 70"/>
                <a:gd name="T3" fmla="*/ 13 h 85"/>
                <a:gd name="T4" fmla="*/ 1 w 70"/>
                <a:gd name="T5" fmla="*/ 21 h 85"/>
                <a:gd name="T6" fmla="*/ 19 w 70"/>
                <a:gd name="T7" fmla="*/ 80 h 85"/>
                <a:gd name="T8" fmla="*/ 27 w 70"/>
                <a:gd name="T9" fmla="*/ 84 h 85"/>
                <a:gd name="T10" fmla="*/ 70 w 70"/>
                <a:gd name="T11" fmla="*/ 71 h 85"/>
                <a:gd name="T12" fmla="*/ 48 w 70"/>
                <a:gd name="T1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5">
                  <a:moveTo>
                    <a:pt x="48" y="0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4"/>
                    <a:pt x="0" y="17"/>
                    <a:pt x="1" y="21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20" y="83"/>
                    <a:pt x="23" y="85"/>
                    <a:pt x="27" y="84"/>
                  </a:cubicBezTo>
                  <a:cubicBezTo>
                    <a:pt x="70" y="71"/>
                    <a:pt x="70" y="71"/>
                    <a:pt x="70" y="71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8" name="Freeform 876"/>
            <p:cNvSpPr>
              <a:spLocks/>
            </p:cNvSpPr>
            <p:nvPr/>
          </p:nvSpPr>
          <p:spPr bwMode="auto">
            <a:xfrm>
              <a:off x="17695864" y="11423651"/>
              <a:ext cx="161925" cy="174625"/>
            </a:xfrm>
            <a:custGeom>
              <a:avLst/>
              <a:gdLst>
                <a:gd name="T0" fmla="*/ 47 w 49"/>
                <a:gd name="T1" fmla="*/ 48 h 53"/>
                <a:gd name="T2" fmla="*/ 35 w 49"/>
                <a:gd name="T3" fmla="*/ 52 h 53"/>
                <a:gd name="T4" fmla="*/ 28 w 49"/>
                <a:gd name="T5" fmla="*/ 49 h 53"/>
                <a:gd name="T6" fmla="*/ 0 w 49"/>
                <a:gd name="T7" fmla="*/ 7 h 53"/>
                <a:gd name="T8" fmla="*/ 24 w 49"/>
                <a:gd name="T9" fmla="*/ 0 h 53"/>
                <a:gd name="T10" fmla="*/ 48 w 49"/>
                <a:gd name="T11" fmla="*/ 45 h 53"/>
                <a:gd name="T12" fmla="*/ 47 w 49"/>
                <a:gd name="T13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53">
                  <a:moveTo>
                    <a:pt x="47" y="48"/>
                  </a:moveTo>
                  <a:cubicBezTo>
                    <a:pt x="35" y="52"/>
                    <a:pt x="35" y="52"/>
                    <a:pt x="35" y="52"/>
                  </a:cubicBezTo>
                  <a:cubicBezTo>
                    <a:pt x="32" y="53"/>
                    <a:pt x="29" y="52"/>
                    <a:pt x="28" y="4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9" y="46"/>
                    <a:pt x="48" y="48"/>
                    <a:pt x="47" y="48"/>
                  </a:cubicBezTo>
                  <a:close/>
                </a:path>
              </a:pathLst>
            </a:cu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9" name="Freeform 877"/>
            <p:cNvSpPr>
              <a:spLocks/>
            </p:cNvSpPr>
            <p:nvPr/>
          </p:nvSpPr>
          <p:spPr bwMode="auto">
            <a:xfrm>
              <a:off x="17695864" y="11423651"/>
              <a:ext cx="92075" cy="49213"/>
            </a:xfrm>
            <a:custGeom>
              <a:avLst/>
              <a:gdLst>
                <a:gd name="T0" fmla="*/ 10 w 58"/>
                <a:gd name="T1" fmla="*/ 31 h 31"/>
                <a:gd name="T2" fmla="*/ 58 w 58"/>
                <a:gd name="T3" fmla="*/ 16 h 31"/>
                <a:gd name="T4" fmla="*/ 50 w 58"/>
                <a:gd name="T5" fmla="*/ 0 h 31"/>
                <a:gd name="T6" fmla="*/ 0 w 58"/>
                <a:gd name="T7" fmla="*/ 14 h 31"/>
                <a:gd name="T8" fmla="*/ 10 w 58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1">
                  <a:moveTo>
                    <a:pt x="10" y="31"/>
                  </a:moveTo>
                  <a:lnTo>
                    <a:pt x="58" y="16"/>
                  </a:lnTo>
                  <a:lnTo>
                    <a:pt x="50" y="0"/>
                  </a:lnTo>
                  <a:lnTo>
                    <a:pt x="0" y="14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24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1" name="Freeform 878"/>
            <p:cNvSpPr>
              <a:spLocks/>
            </p:cNvSpPr>
            <p:nvPr/>
          </p:nvSpPr>
          <p:spPr bwMode="auto">
            <a:xfrm>
              <a:off x="17659351" y="11356976"/>
              <a:ext cx="182563" cy="92075"/>
            </a:xfrm>
            <a:custGeom>
              <a:avLst/>
              <a:gdLst>
                <a:gd name="T0" fmla="*/ 7 w 55"/>
                <a:gd name="T1" fmla="*/ 13 h 28"/>
                <a:gd name="T2" fmla="*/ 0 w 55"/>
                <a:gd name="T3" fmla="*/ 9 h 28"/>
                <a:gd name="T4" fmla="*/ 4 w 55"/>
                <a:gd name="T5" fmla="*/ 23 h 28"/>
                <a:gd name="T6" fmla="*/ 12 w 55"/>
                <a:gd name="T7" fmla="*/ 27 h 28"/>
                <a:gd name="T8" fmla="*/ 55 w 55"/>
                <a:gd name="T9" fmla="*/ 14 h 28"/>
                <a:gd name="T10" fmla="*/ 51 w 55"/>
                <a:gd name="T11" fmla="*/ 0 h 28"/>
                <a:gd name="T12" fmla="*/ 7 w 55"/>
                <a:gd name="T13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8">
                  <a:moveTo>
                    <a:pt x="7" y="13"/>
                  </a:moveTo>
                  <a:cubicBezTo>
                    <a:pt x="4" y="14"/>
                    <a:pt x="1" y="12"/>
                    <a:pt x="0" y="9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6"/>
                    <a:pt x="8" y="28"/>
                    <a:pt x="12" y="27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7" y="13"/>
                  </a:lnTo>
                  <a:close/>
                </a:path>
              </a:pathLst>
            </a:custGeom>
            <a:solidFill>
              <a:srgbClr val="E8A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6" name="Freeform 879"/>
            <p:cNvSpPr>
              <a:spLocks/>
            </p:cNvSpPr>
            <p:nvPr/>
          </p:nvSpPr>
          <p:spPr bwMode="auto">
            <a:xfrm>
              <a:off x="17668876" y="11220451"/>
              <a:ext cx="76200" cy="39688"/>
            </a:xfrm>
            <a:custGeom>
              <a:avLst/>
              <a:gdLst>
                <a:gd name="T0" fmla="*/ 22 w 23"/>
                <a:gd name="T1" fmla="*/ 3 h 12"/>
                <a:gd name="T2" fmla="*/ 18 w 23"/>
                <a:gd name="T3" fmla="*/ 1 h 12"/>
                <a:gd name="T4" fmla="*/ 3 w 23"/>
                <a:gd name="T5" fmla="*/ 5 h 12"/>
                <a:gd name="T6" fmla="*/ 1 w 23"/>
                <a:gd name="T7" fmla="*/ 9 h 12"/>
                <a:gd name="T8" fmla="*/ 5 w 23"/>
                <a:gd name="T9" fmla="*/ 12 h 12"/>
                <a:gd name="T10" fmla="*/ 20 w 23"/>
                <a:gd name="T11" fmla="*/ 8 h 12"/>
                <a:gd name="T12" fmla="*/ 22 w 23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2" y="3"/>
                  </a:moveTo>
                  <a:cubicBezTo>
                    <a:pt x="22" y="1"/>
                    <a:pt x="20" y="0"/>
                    <a:pt x="18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7"/>
                    <a:pt x="1" y="9"/>
                  </a:cubicBezTo>
                  <a:cubicBezTo>
                    <a:pt x="1" y="11"/>
                    <a:pt x="3" y="12"/>
                    <a:pt x="5" y="1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2" y="7"/>
                    <a:pt x="23" y="5"/>
                    <a:pt x="22" y="3"/>
                  </a:cubicBezTo>
                  <a:close/>
                </a:path>
              </a:pathLst>
            </a:custGeom>
            <a:solidFill>
              <a:srgbClr val="E8A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8" name="Freeform 880"/>
            <p:cNvSpPr>
              <a:spLocks/>
            </p:cNvSpPr>
            <p:nvPr/>
          </p:nvSpPr>
          <p:spPr bwMode="auto">
            <a:xfrm>
              <a:off x="17681576" y="11256963"/>
              <a:ext cx="73025" cy="39688"/>
            </a:xfrm>
            <a:custGeom>
              <a:avLst/>
              <a:gdLst>
                <a:gd name="T0" fmla="*/ 22 w 22"/>
                <a:gd name="T1" fmla="*/ 3 h 12"/>
                <a:gd name="T2" fmla="*/ 18 w 22"/>
                <a:gd name="T3" fmla="*/ 0 h 12"/>
                <a:gd name="T4" fmla="*/ 3 w 22"/>
                <a:gd name="T5" fmla="*/ 4 h 12"/>
                <a:gd name="T6" fmla="*/ 0 w 22"/>
                <a:gd name="T7" fmla="*/ 9 h 12"/>
                <a:gd name="T8" fmla="*/ 4 w 22"/>
                <a:gd name="T9" fmla="*/ 11 h 12"/>
                <a:gd name="T10" fmla="*/ 19 w 22"/>
                <a:gd name="T11" fmla="*/ 7 h 12"/>
                <a:gd name="T12" fmla="*/ 22 w 22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2">
                  <a:moveTo>
                    <a:pt x="22" y="3"/>
                  </a:moveTo>
                  <a:cubicBezTo>
                    <a:pt x="22" y="1"/>
                    <a:pt x="20" y="0"/>
                    <a:pt x="18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0" y="7"/>
                    <a:pt x="0" y="9"/>
                  </a:cubicBezTo>
                  <a:cubicBezTo>
                    <a:pt x="1" y="11"/>
                    <a:pt x="2" y="12"/>
                    <a:pt x="4" y="11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1" y="7"/>
                    <a:pt x="22" y="5"/>
                    <a:pt x="22" y="3"/>
                  </a:cubicBezTo>
                  <a:close/>
                </a:path>
              </a:pathLst>
            </a:custGeom>
            <a:solidFill>
              <a:srgbClr val="E8A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9" name="Freeform 881"/>
            <p:cNvSpPr>
              <a:spLocks/>
            </p:cNvSpPr>
            <p:nvPr/>
          </p:nvSpPr>
          <p:spPr bwMode="auto">
            <a:xfrm>
              <a:off x="17695864" y="11290301"/>
              <a:ext cx="76200" cy="39688"/>
            </a:xfrm>
            <a:custGeom>
              <a:avLst/>
              <a:gdLst>
                <a:gd name="T0" fmla="*/ 22 w 23"/>
                <a:gd name="T1" fmla="*/ 4 h 12"/>
                <a:gd name="T2" fmla="*/ 18 w 23"/>
                <a:gd name="T3" fmla="*/ 1 h 12"/>
                <a:gd name="T4" fmla="*/ 3 w 23"/>
                <a:gd name="T5" fmla="*/ 5 h 12"/>
                <a:gd name="T6" fmla="*/ 0 w 23"/>
                <a:gd name="T7" fmla="*/ 9 h 12"/>
                <a:gd name="T8" fmla="*/ 5 w 23"/>
                <a:gd name="T9" fmla="*/ 12 h 12"/>
                <a:gd name="T10" fmla="*/ 20 w 23"/>
                <a:gd name="T11" fmla="*/ 8 h 12"/>
                <a:gd name="T12" fmla="*/ 22 w 23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2" y="4"/>
                  </a:moveTo>
                  <a:cubicBezTo>
                    <a:pt x="22" y="2"/>
                    <a:pt x="20" y="0"/>
                    <a:pt x="18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7"/>
                    <a:pt x="0" y="9"/>
                  </a:cubicBezTo>
                  <a:cubicBezTo>
                    <a:pt x="1" y="11"/>
                    <a:pt x="3" y="12"/>
                    <a:pt x="5" y="1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2" y="7"/>
                    <a:pt x="23" y="5"/>
                    <a:pt x="22" y="4"/>
                  </a:cubicBezTo>
                  <a:close/>
                </a:path>
              </a:pathLst>
            </a:custGeom>
            <a:solidFill>
              <a:srgbClr val="E8A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80" name="กลุ่ม 279"/>
          <p:cNvGrpSpPr/>
          <p:nvPr/>
        </p:nvGrpSpPr>
        <p:grpSpPr>
          <a:xfrm rot="8053783" flipV="1">
            <a:off x="7344300" y="6496202"/>
            <a:ext cx="2156584" cy="2573754"/>
            <a:chOff x="15379700" y="2702623"/>
            <a:chExt cx="1055688" cy="1282700"/>
          </a:xfrm>
        </p:grpSpPr>
        <p:sp>
          <p:nvSpPr>
            <p:cNvPr id="281" name="Rectangle 572"/>
            <p:cNvSpPr>
              <a:spLocks noChangeArrowheads="1"/>
            </p:cNvSpPr>
            <p:nvPr/>
          </p:nvSpPr>
          <p:spPr bwMode="auto">
            <a:xfrm>
              <a:off x="15486062" y="3570986"/>
              <a:ext cx="338138" cy="63500"/>
            </a:xfrm>
            <a:prstGeom prst="rect">
              <a:avLst/>
            </a:prstGeom>
            <a:solidFill>
              <a:srgbClr val="C1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6" name="Freeform 573"/>
            <p:cNvSpPr>
              <a:spLocks/>
            </p:cNvSpPr>
            <p:nvPr/>
          </p:nvSpPr>
          <p:spPr bwMode="auto">
            <a:xfrm>
              <a:off x="15525750" y="3285236"/>
              <a:ext cx="111125" cy="265113"/>
            </a:xfrm>
            <a:custGeom>
              <a:avLst/>
              <a:gdLst>
                <a:gd name="T0" fmla="*/ 70 w 70"/>
                <a:gd name="T1" fmla="*/ 35 h 167"/>
                <a:gd name="T2" fmla="*/ 35 w 70"/>
                <a:gd name="T3" fmla="*/ 0 h 167"/>
                <a:gd name="T4" fmla="*/ 0 w 70"/>
                <a:gd name="T5" fmla="*/ 35 h 167"/>
                <a:gd name="T6" fmla="*/ 10 w 70"/>
                <a:gd name="T7" fmla="*/ 35 h 167"/>
                <a:gd name="T8" fmla="*/ 10 w 70"/>
                <a:gd name="T9" fmla="*/ 167 h 167"/>
                <a:gd name="T10" fmla="*/ 59 w 70"/>
                <a:gd name="T11" fmla="*/ 167 h 167"/>
                <a:gd name="T12" fmla="*/ 59 w 70"/>
                <a:gd name="T13" fmla="*/ 35 h 167"/>
                <a:gd name="T14" fmla="*/ 70 w 70"/>
                <a:gd name="T15" fmla="*/ 3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67">
                  <a:moveTo>
                    <a:pt x="70" y="35"/>
                  </a:moveTo>
                  <a:lnTo>
                    <a:pt x="35" y="0"/>
                  </a:lnTo>
                  <a:lnTo>
                    <a:pt x="0" y="35"/>
                  </a:lnTo>
                  <a:lnTo>
                    <a:pt x="10" y="35"/>
                  </a:lnTo>
                  <a:lnTo>
                    <a:pt x="10" y="167"/>
                  </a:lnTo>
                  <a:lnTo>
                    <a:pt x="59" y="167"/>
                  </a:lnTo>
                  <a:lnTo>
                    <a:pt x="59" y="35"/>
                  </a:lnTo>
                  <a:lnTo>
                    <a:pt x="70" y="35"/>
                  </a:lnTo>
                  <a:close/>
                </a:path>
              </a:pathLst>
            </a:custGeom>
            <a:solidFill>
              <a:srgbClr val="C1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7" name="Freeform 574"/>
            <p:cNvSpPr>
              <a:spLocks/>
            </p:cNvSpPr>
            <p:nvPr/>
          </p:nvSpPr>
          <p:spPr bwMode="auto">
            <a:xfrm>
              <a:off x="15700375" y="3348736"/>
              <a:ext cx="85725" cy="201613"/>
            </a:xfrm>
            <a:custGeom>
              <a:avLst/>
              <a:gdLst>
                <a:gd name="T0" fmla="*/ 54 w 54"/>
                <a:gd name="T1" fmla="*/ 27 h 127"/>
                <a:gd name="T2" fmla="*/ 27 w 54"/>
                <a:gd name="T3" fmla="*/ 0 h 127"/>
                <a:gd name="T4" fmla="*/ 0 w 54"/>
                <a:gd name="T5" fmla="*/ 27 h 127"/>
                <a:gd name="T6" fmla="*/ 8 w 54"/>
                <a:gd name="T7" fmla="*/ 27 h 127"/>
                <a:gd name="T8" fmla="*/ 8 w 54"/>
                <a:gd name="T9" fmla="*/ 127 h 127"/>
                <a:gd name="T10" fmla="*/ 46 w 54"/>
                <a:gd name="T11" fmla="*/ 127 h 127"/>
                <a:gd name="T12" fmla="*/ 46 w 54"/>
                <a:gd name="T13" fmla="*/ 27 h 127"/>
                <a:gd name="T14" fmla="*/ 54 w 54"/>
                <a:gd name="T15" fmla="*/ 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27">
                  <a:moveTo>
                    <a:pt x="54" y="27"/>
                  </a:moveTo>
                  <a:lnTo>
                    <a:pt x="27" y="0"/>
                  </a:lnTo>
                  <a:lnTo>
                    <a:pt x="0" y="27"/>
                  </a:lnTo>
                  <a:lnTo>
                    <a:pt x="8" y="27"/>
                  </a:lnTo>
                  <a:lnTo>
                    <a:pt x="8" y="127"/>
                  </a:lnTo>
                  <a:lnTo>
                    <a:pt x="46" y="127"/>
                  </a:lnTo>
                  <a:lnTo>
                    <a:pt x="46" y="27"/>
                  </a:lnTo>
                  <a:lnTo>
                    <a:pt x="54" y="27"/>
                  </a:lnTo>
                  <a:close/>
                </a:path>
              </a:pathLst>
            </a:custGeom>
            <a:solidFill>
              <a:srgbClr val="C1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8" name="Freeform 580"/>
            <p:cNvSpPr>
              <a:spLocks/>
            </p:cNvSpPr>
            <p:nvPr/>
          </p:nvSpPr>
          <p:spPr bwMode="auto">
            <a:xfrm>
              <a:off x="15443200" y="3010598"/>
              <a:ext cx="153988" cy="153988"/>
            </a:xfrm>
            <a:custGeom>
              <a:avLst/>
              <a:gdLst>
                <a:gd name="T0" fmla="*/ 0 w 97"/>
                <a:gd name="T1" fmla="*/ 46 h 97"/>
                <a:gd name="T2" fmla="*/ 49 w 97"/>
                <a:gd name="T3" fmla="*/ 97 h 97"/>
                <a:gd name="T4" fmla="*/ 73 w 97"/>
                <a:gd name="T5" fmla="*/ 73 h 97"/>
                <a:gd name="T6" fmla="*/ 97 w 97"/>
                <a:gd name="T7" fmla="*/ 51 h 97"/>
                <a:gd name="T8" fmla="*/ 46 w 97"/>
                <a:gd name="T9" fmla="*/ 0 h 97"/>
                <a:gd name="T10" fmla="*/ 22 w 97"/>
                <a:gd name="T11" fmla="*/ 24 h 97"/>
                <a:gd name="T12" fmla="*/ 0 w 97"/>
                <a:gd name="T13" fmla="*/ 4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97">
                  <a:moveTo>
                    <a:pt x="0" y="46"/>
                  </a:moveTo>
                  <a:lnTo>
                    <a:pt x="49" y="97"/>
                  </a:lnTo>
                  <a:lnTo>
                    <a:pt x="73" y="73"/>
                  </a:lnTo>
                  <a:lnTo>
                    <a:pt x="97" y="51"/>
                  </a:lnTo>
                  <a:lnTo>
                    <a:pt x="46" y="0"/>
                  </a:lnTo>
                  <a:lnTo>
                    <a:pt x="22" y="24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9" name="Freeform 581"/>
            <p:cNvSpPr>
              <a:spLocks/>
            </p:cNvSpPr>
            <p:nvPr/>
          </p:nvSpPr>
          <p:spPr bwMode="auto">
            <a:xfrm>
              <a:off x="15392400" y="2959798"/>
              <a:ext cx="161925" cy="161925"/>
            </a:xfrm>
            <a:custGeom>
              <a:avLst/>
              <a:gdLst>
                <a:gd name="T0" fmla="*/ 23 w 38"/>
                <a:gd name="T1" fmla="*/ 2 h 38"/>
                <a:gd name="T2" fmla="*/ 1 w 38"/>
                <a:gd name="T3" fmla="*/ 24 h 38"/>
                <a:gd name="T4" fmla="*/ 1 w 38"/>
                <a:gd name="T5" fmla="*/ 30 h 38"/>
                <a:gd name="T6" fmla="*/ 9 w 38"/>
                <a:gd name="T7" fmla="*/ 37 h 38"/>
                <a:gd name="T8" fmla="*/ 15 w 38"/>
                <a:gd name="T9" fmla="*/ 37 h 38"/>
                <a:gd name="T10" fmla="*/ 36 w 38"/>
                <a:gd name="T11" fmla="*/ 15 h 38"/>
                <a:gd name="T12" fmla="*/ 37 w 38"/>
                <a:gd name="T13" fmla="*/ 9 h 38"/>
                <a:gd name="T14" fmla="*/ 29 w 38"/>
                <a:gd name="T15" fmla="*/ 2 h 38"/>
                <a:gd name="T16" fmla="*/ 23 w 38"/>
                <a:gd name="T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8">
                  <a:moveTo>
                    <a:pt x="23" y="2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5"/>
                    <a:pt x="0" y="28"/>
                    <a:pt x="1" y="30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8"/>
                    <a:pt x="13" y="38"/>
                    <a:pt x="15" y="37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8" y="13"/>
                    <a:pt x="38" y="10"/>
                    <a:pt x="37" y="9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0"/>
                    <a:pt x="25" y="0"/>
                    <a:pt x="23" y="2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0" name="Freeform 582"/>
            <p:cNvSpPr>
              <a:spLocks/>
            </p:cNvSpPr>
            <p:nvPr/>
          </p:nvSpPr>
          <p:spPr bwMode="auto">
            <a:xfrm>
              <a:off x="15405100" y="3066161"/>
              <a:ext cx="42863" cy="42863"/>
            </a:xfrm>
            <a:custGeom>
              <a:avLst/>
              <a:gdLst>
                <a:gd name="T0" fmla="*/ 10 w 10"/>
                <a:gd name="T1" fmla="*/ 9 h 10"/>
                <a:gd name="T2" fmla="*/ 9 w 10"/>
                <a:gd name="T3" fmla="*/ 10 h 10"/>
                <a:gd name="T4" fmla="*/ 8 w 10"/>
                <a:gd name="T5" fmla="*/ 10 h 10"/>
                <a:gd name="T6" fmla="*/ 0 w 10"/>
                <a:gd name="T7" fmla="*/ 2 h 10"/>
                <a:gd name="T8" fmla="*/ 0 w 10"/>
                <a:gd name="T9" fmla="*/ 1 h 10"/>
                <a:gd name="T10" fmla="*/ 1 w 10"/>
                <a:gd name="T11" fmla="*/ 0 h 10"/>
                <a:gd name="T12" fmla="*/ 2 w 10"/>
                <a:gd name="T13" fmla="*/ 0 h 10"/>
                <a:gd name="T14" fmla="*/ 10 w 10"/>
                <a:gd name="T15" fmla="*/ 8 h 10"/>
                <a:gd name="T16" fmla="*/ 1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9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8" y="10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1" name="Freeform 583"/>
            <p:cNvSpPr>
              <a:spLocks/>
            </p:cNvSpPr>
            <p:nvPr/>
          </p:nvSpPr>
          <p:spPr bwMode="auto">
            <a:xfrm>
              <a:off x="15422562" y="3048698"/>
              <a:ext cx="42863" cy="47625"/>
            </a:xfrm>
            <a:custGeom>
              <a:avLst/>
              <a:gdLst>
                <a:gd name="T0" fmla="*/ 10 w 10"/>
                <a:gd name="T1" fmla="*/ 10 h 11"/>
                <a:gd name="T2" fmla="*/ 9 w 10"/>
                <a:gd name="T3" fmla="*/ 10 h 11"/>
                <a:gd name="T4" fmla="*/ 8 w 10"/>
                <a:gd name="T5" fmla="*/ 10 h 11"/>
                <a:gd name="T6" fmla="*/ 0 w 10"/>
                <a:gd name="T7" fmla="*/ 2 h 11"/>
                <a:gd name="T8" fmla="*/ 0 w 10"/>
                <a:gd name="T9" fmla="*/ 1 h 11"/>
                <a:gd name="T10" fmla="*/ 0 w 10"/>
                <a:gd name="T11" fmla="*/ 1 h 11"/>
                <a:gd name="T12" fmla="*/ 2 w 10"/>
                <a:gd name="T13" fmla="*/ 1 h 11"/>
                <a:gd name="T14" fmla="*/ 10 w 10"/>
                <a:gd name="T15" fmla="*/ 8 h 11"/>
                <a:gd name="T16" fmla="*/ 10 w 10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2" name="Freeform 584"/>
            <p:cNvSpPr>
              <a:spLocks/>
            </p:cNvSpPr>
            <p:nvPr/>
          </p:nvSpPr>
          <p:spPr bwMode="auto">
            <a:xfrm>
              <a:off x="15435262" y="3035998"/>
              <a:ext cx="47625" cy="42863"/>
            </a:xfrm>
            <a:custGeom>
              <a:avLst/>
              <a:gdLst>
                <a:gd name="T0" fmla="*/ 10 w 11"/>
                <a:gd name="T1" fmla="*/ 9 h 10"/>
                <a:gd name="T2" fmla="*/ 10 w 11"/>
                <a:gd name="T3" fmla="*/ 10 h 10"/>
                <a:gd name="T4" fmla="*/ 8 w 11"/>
                <a:gd name="T5" fmla="*/ 10 h 10"/>
                <a:gd name="T6" fmla="*/ 0 w 11"/>
                <a:gd name="T7" fmla="*/ 2 h 10"/>
                <a:gd name="T8" fmla="*/ 0 w 11"/>
                <a:gd name="T9" fmla="*/ 0 h 10"/>
                <a:gd name="T10" fmla="*/ 1 w 11"/>
                <a:gd name="T11" fmla="*/ 0 h 10"/>
                <a:gd name="T12" fmla="*/ 2 w 11"/>
                <a:gd name="T13" fmla="*/ 0 h 10"/>
                <a:gd name="T14" fmla="*/ 10 w 11"/>
                <a:gd name="T15" fmla="*/ 8 h 10"/>
                <a:gd name="T16" fmla="*/ 10 w 1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10" y="9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9"/>
                    <a:pt x="1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3" name="Freeform 585"/>
            <p:cNvSpPr>
              <a:spLocks/>
            </p:cNvSpPr>
            <p:nvPr/>
          </p:nvSpPr>
          <p:spPr bwMode="auto">
            <a:xfrm>
              <a:off x="15452725" y="3020123"/>
              <a:ext cx="42863" cy="41275"/>
            </a:xfrm>
            <a:custGeom>
              <a:avLst/>
              <a:gdLst>
                <a:gd name="T0" fmla="*/ 10 w 10"/>
                <a:gd name="T1" fmla="*/ 9 h 10"/>
                <a:gd name="T2" fmla="*/ 9 w 10"/>
                <a:gd name="T3" fmla="*/ 10 h 10"/>
                <a:gd name="T4" fmla="*/ 8 w 10"/>
                <a:gd name="T5" fmla="*/ 10 h 10"/>
                <a:gd name="T6" fmla="*/ 0 w 10"/>
                <a:gd name="T7" fmla="*/ 2 h 10"/>
                <a:gd name="T8" fmla="*/ 0 w 10"/>
                <a:gd name="T9" fmla="*/ 1 h 10"/>
                <a:gd name="T10" fmla="*/ 1 w 10"/>
                <a:gd name="T11" fmla="*/ 0 h 10"/>
                <a:gd name="T12" fmla="*/ 2 w 10"/>
                <a:gd name="T13" fmla="*/ 0 h 10"/>
                <a:gd name="T14" fmla="*/ 10 w 10"/>
                <a:gd name="T15" fmla="*/ 8 h 10"/>
                <a:gd name="T16" fmla="*/ 1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9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8" y="10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4" name="Freeform 586"/>
            <p:cNvSpPr>
              <a:spLocks/>
            </p:cNvSpPr>
            <p:nvPr/>
          </p:nvSpPr>
          <p:spPr bwMode="auto">
            <a:xfrm>
              <a:off x="15465425" y="3002661"/>
              <a:ext cx="47625" cy="46038"/>
            </a:xfrm>
            <a:custGeom>
              <a:avLst/>
              <a:gdLst>
                <a:gd name="T0" fmla="*/ 10 w 11"/>
                <a:gd name="T1" fmla="*/ 10 h 11"/>
                <a:gd name="T2" fmla="*/ 10 w 11"/>
                <a:gd name="T3" fmla="*/ 10 h 11"/>
                <a:gd name="T4" fmla="*/ 9 w 11"/>
                <a:gd name="T5" fmla="*/ 10 h 11"/>
                <a:gd name="T6" fmla="*/ 1 w 11"/>
                <a:gd name="T7" fmla="*/ 3 h 11"/>
                <a:gd name="T8" fmla="*/ 1 w 11"/>
                <a:gd name="T9" fmla="*/ 1 h 11"/>
                <a:gd name="T10" fmla="*/ 1 w 11"/>
                <a:gd name="T11" fmla="*/ 1 h 11"/>
                <a:gd name="T12" fmla="*/ 3 w 11"/>
                <a:gd name="T13" fmla="*/ 1 h 11"/>
                <a:gd name="T14" fmla="*/ 10 w 11"/>
                <a:gd name="T15" fmla="*/ 9 h 11"/>
                <a:gd name="T16" fmla="*/ 10 w 11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0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10"/>
                    <a:pt x="1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5" name="Freeform 587"/>
            <p:cNvSpPr>
              <a:spLocks/>
            </p:cNvSpPr>
            <p:nvPr/>
          </p:nvSpPr>
          <p:spPr bwMode="auto">
            <a:xfrm>
              <a:off x="15482887" y="2989961"/>
              <a:ext cx="42863" cy="42863"/>
            </a:xfrm>
            <a:custGeom>
              <a:avLst/>
              <a:gdLst>
                <a:gd name="T0" fmla="*/ 10 w 10"/>
                <a:gd name="T1" fmla="*/ 9 h 10"/>
                <a:gd name="T2" fmla="*/ 9 w 10"/>
                <a:gd name="T3" fmla="*/ 10 h 10"/>
                <a:gd name="T4" fmla="*/ 8 w 10"/>
                <a:gd name="T5" fmla="*/ 10 h 10"/>
                <a:gd name="T6" fmla="*/ 0 w 10"/>
                <a:gd name="T7" fmla="*/ 2 h 10"/>
                <a:gd name="T8" fmla="*/ 0 w 10"/>
                <a:gd name="T9" fmla="*/ 1 h 10"/>
                <a:gd name="T10" fmla="*/ 1 w 10"/>
                <a:gd name="T11" fmla="*/ 0 h 10"/>
                <a:gd name="T12" fmla="*/ 2 w 10"/>
                <a:gd name="T13" fmla="*/ 0 h 10"/>
                <a:gd name="T14" fmla="*/ 10 w 10"/>
                <a:gd name="T15" fmla="*/ 8 h 10"/>
                <a:gd name="T16" fmla="*/ 1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9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8" y="10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6" name="Freeform 588"/>
            <p:cNvSpPr>
              <a:spLocks/>
            </p:cNvSpPr>
            <p:nvPr/>
          </p:nvSpPr>
          <p:spPr bwMode="auto">
            <a:xfrm>
              <a:off x="15498762" y="2972498"/>
              <a:ext cx="42863" cy="47625"/>
            </a:xfrm>
            <a:custGeom>
              <a:avLst/>
              <a:gdLst>
                <a:gd name="T0" fmla="*/ 10 w 10"/>
                <a:gd name="T1" fmla="*/ 10 h 11"/>
                <a:gd name="T2" fmla="*/ 9 w 10"/>
                <a:gd name="T3" fmla="*/ 10 h 11"/>
                <a:gd name="T4" fmla="*/ 8 w 10"/>
                <a:gd name="T5" fmla="*/ 10 h 11"/>
                <a:gd name="T6" fmla="*/ 0 w 10"/>
                <a:gd name="T7" fmla="*/ 2 h 11"/>
                <a:gd name="T8" fmla="*/ 0 w 10"/>
                <a:gd name="T9" fmla="*/ 1 h 11"/>
                <a:gd name="T10" fmla="*/ 0 w 10"/>
                <a:gd name="T11" fmla="*/ 1 h 11"/>
                <a:gd name="T12" fmla="*/ 2 w 10"/>
                <a:gd name="T13" fmla="*/ 1 h 11"/>
                <a:gd name="T14" fmla="*/ 10 w 10"/>
                <a:gd name="T15" fmla="*/ 8 h 11"/>
                <a:gd name="T16" fmla="*/ 10 w 10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7" name="Freeform 589"/>
            <p:cNvSpPr>
              <a:spLocks/>
            </p:cNvSpPr>
            <p:nvPr/>
          </p:nvSpPr>
          <p:spPr bwMode="auto">
            <a:xfrm>
              <a:off x="16217900" y="3010598"/>
              <a:ext cx="153988" cy="153988"/>
            </a:xfrm>
            <a:custGeom>
              <a:avLst/>
              <a:gdLst>
                <a:gd name="T0" fmla="*/ 97 w 97"/>
                <a:gd name="T1" fmla="*/ 46 h 97"/>
                <a:gd name="T2" fmla="*/ 46 w 97"/>
                <a:gd name="T3" fmla="*/ 97 h 97"/>
                <a:gd name="T4" fmla="*/ 24 w 97"/>
                <a:gd name="T5" fmla="*/ 73 h 97"/>
                <a:gd name="T6" fmla="*/ 0 w 97"/>
                <a:gd name="T7" fmla="*/ 51 h 97"/>
                <a:gd name="T8" fmla="*/ 51 w 97"/>
                <a:gd name="T9" fmla="*/ 0 h 97"/>
                <a:gd name="T10" fmla="*/ 73 w 97"/>
                <a:gd name="T11" fmla="*/ 24 h 97"/>
                <a:gd name="T12" fmla="*/ 97 w 97"/>
                <a:gd name="T13" fmla="*/ 4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97">
                  <a:moveTo>
                    <a:pt x="97" y="46"/>
                  </a:moveTo>
                  <a:lnTo>
                    <a:pt x="46" y="97"/>
                  </a:lnTo>
                  <a:lnTo>
                    <a:pt x="24" y="73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73" y="24"/>
                  </a:lnTo>
                  <a:lnTo>
                    <a:pt x="97" y="46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8" name="Freeform 590"/>
            <p:cNvSpPr>
              <a:spLocks/>
            </p:cNvSpPr>
            <p:nvPr/>
          </p:nvSpPr>
          <p:spPr bwMode="auto">
            <a:xfrm>
              <a:off x="16260762" y="2959798"/>
              <a:ext cx="161925" cy="161925"/>
            </a:xfrm>
            <a:custGeom>
              <a:avLst/>
              <a:gdLst>
                <a:gd name="T0" fmla="*/ 15 w 38"/>
                <a:gd name="T1" fmla="*/ 2 h 38"/>
                <a:gd name="T2" fmla="*/ 36 w 38"/>
                <a:gd name="T3" fmla="*/ 24 h 38"/>
                <a:gd name="T4" fmla="*/ 37 w 38"/>
                <a:gd name="T5" fmla="*/ 30 h 38"/>
                <a:gd name="T6" fmla="*/ 29 w 38"/>
                <a:gd name="T7" fmla="*/ 37 h 38"/>
                <a:gd name="T8" fmla="*/ 23 w 38"/>
                <a:gd name="T9" fmla="*/ 37 h 38"/>
                <a:gd name="T10" fmla="*/ 1 w 38"/>
                <a:gd name="T11" fmla="*/ 15 h 38"/>
                <a:gd name="T12" fmla="*/ 1 w 38"/>
                <a:gd name="T13" fmla="*/ 9 h 38"/>
                <a:gd name="T14" fmla="*/ 9 w 38"/>
                <a:gd name="T15" fmla="*/ 2 h 38"/>
                <a:gd name="T16" fmla="*/ 15 w 38"/>
                <a:gd name="T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8">
                  <a:moveTo>
                    <a:pt x="15" y="2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8" y="25"/>
                    <a:pt x="38" y="28"/>
                    <a:pt x="37" y="30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8"/>
                    <a:pt x="25" y="38"/>
                    <a:pt x="23" y="37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3"/>
                    <a:pt x="0" y="10"/>
                    <a:pt x="1" y="9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0"/>
                    <a:pt x="13" y="0"/>
                    <a:pt x="15" y="2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9" name="Freeform 591"/>
            <p:cNvSpPr>
              <a:spLocks/>
            </p:cNvSpPr>
            <p:nvPr/>
          </p:nvSpPr>
          <p:spPr bwMode="auto">
            <a:xfrm>
              <a:off x="16367125" y="3066161"/>
              <a:ext cx="42863" cy="42863"/>
            </a:xfrm>
            <a:custGeom>
              <a:avLst/>
              <a:gdLst>
                <a:gd name="T0" fmla="*/ 0 w 10"/>
                <a:gd name="T1" fmla="*/ 9 h 10"/>
                <a:gd name="T2" fmla="*/ 0 w 10"/>
                <a:gd name="T3" fmla="*/ 10 h 10"/>
                <a:gd name="T4" fmla="*/ 2 w 10"/>
                <a:gd name="T5" fmla="*/ 10 h 10"/>
                <a:gd name="T6" fmla="*/ 10 w 10"/>
                <a:gd name="T7" fmla="*/ 2 h 10"/>
                <a:gd name="T8" fmla="*/ 10 w 10"/>
                <a:gd name="T9" fmla="*/ 1 h 10"/>
                <a:gd name="T10" fmla="*/ 9 w 10"/>
                <a:gd name="T11" fmla="*/ 0 h 10"/>
                <a:gd name="T12" fmla="*/ 8 w 10"/>
                <a:gd name="T13" fmla="*/ 0 h 10"/>
                <a:gd name="T14" fmla="*/ 0 w 10"/>
                <a:gd name="T15" fmla="*/ 8 h 10"/>
                <a:gd name="T16" fmla="*/ 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9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0" name="Freeform 592"/>
            <p:cNvSpPr>
              <a:spLocks/>
            </p:cNvSpPr>
            <p:nvPr/>
          </p:nvSpPr>
          <p:spPr bwMode="auto">
            <a:xfrm>
              <a:off x="16349662" y="3048698"/>
              <a:ext cx="42863" cy="47625"/>
            </a:xfrm>
            <a:custGeom>
              <a:avLst/>
              <a:gdLst>
                <a:gd name="T0" fmla="*/ 0 w 10"/>
                <a:gd name="T1" fmla="*/ 10 h 11"/>
                <a:gd name="T2" fmla="*/ 1 w 10"/>
                <a:gd name="T3" fmla="*/ 10 h 11"/>
                <a:gd name="T4" fmla="*/ 2 w 10"/>
                <a:gd name="T5" fmla="*/ 10 h 11"/>
                <a:gd name="T6" fmla="*/ 10 w 10"/>
                <a:gd name="T7" fmla="*/ 2 h 11"/>
                <a:gd name="T8" fmla="*/ 10 w 10"/>
                <a:gd name="T9" fmla="*/ 1 h 11"/>
                <a:gd name="T10" fmla="*/ 9 w 10"/>
                <a:gd name="T11" fmla="*/ 1 h 11"/>
                <a:gd name="T12" fmla="*/ 8 w 10"/>
                <a:gd name="T13" fmla="*/ 1 h 11"/>
                <a:gd name="T14" fmla="*/ 0 w 10"/>
                <a:gd name="T15" fmla="*/ 8 h 11"/>
                <a:gd name="T16" fmla="*/ 0 w 10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0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1" name="Freeform 593"/>
            <p:cNvSpPr>
              <a:spLocks/>
            </p:cNvSpPr>
            <p:nvPr/>
          </p:nvSpPr>
          <p:spPr bwMode="auto">
            <a:xfrm>
              <a:off x="16333787" y="3035998"/>
              <a:ext cx="46038" cy="42863"/>
            </a:xfrm>
            <a:custGeom>
              <a:avLst/>
              <a:gdLst>
                <a:gd name="T0" fmla="*/ 1 w 11"/>
                <a:gd name="T1" fmla="*/ 9 h 10"/>
                <a:gd name="T2" fmla="*/ 1 w 11"/>
                <a:gd name="T3" fmla="*/ 10 h 10"/>
                <a:gd name="T4" fmla="*/ 2 w 11"/>
                <a:gd name="T5" fmla="*/ 10 h 10"/>
                <a:gd name="T6" fmla="*/ 10 w 11"/>
                <a:gd name="T7" fmla="*/ 2 h 10"/>
                <a:gd name="T8" fmla="*/ 10 w 11"/>
                <a:gd name="T9" fmla="*/ 0 h 10"/>
                <a:gd name="T10" fmla="*/ 10 w 11"/>
                <a:gd name="T11" fmla="*/ 0 h 10"/>
                <a:gd name="T12" fmla="*/ 9 w 11"/>
                <a:gd name="T13" fmla="*/ 0 h 10"/>
                <a:gd name="T14" fmla="*/ 1 w 11"/>
                <a:gd name="T15" fmla="*/ 8 h 10"/>
                <a:gd name="T16" fmla="*/ 1 w 1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1" y="9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1"/>
                    <a:pt x="11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9"/>
                    <a:pt x="1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3" name="Freeform 594"/>
            <p:cNvSpPr>
              <a:spLocks/>
            </p:cNvSpPr>
            <p:nvPr/>
          </p:nvSpPr>
          <p:spPr bwMode="auto">
            <a:xfrm>
              <a:off x="16321087" y="3020123"/>
              <a:ext cx="41275" cy="41275"/>
            </a:xfrm>
            <a:custGeom>
              <a:avLst/>
              <a:gdLst>
                <a:gd name="T0" fmla="*/ 0 w 10"/>
                <a:gd name="T1" fmla="*/ 9 h 10"/>
                <a:gd name="T2" fmla="*/ 1 w 10"/>
                <a:gd name="T3" fmla="*/ 10 h 10"/>
                <a:gd name="T4" fmla="*/ 2 w 10"/>
                <a:gd name="T5" fmla="*/ 10 h 10"/>
                <a:gd name="T6" fmla="*/ 10 w 10"/>
                <a:gd name="T7" fmla="*/ 2 h 10"/>
                <a:gd name="T8" fmla="*/ 10 w 10"/>
                <a:gd name="T9" fmla="*/ 1 h 10"/>
                <a:gd name="T10" fmla="*/ 9 w 10"/>
                <a:gd name="T11" fmla="*/ 0 h 10"/>
                <a:gd name="T12" fmla="*/ 8 w 10"/>
                <a:gd name="T13" fmla="*/ 0 h 10"/>
                <a:gd name="T14" fmla="*/ 0 w 10"/>
                <a:gd name="T15" fmla="*/ 8 h 10"/>
                <a:gd name="T16" fmla="*/ 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9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2" y="10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4" name="Freeform 595"/>
            <p:cNvSpPr>
              <a:spLocks/>
            </p:cNvSpPr>
            <p:nvPr/>
          </p:nvSpPr>
          <p:spPr bwMode="auto">
            <a:xfrm>
              <a:off x="16303625" y="3002661"/>
              <a:ext cx="46038" cy="46038"/>
            </a:xfrm>
            <a:custGeom>
              <a:avLst/>
              <a:gdLst>
                <a:gd name="T0" fmla="*/ 0 w 11"/>
                <a:gd name="T1" fmla="*/ 10 h 11"/>
                <a:gd name="T2" fmla="*/ 1 w 11"/>
                <a:gd name="T3" fmla="*/ 10 h 11"/>
                <a:gd name="T4" fmla="*/ 2 w 11"/>
                <a:gd name="T5" fmla="*/ 10 h 11"/>
                <a:gd name="T6" fmla="*/ 10 w 11"/>
                <a:gd name="T7" fmla="*/ 3 h 11"/>
                <a:gd name="T8" fmla="*/ 10 w 11"/>
                <a:gd name="T9" fmla="*/ 1 h 11"/>
                <a:gd name="T10" fmla="*/ 10 w 11"/>
                <a:gd name="T11" fmla="*/ 1 h 11"/>
                <a:gd name="T12" fmla="*/ 8 w 11"/>
                <a:gd name="T13" fmla="*/ 1 h 11"/>
                <a:gd name="T14" fmla="*/ 0 w 11"/>
                <a:gd name="T15" fmla="*/ 9 h 11"/>
                <a:gd name="T16" fmla="*/ 0 w 11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0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8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5" name="Freeform 596"/>
            <p:cNvSpPr>
              <a:spLocks/>
            </p:cNvSpPr>
            <p:nvPr/>
          </p:nvSpPr>
          <p:spPr bwMode="auto">
            <a:xfrm>
              <a:off x="16290925" y="2989961"/>
              <a:ext cx="42863" cy="42863"/>
            </a:xfrm>
            <a:custGeom>
              <a:avLst/>
              <a:gdLst>
                <a:gd name="T0" fmla="*/ 0 w 10"/>
                <a:gd name="T1" fmla="*/ 9 h 10"/>
                <a:gd name="T2" fmla="*/ 0 w 10"/>
                <a:gd name="T3" fmla="*/ 10 h 10"/>
                <a:gd name="T4" fmla="*/ 2 w 10"/>
                <a:gd name="T5" fmla="*/ 10 h 10"/>
                <a:gd name="T6" fmla="*/ 10 w 10"/>
                <a:gd name="T7" fmla="*/ 2 h 10"/>
                <a:gd name="T8" fmla="*/ 10 w 10"/>
                <a:gd name="T9" fmla="*/ 1 h 10"/>
                <a:gd name="T10" fmla="*/ 9 w 10"/>
                <a:gd name="T11" fmla="*/ 0 h 10"/>
                <a:gd name="T12" fmla="*/ 8 w 10"/>
                <a:gd name="T13" fmla="*/ 0 h 10"/>
                <a:gd name="T14" fmla="*/ 0 w 10"/>
                <a:gd name="T15" fmla="*/ 8 h 10"/>
                <a:gd name="T16" fmla="*/ 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9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6" name="Freeform 597"/>
            <p:cNvSpPr>
              <a:spLocks/>
            </p:cNvSpPr>
            <p:nvPr/>
          </p:nvSpPr>
          <p:spPr bwMode="auto">
            <a:xfrm>
              <a:off x="16273462" y="2972498"/>
              <a:ext cx="42863" cy="47625"/>
            </a:xfrm>
            <a:custGeom>
              <a:avLst/>
              <a:gdLst>
                <a:gd name="T0" fmla="*/ 0 w 10"/>
                <a:gd name="T1" fmla="*/ 10 h 11"/>
                <a:gd name="T2" fmla="*/ 1 w 10"/>
                <a:gd name="T3" fmla="*/ 10 h 11"/>
                <a:gd name="T4" fmla="*/ 2 w 10"/>
                <a:gd name="T5" fmla="*/ 10 h 11"/>
                <a:gd name="T6" fmla="*/ 10 w 10"/>
                <a:gd name="T7" fmla="*/ 2 h 11"/>
                <a:gd name="T8" fmla="*/ 10 w 10"/>
                <a:gd name="T9" fmla="*/ 1 h 11"/>
                <a:gd name="T10" fmla="*/ 9 w 10"/>
                <a:gd name="T11" fmla="*/ 1 h 11"/>
                <a:gd name="T12" fmla="*/ 8 w 10"/>
                <a:gd name="T13" fmla="*/ 1 h 11"/>
                <a:gd name="T14" fmla="*/ 0 w 10"/>
                <a:gd name="T15" fmla="*/ 8 h 11"/>
                <a:gd name="T16" fmla="*/ 0 w 10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0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7" name="Freeform 598"/>
            <p:cNvSpPr>
              <a:spLocks/>
            </p:cNvSpPr>
            <p:nvPr/>
          </p:nvSpPr>
          <p:spPr bwMode="auto">
            <a:xfrm>
              <a:off x="15846425" y="2810573"/>
              <a:ext cx="139700" cy="149225"/>
            </a:xfrm>
            <a:custGeom>
              <a:avLst/>
              <a:gdLst>
                <a:gd name="T0" fmla="*/ 0 w 88"/>
                <a:gd name="T1" fmla="*/ 0 h 94"/>
                <a:gd name="T2" fmla="*/ 0 w 88"/>
                <a:gd name="T3" fmla="*/ 94 h 94"/>
                <a:gd name="T4" fmla="*/ 43 w 88"/>
                <a:gd name="T5" fmla="*/ 94 h 94"/>
                <a:gd name="T6" fmla="*/ 88 w 88"/>
                <a:gd name="T7" fmla="*/ 94 h 94"/>
                <a:gd name="T8" fmla="*/ 88 w 88"/>
                <a:gd name="T9" fmla="*/ 0 h 94"/>
                <a:gd name="T10" fmla="*/ 43 w 88"/>
                <a:gd name="T11" fmla="*/ 0 h 94"/>
                <a:gd name="T12" fmla="*/ 0 w 88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94">
                  <a:moveTo>
                    <a:pt x="0" y="0"/>
                  </a:moveTo>
                  <a:lnTo>
                    <a:pt x="0" y="94"/>
                  </a:lnTo>
                  <a:lnTo>
                    <a:pt x="43" y="94"/>
                  </a:lnTo>
                  <a:lnTo>
                    <a:pt x="88" y="94"/>
                  </a:lnTo>
                  <a:lnTo>
                    <a:pt x="88" y="0"/>
                  </a:lnTo>
                  <a:lnTo>
                    <a:pt x="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" name="Oval 599"/>
            <p:cNvSpPr>
              <a:spLocks noChangeArrowheads="1"/>
            </p:cNvSpPr>
            <p:nvPr/>
          </p:nvSpPr>
          <p:spPr bwMode="auto">
            <a:xfrm>
              <a:off x="15478125" y="3028061"/>
              <a:ext cx="855663" cy="855663"/>
            </a:xfrm>
            <a:prstGeom prst="ellipse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9" name="Freeform 600"/>
            <p:cNvSpPr>
              <a:spLocks noEditPoints="1"/>
            </p:cNvSpPr>
            <p:nvPr/>
          </p:nvSpPr>
          <p:spPr bwMode="auto">
            <a:xfrm>
              <a:off x="15379700" y="2924873"/>
              <a:ext cx="1055688" cy="1060450"/>
            </a:xfrm>
            <a:custGeom>
              <a:avLst/>
              <a:gdLst>
                <a:gd name="T0" fmla="*/ 123 w 247"/>
                <a:gd name="T1" fmla="*/ 0 h 248"/>
                <a:gd name="T2" fmla="*/ 0 w 247"/>
                <a:gd name="T3" fmla="*/ 124 h 248"/>
                <a:gd name="T4" fmla="*/ 123 w 247"/>
                <a:gd name="T5" fmla="*/ 248 h 248"/>
                <a:gd name="T6" fmla="*/ 247 w 247"/>
                <a:gd name="T7" fmla="*/ 124 h 248"/>
                <a:gd name="T8" fmla="*/ 123 w 247"/>
                <a:gd name="T9" fmla="*/ 0 h 248"/>
                <a:gd name="T10" fmla="*/ 123 w 247"/>
                <a:gd name="T11" fmla="*/ 224 h 248"/>
                <a:gd name="T12" fmla="*/ 23 w 247"/>
                <a:gd name="T13" fmla="*/ 124 h 248"/>
                <a:gd name="T14" fmla="*/ 123 w 247"/>
                <a:gd name="T15" fmla="*/ 24 h 248"/>
                <a:gd name="T16" fmla="*/ 223 w 247"/>
                <a:gd name="T17" fmla="*/ 124 h 248"/>
                <a:gd name="T18" fmla="*/ 123 w 247"/>
                <a:gd name="T19" fmla="*/ 2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7" h="248">
                  <a:moveTo>
                    <a:pt x="123" y="0"/>
                  </a:moveTo>
                  <a:cubicBezTo>
                    <a:pt x="55" y="0"/>
                    <a:pt x="0" y="56"/>
                    <a:pt x="0" y="124"/>
                  </a:cubicBezTo>
                  <a:cubicBezTo>
                    <a:pt x="0" y="192"/>
                    <a:pt x="55" y="248"/>
                    <a:pt x="123" y="248"/>
                  </a:cubicBezTo>
                  <a:cubicBezTo>
                    <a:pt x="192" y="248"/>
                    <a:pt x="247" y="192"/>
                    <a:pt x="247" y="124"/>
                  </a:cubicBezTo>
                  <a:cubicBezTo>
                    <a:pt x="247" y="56"/>
                    <a:pt x="192" y="0"/>
                    <a:pt x="123" y="0"/>
                  </a:cubicBezTo>
                  <a:close/>
                  <a:moveTo>
                    <a:pt x="123" y="224"/>
                  </a:moveTo>
                  <a:cubicBezTo>
                    <a:pt x="68" y="224"/>
                    <a:pt x="23" y="179"/>
                    <a:pt x="23" y="124"/>
                  </a:cubicBezTo>
                  <a:cubicBezTo>
                    <a:pt x="23" y="69"/>
                    <a:pt x="68" y="24"/>
                    <a:pt x="123" y="24"/>
                  </a:cubicBezTo>
                  <a:cubicBezTo>
                    <a:pt x="179" y="24"/>
                    <a:pt x="223" y="69"/>
                    <a:pt x="223" y="124"/>
                  </a:cubicBezTo>
                  <a:cubicBezTo>
                    <a:pt x="223" y="179"/>
                    <a:pt x="179" y="224"/>
                    <a:pt x="123" y="224"/>
                  </a:cubicBezTo>
                  <a:close/>
                </a:path>
              </a:pathLst>
            </a:custGeom>
            <a:solidFill>
              <a:srgbClr val="E19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0" name="Freeform 601"/>
            <p:cNvSpPr>
              <a:spLocks noEditPoints="1"/>
            </p:cNvSpPr>
            <p:nvPr/>
          </p:nvSpPr>
          <p:spPr bwMode="auto">
            <a:xfrm>
              <a:off x="15430500" y="2972498"/>
              <a:ext cx="954088" cy="957263"/>
            </a:xfrm>
            <a:custGeom>
              <a:avLst/>
              <a:gdLst>
                <a:gd name="T0" fmla="*/ 111 w 223"/>
                <a:gd name="T1" fmla="*/ 0 h 224"/>
                <a:gd name="T2" fmla="*/ 0 w 223"/>
                <a:gd name="T3" fmla="*/ 112 h 224"/>
                <a:gd name="T4" fmla="*/ 111 w 223"/>
                <a:gd name="T5" fmla="*/ 224 h 224"/>
                <a:gd name="T6" fmla="*/ 223 w 223"/>
                <a:gd name="T7" fmla="*/ 112 h 224"/>
                <a:gd name="T8" fmla="*/ 111 w 223"/>
                <a:gd name="T9" fmla="*/ 0 h 224"/>
                <a:gd name="T10" fmla="*/ 111 w 223"/>
                <a:gd name="T11" fmla="*/ 213 h 224"/>
                <a:gd name="T12" fmla="*/ 11 w 223"/>
                <a:gd name="T13" fmla="*/ 113 h 224"/>
                <a:gd name="T14" fmla="*/ 111 w 223"/>
                <a:gd name="T15" fmla="*/ 13 h 224"/>
                <a:gd name="T16" fmla="*/ 211 w 223"/>
                <a:gd name="T17" fmla="*/ 113 h 224"/>
                <a:gd name="T18" fmla="*/ 111 w 223"/>
                <a:gd name="T19" fmla="*/ 21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3" h="224">
                  <a:moveTo>
                    <a:pt x="111" y="0"/>
                  </a:moveTo>
                  <a:cubicBezTo>
                    <a:pt x="50" y="0"/>
                    <a:pt x="0" y="50"/>
                    <a:pt x="0" y="112"/>
                  </a:cubicBezTo>
                  <a:cubicBezTo>
                    <a:pt x="0" y="174"/>
                    <a:pt x="50" y="224"/>
                    <a:pt x="111" y="224"/>
                  </a:cubicBezTo>
                  <a:cubicBezTo>
                    <a:pt x="173" y="224"/>
                    <a:pt x="223" y="174"/>
                    <a:pt x="223" y="112"/>
                  </a:cubicBezTo>
                  <a:cubicBezTo>
                    <a:pt x="223" y="50"/>
                    <a:pt x="173" y="0"/>
                    <a:pt x="111" y="0"/>
                  </a:cubicBezTo>
                  <a:close/>
                  <a:moveTo>
                    <a:pt x="111" y="213"/>
                  </a:moveTo>
                  <a:cubicBezTo>
                    <a:pt x="56" y="213"/>
                    <a:pt x="11" y="168"/>
                    <a:pt x="11" y="113"/>
                  </a:cubicBezTo>
                  <a:cubicBezTo>
                    <a:pt x="11" y="58"/>
                    <a:pt x="56" y="13"/>
                    <a:pt x="111" y="13"/>
                  </a:cubicBezTo>
                  <a:cubicBezTo>
                    <a:pt x="167" y="13"/>
                    <a:pt x="211" y="58"/>
                    <a:pt x="211" y="113"/>
                  </a:cubicBezTo>
                  <a:cubicBezTo>
                    <a:pt x="211" y="168"/>
                    <a:pt x="167" y="213"/>
                    <a:pt x="111" y="213"/>
                  </a:cubicBez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1" name="Freeform 602"/>
            <p:cNvSpPr>
              <a:spLocks/>
            </p:cNvSpPr>
            <p:nvPr/>
          </p:nvSpPr>
          <p:spPr bwMode="auto">
            <a:xfrm>
              <a:off x="15867062" y="3121723"/>
              <a:ext cx="80963" cy="333375"/>
            </a:xfrm>
            <a:custGeom>
              <a:avLst/>
              <a:gdLst>
                <a:gd name="T0" fmla="*/ 24 w 51"/>
                <a:gd name="T1" fmla="*/ 0 h 210"/>
                <a:gd name="T2" fmla="*/ 0 w 51"/>
                <a:gd name="T3" fmla="*/ 210 h 210"/>
                <a:gd name="T4" fmla="*/ 24 w 51"/>
                <a:gd name="T5" fmla="*/ 210 h 210"/>
                <a:gd name="T6" fmla="*/ 51 w 51"/>
                <a:gd name="T7" fmla="*/ 210 h 210"/>
                <a:gd name="T8" fmla="*/ 24 w 51"/>
                <a:gd name="T9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10">
                  <a:moveTo>
                    <a:pt x="24" y="0"/>
                  </a:moveTo>
                  <a:lnTo>
                    <a:pt x="0" y="210"/>
                  </a:lnTo>
                  <a:lnTo>
                    <a:pt x="24" y="210"/>
                  </a:lnTo>
                  <a:lnTo>
                    <a:pt x="51" y="21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EB22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2" name="Freeform 603"/>
            <p:cNvSpPr>
              <a:spLocks/>
            </p:cNvSpPr>
            <p:nvPr/>
          </p:nvSpPr>
          <p:spPr bwMode="auto">
            <a:xfrm>
              <a:off x="15576550" y="3416998"/>
              <a:ext cx="328613" cy="77788"/>
            </a:xfrm>
            <a:custGeom>
              <a:avLst/>
              <a:gdLst>
                <a:gd name="T0" fmla="*/ 0 w 207"/>
                <a:gd name="T1" fmla="*/ 24 h 49"/>
                <a:gd name="T2" fmla="*/ 207 w 207"/>
                <a:gd name="T3" fmla="*/ 49 h 49"/>
                <a:gd name="T4" fmla="*/ 207 w 207"/>
                <a:gd name="T5" fmla="*/ 24 h 49"/>
                <a:gd name="T6" fmla="*/ 207 w 207"/>
                <a:gd name="T7" fmla="*/ 0 h 49"/>
                <a:gd name="T8" fmla="*/ 0 w 207"/>
                <a:gd name="T9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49">
                  <a:moveTo>
                    <a:pt x="0" y="24"/>
                  </a:moveTo>
                  <a:lnTo>
                    <a:pt x="207" y="49"/>
                  </a:lnTo>
                  <a:lnTo>
                    <a:pt x="207" y="24"/>
                  </a:lnTo>
                  <a:lnTo>
                    <a:pt x="207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EB22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3" name="Oval 604"/>
            <p:cNvSpPr>
              <a:spLocks noChangeArrowheads="1"/>
            </p:cNvSpPr>
            <p:nvPr/>
          </p:nvSpPr>
          <p:spPr bwMode="auto">
            <a:xfrm>
              <a:off x="15859125" y="3409061"/>
              <a:ext cx="98425" cy="93663"/>
            </a:xfrm>
            <a:prstGeom prst="ellipse">
              <a:avLst/>
            </a:pr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4" name="Freeform 605"/>
            <p:cNvSpPr>
              <a:spLocks/>
            </p:cNvSpPr>
            <p:nvPr/>
          </p:nvSpPr>
          <p:spPr bwMode="auto">
            <a:xfrm>
              <a:off x="15892462" y="3848798"/>
              <a:ext cx="30163" cy="47625"/>
            </a:xfrm>
            <a:custGeom>
              <a:avLst/>
              <a:gdLst>
                <a:gd name="T0" fmla="*/ 0 w 19"/>
                <a:gd name="T1" fmla="*/ 0 h 30"/>
                <a:gd name="T2" fmla="*/ 0 w 19"/>
                <a:gd name="T3" fmla="*/ 30 h 30"/>
                <a:gd name="T4" fmla="*/ 8 w 19"/>
                <a:gd name="T5" fmla="*/ 30 h 30"/>
                <a:gd name="T6" fmla="*/ 19 w 19"/>
                <a:gd name="T7" fmla="*/ 30 h 30"/>
                <a:gd name="T8" fmla="*/ 19 w 19"/>
                <a:gd name="T9" fmla="*/ 0 h 30"/>
                <a:gd name="T10" fmla="*/ 8 w 19"/>
                <a:gd name="T11" fmla="*/ 0 h 30"/>
                <a:gd name="T12" fmla="*/ 0 w 1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0">
                  <a:moveTo>
                    <a:pt x="0" y="0"/>
                  </a:moveTo>
                  <a:lnTo>
                    <a:pt x="0" y="30"/>
                  </a:lnTo>
                  <a:lnTo>
                    <a:pt x="8" y="30"/>
                  </a:lnTo>
                  <a:lnTo>
                    <a:pt x="19" y="30"/>
                  </a:lnTo>
                  <a:lnTo>
                    <a:pt x="19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5" name="Freeform 606"/>
            <p:cNvSpPr>
              <a:spLocks/>
            </p:cNvSpPr>
            <p:nvPr/>
          </p:nvSpPr>
          <p:spPr bwMode="auto">
            <a:xfrm>
              <a:off x="15674975" y="3066161"/>
              <a:ext cx="46038" cy="55563"/>
            </a:xfrm>
            <a:custGeom>
              <a:avLst/>
              <a:gdLst>
                <a:gd name="T0" fmla="*/ 24 w 29"/>
                <a:gd name="T1" fmla="*/ 30 h 35"/>
                <a:gd name="T2" fmla="*/ 29 w 29"/>
                <a:gd name="T3" fmla="*/ 27 h 35"/>
                <a:gd name="T4" fmla="*/ 16 w 29"/>
                <a:gd name="T5" fmla="*/ 0 h 35"/>
                <a:gd name="T6" fmla="*/ 8 w 29"/>
                <a:gd name="T7" fmla="*/ 6 h 35"/>
                <a:gd name="T8" fmla="*/ 0 w 29"/>
                <a:gd name="T9" fmla="*/ 8 h 35"/>
                <a:gd name="T10" fmla="*/ 16 w 29"/>
                <a:gd name="T11" fmla="*/ 35 h 35"/>
                <a:gd name="T12" fmla="*/ 24 w 29"/>
                <a:gd name="T13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4" y="30"/>
                  </a:moveTo>
                  <a:lnTo>
                    <a:pt x="29" y="27"/>
                  </a:lnTo>
                  <a:lnTo>
                    <a:pt x="16" y="0"/>
                  </a:lnTo>
                  <a:lnTo>
                    <a:pt x="8" y="6"/>
                  </a:lnTo>
                  <a:lnTo>
                    <a:pt x="0" y="8"/>
                  </a:lnTo>
                  <a:lnTo>
                    <a:pt x="16" y="35"/>
                  </a:lnTo>
                  <a:lnTo>
                    <a:pt x="24" y="3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6" name="Freeform 607"/>
            <p:cNvSpPr>
              <a:spLocks/>
            </p:cNvSpPr>
            <p:nvPr/>
          </p:nvSpPr>
          <p:spPr bwMode="auto">
            <a:xfrm>
              <a:off x="15520987" y="3224911"/>
              <a:ext cx="55563" cy="46038"/>
            </a:xfrm>
            <a:custGeom>
              <a:avLst/>
              <a:gdLst>
                <a:gd name="T0" fmla="*/ 3 w 35"/>
                <a:gd name="T1" fmla="*/ 5 h 29"/>
                <a:gd name="T2" fmla="*/ 0 w 35"/>
                <a:gd name="T3" fmla="*/ 13 h 29"/>
                <a:gd name="T4" fmla="*/ 24 w 35"/>
                <a:gd name="T5" fmla="*/ 29 h 29"/>
                <a:gd name="T6" fmla="*/ 30 w 35"/>
                <a:gd name="T7" fmla="*/ 21 h 29"/>
                <a:gd name="T8" fmla="*/ 35 w 35"/>
                <a:gd name="T9" fmla="*/ 13 h 29"/>
                <a:gd name="T10" fmla="*/ 8 w 35"/>
                <a:gd name="T11" fmla="*/ 0 h 29"/>
                <a:gd name="T12" fmla="*/ 3 w 35"/>
                <a:gd name="T1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9">
                  <a:moveTo>
                    <a:pt x="3" y="5"/>
                  </a:moveTo>
                  <a:lnTo>
                    <a:pt x="0" y="13"/>
                  </a:lnTo>
                  <a:lnTo>
                    <a:pt x="24" y="29"/>
                  </a:lnTo>
                  <a:lnTo>
                    <a:pt x="30" y="21"/>
                  </a:lnTo>
                  <a:lnTo>
                    <a:pt x="35" y="13"/>
                  </a:lnTo>
                  <a:lnTo>
                    <a:pt x="8" y="0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7" name="Freeform 609"/>
            <p:cNvSpPr>
              <a:spLocks/>
            </p:cNvSpPr>
            <p:nvPr/>
          </p:nvSpPr>
          <p:spPr bwMode="auto">
            <a:xfrm>
              <a:off x="15465424" y="3442398"/>
              <a:ext cx="50800" cy="25400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16 h 16"/>
                <a:gd name="T4" fmla="*/ 32 w 32"/>
                <a:gd name="T5" fmla="*/ 16 h 16"/>
                <a:gd name="T6" fmla="*/ 32 w 32"/>
                <a:gd name="T7" fmla="*/ 8 h 16"/>
                <a:gd name="T8" fmla="*/ 32 w 32"/>
                <a:gd name="T9" fmla="*/ 0 h 16"/>
                <a:gd name="T10" fmla="*/ 0 w 32"/>
                <a:gd name="T11" fmla="*/ 0 h 16"/>
                <a:gd name="T12" fmla="*/ 0 w 32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8" name="Freeform 610"/>
            <p:cNvSpPr>
              <a:spLocks/>
            </p:cNvSpPr>
            <p:nvPr/>
          </p:nvSpPr>
          <p:spPr bwMode="auto">
            <a:xfrm>
              <a:off x="15520987" y="3639248"/>
              <a:ext cx="55563" cy="47625"/>
            </a:xfrm>
            <a:custGeom>
              <a:avLst/>
              <a:gdLst>
                <a:gd name="T0" fmla="*/ 24 w 35"/>
                <a:gd name="T1" fmla="*/ 0 h 30"/>
                <a:gd name="T2" fmla="*/ 0 w 35"/>
                <a:gd name="T3" fmla="*/ 16 h 30"/>
                <a:gd name="T4" fmla="*/ 3 w 35"/>
                <a:gd name="T5" fmla="*/ 22 h 30"/>
                <a:gd name="T6" fmla="*/ 8 w 35"/>
                <a:gd name="T7" fmla="*/ 30 h 30"/>
                <a:gd name="T8" fmla="*/ 35 w 35"/>
                <a:gd name="T9" fmla="*/ 14 h 30"/>
                <a:gd name="T10" fmla="*/ 30 w 35"/>
                <a:gd name="T11" fmla="*/ 8 h 30"/>
                <a:gd name="T12" fmla="*/ 24 w 35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24" y="0"/>
                  </a:moveTo>
                  <a:lnTo>
                    <a:pt x="0" y="16"/>
                  </a:lnTo>
                  <a:lnTo>
                    <a:pt x="3" y="22"/>
                  </a:lnTo>
                  <a:lnTo>
                    <a:pt x="8" y="30"/>
                  </a:lnTo>
                  <a:lnTo>
                    <a:pt x="35" y="14"/>
                  </a:lnTo>
                  <a:lnTo>
                    <a:pt x="30" y="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9" name="Freeform 611"/>
            <p:cNvSpPr>
              <a:spLocks/>
            </p:cNvSpPr>
            <p:nvPr/>
          </p:nvSpPr>
          <p:spPr bwMode="auto">
            <a:xfrm>
              <a:off x="15674974" y="3788473"/>
              <a:ext cx="46038" cy="55563"/>
            </a:xfrm>
            <a:custGeom>
              <a:avLst/>
              <a:gdLst>
                <a:gd name="T0" fmla="*/ 16 w 29"/>
                <a:gd name="T1" fmla="*/ 0 h 35"/>
                <a:gd name="T2" fmla="*/ 0 w 29"/>
                <a:gd name="T3" fmla="*/ 25 h 35"/>
                <a:gd name="T4" fmla="*/ 8 w 29"/>
                <a:gd name="T5" fmla="*/ 30 h 35"/>
                <a:gd name="T6" fmla="*/ 16 w 29"/>
                <a:gd name="T7" fmla="*/ 35 h 35"/>
                <a:gd name="T8" fmla="*/ 29 w 29"/>
                <a:gd name="T9" fmla="*/ 8 h 35"/>
                <a:gd name="T10" fmla="*/ 24 w 29"/>
                <a:gd name="T11" fmla="*/ 3 h 35"/>
                <a:gd name="T12" fmla="*/ 16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16" y="0"/>
                  </a:moveTo>
                  <a:lnTo>
                    <a:pt x="0" y="25"/>
                  </a:lnTo>
                  <a:lnTo>
                    <a:pt x="8" y="30"/>
                  </a:lnTo>
                  <a:lnTo>
                    <a:pt x="16" y="35"/>
                  </a:lnTo>
                  <a:lnTo>
                    <a:pt x="29" y="8"/>
                  </a:lnTo>
                  <a:lnTo>
                    <a:pt x="24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0" name="Freeform 612"/>
            <p:cNvSpPr>
              <a:spLocks/>
            </p:cNvSpPr>
            <p:nvPr/>
          </p:nvSpPr>
          <p:spPr bwMode="auto">
            <a:xfrm>
              <a:off x="16094074" y="3788473"/>
              <a:ext cx="46038" cy="55563"/>
            </a:xfrm>
            <a:custGeom>
              <a:avLst/>
              <a:gdLst>
                <a:gd name="T0" fmla="*/ 5 w 29"/>
                <a:gd name="T1" fmla="*/ 3 h 35"/>
                <a:gd name="T2" fmla="*/ 0 w 29"/>
                <a:gd name="T3" fmla="*/ 8 h 35"/>
                <a:gd name="T4" fmla="*/ 13 w 29"/>
                <a:gd name="T5" fmla="*/ 35 h 35"/>
                <a:gd name="T6" fmla="*/ 21 w 29"/>
                <a:gd name="T7" fmla="*/ 30 h 35"/>
                <a:gd name="T8" fmla="*/ 29 w 29"/>
                <a:gd name="T9" fmla="*/ 25 h 35"/>
                <a:gd name="T10" fmla="*/ 13 w 29"/>
                <a:gd name="T11" fmla="*/ 0 h 35"/>
                <a:gd name="T12" fmla="*/ 5 w 29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5" y="3"/>
                  </a:moveTo>
                  <a:lnTo>
                    <a:pt x="0" y="8"/>
                  </a:lnTo>
                  <a:lnTo>
                    <a:pt x="13" y="35"/>
                  </a:lnTo>
                  <a:lnTo>
                    <a:pt x="21" y="30"/>
                  </a:lnTo>
                  <a:lnTo>
                    <a:pt x="29" y="25"/>
                  </a:lnTo>
                  <a:lnTo>
                    <a:pt x="13" y="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1" name="Freeform 613"/>
            <p:cNvSpPr>
              <a:spLocks/>
            </p:cNvSpPr>
            <p:nvPr/>
          </p:nvSpPr>
          <p:spPr bwMode="auto">
            <a:xfrm>
              <a:off x="16238537" y="3639248"/>
              <a:ext cx="55563" cy="47625"/>
            </a:xfrm>
            <a:custGeom>
              <a:avLst/>
              <a:gdLst>
                <a:gd name="T0" fmla="*/ 6 w 35"/>
                <a:gd name="T1" fmla="*/ 8 h 30"/>
                <a:gd name="T2" fmla="*/ 0 w 35"/>
                <a:gd name="T3" fmla="*/ 14 h 30"/>
                <a:gd name="T4" fmla="*/ 27 w 35"/>
                <a:gd name="T5" fmla="*/ 30 h 30"/>
                <a:gd name="T6" fmla="*/ 33 w 35"/>
                <a:gd name="T7" fmla="*/ 22 h 30"/>
                <a:gd name="T8" fmla="*/ 35 w 35"/>
                <a:gd name="T9" fmla="*/ 16 h 30"/>
                <a:gd name="T10" fmla="*/ 8 w 35"/>
                <a:gd name="T11" fmla="*/ 0 h 30"/>
                <a:gd name="T12" fmla="*/ 6 w 35"/>
                <a:gd name="T13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6" y="8"/>
                  </a:moveTo>
                  <a:lnTo>
                    <a:pt x="0" y="14"/>
                  </a:lnTo>
                  <a:lnTo>
                    <a:pt x="27" y="30"/>
                  </a:lnTo>
                  <a:lnTo>
                    <a:pt x="33" y="22"/>
                  </a:lnTo>
                  <a:lnTo>
                    <a:pt x="35" y="16"/>
                  </a:lnTo>
                  <a:lnTo>
                    <a:pt x="8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2" name="Freeform 614"/>
            <p:cNvSpPr>
              <a:spLocks/>
            </p:cNvSpPr>
            <p:nvPr/>
          </p:nvSpPr>
          <p:spPr bwMode="auto">
            <a:xfrm>
              <a:off x="16298862" y="3442398"/>
              <a:ext cx="47625" cy="25400"/>
            </a:xfrm>
            <a:custGeom>
              <a:avLst/>
              <a:gdLst>
                <a:gd name="T0" fmla="*/ 0 w 30"/>
                <a:gd name="T1" fmla="*/ 0 h 16"/>
                <a:gd name="T2" fmla="*/ 0 w 30"/>
                <a:gd name="T3" fmla="*/ 8 h 16"/>
                <a:gd name="T4" fmla="*/ 0 w 30"/>
                <a:gd name="T5" fmla="*/ 16 h 16"/>
                <a:gd name="T6" fmla="*/ 30 w 30"/>
                <a:gd name="T7" fmla="*/ 16 h 16"/>
                <a:gd name="T8" fmla="*/ 30 w 30"/>
                <a:gd name="T9" fmla="*/ 8 h 16"/>
                <a:gd name="T10" fmla="*/ 30 w 30"/>
                <a:gd name="T11" fmla="*/ 0 h 16"/>
                <a:gd name="T12" fmla="*/ 0 w 3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30" y="16"/>
                  </a:lnTo>
                  <a:lnTo>
                    <a:pt x="30" y="8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3" name="Freeform 615"/>
            <p:cNvSpPr>
              <a:spLocks/>
            </p:cNvSpPr>
            <p:nvPr/>
          </p:nvSpPr>
          <p:spPr bwMode="auto">
            <a:xfrm>
              <a:off x="16238537" y="3224911"/>
              <a:ext cx="55563" cy="46038"/>
            </a:xfrm>
            <a:custGeom>
              <a:avLst/>
              <a:gdLst>
                <a:gd name="T0" fmla="*/ 27 w 35"/>
                <a:gd name="T1" fmla="*/ 0 h 29"/>
                <a:gd name="T2" fmla="*/ 0 w 35"/>
                <a:gd name="T3" fmla="*/ 13 h 29"/>
                <a:gd name="T4" fmla="*/ 6 w 35"/>
                <a:gd name="T5" fmla="*/ 21 h 29"/>
                <a:gd name="T6" fmla="*/ 8 w 35"/>
                <a:gd name="T7" fmla="*/ 29 h 29"/>
                <a:gd name="T8" fmla="*/ 35 w 35"/>
                <a:gd name="T9" fmla="*/ 13 h 29"/>
                <a:gd name="T10" fmla="*/ 33 w 35"/>
                <a:gd name="T11" fmla="*/ 5 h 29"/>
                <a:gd name="T12" fmla="*/ 27 w 3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9">
                  <a:moveTo>
                    <a:pt x="27" y="0"/>
                  </a:moveTo>
                  <a:lnTo>
                    <a:pt x="0" y="13"/>
                  </a:lnTo>
                  <a:lnTo>
                    <a:pt x="6" y="21"/>
                  </a:lnTo>
                  <a:lnTo>
                    <a:pt x="8" y="29"/>
                  </a:lnTo>
                  <a:lnTo>
                    <a:pt x="35" y="13"/>
                  </a:lnTo>
                  <a:lnTo>
                    <a:pt x="33" y="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4" name="Freeform 616"/>
            <p:cNvSpPr>
              <a:spLocks/>
            </p:cNvSpPr>
            <p:nvPr/>
          </p:nvSpPr>
          <p:spPr bwMode="auto">
            <a:xfrm>
              <a:off x="16094074" y="3066161"/>
              <a:ext cx="46038" cy="55563"/>
            </a:xfrm>
            <a:custGeom>
              <a:avLst/>
              <a:gdLst>
                <a:gd name="T0" fmla="*/ 13 w 29"/>
                <a:gd name="T1" fmla="*/ 35 h 35"/>
                <a:gd name="T2" fmla="*/ 29 w 29"/>
                <a:gd name="T3" fmla="*/ 8 h 35"/>
                <a:gd name="T4" fmla="*/ 21 w 29"/>
                <a:gd name="T5" fmla="*/ 6 h 35"/>
                <a:gd name="T6" fmla="*/ 13 w 29"/>
                <a:gd name="T7" fmla="*/ 0 h 35"/>
                <a:gd name="T8" fmla="*/ 0 w 29"/>
                <a:gd name="T9" fmla="*/ 27 h 35"/>
                <a:gd name="T10" fmla="*/ 5 w 29"/>
                <a:gd name="T11" fmla="*/ 30 h 35"/>
                <a:gd name="T12" fmla="*/ 13 w 29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13" y="35"/>
                  </a:moveTo>
                  <a:lnTo>
                    <a:pt x="29" y="8"/>
                  </a:lnTo>
                  <a:lnTo>
                    <a:pt x="21" y="6"/>
                  </a:lnTo>
                  <a:lnTo>
                    <a:pt x="13" y="0"/>
                  </a:lnTo>
                  <a:lnTo>
                    <a:pt x="0" y="27"/>
                  </a:lnTo>
                  <a:lnTo>
                    <a:pt x="5" y="30"/>
                  </a:lnTo>
                  <a:lnTo>
                    <a:pt x="13" y="35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5" name="Freeform 617"/>
            <p:cNvSpPr>
              <a:spLocks/>
            </p:cNvSpPr>
            <p:nvPr/>
          </p:nvSpPr>
          <p:spPr bwMode="auto">
            <a:xfrm>
              <a:off x="15892462" y="3015361"/>
              <a:ext cx="30163" cy="46038"/>
            </a:xfrm>
            <a:custGeom>
              <a:avLst/>
              <a:gdLst>
                <a:gd name="T0" fmla="*/ 0 w 19"/>
                <a:gd name="T1" fmla="*/ 0 h 29"/>
                <a:gd name="T2" fmla="*/ 0 w 19"/>
                <a:gd name="T3" fmla="*/ 29 h 29"/>
                <a:gd name="T4" fmla="*/ 8 w 19"/>
                <a:gd name="T5" fmla="*/ 29 h 29"/>
                <a:gd name="T6" fmla="*/ 19 w 19"/>
                <a:gd name="T7" fmla="*/ 29 h 29"/>
                <a:gd name="T8" fmla="*/ 19 w 19"/>
                <a:gd name="T9" fmla="*/ 0 h 29"/>
                <a:gd name="T10" fmla="*/ 8 w 19"/>
                <a:gd name="T11" fmla="*/ 0 h 29"/>
                <a:gd name="T12" fmla="*/ 0 w 19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9">
                  <a:moveTo>
                    <a:pt x="0" y="0"/>
                  </a:moveTo>
                  <a:lnTo>
                    <a:pt x="0" y="29"/>
                  </a:lnTo>
                  <a:lnTo>
                    <a:pt x="8" y="29"/>
                  </a:lnTo>
                  <a:lnTo>
                    <a:pt x="19" y="29"/>
                  </a:lnTo>
                  <a:lnTo>
                    <a:pt x="19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6" name="Freeform 618"/>
            <p:cNvSpPr>
              <a:spLocks/>
            </p:cNvSpPr>
            <p:nvPr/>
          </p:nvSpPr>
          <p:spPr bwMode="auto">
            <a:xfrm>
              <a:off x="15725774" y="2702623"/>
              <a:ext cx="363538" cy="171450"/>
            </a:xfrm>
            <a:custGeom>
              <a:avLst/>
              <a:gdLst>
                <a:gd name="T0" fmla="*/ 76 w 85"/>
                <a:gd name="T1" fmla="*/ 0 h 40"/>
                <a:gd name="T2" fmla="*/ 9 w 85"/>
                <a:gd name="T3" fmla="*/ 0 h 40"/>
                <a:gd name="T4" fmla="*/ 0 w 85"/>
                <a:gd name="T5" fmla="*/ 9 h 40"/>
                <a:gd name="T6" fmla="*/ 0 w 85"/>
                <a:gd name="T7" fmla="*/ 31 h 40"/>
                <a:gd name="T8" fmla="*/ 9 w 85"/>
                <a:gd name="T9" fmla="*/ 40 h 40"/>
                <a:gd name="T10" fmla="*/ 76 w 85"/>
                <a:gd name="T11" fmla="*/ 40 h 40"/>
                <a:gd name="T12" fmla="*/ 85 w 85"/>
                <a:gd name="T13" fmla="*/ 31 h 40"/>
                <a:gd name="T14" fmla="*/ 85 w 85"/>
                <a:gd name="T15" fmla="*/ 9 h 40"/>
                <a:gd name="T16" fmla="*/ 76 w 85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0">
                  <a:moveTo>
                    <a:pt x="76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4" y="40"/>
                    <a:pt x="9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81" y="40"/>
                    <a:pt x="85" y="36"/>
                    <a:pt x="85" y="31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4"/>
                    <a:pt x="81" y="0"/>
                    <a:pt x="76" y="0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7" name="Freeform 619"/>
            <p:cNvSpPr>
              <a:spLocks/>
            </p:cNvSpPr>
            <p:nvPr/>
          </p:nvSpPr>
          <p:spPr bwMode="auto">
            <a:xfrm>
              <a:off x="15755937" y="2728023"/>
              <a:ext cx="20638" cy="120650"/>
            </a:xfrm>
            <a:custGeom>
              <a:avLst/>
              <a:gdLst>
                <a:gd name="T0" fmla="*/ 4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4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4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4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5" y="28"/>
                    <a:pt x="4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8" name="Freeform 620"/>
            <p:cNvSpPr>
              <a:spLocks/>
            </p:cNvSpPr>
            <p:nvPr/>
          </p:nvSpPr>
          <p:spPr bwMode="auto">
            <a:xfrm>
              <a:off x="15803562" y="2728023"/>
              <a:ext cx="20638" cy="120650"/>
            </a:xfrm>
            <a:custGeom>
              <a:avLst/>
              <a:gdLst>
                <a:gd name="T0" fmla="*/ 3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3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3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4" y="28"/>
                    <a:pt x="3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9" name="Freeform 621"/>
            <p:cNvSpPr>
              <a:spLocks/>
            </p:cNvSpPr>
            <p:nvPr/>
          </p:nvSpPr>
          <p:spPr bwMode="auto">
            <a:xfrm>
              <a:off x="15849599" y="2728023"/>
              <a:ext cx="22225" cy="120650"/>
            </a:xfrm>
            <a:custGeom>
              <a:avLst/>
              <a:gdLst>
                <a:gd name="T0" fmla="*/ 3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3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3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4" y="28"/>
                    <a:pt x="3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0" name="Freeform 622"/>
            <p:cNvSpPr>
              <a:spLocks/>
            </p:cNvSpPr>
            <p:nvPr/>
          </p:nvSpPr>
          <p:spPr bwMode="auto">
            <a:xfrm>
              <a:off x="15897224" y="2728023"/>
              <a:ext cx="20638" cy="120650"/>
            </a:xfrm>
            <a:custGeom>
              <a:avLst/>
              <a:gdLst>
                <a:gd name="T0" fmla="*/ 3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3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3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4" y="28"/>
                    <a:pt x="3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1" name="Freeform 623"/>
            <p:cNvSpPr>
              <a:spLocks/>
            </p:cNvSpPr>
            <p:nvPr/>
          </p:nvSpPr>
          <p:spPr bwMode="auto">
            <a:xfrm>
              <a:off x="15944849" y="2728023"/>
              <a:ext cx="20638" cy="120650"/>
            </a:xfrm>
            <a:custGeom>
              <a:avLst/>
              <a:gdLst>
                <a:gd name="T0" fmla="*/ 3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3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3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0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4" y="28"/>
                    <a:pt x="3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2" name="Freeform 624"/>
            <p:cNvSpPr>
              <a:spLocks/>
            </p:cNvSpPr>
            <p:nvPr/>
          </p:nvSpPr>
          <p:spPr bwMode="auto">
            <a:xfrm>
              <a:off x="15986124" y="2728023"/>
              <a:ext cx="26988" cy="120650"/>
            </a:xfrm>
            <a:custGeom>
              <a:avLst/>
              <a:gdLst>
                <a:gd name="T0" fmla="*/ 4 w 6"/>
                <a:gd name="T1" fmla="*/ 28 h 28"/>
                <a:gd name="T2" fmla="*/ 2 w 6"/>
                <a:gd name="T3" fmla="*/ 28 h 28"/>
                <a:gd name="T4" fmla="*/ 0 w 6"/>
                <a:gd name="T5" fmla="*/ 26 h 28"/>
                <a:gd name="T6" fmla="*/ 0 w 6"/>
                <a:gd name="T7" fmla="*/ 2 h 28"/>
                <a:gd name="T8" fmla="*/ 2 w 6"/>
                <a:gd name="T9" fmla="*/ 0 h 28"/>
                <a:gd name="T10" fmla="*/ 4 w 6"/>
                <a:gd name="T11" fmla="*/ 0 h 28"/>
                <a:gd name="T12" fmla="*/ 6 w 6"/>
                <a:gd name="T13" fmla="*/ 2 h 28"/>
                <a:gd name="T14" fmla="*/ 6 w 6"/>
                <a:gd name="T15" fmla="*/ 26 h 28"/>
                <a:gd name="T16" fmla="*/ 4 w 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8">
                  <a:moveTo>
                    <a:pt x="4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5" y="28"/>
                    <a:pt x="4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3" name="Freeform 625"/>
            <p:cNvSpPr>
              <a:spLocks/>
            </p:cNvSpPr>
            <p:nvPr/>
          </p:nvSpPr>
          <p:spPr bwMode="auto">
            <a:xfrm>
              <a:off x="16033749" y="2728023"/>
              <a:ext cx="25400" cy="120650"/>
            </a:xfrm>
            <a:custGeom>
              <a:avLst/>
              <a:gdLst>
                <a:gd name="T0" fmla="*/ 4 w 6"/>
                <a:gd name="T1" fmla="*/ 28 h 28"/>
                <a:gd name="T2" fmla="*/ 2 w 6"/>
                <a:gd name="T3" fmla="*/ 28 h 28"/>
                <a:gd name="T4" fmla="*/ 0 w 6"/>
                <a:gd name="T5" fmla="*/ 26 h 28"/>
                <a:gd name="T6" fmla="*/ 0 w 6"/>
                <a:gd name="T7" fmla="*/ 2 h 28"/>
                <a:gd name="T8" fmla="*/ 2 w 6"/>
                <a:gd name="T9" fmla="*/ 0 h 28"/>
                <a:gd name="T10" fmla="*/ 4 w 6"/>
                <a:gd name="T11" fmla="*/ 0 h 28"/>
                <a:gd name="T12" fmla="*/ 6 w 6"/>
                <a:gd name="T13" fmla="*/ 2 h 28"/>
                <a:gd name="T14" fmla="*/ 6 w 6"/>
                <a:gd name="T15" fmla="*/ 26 h 28"/>
                <a:gd name="T16" fmla="*/ 4 w 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8">
                  <a:moveTo>
                    <a:pt x="4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5" y="28"/>
                    <a:pt x="4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334" name="กลุ่ม 333"/>
          <p:cNvGrpSpPr/>
          <p:nvPr/>
        </p:nvGrpSpPr>
        <p:grpSpPr>
          <a:xfrm rot="386896">
            <a:off x="15464560" y="5978591"/>
            <a:ext cx="2462388" cy="2114834"/>
            <a:chOff x="15908338" y="6076950"/>
            <a:chExt cx="1192213" cy="1023938"/>
          </a:xfrm>
        </p:grpSpPr>
        <p:sp>
          <p:nvSpPr>
            <p:cNvPr id="335" name="Freeform 639"/>
            <p:cNvSpPr>
              <a:spLocks/>
            </p:cNvSpPr>
            <p:nvPr/>
          </p:nvSpPr>
          <p:spPr bwMode="auto">
            <a:xfrm>
              <a:off x="15908338" y="6076950"/>
              <a:ext cx="1192213" cy="1023938"/>
            </a:xfrm>
            <a:custGeom>
              <a:avLst/>
              <a:gdLst>
                <a:gd name="T0" fmla="*/ 106 w 106"/>
                <a:gd name="T1" fmla="*/ 82 h 91"/>
                <a:gd name="T2" fmla="*/ 96 w 106"/>
                <a:gd name="T3" fmla="*/ 91 h 91"/>
                <a:gd name="T4" fmla="*/ 9 w 106"/>
                <a:gd name="T5" fmla="*/ 91 h 91"/>
                <a:gd name="T6" fmla="*/ 0 w 106"/>
                <a:gd name="T7" fmla="*/ 82 h 91"/>
                <a:gd name="T8" fmla="*/ 0 w 106"/>
                <a:gd name="T9" fmla="*/ 9 h 91"/>
                <a:gd name="T10" fmla="*/ 9 w 106"/>
                <a:gd name="T11" fmla="*/ 0 h 91"/>
                <a:gd name="T12" fmla="*/ 96 w 106"/>
                <a:gd name="T13" fmla="*/ 0 h 91"/>
                <a:gd name="T14" fmla="*/ 106 w 106"/>
                <a:gd name="T15" fmla="*/ 9 h 91"/>
                <a:gd name="T16" fmla="*/ 106 w 106"/>
                <a:gd name="T17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91">
                  <a:moveTo>
                    <a:pt x="106" y="82"/>
                  </a:moveTo>
                  <a:cubicBezTo>
                    <a:pt x="106" y="87"/>
                    <a:pt x="101" y="91"/>
                    <a:pt x="96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4" y="91"/>
                    <a:pt x="0" y="87"/>
                    <a:pt x="0" y="8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0"/>
                    <a:pt x="106" y="4"/>
                    <a:pt x="106" y="9"/>
                  </a:cubicBezTo>
                  <a:lnTo>
                    <a:pt x="106" y="82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6" name="Rectangle 640"/>
            <p:cNvSpPr>
              <a:spLocks noChangeArrowheads="1"/>
            </p:cNvSpPr>
            <p:nvPr/>
          </p:nvSpPr>
          <p:spPr bwMode="auto">
            <a:xfrm>
              <a:off x="15908338" y="6223000"/>
              <a:ext cx="1192213" cy="123825"/>
            </a:xfrm>
            <a:prstGeom prst="rect">
              <a:avLst/>
            </a:prstGeom>
            <a:solidFill>
              <a:srgbClr val="366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7" name="Rectangle 641"/>
            <p:cNvSpPr>
              <a:spLocks noChangeArrowheads="1"/>
            </p:cNvSpPr>
            <p:nvPr/>
          </p:nvSpPr>
          <p:spPr bwMode="auto">
            <a:xfrm>
              <a:off x="16178213" y="6269038"/>
              <a:ext cx="5746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8" name="Rectangle 642"/>
            <p:cNvSpPr>
              <a:spLocks noChangeArrowheads="1"/>
            </p:cNvSpPr>
            <p:nvPr/>
          </p:nvSpPr>
          <p:spPr bwMode="auto">
            <a:xfrm>
              <a:off x="16775113" y="6269038"/>
              <a:ext cx="2698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9" name="Oval 643"/>
            <p:cNvSpPr>
              <a:spLocks noChangeArrowheads="1"/>
            </p:cNvSpPr>
            <p:nvPr/>
          </p:nvSpPr>
          <p:spPr bwMode="auto">
            <a:xfrm>
              <a:off x="15941676" y="6269038"/>
              <a:ext cx="46038" cy="33338"/>
            </a:xfrm>
            <a:prstGeom prst="ellipse">
              <a:avLst/>
            </a:prstGeom>
            <a:solidFill>
              <a:srgbClr val="497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0" name="Oval 644"/>
            <p:cNvSpPr>
              <a:spLocks noChangeArrowheads="1"/>
            </p:cNvSpPr>
            <p:nvPr/>
          </p:nvSpPr>
          <p:spPr bwMode="auto">
            <a:xfrm>
              <a:off x="15998826" y="6269038"/>
              <a:ext cx="33338" cy="33338"/>
            </a:xfrm>
            <a:prstGeom prst="ellipse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1" name="Oval 645"/>
            <p:cNvSpPr>
              <a:spLocks noChangeArrowheads="1"/>
            </p:cNvSpPr>
            <p:nvPr/>
          </p:nvSpPr>
          <p:spPr bwMode="auto">
            <a:xfrm>
              <a:off x="16043276" y="6269038"/>
              <a:ext cx="46038" cy="33338"/>
            </a:xfrm>
            <a:prstGeom prst="ellipse">
              <a:avLst/>
            </a:prstGeom>
            <a:solidFill>
              <a:srgbClr val="F8D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2" name="Rectangle 646"/>
            <p:cNvSpPr>
              <a:spLocks noChangeArrowheads="1"/>
            </p:cNvSpPr>
            <p:nvPr/>
          </p:nvSpPr>
          <p:spPr bwMode="auto">
            <a:xfrm>
              <a:off x="16032163" y="6751638"/>
              <a:ext cx="933450" cy="23813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3" name="Rectangle 647"/>
            <p:cNvSpPr>
              <a:spLocks noChangeArrowheads="1"/>
            </p:cNvSpPr>
            <p:nvPr/>
          </p:nvSpPr>
          <p:spPr bwMode="auto">
            <a:xfrm>
              <a:off x="16032163" y="678656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4" name="Rectangle 648"/>
            <p:cNvSpPr>
              <a:spLocks noChangeArrowheads="1"/>
            </p:cNvSpPr>
            <p:nvPr/>
          </p:nvSpPr>
          <p:spPr bwMode="auto">
            <a:xfrm>
              <a:off x="16032163" y="683101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5" name="Rectangle 649"/>
            <p:cNvSpPr>
              <a:spLocks noChangeArrowheads="1"/>
            </p:cNvSpPr>
            <p:nvPr/>
          </p:nvSpPr>
          <p:spPr bwMode="auto">
            <a:xfrm>
              <a:off x="16032163" y="687546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6" name="Rectangle 650"/>
            <p:cNvSpPr>
              <a:spLocks noChangeArrowheads="1"/>
            </p:cNvSpPr>
            <p:nvPr/>
          </p:nvSpPr>
          <p:spPr bwMode="auto">
            <a:xfrm>
              <a:off x="16032163" y="6910388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7" name="Rectangle 651"/>
            <p:cNvSpPr>
              <a:spLocks noChangeArrowheads="1"/>
            </p:cNvSpPr>
            <p:nvPr/>
          </p:nvSpPr>
          <p:spPr bwMode="auto">
            <a:xfrm>
              <a:off x="16032163" y="6954838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8" name="Rectangle 652"/>
            <p:cNvSpPr>
              <a:spLocks noChangeArrowheads="1"/>
            </p:cNvSpPr>
            <p:nvPr/>
          </p:nvSpPr>
          <p:spPr bwMode="auto">
            <a:xfrm>
              <a:off x="16032163" y="6999288"/>
              <a:ext cx="461963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9" name="Rectangle 653"/>
            <p:cNvSpPr>
              <a:spLocks noChangeArrowheads="1"/>
            </p:cNvSpPr>
            <p:nvPr/>
          </p:nvSpPr>
          <p:spPr bwMode="auto">
            <a:xfrm>
              <a:off x="16065501" y="6470650"/>
              <a:ext cx="68263" cy="180975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0" name="Rectangle 654"/>
            <p:cNvSpPr>
              <a:spLocks noChangeArrowheads="1"/>
            </p:cNvSpPr>
            <p:nvPr/>
          </p:nvSpPr>
          <p:spPr bwMode="auto">
            <a:xfrm>
              <a:off x="16189326" y="6516688"/>
              <a:ext cx="57150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1" name="Rectangle 655"/>
            <p:cNvSpPr>
              <a:spLocks noChangeArrowheads="1"/>
            </p:cNvSpPr>
            <p:nvPr/>
          </p:nvSpPr>
          <p:spPr bwMode="auto">
            <a:xfrm>
              <a:off x="16122651" y="6426200"/>
              <a:ext cx="66675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2" name="Rectangle 656"/>
            <p:cNvSpPr>
              <a:spLocks noChangeArrowheads="1"/>
            </p:cNvSpPr>
            <p:nvPr/>
          </p:nvSpPr>
          <p:spPr bwMode="auto">
            <a:xfrm>
              <a:off x="16054388" y="6684963"/>
              <a:ext cx="203200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3" name="Rectangle 657"/>
            <p:cNvSpPr>
              <a:spLocks noChangeArrowheads="1"/>
            </p:cNvSpPr>
            <p:nvPr/>
          </p:nvSpPr>
          <p:spPr bwMode="auto">
            <a:xfrm>
              <a:off x="16392526" y="6459538"/>
              <a:ext cx="55563" cy="192088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4" name="Rectangle 658"/>
            <p:cNvSpPr>
              <a:spLocks noChangeArrowheads="1"/>
            </p:cNvSpPr>
            <p:nvPr/>
          </p:nvSpPr>
          <p:spPr bwMode="auto">
            <a:xfrm>
              <a:off x="16505238" y="6516688"/>
              <a:ext cx="55563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5" name="Rectangle 659"/>
            <p:cNvSpPr>
              <a:spLocks noChangeArrowheads="1"/>
            </p:cNvSpPr>
            <p:nvPr/>
          </p:nvSpPr>
          <p:spPr bwMode="auto">
            <a:xfrm>
              <a:off x="16448088" y="6426200"/>
              <a:ext cx="57150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6" name="Rectangle 660"/>
            <p:cNvSpPr>
              <a:spLocks noChangeArrowheads="1"/>
            </p:cNvSpPr>
            <p:nvPr/>
          </p:nvSpPr>
          <p:spPr bwMode="auto">
            <a:xfrm>
              <a:off x="16370301" y="6673850"/>
              <a:ext cx="212725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7" name="Rectangle 661"/>
            <p:cNvSpPr>
              <a:spLocks noChangeArrowheads="1"/>
            </p:cNvSpPr>
            <p:nvPr/>
          </p:nvSpPr>
          <p:spPr bwMode="auto">
            <a:xfrm>
              <a:off x="16706851" y="6459538"/>
              <a:ext cx="68263" cy="192088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8" name="Rectangle 662"/>
            <p:cNvSpPr>
              <a:spLocks noChangeArrowheads="1"/>
            </p:cNvSpPr>
            <p:nvPr/>
          </p:nvSpPr>
          <p:spPr bwMode="auto">
            <a:xfrm>
              <a:off x="16830676" y="6516688"/>
              <a:ext cx="57150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9" name="Rectangle 663"/>
            <p:cNvSpPr>
              <a:spLocks noChangeArrowheads="1"/>
            </p:cNvSpPr>
            <p:nvPr/>
          </p:nvSpPr>
          <p:spPr bwMode="auto">
            <a:xfrm>
              <a:off x="16775113" y="6426200"/>
              <a:ext cx="55563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0" name="Rectangle 664"/>
            <p:cNvSpPr>
              <a:spLocks noChangeArrowheads="1"/>
            </p:cNvSpPr>
            <p:nvPr/>
          </p:nvSpPr>
          <p:spPr bwMode="auto">
            <a:xfrm>
              <a:off x="16695738" y="6673850"/>
              <a:ext cx="203200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386" name="กลุ่ม 385"/>
          <p:cNvGrpSpPr/>
          <p:nvPr/>
        </p:nvGrpSpPr>
        <p:grpSpPr>
          <a:xfrm>
            <a:off x="13893727" y="5663380"/>
            <a:ext cx="4364110" cy="5538020"/>
            <a:chOff x="17629188" y="4840288"/>
            <a:chExt cx="2047876" cy="2598738"/>
          </a:xfrm>
        </p:grpSpPr>
        <p:sp>
          <p:nvSpPr>
            <p:cNvPr id="387" name="Freeform 986"/>
            <p:cNvSpPr>
              <a:spLocks/>
            </p:cNvSpPr>
            <p:nvPr/>
          </p:nvSpPr>
          <p:spPr bwMode="auto">
            <a:xfrm>
              <a:off x="18338801" y="5862638"/>
              <a:ext cx="247650" cy="349250"/>
            </a:xfrm>
            <a:custGeom>
              <a:avLst/>
              <a:gdLst>
                <a:gd name="T0" fmla="*/ 156 w 156"/>
                <a:gd name="T1" fmla="*/ 199 h 220"/>
                <a:gd name="T2" fmla="*/ 78 w 156"/>
                <a:gd name="T3" fmla="*/ 220 h 220"/>
                <a:gd name="T4" fmla="*/ 0 w 156"/>
                <a:gd name="T5" fmla="*/ 29 h 220"/>
                <a:gd name="T6" fmla="*/ 71 w 156"/>
                <a:gd name="T7" fmla="*/ 0 h 220"/>
                <a:gd name="T8" fmla="*/ 156 w 156"/>
                <a:gd name="T9" fmla="*/ 19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20">
                  <a:moveTo>
                    <a:pt x="156" y="199"/>
                  </a:moveTo>
                  <a:lnTo>
                    <a:pt x="78" y="220"/>
                  </a:lnTo>
                  <a:lnTo>
                    <a:pt x="0" y="29"/>
                  </a:lnTo>
                  <a:lnTo>
                    <a:pt x="71" y="0"/>
                  </a:lnTo>
                  <a:lnTo>
                    <a:pt x="156" y="199"/>
                  </a:lnTo>
                  <a:close/>
                </a:path>
              </a:pathLst>
            </a:custGeom>
            <a:solidFill>
              <a:srgbClr val="D2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8" name="Freeform 987"/>
            <p:cNvSpPr>
              <a:spLocks/>
            </p:cNvSpPr>
            <p:nvPr/>
          </p:nvSpPr>
          <p:spPr bwMode="auto">
            <a:xfrm>
              <a:off x="17629188" y="4840288"/>
              <a:ext cx="1204913" cy="1203325"/>
            </a:xfrm>
            <a:custGeom>
              <a:avLst/>
              <a:gdLst>
                <a:gd name="T0" fmla="*/ 98 w 107"/>
                <a:gd name="T1" fmla="*/ 37 h 107"/>
                <a:gd name="T2" fmla="*/ 70 w 107"/>
                <a:gd name="T3" fmla="*/ 98 h 107"/>
                <a:gd name="T4" fmla="*/ 9 w 107"/>
                <a:gd name="T5" fmla="*/ 70 h 107"/>
                <a:gd name="T6" fmla="*/ 37 w 107"/>
                <a:gd name="T7" fmla="*/ 9 h 107"/>
                <a:gd name="T8" fmla="*/ 98 w 107"/>
                <a:gd name="T9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98" y="37"/>
                  </a:moveTo>
                  <a:cubicBezTo>
                    <a:pt x="107" y="61"/>
                    <a:pt x="95" y="88"/>
                    <a:pt x="70" y="98"/>
                  </a:cubicBezTo>
                  <a:cubicBezTo>
                    <a:pt x="46" y="107"/>
                    <a:pt x="18" y="95"/>
                    <a:pt x="9" y="70"/>
                  </a:cubicBezTo>
                  <a:cubicBezTo>
                    <a:pt x="0" y="46"/>
                    <a:pt x="12" y="18"/>
                    <a:pt x="37" y="9"/>
                  </a:cubicBezTo>
                  <a:cubicBezTo>
                    <a:pt x="61" y="0"/>
                    <a:pt x="89" y="12"/>
                    <a:pt x="98" y="37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9" name="Freeform 988"/>
            <p:cNvSpPr>
              <a:spLocks/>
            </p:cNvSpPr>
            <p:nvPr/>
          </p:nvSpPr>
          <p:spPr bwMode="auto">
            <a:xfrm>
              <a:off x="17764126" y="4962526"/>
              <a:ext cx="935038" cy="946150"/>
            </a:xfrm>
            <a:custGeom>
              <a:avLst/>
              <a:gdLst>
                <a:gd name="T0" fmla="*/ 76 w 83"/>
                <a:gd name="T1" fmla="*/ 29 h 84"/>
                <a:gd name="T2" fmla="*/ 54 w 83"/>
                <a:gd name="T3" fmla="*/ 77 h 84"/>
                <a:gd name="T4" fmla="*/ 7 w 83"/>
                <a:gd name="T5" fmla="*/ 55 h 84"/>
                <a:gd name="T6" fmla="*/ 28 w 83"/>
                <a:gd name="T7" fmla="*/ 8 h 84"/>
                <a:gd name="T8" fmla="*/ 76 w 83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76" y="29"/>
                  </a:moveTo>
                  <a:cubicBezTo>
                    <a:pt x="83" y="48"/>
                    <a:pt x="74" y="70"/>
                    <a:pt x="54" y="77"/>
                  </a:cubicBezTo>
                  <a:cubicBezTo>
                    <a:pt x="35" y="84"/>
                    <a:pt x="14" y="74"/>
                    <a:pt x="7" y="55"/>
                  </a:cubicBezTo>
                  <a:cubicBezTo>
                    <a:pt x="0" y="36"/>
                    <a:pt x="9" y="15"/>
                    <a:pt x="28" y="8"/>
                  </a:cubicBezTo>
                  <a:cubicBezTo>
                    <a:pt x="47" y="0"/>
                    <a:pt x="69" y="10"/>
                    <a:pt x="76" y="29"/>
                  </a:cubicBezTo>
                  <a:close/>
                </a:path>
              </a:pathLst>
            </a:custGeom>
            <a:solidFill>
              <a:srgbClr val="93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0" name="Freeform 989"/>
            <p:cNvSpPr>
              <a:spLocks/>
            </p:cNvSpPr>
            <p:nvPr/>
          </p:nvSpPr>
          <p:spPr bwMode="auto">
            <a:xfrm>
              <a:off x="18416588" y="6121401"/>
              <a:ext cx="495300" cy="877888"/>
            </a:xfrm>
            <a:custGeom>
              <a:avLst/>
              <a:gdLst>
                <a:gd name="T0" fmla="*/ 37 w 44"/>
                <a:gd name="T1" fmla="*/ 76 h 78"/>
                <a:gd name="T2" fmla="*/ 35 w 44"/>
                <a:gd name="T3" fmla="*/ 77 h 78"/>
                <a:gd name="T4" fmla="*/ 24 w 44"/>
                <a:gd name="T5" fmla="*/ 72 h 78"/>
                <a:gd name="T6" fmla="*/ 2 w 44"/>
                <a:gd name="T7" fmla="*/ 13 h 78"/>
                <a:gd name="T8" fmla="*/ 7 w 44"/>
                <a:gd name="T9" fmla="*/ 2 h 78"/>
                <a:gd name="T10" fmla="*/ 9 w 44"/>
                <a:gd name="T11" fmla="*/ 1 h 78"/>
                <a:gd name="T12" fmla="*/ 20 w 44"/>
                <a:gd name="T13" fmla="*/ 6 h 78"/>
                <a:gd name="T14" fmla="*/ 42 w 44"/>
                <a:gd name="T15" fmla="*/ 65 h 78"/>
                <a:gd name="T16" fmla="*/ 37 w 44"/>
                <a:gd name="T1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8">
                  <a:moveTo>
                    <a:pt x="37" y="76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1" y="78"/>
                    <a:pt x="26" y="76"/>
                    <a:pt x="24" y="7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2" y="4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3" y="0"/>
                    <a:pt x="18" y="2"/>
                    <a:pt x="20" y="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9"/>
                    <a:pt x="41" y="74"/>
                    <a:pt x="37" y="76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1" name="Freeform 990"/>
            <p:cNvSpPr>
              <a:spLocks/>
            </p:cNvSpPr>
            <p:nvPr/>
          </p:nvSpPr>
          <p:spPr bwMode="auto">
            <a:xfrm>
              <a:off x="18416588" y="6145213"/>
              <a:ext cx="461963" cy="854075"/>
            </a:xfrm>
            <a:custGeom>
              <a:avLst/>
              <a:gdLst>
                <a:gd name="T0" fmla="*/ 40 w 41"/>
                <a:gd name="T1" fmla="*/ 71 h 76"/>
                <a:gd name="T2" fmla="*/ 38 w 41"/>
                <a:gd name="T3" fmla="*/ 72 h 76"/>
                <a:gd name="T4" fmla="*/ 27 w 41"/>
                <a:gd name="T5" fmla="*/ 67 h 76"/>
                <a:gd name="T6" fmla="*/ 5 w 41"/>
                <a:gd name="T7" fmla="*/ 8 h 76"/>
                <a:gd name="T8" fmla="*/ 6 w 41"/>
                <a:gd name="T9" fmla="*/ 0 h 76"/>
                <a:gd name="T10" fmla="*/ 2 w 41"/>
                <a:gd name="T11" fmla="*/ 11 h 76"/>
                <a:gd name="T12" fmla="*/ 24 w 41"/>
                <a:gd name="T13" fmla="*/ 70 h 76"/>
                <a:gd name="T14" fmla="*/ 35 w 41"/>
                <a:gd name="T15" fmla="*/ 75 h 76"/>
                <a:gd name="T16" fmla="*/ 37 w 41"/>
                <a:gd name="T17" fmla="*/ 74 h 76"/>
                <a:gd name="T18" fmla="*/ 41 w 41"/>
                <a:gd name="T19" fmla="*/ 70 h 76"/>
                <a:gd name="T20" fmla="*/ 40 w 41"/>
                <a:gd name="T21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40" y="71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4" y="73"/>
                    <a:pt x="29" y="71"/>
                    <a:pt x="27" y="6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5" y="3"/>
                    <a:pt x="6" y="0"/>
                  </a:cubicBezTo>
                  <a:cubicBezTo>
                    <a:pt x="2" y="2"/>
                    <a:pt x="0" y="7"/>
                    <a:pt x="2" y="1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6" y="74"/>
                    <a:pt x="31" y="76"/>
                    <a:pt x="35" y="75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3"/>
                    <a:pt x="40" y="72"/>
                    <a:pt x="41" y="70"/>
                  </a:cubicBezTo>
                  <a:cubicBezTo>
                    <a:pt x="41" y="71"/>
                    <a:pt x="40" y="71"/>
                    <a:pt x="40" y="71"/>
                  </a:cubicBezTo>
                  <a:close/>
                </a:path>
              </a:pathLst>
            </a:custGeom>
            <a:solidFill>
              <a:srgbClr val="D13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2" name="Freeform 991"/>
            <p:cNvSpPr>
              <a:spLocks/>
            </p:cNvSpPr>
            <p:nvPr/>
          </p:nvSpPr>
          <p:spPr bwMode="auto">
            <a:xfrm>
              <a:off x="18834101" y="6718301"/>
              <a:ext cx="314325" cy="315913"/>
            </a:xfrm>
            <a:custGeom>
              <a:avLst/>
              <a:gdLst>
                <a:gd name="T0" fmla="*/ 3 w 28"/>
                <a:gd name="T1" fmla="*/ 22 h 28"/>
                <a:gd name="T2" fmla="*/ 1 w 28"/>
                <a:gd name="T3" fmla="*/ 28 h 28"/>
                <a:gd name="T4" fmla="*/ 28 w 28"/>
                <a:gd name="T5" fmla="*/ 10 h 28"/>
                <a:gd name="T6" fmla="*/ 23 w 28"/>
                <a:gd name="T7" fmla="*/ 2 h 28"/>
                <a:gd name="T8" fmla="*/ 7 w 28"/>
                <a:gd name="T9" fmla="*/ 4 h 28"/>
                <a:gd name="T10" fmla="*/ 3 w 28"/>
                <a:gd name="T1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3" y="22"/>
                  </a:moveTo>
                  <a:cubicBezTo>
                    <a:pt x="3" y="22"/>
                    <a:pt x="0" y="28"/>
                    <a:pt x="1" y="28"/>
                  </a:cubicBezTo>
                  <a:cubicBezTo>
                    <a:pt x="3" y="28"/>
                    <a:pt x="26" y="25"/>
                    <a:pt x="28" y="10"/>
                  </a:cubicBezTo>
                  <a:cubicBezTo>
                    <a:pt x="28" y="10"/>
                    <a:pt x="25" y="4"/>
                    <a:pt x="23" y="2"/>
                  </a:cubicBezTo>
                  <a:cubicBezTo>
                    <a:pt x="22" y="0"/>
                    <a:pt x="7" y="4"/>
                    <a:pt x="7" y="4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3" name="Freeform 992"/>
            <p:cNvSpPr>
              <a:spLocks/>
            </p:cNvSpPr>
            <p:nvPr/>
          </p:nvSpPr>
          <p:spPr bwMode="auto">
            <a:xfrm>
              <a:off x="18495963" y="6200776"/>
              <a:ext cx="619125" cy="731838"/>
            </a:xfrm>
            <a:custGeom>
              <a:avLst/>
              <a:gdLst>
                <a:gd name="T0" fmla="*/ 55 w 55"/>
                <a:gd name="T1" fmla="*/ 51 h 65"/>
                <a:gd name="T2" fmla="*/ 51 w 55"/>
                <a:gd name="T3" fmla="*/ 45 h 65"/>
                <a:gd name="T4" fmla="*/ 36 w 55"/>
                <a:gd name="T5" fmla="*/ 23 h 65"/>
                <a:gd name="T6" fmla="*/ 29 w 55"/>
                <a:gd name="T7" fmla="*/ 20 h 65"/>
                <a:gd name="T8" fmla="*/ 25 w 55"/>
                <a:gd name="T9" fmla="*/ 19 h 65"/>
                <a:gd name="T10" fmla="*/ 10 w 55"/>
                <a:gd name="T11" fmla="*/ 3 h 65"/>
                <a:gd name="T12" fmla="*/ 2 w 55"/>
                <a:gd name="T13" fmla="*/ 9 h 65"/>
                <a:gd name="T14" fmla="*/ 13 w 55"/>
                <a:gd name="T15" fmla="*/ 23 h 65"/>
                <a:gd name="T16" fmla="*/ 21 w 55"/>
                <a:gd name="T17" fmla="*/ 44 h 65"/>
                <a:gd name="T18" fmla="*/ 28 w 55"/>
                <a:gd name="T19" fmla="*/ 51 h 65"/>
                <a:gd name="T20" fmla="*/ 33 w 55"/>
                <a:gd name="T21" fmla="*/ 65 h 65"/>
                <a:gd name="T22" fmla="*/ 55 w 55"/>
                <a:gd name="T23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5">
                  <a:moveTo>
                    <a:pt x="55" y="51"/>
                  </a:moveTo>
                  <a:cubicBezTo>
                    <a:pt x="55" y="51"/>
                    <a:pt x="54" y="48"/>
                    <a:pt x="51" y="45"/>
                  </a:cubicBezTo>
                  <a:cubicBezTo>
                    <a:pt x="49" y="41"/>
                    <a:pt x="36" y="23"/>
                    <a:pt x="36" y="23"/>
                  </a:cubicBezTo>
                  <a:cubicBezTo>
                    <a:pt x="36" y="23"/>
                    <a:pt x="32" y="21"/>
                    <a:pt x="29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0" y="0"/>
                    <a:pt x="2" y="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6" y="38"/>
                    <a:pt x="21" y="44"/>
                  </a:cubicBezTo>
                  <a:cubicBezTo>
                    <a:pt x="25" y="49"/>
                    <a:pt x="28" y="51"/>
                    <a:pt x="28" y="51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46" y="61"/>
                    <a:pt x="55" y="51"/>
                  </a:cubicBez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4" name="Freeform 993"/>
            <p:cNvSpPr>
              <a:spLocks/>
            </p:cNvSpPr>
            <p:nvPr/>
          </p:nvSpPr>
          <p:spPr bwMode="auto">
            <a:xfrm>
              <a:off x="18540413" y="669607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3 h 22"/>
                <a:gd name="T4" fmla="*/ 12 w 15"/>
                <a:gd name="T5" fmla="*/ 21 h 22"/>
                <a:gd name="T6" fmla="*/ 10 w 15"/>
                <a:gd name="T7" fmla="*/ 10 h 22"/>
                <a:gd name="T8" fmla="*/ 8 w 15"/>
                <a:gd name="T9" fmla="*/ 9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3"/>
                  </a:cubicBezTo>
                  <a:cubicBezTo>
                    <a:pt x="1" y="14"/>
                    <a:pt x="11" y="22"/>
                    <a:pt x="12" y="21"/>
                  </a:cubicBezTo>
                  <a:cubicBezTo>
                    <a:pt x="13" y="21"/>
                    <a:pt x="15" y="13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5" name="Freeform 994"/>
            <p:cNvSpPr>
              <a:spLocks/>
            </p:cNvSpPr>
            <p:nvPr/>
          </p:nvSpPr>
          <p:spPr bwMode="auto">
            <a:xfrm>
              <a:off x="18608676" y="6842126"/>
              <a:ext cx="90488" cy="90488"/>
            </a:xfrm>
            <a:custGeom>
              <a:avLst/>
              <a:gdLst>
                <a:gd name="T0" fmla="*/ 1 w 8"/>
                <a:gd name="T1" fmla="*/ 0 h 8"/>
                <a:gd name="T2" fmla="*/ 0 w 8"/>
                <a:gd name="T3" fmla="*/ 5 h 8"/>
                <a:gd name="T4" fmla="*/ 5 w 8"/>
                <a:gd name="T5" fmla="*/ 8 h 8"/>
                <a:gd name="T6" fmla="*/ 1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8" y="5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6" name="Freeform 995"/>
            <p:cNvSpPr>
              <a:spLocks/>
            </p:cNvSpPr>
            <p:nvPr/>
          </p:nvSpPr>
          <p:spPr bwMode="auto">
            <a:xfrm>
              <a:off x="18553113" y="6751638"/>
              <a:ext cx="122238" cy="101600"/>
            </a:xfrm>
            <a:custGeom>
              <a:avLst/>
              <a:gdLst>
                <a:gd name="T0" fmla="*/ 11 w 11"/>
                <a:gd name="T1" fmla="*/ 8 h 9"/>
                <a:gd name="T2" fmla="*/ 7 w 11"/>
                <a:gd name="T3" fmla="*/ 4 h 9"/>
                <a:gd name="T4" fmla="*/ 1 w 11"/>
                <a:gd name="T5" fmla="*/ 1 h 9"/>
                <a:gd name="T6" fmla="*/ 0 w 11"/>
                <a:gd name="T7" fmla="*/ 5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11" y="8"/>
                    <a:pt x="10" y="5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9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7" name="Freeform 996"/>
            <p:cNvSpPr>
              <a:spLocks/>
            </p:cNvSpPr>
            <p:nvPr/>
          </p:nvSpPr>
          <p:spPr bwMode="auto">
            <a:xfrm>
              <a:off x="18484851" y="6572251"/>
              <a:ext cx="179388" cy="247650"/>
            </a:xfrm>
            <a:custGeom>
              <a:avLst/>
              <a:gdLst>
                <a:gd name="T0" fmla="*/ 6 w 16"/>
                <a:gd name="T1" fmla="*/ 0 h 22"/>
                <a:gd name="T2" fmla="*/ 1 w 16"/>
                <a:gd name="T3" fmla="*/ 14 h 22"/>
                <a:gd name="T4" fmla="*/ 13 w 16"/>
                <a:gd name="T5" fmla="*/ 22 h 22"/>
                <a:gd name="T6" fmla="*/ 11 w 16"/>
                <a:gd name="T7" fmla="*/ 10 h 22"/>
                <a:gd name="T8" fmla="*/ 9 w 16"/>
                <a:gd name="T9" fmla="*/ 10 h 22"/>
                <a:gd name="T10" fmla="*/ 6 w 1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6" y="0"/>
                  </a:moveTo>
                  <a:cubicBezTo>
                    <a:pt x="6" y="0"/>
                    <a:pt x="0" y="13"/>
                    <a:pt x="1" y="14"/>
                  </a:cubicBezTo>
                  <a:cubicBezTo>
                    <a:pt x="2" y="14"/>
                    <a:pt x="12" y="22"/>
                    <a:pt x="13" y="22"/>
                  </a:cubicBezTo>
                  <a:cubicBezTo>
                    <a:pt x="14" y="21"/>
                    <a:pt x="16" y="14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8" name="Freeform 997"/>
            <p:cNvSpPr>
              <a:spLocks/>
            </p:cNvSpPr>
            <p:nvPr/>
          </p:nvSpPr>
          <p:spPr bwMode="auto">
            <a:xfrm>
              <a:off x="18564226" y="6729413"/>
              <a:ext cx="77788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4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9" name="Freeform 998"/>
            <p:cNvSpPr>
              <a:spLocks/>
            </p:cNvSpPr>
            <p:nvPr/>
          </p:nvSpPr>
          <p:spPr bwMode="auto">
            <a:xfrm>
              <a:off x="18507076" y="6651626"/>
              <a:ext cx="123825" cy="66675"/>
            </a:xfrm>
            <a:custGeom>
              <a:avLst/>
              <a:gdLst>
                <a:gd name="T0" fmla="*/ 11 w 11"/>
                <a:gd name="T1" fmla="*/ 6 h 6"/>
                <a:gd name="T2" fmla="*/ 7 w 11"/>
                <a:gd name="T3" fmla="*/ 3 h 6"/>
                <a:gd name="T4" fmla="*/ 1 w 11"/>
                <a:gd name="T5" fmla="*/ 0 h 6"/>
                <a:gd name="T6" fmla="*/ 0 w 11"/>
                <a:gd name="T7" fmla="*/ 4 h 6"/>
                <a:gd name="T8" fmla="*/ 8 w 11"/>
                <a:gd name="T9" fmla="*/ 5 h 6"/>
                <a:gd name="T10" fmla="*/ 11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9" y="3"/>
                    <a:pt x="7" y="3"/>
                  </a:cubicBezTo>
                  <a:cubicBezTo>
                    <a:pt x="5" y="2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6" y="5"/>
                    <a:pt x="8" y="5"/>
                  </a:cubicBezTo>
                  <a:cubicBezTo>
                    <a:pt x="10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0" name="Freeform 999"/>
            <p:cNvSpPr>
              <a:spLocks/>
            </p:cNvSpPr>
            <p:nvPr/>
          </p:nvSpPr>
          <p:spPr bwMode="auto">
            <a:xfrm>
              <a:off x="18440401" y="6459538"/>
              <a:ext cx="179388" cy="236538"/>
            </a:xfrm>
            <a:custGeom>
              <a:avLst/>
              <a:gdLst>
                <a:gd name="T0" fmla="*/ 6 w 16"/>
                <a:gd name="T1" fmla="*/ 0 h 21"/>
                <a:gd name="T2" fmla="*/ 1 w 16"/>
                <a:gd name="T3" fmla="*/ 13 h 21"/>
                <a:gd name="T4" fmla="*/ 13 w 16"/>
                <a:gd name="T5" fmla="*/ 21 h 21"/>
                <a:gd name="T6" fmla="*/ 11 w 16"/>
                <a:gd name="T7" fmla="*/ 10 h 21"/>
                <a:gd name="T8" fmla="*/ 9 w 16"/>
                <a:gd name="T9" fmla="*/ 9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0"/>
                    <a:pt x="0" y="12"/>
                    <a:pt x="1" y="13"/>
                  </a:cubicBezTo>
                  <a:cubicBezTo>
                    <a:pt x="1" y="14"/>
                    <a:pt x="12" y="21"/>
                    <a:pt x="13" y="21"/>
                  </a:cubicBezTo>
                  <a:cubicBezTo>
                    <a:pt x="14" y="21"/>
                    <a:pt x="16" y="13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1" name="Freeform 1000"/>
            <p:cNvSpPr>
              <a:spLocks/>
            </p:cNvSpPr>
            <p:nvPr/>
          </p:nvSpPr>
          <p:spPr bwMode="auto">
            <a:xfrm>
              <a:off x="18518188" y="6605588"/>
              <a:ext cx="79375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5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2" name="Freeform 1001"/>
            <p:cNvSpPr>
              <a:spLocks/>
            </p:cNvSpPr>
            <p:nvPr/>
          </p:nvSpPr>
          <p:spPr bwMode="auto">
            <a:xfrm>
              <a:off x="18462626" y="6516688"/>
              <a:ext cx="123825" cy="88900"/>
            </a:xfrm>
            <a:custGeom>
              <a:avLst/>
              <a:gdLst>
                <a:gd name="T0" fmla="*/ 11 w 11"/>
                <a:gd name="T1" fmla="*/ 8 h 8"/>
                <a:gd name="T2" fmla="*/ 7 w 11"/>
                <a:gd name="T3" fmla="*/ 4 h 8"/>
                <a:gd name="T4" fmla="*/ 1 w 11"/>
                <a:gd name="T5" fmla="*/ 1 h 8"/>
                <a:gd name="T6" fmla="*/ 0 w 11"/>
                <a:gd name="T7" fmla="*/ 5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1" y="8"/>
                    <a:pt x="10" y="6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3" name="Freeform 1002"/>
            <p:cNvSpPr>
              <a:spLocks/>
            </p:cNvSpPr>
            <p:nvPr/>
          </p:nvSpPr>
          <p:spPr bwMode="auto">
            <a:xfrm>
              <a:off x="18405476" y="634682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4 h 22"/>
                <a:gd name="T4" fmla="*/ 12 w 15"/>
                <a:gd name="T5" fmla="*/ 22 h 22"/>
                <a:gd name="T6" fmla="*/ 10 w 15"/>
                <a:gd name="T7" fmla="*/ 10 h 22"/>
                <a:gd name="T8" fmla="*/ 9 w 15"/>
                <a:gd name="T9" fmla="*/ 10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4"/>
                  </a:cubicBezTo>
                  <a:cubicBezTo>
                    <a:pt x="1" y="14"/>
                    <a:pt x="11" y="22"/>
                    <a:pt x="12" y="22"/>
                  </a:cubicBezTo>
                  <a:cubicBezTo>
                    <a:pt x="13" y="21"/>
                    <a:pt x="15" y="14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4" name="Freeform 1003"/>
            <p:cNvSpPr>
              <a:spLocks/>
            </p:cNvSpPr>
            <p:nvPr/>
          </p:nvSpPr>
          <p:spPr bwMode="auto">
            <a:xfrm>
              <a:off x="18473738" y="6503988"/>
              <a:ext cx="90488" cy="90488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4 h 8"/>
                <a:gd name="T4" fmla="*/ 6 w 8"/>
                <a:gd name="T5" fmla="*/ 8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5" name="Freeform 1004"/>
            <p:cNvSpPr>
              <a:spLocks/>
            </p:cNvSpPr>
            <p:nvPr/>
          </p:nvSpPr>
          <p:spPr bwMode="auto">
            <a:xfrm>
              <a:off x="18810288" y="6819901"/>
              <a:ext cx="406400" cy="303213"/>
            </a:xfrm>
            <a:custGeom>
              <a:avLst/>
              <a:gdLst>
                <a:gd name="T0" fmla="*/ 227 w 256"/>
                <a:gd name="T1" fmla="*/ 0 h 191"/>
                <a:gd name="T2" fmla="*/ 0 w 256"/>
                <a:gd name="T3" fmla="*/ 149 h 191"/>
                <a:gd name="T4" fmla="*/ 36 w 256"/>
                <a:gd name="T5" fmla="*/ 191 h 191"/>
                <a:gd name="T6" fmla="*/ 256 w 256"/>
                <a:gd name="T7" fmla="*/ 35 h 191"/>
                <a:gd name="T8" fmla="*/ 227 w 256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91">
                  <a:moveTo>
                    <a:pt x="227" y="0"/>
                  </a:moveTo>
                  <a:lnTo>
                    <a:pt x="0" y="149"/>
                  </a:lnTo>
                  <a:lnTo>
                    <a:pt x="36" y="191"/>
                  </a:lnTo>
                  <a:lnTo>
                    <a:pt x="256" y="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F9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6" name="Freeform 1005"/>
            <p:cNvSpPr>
              <a:spLocks/>
            </p:cNvSpPr>
            <p:nvPr/>
          </p:nvSpPr>
          <p:spPr bwMode="auto">
            <a:xfrm>
              <a:off x="18518188" y="6223001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4 w 12"/>
                <a:gd name="T3" fmla="*/ 11 h 11"/>
                <a:gd name="T4" fmla="*/ 0 w 12"/>
                <a:gd name="T5" fmla="*/ 7 h 11"/>
                <a:gd name="T6" fmla="*/ 8 w 12"/>
                <a:gd name="T7" fmla="*/ 2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0"/>
                    <a:pt x="8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7" name="Freeform 1006"/>
            <p:cNvSpPr>
              <a:spLocks/>
            </p:cNvSpPr>
            <p:nvPr/>
          </p:nvSpPr>
          <p:spPr bwMode="auto">
            <a:xfrm>
              <a:off x="18834101" y="6842126"/>
              <a:ext cx="842963" cy="596900"/>
            </a:xfrm>
            <a:custGeom>
              <a:avLst/>
              <a:gdLst>
                <a:gd name="T0" fmla="*/ 0 w 75"/>
                <a:gd name="T1" fmla="*/ 26 h 53"/>
                <a:gd name="T2" fmla="*/ 38 w 75"/>
                <a:gd name="T3" fmla="*/ 0 h 53"/>
                <a:gd name="T4" fmla="*/ 75 w 75"/>
                <a:gd name="T5" fmla="*/ 53 h 53"/>
                <a:gd name="T6" fmla="*/ 20 w 75"/>
                <a:gd name="T7" fmla="*/ 53 h 53"/>
                <a:gd name="T8" fmla="*/ 0 w 75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0" y="26"/>
                  </a:moveTo>
                  <a:cubicBezTo>
                    <a:pt x="12" y="19"/>
                    <a:pt x="38" y="1"/>
                    <a:pt x="38" y="0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3" y="43"/>
                    <a:pt x="4" y="31"/>
                    <a:pt x="0" y="26"/>
                  </a:cubicBezTo>
                  <a:close/>
                </a:path>
              </a:pathLst>
            </a:custGeom>
            <a:solidFill>
              <a:srgbClr val="AA6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8" name="Freeform 1007"/>
            <p:cNvSpPr>
              <a:spLocks/>
            </p:cNvSpPr>
            <p:nvPr/>
          </p:nvSpPr>
          <p:spPr bwMode="auto">
            <a:xfrm>
              <a:off x="18834101" y="6999288"/>
              <a:ext cx="506413" cy="439738"/>
            </a:xfrm>
            <a:custGeom>
              <a:avLst/>
              <a:gdLst>
                <a:gd name="T0" fmla="*/ 45 w 45"/>
                <a:gd name="T1" fmla="*/ 39 h 39"/>
                <a:gd name="T2" fmla="*/ 20 w 45"/>
                <a:gd name="T3" fmla="*/ 39 h 39"/>
                <a:gd name="T4" fmla="*/ 0 w 45"/>
                <a:gd name="T5" fmla="*/ 12 h 39"/>
                <a:gd name="T6" fmla="*/ 19 w 45"/>
                <a:gd name="T7" fmla="*/ 0 h 39"/>
                <a:gd name="T8" fmla="*/ 45 w 4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45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13" y="29"/>
                    <a:pt x="4" y="17"/>
                    <a:pt x="0" y="12"/>
                  </a:cubicBezTo>
                  <a:cubicBezTo>
                    <a:pt x="5" y="9"/>
                    <a:pt x="12" y="4"/>
                    <a:pt x="19" y="0"/>
                  </a:cubicBezTo>
                  <a:lnTo>
                    <a:pt x="45" y="39"/>
                  </a:lnTo>
                  <a:close/>
                </a:path>
              </a:pathLst>
            </a:custGeom>
            <a:solidFill>
              <a:srgbClr val="99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272540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3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4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43" name="กลุ่ม 342"/>
          <p:cNvGrpSpPr/>
          <p:nvPr/>
        </p:nvGrpSpPr>
        <p:grpSpPr>
          <a:xfrm>
            <a:off x="13457237" y="4648200"/>
            <a:ext cx="8903032" cy="7301631"/>
            <a:chOff x="18448338" y="8562975"/>
            <a:chExt cx="741363" cy="608013"/>
          </a:xfrm>
        </p:grpSpPr>
        <p:sp>
          <p:nvSpPr>
            <p:cNvPr id="344" name="Freeform 680"/>
            <p:cNvSpPr>
              <a:spLocks/>
            </p:cNvSpPr>
            <p:nvPr/>
          </p:nvSpPr>
          <p:spPr bwMode="auto">
            <a:xfrm>
              <a:off x="18726151" y="8999538"/>
              <a:ext cx="185738" cy="171450"/>
            </a:xfrm>
            <a:custGeom>
              <a:avLst/>
              <a:gdLst>
                <a:gd name="T0" fmla="*/ 92 w 117"/>
                <a:gd name="T1" fmla="*/ 0 h 108"/>
                <a:gd name="T2" fmla="*/ 25 w 117"/>
                <a:gd name="T3" fmla="*/ 0 h 108"/>
                <a:gd name="T4" fmla="*/ 0 w 117"/>
                <a:gd name="T5" fmla="*/ 108 h 108"/>
                <a:gd name="T6" fmla="*/ 117 w 117"/>
                <a:gd name="T7" fmla="*/ 108 h 108"/>
                <a:gd name="T8" fmla="*/ 92 w 117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08">
                  <a:moveTo>
                    <a:pt x="92" y="0"/>
                  </a:moveTo>
                  <a:lnTo>
                    <a:pt x="25" y="0"/>
                  </a:lnTo>
                  <a:lnTo>
                    <a:pt x="0" y="108"/>
                  </a:lnTo>
                  <a:lnTo>
                    <a:pt x="117" y="108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5" name="Freeform 681"/>
            <p:cNvSpPr>
              <a:spLocks/>
            </p:cNvSpPr>
            <p:nvPr/>
          </p:nvSpPr>
          <p:spPr bwMode="auto">
            <a:xfrm>
              <a:off x="18738851" y="8999538"/>
              <a:ext cx="157163" cy="106363"/>
            </a:xfrm>
            <a:custGeom>
              <a:avLst/>
              <a:gdLst>
                <a:gd name="T0" fmla="*/ 24 w 47"/>
                <a:gd name="T1" fmla="*/ 31 h 32"/>
                <a:gd name="T2" fmla="*/ 47 w 47"/>
                <a:gd name="T3" fmla="*/ 32 h 32"/>
                <a:gd name="T4" fmla="*/ 40 w 47"/>
                <a:gd name="T5" fmla="*/ 0 h 32"/>
                <a:gd name="T6" fmla="*/ 8 w 47"/>
                <a:gd name="T7" fmla="*/ 0 h 32"/>
                <a:gd name="T8" fmla="*/ 0 w 47"/>
                <a:gd name="T9" fmla="*/ 32 h 32"/>
                <a:gd name="T10" fmla="*/ 24 w 47"/>
                <a:gd name="T1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32">
                  <a:moveTo>
                    <a:pt x="24" y="31"/>
                  </a:moveTo>
                  <a:cubicBezTo>
                    <a:pt x="32" y="31"/>
                    <a:pt x="40" y="32"/>
                    <a:pt x="47" y="3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8" y="32"/>
                    <a:pt x="16" y="31"/>
                    <a:pt x="24" y="31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6" name="Freeform 682"/>
            <p:cNvSpPr>
              <a:spLocks/>
            </p:cNvSpPr>
            <p:nvPr/>
          </p:nvSpPr>
          <p:spPr bwMode="auto">
            <a:xfrm>
              <a:off x="18448338" y="8562975"/>
              <a:ext cx="741363" cy="512763"/>
            </a:xfrm>
            <a:custGeom>
              <a:avLst/>
              <a:gdLst>
                <a:gd name="T0" fmla="*/ 215 w 224"/>
                <a:gd name="T1" fmla="*/ 155 h 155"/>
                <a:gd name="T2" fmla="*/ 8 w 224"/>
                <a:gd name="T3" fmla="*/ 155 h 155"/>
                <a:gd name="T4" fmla="*/ 0 w 224"/>
                <a:gd name="T5" fmla="*/ 146 h 155"/>
                <a:gd name="T6" fmla="*/ 0 w 224"/>
                <a:gd name="T7" fmla="*/ 8 h 155"/>
                <a:gd name="T8" fmla="*/ 8 w 224"/>
                <a:gd name="T9" fmla="*/ 0 h 155"/>
                <a:gd name="T10" fmla="*/ 215 w 224"/>
                <a:gd name="T11" fmla="*/ 0 h 155"/>
                <a:gd name="T12" fmla="*/ 224 w 224"/>
                <a:gd name="T13" fmla="*/ 8 h 155"/>
                <a:gd name="T14" fmla="*/ 224 w 224"/>
                <a:gd name="T15" fmla="*/ 146 h 155"/>
                <a:gd name="T16" fmla="*/ 215 w 224"/>
                <a:gd name="T1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155">
                  <a:moveTo>
                    <a:pt x="215" y="155"/>
                  </a:moveTo>
                  <a:cubicBezTo>
                    <a:pt x="8" y="155"/>
                    <a:pt x="8" y="155"/>
                    <a:pt x="8" y="155"/>
                  </a:cubicBezTo>
                  <a:cubicBezTo>
                    <a:pt x="4" y="155"/>
                    <a:pt x="0" y="151"/>
                    <a:pt x="0" y="1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20" y="0"/>
                    <a:pt x="224" y="3"/>
                    <a:pt x="224" y="8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51"/>
                    <a:pt x="220" y="155"/>
                    <a:pt x="215" y="155"/>
                  </a:cubicBezTo>
                  <a:close/>
                </a:path>
              </a:pathLst>
            </a:custGeom>
            <a:solidFill>
              <a:srgbClr val="4F4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7" name="Rectangle 683"/>
            <p:cNvSpPr>
              <a:spLocks noChangeArrowheads="1"/>
            </p:cNvSpPr>
            <p:nvPr/>
          </p:nvSpPr>
          <p:spPr bwMode="auto">
            <a:xfrm>
              <a:off x="18470563" y="8591550"/>
              <a:ext cx="693738" cy="377825"/>
            </a:xfrm>
            <a:prstGeom prst="rect">
              <a:avLst/>
            </a:prstGeom>
            <a:solidFill>
              <a:srgbClr val="71C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8" name="Freeform 684"/>
            <p:cNvSpPr>
              <a:spLocks/>
            </p:cNvSpPr>
            <p:nvPr/>
          </p:nvSpPr>
          <p:spPr bwMode="auto">
            <a:xfrm>
              <a:off x="18451513" y="8566150"/>
              <a:ext cx="738188" cy="509588"/>
            </a:xfrm>
            <a:custGeom>
              <a:avLst/>
              <a:gdLst>
                <a:gd name="T0" fmla="*/ 219 w 223"/>
                <a:gd name="T1" fmla="*/ 0 h 154"/>
                <a:gd name="T2" fmla="*/ 221 w 223"/>
                <a:gd name="T3" fmla="*/ 5 h 154"/>
                <a:gd name="T4" fmla="*/ 221 w 223"/>
                <a:gd name="T5" fmla="*/ 143 h 154"/>
                <a:gd name="T6" fmla="*/ 212 w 223"/>
                <a:gd name="T7" fmla="*/ 152 h 154"/>
                <a:gd name="T8" fmla="*/ 5 w 223"/>
                <a:gd name="T9" fmla="*/ 152 h 154"/>
                <a:gd name="T10" fmla="*/ 0 w 223"/>
                <a:gd name="T11" fmla="*/ 150 h 154"/>
                <a:gd name="T12" fmla="*/ 7 w 223"/>
                <a:gd name="T13" fmla="*/ 154 h 154"/>
                <a:gd name="T14" fmla="*/ 214 w 223"/>
                <a:gd name="T15" fmla="*/ 154 h 154"/>
                <a:gd name="T16" fmla="*/ 223 w 223"/>
                <a:gd name="T17" fmla="*/ 145 h 154"/>
                <a:gd name="T18" fmla="*/ 223 w 223"/>
                <a:gd name="T19" fmla="*/ 7 h 154"/>
                <a:gd name="T20" fmla="*/ 219 w 223"/>
                <a:gd name="T2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3" h="154">
                  <a:moveTo>
                    <a:pt x="219" y="0"/>
                  </a:moveTo>
                  <a:cubicBezTo>
                    <a:pt x="220" y="2"/>
                    <a:pt x="221" y="3"/>
                    <a:pt x="221" y="5"/>
                  </a:cubicBezTo>
                  <a:cubicBezTo>
                    <a:pt x="221" y="143"/>
                    <a:pt x="221" y="143"/>
                    <a:pt x="221" y="143"/>
                  </a:cubicBezTo>
                  <a:cubicBezTo>
                    <a:pt x="221" y="148"/>
                    <a:pt x="217" y="152"/>
                    <a:pt x="212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3" y="152"/>
                    <a:pt x="2" y="151"/>
                    <a:pt x="0" y="150"/>
                  </a:cubicBezTo>
                  <a:cubicBezTo>
                    <a:pt x="2" y="152"/>
                    <a:pt x="4" y="154"/>
                    <a:pt x="7" y="154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9" y="154"/>
                    <a:pt x="223" y="150"/>
                    <a:pt x="223" y="145"/>
                  </a:cubicBezTo>
                  <a:cubicBezTo>
                    <a:pt x="223" y="7"/>
                    <a:pt x="223" y="7"/>
                    <a:pt x="223" y="7"/>
                  </a:cubicBezTo>
                  <a:cubicBezTo>
                    <a:pt x="223" y="4"/>
                    <a:pt x="221" y="2"/>
                    <a:pt x="219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9" name="Freeform 685"/>
            <p:cNvSpPr>
              <a:spLocks/>
            </p:cNvSpPr>
            <p:nvPr/>
          </p:nvSpPr>
          <p:spPr bwMode="auto">
            <a:xfrm>
              <a:off x="18448338" y="8999538"/>
              <a:ext cx="741363" cy="76200"/>
            </a:xfrm>
            <a:custGeom>
              <a:avLst/>
              <a:gdLst>
                <a:gd name="T0" fmla="*/ 0 w 224"/>
                <a:gd name="T1" fmla="*/ 0 h 23"/>
                <a:gd name="T2" fmla="*/ 0 w 224"/>
                <a:gd name="T3" fmla="*/ 14 h 23"/>
                <a:gd name="T4" fmla="*/ 8 w 224"/>
                <a:gd name="T5" fmla="*/ 23 h 23"/>
                <a:gd name="T6" fmla="*/ 215 w 224"/>
                <a:gd name="T7" fmla="*/ 23 h 23"/>
                <a:gd name="T8" fmla="*/ 224 w 224"/>
                <a:gd name="T9" fmla="*/ 14 h 23"/>
                <a:gd name="T10" fmla="*/ 224 w 224"/>
                <a:gd name="T11" fmla="*/ 0 h 23"/>
                <a:gd name="T12" fmla="*/ 0 w 22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23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4" y="23"/>
                    <a:pt x="8" y="23"/>
                  </a:cubicBezTo>
                  <a:cubicBezTo>
                    <a:pt x="215" y="23"/>
                    <a:pt x="215" y="23"/>
                    <a:pt x="215" y="23"/>
                  </a:cubicBezTo>
                  <a:cubicBezTo>
                    <a:pt x="220" y="23"/>
                    <a:pt x="224" y="19"/>
                    <a:pt x="224" y="14"/>
                  </a:cubicBezTo>
                  <a:cubicBezTo>
                    <a:pt x="224" y="0"/>
                    <a:pt x="224" y="0"/>
                    <a:pt x="22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0" name="Freeform 686"/>
            <p:cNvSpPr>
              <a:spLocks/>
            </p:cNvSpPr>
            <p:nvPr/>
          </p:nvSpPr>
          <p:spPr bwMode="auto">
            <a:xfrm>
              <a:off x="19153188" y="8999538"/>
              <a:ext cx="36513" cy="76200"/>
            </a:xfrm>
            <a:custGeom>
              <a:avLst/>
              <a:gdLst>
                <a:gd name="T0" fmla="*/ 9 w 11"/>
                <a:gd name="T1" fmla="*/ 14 h 23"/>
                <a:gd name="T2" fmla="*/ 0 w 11"/>
                <a:gd name="T3" fmla="*/ 23 h 23"/>
                <a:gd name="T4" fmla="*/ 2 w 11"/>
                <a:gd name="T5" fmla="*/ 23 h 23"/>
                <a:gd name="T6" fmla="*/ 11 w 11"/>
                <a:gd name="T7" fmla="*/ 14 h 23"/>
                <a:gd name="T8" fmla="*/ 11 w 11"/>
                <a:gd name="T9" fmla="*/ 0 h 23"/>
                <a:gd name="T10" fmla="*/ 9 w 11"/>
                <a:gd name="T11" fmla="*/ 0 h 23"/>
                <a:gd name="T12" fmla="*/ 9 w 11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9" y="14"/>
                  </a:moveTo>
                  <a:cubicBezTo>
                    <a:pt x="9" y="19"/>
                    <a:pt x="5" y="23"/>
                    <a:pt x="0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7" y="23"/>
                    <a:pt x="11" y="19"/>
                    <a:pt x="11" y="1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9" y="14"/>
                  </a:ln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1" name="Freeform 687"/>
            <p:cNvSpPr>
              <a:spLocks/>
            </p:cNvSpPr>
            <p:nvPr/>
          </p:nvSpPr>
          <p:spPr bwMode="auto">
            <a:xfrm>
              <a:off x="18703926" y="9158288"/>
              <a:ext cx="228600" cy="12700"/>
            </a:xfrm>
            <a:custGeom>
              <a:avLst/>
              <a:gdLst>
                <a:gd name="T0" fmla="*/ 67 w 69"/>
                <a:gd name="T1" fmla="*/ 0 h 4"/>
                <a:gd name="T2" fmla="*/ 3 w 69"/>
                <a:gd name="T3" fmla="*/ 0 h 4"/>
                <a:gd name="T4" fmla="*/ 0 w 69"/>
                <a:gd name="T5" fmla="*/ 2 h 4"/>
                <a:gd name="T6" fmla="*/ 0 w 69"/>
                <a:gd name="T7" fmla="*/ 2 h 4"/>
                <a:gd name="T8" fmla="*/ 3 w 69"/>
                <a:gd name="T9" fmla="*/ 4 h 4"/>
                <a:gd name="T10" fmla="*/ 67 w 69"/>
                <a:gd name="T11" fmla="*/ 4 h 4"/>
                <a:gd name="T12" fmla="*/ 69 w 69"/>
                <a:gd name="T13" fmla="*/ 2 h 4"/>
                <a:gd name="T14" fmla="*/ 69 w 69"/>
                <a:gd name="T15" fmla="*/ 2 h 4"/>
                <a:gd name="T16" fmla="*/ 67 w 6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">
                  <a:moveTo>
                    <a:pt x="6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8" y="4"/>
                    <a:pt x="69" y="3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8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2" name="Freeform 688"/>
            <p:cNvSpPr>
              <a:spLocks/>
            </p:cNvSpPr>
            <p:nvPr/>
          </p:nvSpPr>
          <p:spPr bwMode="auto">
            <a:xfrm>
              <a:off x="18703926" y="9164638"/>
              <a:ext cx="228600" cy="6350"/>
            </a:xfrm>
            <a:custGeom>
              <a:avLst/>
              <a:gdLst>
                <a:gd name="T0" fmla="*/ 0 w 69"/>
                <a:gd name="T1" fmla="*/ 0 h 2"/>
                <a:gd name="T2" fmla="*/ 3 w 69"/>
                <a:gd name="T3" fmla="*/ 2 h 2"/>
                <a:gd name="T4" fmla="*/ 67 w 69"/>
                <a:gd name="T5" fmla="*/ 2 h 2"/>
                <a:gd name="T6" fmla="*/ 69 w 69"/>
                <a:gd name="T7" fmla="*/ 0 h 2"/>
                <a:gd name="T8" fmla="*/ 69 w 69"/>
                <a:gd name="T9" fmla="*/ 0 h 2"/>
                <a:gd name="T10" fmla="*/ 0 w 69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2">
                  <a:moveTo>
                    <a:pt x="0" y="0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2"/>
                    <a:pt x="69" y="1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3" name="Rectangle 689"/>
            <p:cNvSpPr>
              <a:spLocks noChangeArrowheads="1"/>
            </p:cNvSpPr>
            <p:nvPr/>
          </p:nvSpPr>
          <p:spPr bwMode="auto">
            <a:xfrm>
              <a:off x="18470563" y="8591550"/>
              <a:ext cx="693738" cy="23813"/>
            </a:xfrm>
            <a:prstGeom prst="rect">
              <a:avLst/>
            </a:pr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4" name="Oval 690"/>
            <p:cNvSpPr>
              <a:spLocks noChangeArrowheads="1"/>
            </p:cNvSpPr>
            <p:nvPr/>
          </p:nvSpPr>
          <p:spPr bwMode="auto">
            <a:xfrm>
              <a:off x="19100801" y="8594725"/>
              <a:ext cx="9525" cy="14288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5" name="Oval 691"/>
            <p:cNvSpPr>
              <a:spLocks noChangeArrowheads="1"/>
            </p:cNvSpPr>
            <p:nvPr/>
          </p:nvSpPr>
          <p:spPr bwMode="auto">
            <a:xfrm>
              <a:off x="19118263" y="8594725"/>
              <a:ext cx="9525" cy="14288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6" name="Oval 692"/>
            <p:cNvSpPr>
              <a:spLocks noChangeArrowheads="1"/>
            </p:cNvSpPr>
            <p:nvPr/>
          </p:nvSpPr>
          <p:spPr bwMode="auto">
            <a:xfrm>
              <a:off x="19134138" y="8594725"/>
              <a:ext cx="9525" cy="14288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357" name="Freeform 930"/>
          <p:cNvSpPr>
            <a:spLocks/>
          </p:cNvSpPr>
          <p:nvPr/>
        </p:nvSpPr>
        <p:spPr bwMode="auto">
          <a:xfrm>
            <a:off x="13990637" y="3422152"/>
            <a:ext cx="1764840" cy="2722297"/>
          </a:xfrm>
          <a:custGeom>
            <a:avLst/>
            <a:gdLst>
              <a:gd name="T0" fmla="*/ 50 w 83"/>
              <a:gd name="T1" fmla="*/ 50 h 128"/>
              <a:gd name="T2" fmla="*/ 33 w 83"/>
              <a:gd name="T3" fmla="*/ 35 h 128"/>
              <a:gd name="T4" fmla="*/ 46 w 83"/>
              <a:gd name="T5" fmla="*/ 26 h 128"/>
              <a:gd name="T6" fmla="*/ 63 w 83"/>
              <a:gd name="T7" fmla="*/ 31 h 128"/>
              <a:gd name="T8" fmla="*/ 71 w 83"/>
              <a:gd name="T9" fmla="*/ 35 h 128"/>
              <a:gd name="T10" fmla="*/ 80 w 83"/>
              <a:gd name="T11" fmla="*/ 9 h 128"/>
              <a:gd name="T12" fmla="*/ 74 w 83"/>
              <a:gd name="T13" fmla="*/ 6 h 128"/>
              <a:gd name="T14" fmla="*/ 46 w 83"/>
              <a:gd name="T15" fmla="*/ 0 h 128"/>
              <a:gd name="T16" fmla="*/ 3 w 83"/>
              <a:gd name="T17" fmla="*/ 37 h 128"/>
              <a:gd name="T18" fmla="*/ 37 w 83"/>
              <a:gd name="T19" fmla="*/ 75 h 128"/>
              <a:gd name="T20" fmla="*/ 53 w 83"/>
              <a:gd name="T21" fmla="*/ 90 h 128"/>
              <a:gd name="T22" fmla="*/ 38 w 83"/>
              <a:gd name="T23" fmla="*/ 101 h 128"/>
              <a:gd name="T24" fmla="*/ 16 w 83"/>
              <a:gd name="T25" fmla="*/ 95 h 128"/>
              <a:gd name="T26" fmla="*/ 8 w 83"/>
              <a:gd name="T27" fmla="*/ 90 h 128"/>
              <a:gd name="T28" fmla="*/ 0 w 83"/>
              <a:gd name="T29" fmla="*/ 117 h 128"/>
              <a:gd name="T30" fmla="*/ 4 w 83"/>
              <a:gd name="T31" fmla="*/ 120 h 128"/>
              <a:gd name="T32" fmla="*/ 37 w 83"/>
              <a:gd name="T33" fmla="*/ 128 h 128"/>
              <a:gd name="T34" fmla="*/ 83 w 83"/>
              <a:gd name="T35" fmla="*/ 89 h 128"/>
              <a:gd name="T36" fmla="*/ 50 w 83"/>
              <a:gd name="T37" fmla="*/ 5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3" h="128">
                <a:moveTo>
                  <a:pt x="50" y="50"/>
                </a:moveTo>
                <a:cubicBezTo>
                  <a:pt x="34" y="44"/>
                  <a:pt x="33" y="40"/>
                  <a:pt x="33" y="35"/>
                </a:cubicBezTo>
                <a:cubicBezTo>
                  <a:pt x="33" y="31"/>
                  <a:pt x="36" y="26"/>
                  <a:pt x="46" y="26"/>
                </a:cubicBezTo>
                <a:cubicBezTo>
                  <a:pt x="54" y="26"/>
                  <a:pt x="60" y="29"/>
                  <a:pt x="63" y="31"/>
                </a:cubicBezTo>
                <a:cubicBezTo>
                  <a:pt x="71" y="35"/>
                  <a:pt x="71" y="35"/>
                  <a:pt x="71" y="35"/>
                </a:cubicBezTo>
                <a:cubicBezTo>
                  <a:pt x="80" y="9"/>
                  <a:pt x="80" y="9"/>
                  <a:pt x="80" y="9"/>
                </a:cubicBezTo>
                <a:cubicBezTo>
                  <a:pt x="74" y="6"/>
                  <a:pt x="74" y="6"/>
                  <a:pt x="74" y="6"/>
                </a:cubicBezTo>
                <a:cubicBezTo>
                  <a:pt x="70" y="4"/>
                  <a:pt x="61" y="0"/>
                  <a:pt x="46" y="0"/>
                </a:cubicBezTo>
                <a:cubicBezTo>
                  <a:pt x="21" y="0"/>
                  <a:pt x="3" y="15"/>
                  <a:pt x="3" y="37"/>
                </a:cubicBezTo>
                <a:cubicBezTo>
                  <a:pt x="3" y="63"/>
                  <a:pt x="29" y="72"/>
                  <a:pt x="37" y="75"/>
                </a:cubicBezTo>
                <a:cubicBezTo>
                  <a:pt x="52" y="81"/>
                  <a:pt x="53" y="85"/>
                  <a:pt x="53" y="90"/>
                </a:cubicBezTo>
                <a:cubicBezTo>
                  <a:pt x="53" y="100"/>
                  <a:pt x="42" y="101"/>
                  <a:pt x="38" y="101"/>
                </a:cubicBezTo>
                <a:cubicBezTo>
                  <a:pt x="30" y="101"/>
                  <a:pt x="22" y="99"/>
                  <a:pt x="16" y="95"/>
                </a:cubicBezTo>
                <a:cubicBezTo>
                  <a:pt x="8" y="90"/>
                  <a:pt x="8" y="90"/>
                  <a:pt x="8" y="90"/>
                </a:cubicBezTo>
                <a:cubicBezTo>
                  <a:pt x="0" y="117"/>
                  <a:pt x="0" y="117"/>
                  <a:pt x="0" y="117"/>
                </a:cubicBezTo>
                <a:cubicBezTo>
                  <a:pt x="4" y="120"/>
                  <a:pt x="4" y="120"/>
                  <a:pt x="4" y="120"/>
                </a:cubicBezTo>
                <a:cubicBezTo>
                  <a:pt x="12" y="125"/>
                  <a:pt x="25" y="128"/>
                  <a:pt x="37" y="128"/>
                </a:cubicBezTo>
                <a:cubicBezTo>
                  <a:pt x="68" y="128"/>
                  <a:pt x="83" y="108"/>
                  <a:pt x="83" y="89"/>
                </a:cubicBezTo>
                <a:cubicBezTo>
                  <a:pt x="83" y="65"/>
                  <a:pt x="65" y="56"/>
                  <a:pt x="50" y="50"/>
                </a:cubicBezTo>
                <a:close/>
              </a:path>
            </a:pathLst>
          </a:custGeom>
          <a:solidFill>
            <a:srgbClr val="E54D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58" name="Freeform 931"/>
          <p:cNvSpPr>
            <a:spLocks/>
          </p:cNvSpPr>
          <p:nvPr/>
        </p:nvSpPr>
        <p:spPr bwMode="auto">
          <a:xfrm>
            <a:off x="16136477" y="3512444"/>
            <a:ext cx="1614769" cy="2680277"/>
          </a:xfrm>
          <a:custGeom>
            <a:avLst/>
            <a:gdLst>
              <a:gd name="T0" fmla="*/ 205 w 538"/>
              <a:gd name="T1" fmla="*/ 524 h 893"/>
              <a:gd name="T2" fmla="*/ 503 w 538"/>
              <a:gd name="T3" fmla="*/ 524 h 893"/>
              <a:gd name="T4" fmla="*/ 503 w 538"/>
              <a:gd name="T5" fmla="*/ 333 h 893"/>
              <a:gd name="T6" fmla="*/ 205 w 538"/>
              <a:gd name="T7" fmla="*/ 333 h 893"/>
              <a:gd name="T8" fmla="*/ 205 w 538"/>
              <a:gd name="T9" fmla="*/ 191 h 893"/>
              <a:gd name="T10" fmla="*/ 524 w 538"/>
              <a:gd name="T11" fmla="*/ 191 h 893"/>
              <a:gd name="T12" fmla="*/ 524 w 538"/>
              <a:gd name="T13" fmla="*/ 0 h 893"/>
              <a:gd name="T14" fmla="*/ 0 w 538"/>
              <a:gd name="T15" fmla="*/ 0 h 893"/>
              <a:gd name="T16" fmla="*/ 0 w 538"/>
              <a:gd name="T17" fmla="*/ 893 h 893"/>
              <a:gd name="T18" fmla="*/ 538 w 538"/>
              <a:gd name="T19" fmla="*/ 893 h 893"/>
              <a:gd name="T20" fmla="*/ 538 w 538"/>
              <a:gd name="T21" fmla="*/ 701 h 893"/>
              <a:gd name="T22" fmla="*/ 205 w 538"/>
              <a:gd name="T23" fmla="*/ 701 h 893"/>
              <a:gd name="T24" fmla="*/ 205 w 538"/>
              <a:gd name="T25" fmla="*/ 524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8" h="893">
                <a:moveTo>
                  <a:pt x="205" y="524"/>
                </a:moveTo>
                <a:lnTo>
                  <a:pt x="503" y="524"/>
                </a:lnTo>
                <a:lnTo>
                  <a:pt x="503" y="333"/>
                </a:lnTo>
                <a:lnTo>
                  <a:pt x="205" y="333"/>
                </a:lnTo>
                <a:lnTo>
                  <a:pt x="205" y="191"/>
                </a:lnTo>
                <a:lnTo>
                  <a:pt x="524" y="191"/>
                </a:lnTo>
                <a:lnTo>
                  <a:pt x="524" y="0"/>
                </a:lnTo>
                <a:lnTo>
                  <a:pt x="0" y="0"/>
                </a:lnTo>
                <a:lnTo>
                  <a:pt x="0" y="893"/>
                </a:lnTo>
                <a:lnTo>
                  <a:pt x="538" y="893"/>
                </a:lnTo>
                <a:lnTo>
                  <a:pt x="538" y="701"/>
                </a:lnTo>
                <a:lnTo>
                  <a:pt x="205" y="701"/>
                </a:lnTo>
                <a:lnTo>
                  <a:pt x="205" y="524"/>
                </a:lnTo>
                <a:close/>
              </a:path>
            </a:pathLst>
          </a:custGeom>
          <a:solidFill>
            <a:srgbClr val="F0B6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359" name="กลุ่ม 358"/>
          <p:cNvGrpSpPr/>
          <p:nvPr/>
        </p:nvGrpSpPr>
        <p:grpSpPr>
          <a:xfrm>
            <a:off x="17986473" y="3314101"/>
            <a:ext cx="2998428" cy="2956408"/>
            <a:chOff x="13479463" y="8788401"/>
            <a:chExt cx="1585913" cy="1563688"/>
          </a:xfrm>
        </p:grpSpPr>
        <p:sp>
          <p:nvSpPr>
            <p:cNvPr id="360" name="Oval 932"/>
            <p:cNvSpPr>
              <a:spLocks noChangeArrowheads="1"/>
            </p:cNvSpPr>
            <p:nvPr/>
          </p:nvSpPr>
          <p:spPr bwMode="auto">
            <a:xfrm>
              <a:off x="13490576" y="8788401"/>
              <a:ext cx="1552575" cy="1563688"/>
            </a:xfrm>
            <a:prstGeom prst="ellipse">
              <a:avLst/>
            </a:prstGeom>
            <a:solidFill>
              <a:srgbClr val="32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1" name="Rectangle 933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2" name="Rectangle 934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3" name="Freeform 935"/>
            <p:cNvSpPr>
              <a:spLocks/>
            </p:cNvSpPr>
            <p:nvPr/>
          </p:nvSpPr>
          <p:spPr bwMode="auto">
            <a:xfrm>
              <a:off x="14514513" y="9474201"/>
              <a:ext cx="33338" cy="12700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1 h 1"/>
                <a:gd name="T4" fmla="*/ 0 w 3"/>
                <a:gd name="T5" fmla="*/ 1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2 w 3"/>
                <a:gd name="T15" fmla="*/ 0 h 1"/>
                <a:gd name="T16" fmla="*/ 2 w 3"/>
                <a:gd name="T17" fmla="*/ 0 h 1"/>
                <a:gd name="T18" fmla="*/ 2 w 3"/>
                <a:gd name="T19" fmla="*/ 0 h 1"/>
                <a:gd name="T20" fmla="*/ 2 w 3"/>
                <a:gd name="T21" fmla="*/ 0 h 1"/>
                <a:gd name="T22" fmla="*/ 1 w 3"/>
                <a:gd name="T23" fmla="*/ 0 h 1"/>
                <a:gd name="T24" fmla="*/ 1 w 3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4" name="Rectangle 936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5" name="Freeform 937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6" name="Freeform 938"/>
            <p:cNvSpPr>
              <a:spLocks/>
            </p:cNvSpPr>
            <p:nvPr/>
          </p:nvSpPr>
          <p:spPr bwMode="auto">
            <a:xfrm>
              <a:off x="13692188" y="9002713"/>
              <a:ext cx="46038" cy="44450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3 h 4"/>
                <a:gd name="T4" fmla="*/ 0 w 4"/>
                <a:gd name="T5" fmla="*/ 4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3" y="0"/>
                    <a:pt x="2" y="1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7" name="Freeform 939"/>
            <p:cNvSpPr>
              <a:spLocks/>
            </p:cNvSpPr>
            <p:nvPr/>
          </p:nvSpPr>
          <p:spPr bwMode="auto">
            <a:xfrm>
              <a:off x="13658851" y="8956676"/>
              <a:ext cx="146050" cy="192088"/>
            </a:xfrm>
            <a:custGeom>
              <a:avLst/>
              <a:gdLst>
                <a:gd name="T0" fmla="*/ 13 w 13"/>
                <a:gd name="T1" fmla="*/ 0 h 17"/>
                <a:gd name="T2" fmla="*/ 8 w 13"/>
                <a:gd name="T3" fmla="*/ 6 h 17"/>
                <a:gd name="T4" fmla="*/ 8 w 13"/>
                <a:gd name="T5" fmla="*/ 4 h 17"/>
                <a:gd name="T6" fmla="*/ 8 w 13"/>
                <a:gd name="T7" fmla="*/ 4 h 17"/>
                <a:gd name="T8" fmla="*/ 6 w 13"/>
                <a:gd name="T9" fmla="*/ 6 h 17"/>
                <a:gd name="T10" fmla="*/ 7 w 13"/>
                <a:gd name="T11" fmla="*/ 4 h 17"/>
                <a:gd name="T12" fmla="*/ 7 w 13"/>
                <a:gd name="T13" fmla="*/ 4 h 17"/>
                <a:gd name="T14" fmla="*/ 3 w 13"/>
                <a:gd name="T15" fmla="*/ 8 h 17"/>
                <a:gd name="T16" fmla="*/ 3 w 13"/>
                <a:gd name="T17" fmla="*/ 9 h 17"/>
                <a:gd name="T18" fmla="*/ 3 w 13"/>
                <a:gd name="T19" fmla="*/ 9 h 17"/>
                <a:gd name="T20" fmla="*/ 3 w 13"/>
                <a:gd name="T21" fmla="*/ 8 h 17"/>
                <a:gd name="T22" fmla="*/ 3 w 13"/>
                <a:gd name="T23" fmla="*/ 10 h 17"/>
                <a:gd name="T24" fmla="*/ 3 w 13"/>
                <a:gd name="T25" fmla="*/ 10 h 17"/>
                <a:gd name="T26" fmla="*/ 4 w 13"/>
                <a:gd name="T27" fmla="*/ 10 h 17"/>
                <a:gd name="T28" fmla="*/ 4 w 13"/>
                <a:gd name="T29" fmla="*/ 9 h 17"/>
                <a:gd name="T30" fmla="*/ 4 w 13"/>
                <a:gd name="T31" fmla="*/ 9 h 17"/>
                <a:gd name="T32" fmla="*/ 2 w 13"/>
                <a:gd name="T33" fmla="*/ 12 h 17"/>
                <a:gd name="T34" fmla="*/ 2 w 13"/>
                <a:gd name="T35" fmla="*/ 13 h 17"/>
                <a:gd name="T36" fmla="*/ 2 w 13"/>
                <a:gd name="T37" fmla="*/ 13 h 17"/>
                <a:gd name="T38" fmla="*/ 2 w 13"/>
                <a:gd name="T39" fmla="*/ 13 h 17"/>
                <a:gd name="T40" fmla="*/ 1 w 13"/>
                <a:gd name="T41" fmla="*/ 14 h 17"/>
                <a:gd name="T42" fmla="*/ 0 w 13"/>
                <a:gd name="T43" fmla="*/ 15 h 17"/>
                <a:gd name="T44" fmla="*/ 1 w 13"/>
                <a:gd name="T45" fmla="*/ 14 h 17"/>
                <a:gd name="T46" fmla="*/ 1 w 13"/>
                <a:gd name="T47" fmla="*/ 15 h 17"/>
                <a:gd name="T48" fmla="*/ 1 w 13"/>
                <a:gd name="T49" fmla="*/ 16 h 17"/>
                <a:gd name="T50" fmla="*/ 2 w 13"/>
                <a:gd name="T51" fmla="*/ 17 h 17"/>
                <a:gd name="T52" fmla="*/ 2 w 13"/>
                <a:gd name="T53" fmla="*/ 17 h 17"/>
                <a:gd name="T54" fmla="*/ 4 w 13"/>
                <a:gd name="T55" fmla="*/ 15 h 17"/>
                <a:gd name="T56" fmla="*/ 4 w 13"/>
                <a:gd name="T57" fmla="*/ 13 h 17"/>
                <a:gd name="T58" fmla="*/ 5 w 13"/>
                <a:gd name="T59" fmla="*/ 13 h 17"/>
                <a:gd name="T60" fmla="*/ 7 w 13"/>
                <a:gd name="T61" fmla="*/ 11 h 17"/>
                <a:gd name="T62" fmla="*/ 6 w 13"/>
                <a:gd name="T63" fmla="*/ 9 h 17"/>
                <a:gd name="T64" fmla="*/ 8 w 13"/>
                <a:gd name="T65" fmla="*/ 6 h 17"/>
                <a:gd name="T66" fmla="*/ 8 w 13"/>
                <a:gd name="T67" fmla="*/ 6 h 17"/>
                <a:gd name="T68" fmla="*/ 11 w 13"/>
                <a:gd name="T69" fmla="*/ 3 h 17"/>
                <a:gd name="T70" fmla="*/ 11 w 13"/>
                <a:gd name="T71" fmla="*/ 3 h 17"/>
                <a:gd name="T72" fmla="*/ 13 w 13"/>
                <a:gd name="T73" fmla="*/ 0 h 17"/>
                <a:gd name="T74" fmla="*/ 13 w 13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2" y="1"/>
                    <a:pt x="9" y="4"/>
                    <a:pt x="8" y="6"/>
                  </a:cubicBezTo>
                  <a:cubicBezTo>
                    <a:pt x="7" y="5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6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4" y="7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4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5" y="12"/>
                    <a:pt x="5" y="12"/>
                    <a:pt x="7" y="11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5"/>
                    <a:pt x="10" y="5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2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8" name="Freeform 940"/>
            <p:cNvSpPr>
              <a:spLocks noEditPoints="1"/>
            </p:cNvSpPr>
            <p:nvPr/>
          </p:nvSpPr>
          <p:spPr bwMode="auto">
            <a:xfrm>
              <a:off x="13749338" y="8923338"/>
              <a:ext cx="88900" cy="68263"/>
            </a:xfrm>
            <a:custGeom>
              <a:avLst/>
              <a:gdLst>
                <a:gd name="T0" fmla="*/ 4 w 8"/>
                <a:gd name="T1" fmla="*/ 3 h 6"/>
                <a:gd name="T2" fmla="*/ 3 w 8"/>
                <a:gd name="T3" fmla="*/ 4 h 6"/>
                <a:gd name="T4" fmla="*/ 3 w 8"/>
                <a:gd name="T5" fmla="*/ 4 h 6"/>
                <a:gd name="T6" fmla="*/ 0 w 8"/>
                <a:gd name="T7" fmla="*/ 6 h 6"/>
                <a:gd name="T8" fmla="*/ 1 w 8"/>
                <a:gd name="T9" fmla="*/ 5 h 6"/>
                <a:gd name="T10" fmla="*/ 4 w 8"/>
                <a:gd name="T11" fmla="*/ 3 h 6"/>
                <a:gd name="T12" fmla="*/ 3 w 8"/>
                <a:gd name="T13" fmla="*/ 3 h 6"/>
                <a:gd name="T14" fmla="*/ 4 w 8"/>
                <a:gd name="T15" fmla="*/ 3 h 6"/>
                <a:gd name="T16" fmla="*/ 8 w 8"/>
                <a:gd name="T17" fmla="*/ 0 h 6"/>
                <a:gd name="T18" fmla="*/ 7 w 8"/>
                <a:gd name="T19" fmla="*/ 0 h 6"/>
                <a:gd name="T20" fmla="*/ 7 w 8"/>
                <a:gd name="T21" fmla="*/ 1 h 6"/>
                <a:gd name="T22" fmla="*/ 6 w 8"/>
                <a:gd name="T23" fmla="*/ 1 h 6"/>
                <a:gd name="T24" fmla="*/ 7 w 8"/>
                <a:gd name="T25" fmla="*/ 1 h 6"/>
                <a:gd name="T26" fmla="*/ 8 w 8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4" y="3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0"/>
                    <a:pt x="7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9" name="Freeform 941"/>
            <p:cNvSpPr>
              <a:spLocks/>
            </p:cNvSpPr>
            <p:nvPr/>
          </p:nvSpPr>
          <p:spPr bwMode="auto">
            <a:xfrm>
              <a:off x="13760451" y="8832851"/>
              <a:ext cx="258763" cy="147638"/>
            </a:xfrm>
            <a:custGeom>
              <a:avLst/>
              <a:gdLst>
                <a:gd name="T0" fmla="*/ 23 w 23"/>
                <a:gd name="T1" fmla="*/ 0 h 13"/>
                <a:gd name="T2" fmla="*/ 22 w 23"/>
                <a:gd name="T3" fmla="*/ 1 h 13"/>
                <a:gd name="T4" fmla="*/ 20 w 23"/>
                <a:gd name="T5" fmla="*/ 1 h 13"/>
                <a:gd name="T6" fmla="*/ 21 w 23"/>
                <a:gd name="T7" fmla="*/ 1 h 13"/>
                <a:gd name="T8" fmla="*/ 17 w 23"/>
                <a:gd name="T9" fmla="*/ 2 h 13"/>
                <a:gd name="T10" fmla="*/ 18 w 23"/>
                <a:gd name="T11" fmla="*/ 2 h 13"/>
                <a:gd name="T12" fmla="*/ 17 w 23"/>
                <a:gd name="T13" fmla="*/ 3 h 13"/>
                <a:gd name="T14" fmla="*/ 16 w 23"/>
                <a:gd name="T15" fmla="*/ 3 h 13"/>
                <a:gd name="T16" fmla="*/ 14 w 23"/>
                <a:gd name="T17" fmla="*/ 4 h 13"/>
                <a:gd name="T18" fmla="*/ 14 w 23"/>
                <a:gd name="T19" fmla="*/ 4 h 13"/>
                <a:gd name="T20" fmla="*/ 13 w 23"/>
                <a:gd name="T21" fmla="*/ 4 h 13"/>
                <a:gd name="T22" fmla="*/ 13 w 23"/>
                <a:gd name="T23" fmla="*/ 4 h 13"/>
                <a:gd name="T24" fmla="*/ 12 w 23"/>
                <a:gd name="T25" fmla="*/ 5 h 13"/>
                <a:gd name="T26" fmla="*/ 13 w 23"/>
                <a:gd name="T27" fmla="*/ 5 h 13"/>
                <a:gd name="T28" fmla="*/ 11 w 23"/>
                <a:gd name="T29" fmla="*/ 5 h 13"/>
                <a:gd name="T30" fmla="*/ 11 w 23"/>
                <a:gd name="T31" fmla="*/ 5 h 13"/>
                <a:gd name="T32" fmla="*/ 7 w 23"/>
                <a:gd name="T33" fmla="*/ 8 h 13"/>
                <a:gd name="T34" fmla="*/ 6 w 23"/>
                <a:gd name="T35" fmla="*/ 9 h 13"/>
                <a:gd name="T36" fmla="*/ 6 w 23"/>
                <a:gd name="T37" fmla="*/ 9 h 13"/>
                <a:gd name="T38" fmla="*/ 3 w 23"/>
                <a:gd name="T39" fmla="*/ 11 h 13"/>
                <a:gd name="T40" fmla="*/ 0 w 23"/>
                <a:gd name="T41" fmla="*/ 13 h 13"/>
                <a:gd name="T42" fmla="*/ 0 w 23"/>
                <a:gd name="T43" fmla="*/ 13 h 13"/>
                <a:gd name="T44" fmla="*/ 0 w 23"/>
                <a:gd name="T45" fmla="*/ 13 h 13"/>
                <a:gd name="T46" fmla="*/ 3 w 23"/>
                <a:gd name="T47" fmla="*/ 11 h 13"/>
                <a:gd name="T48" fmla="*/ 3 w 23"/>
                <a:gd name="T49" fmla="*/ 12 h 13"/>
                <a:gd name="T50" fmla="*/ 2 w 23"/>
                <a:gd name="T51" fmla="*/ 12 h 13"/>
                <a:gd name="T52" fmla="*/ 2 w 23"/>
                <a:gd name="T53" fmla="*/ 12 h 13"/>
                <a:gd name="T54" fmla="*/ 2 w 23"/>
                <a:gd name="T55" fmla="*/ 12 h 13"/>
                <a:gd name="T56" fmla="*/ 6 w 23"/>
                <a:gd name="T57" fmla="*/ 10 h 13"/>
                <a:gd name="T58" fmla="*/ 10 w 23"/>
                <a:gd name="T59" fmla="*/ 7 h 13"/>
                <a:gd name="T60" fmla="*/ 11 w 23"/>
                <a:gd name="T61" fmla="*/ 6 h 13"/>
                <a:gd name="T62" fmla="*/ 19 w 23"/>
                <a:gd name="T63" fmla="*/ 2 h 13"/>
                <a:gd name="T64" fmla="*/ 17 w 23"/>
                <a:gd name="T65" fmla="*/ 3 h 13"/>
                <a:gd name="T66" fmla="*/ 17 w 23"/>
                <a:gd name="T67" fmla="*/ 3 h 13"/>
                <a:gd name="T68" fmla="*/ 22 w 23"/>
                <a:gd name="T69" fmla="*/ 1 h 13"/>
                <a:gd name="T70" fmla="*/ 22 w 23"/>
                <a:gd name="T71" fmla="*/ 1 h 13"/>
                <a:gd name="T72" fmla="*/ 22 w 23"/>
                <a:gd name="T73" fmla="*/ 1 h 13"/>
                <a:gd name="T74" fmla="*/ 22 w 23"/>
                <a:gd name="T75" fmla="*/ 1 h 13"/>
                <a:gd name="T76" fmla="*/ 23 w 23"/>
                <a:gd name="T77" fmla="*/ 1 h 13"/>
                <a:gd name="T78" fmla="*/ 21 w 23"/>
                <a:gd name="T79" fmla="*/ 1 h 13"/>
                <a:gd name="T80" fmla="*/ 23 w 23"/>
                <a:gd name="T8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3">
                  <a:moveTo>
                    <a:pt x="23" y="0"/>
                  </a:move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1"/>
                    <a:pt x="17" y="2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5" y="3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13"/>
                    <a:pt x="2" y="13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6" y="10"/>
                    <a:pt x="8" y="8"/>
                    <a:pt x="10" y="7"/>
                  </a:cubicBezTo>
                  <a:cubicBezTo>
                    <a:pt x="10" y="7"/>
                    <a:pt x="10" y="7"/>
                    <a:pt x="11" y="6"/>
                  </a:cubicBezTo>
                  <a:cubicBezTo>
                    <a:pt x="14" y="5"/>
                    <a:pt x="16" y="4"/>
                    <a:pt x="19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1" y="1"/>
                  </a:cubicBezTo>
                  <a:cubicBezTo>
                    <a:pt x="22" y="1"/>
                    <a:pt x="22" y="1"/>
                    <a:pt x="2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0" name="Freeform 942"/>
            <p:cNvSpPr>
              <a:spLocks/>
            </p:cNvSpPr>
            <p:nvPr/>
          </p:nvSpPr>
          <p:spPr bwMode="auto">
            <a:xfrm>
              <a:off x="14108113" y="9170988"/>
              <a:ext cx="134938" cy="146050"/>
            </a:xfrm>
            <a:custGeom>
              <a:avLst/>
              <a:gdLst>
                <a:gd name="T0" fmla="*/ 8 w 12"/>
                <a:gd name="T1" fmla="*/ 0 h 13"/>
                <a:gd name="T2" fmla="*/ 8 w 12"/>
                <a:gd name="T3" fmla="*/ 0 h 13"/>
                <a:gd name="T4" fmla="*/ 8 w 12"/>
                <a:gd name="T5" fmla="*/ 0 h 13"/>
                <a:gd name="T6" fmla="*/ 7 w 12"/>
                <a:gd name="T7" fmla="*/ 0 h 13"/>
                <a:gd name="T8" fmla="*/ 6 w 12"/>
                <a:gd name="T9" fmla="*/ 1 h 13"/>
                <a:gd name="T10" fmla="*/ 6 w 12"/>
                <a:gd name="T11" fmla="*/ 1 h 13"/>
                <a:gd name="T12" fmla="*/ 5 w 12"/>
                <a:gd name="T13" fmla="*/ 2 h 13"/>
                <a:gd name="T14" fmla="*/ 5 w 12"/>
                <a:gd name="T15" fmla="*/ 2 h 13"/>
                <a:gd name="T16" fmla="*/ 4 w 12"/>
                <a:gd name="T17" fmla="*/ 2 h 13"/>
                <a:gd name="T18" fmla="*/ 4 w 12"/>
                <a:gd name="T19" fmla="*/ 2 h 13"/>
                <a:gd name="T20" fmla="*/ 4 w 12"/>
                <a:gd name="T21" fmla="*/ 2 h 13"/>
                <a:gd name="T22" fmla="*/ 3 w 12"/>
                <a:gd name="T23" fmla="*/ 2 h 13"/>
                <a:gd name="T24" fmla="*/ 3 w 12"/>
                <a:gd name="T25" fmla="*/ 2 h 13"/>
                <a:gd name="T26" fmla="*/ 3 w 12"/>
                <a:gd name="T27" fmla="*/ 2 h 13"/>
                <a:gd name="T28" fmla="*/ 3 w 12"/>
                <a:gd name="T29" fmla="*/ 2 h 13"/>
                <a:gd name="T30" fmla="*/ 2 w 12"/>
                <a:gd name="T31" fmla="*/ 4 h 13"/>
                <a:gd name="T32" fmla="*/ 3 w 12"/>
                <a:gd name="T33" fmla="*/ 4 h 13"/>
                <a:gd name="T34" fmla="*/ 4 w 12"/>
                <a:gd name="T35" fmla="*/ 7 h 13"/>
                <a:gd name="T36" fmla="*/ 5 w 12"/>
                <a:gd name="T37" fmla="*/ 8 h 13"/>
                <a:gd name="T38" fmla="*/ 6 w 12"/>
                <a:gd name="T39" fmla="*/ 8 h 13"/>
                <a:gd name="T40" fmla="*/ 6 w 12"/>
                <a:gd name="T41" fmla="*/ 8 h 13"/>
                <a:gd name="T42" fmla="*/ 6 w 12"/>
                <a:gd name="T43" fmla="*/ 8 h 13"/>
                <a:gd name="T44" fmla="*/ 6 w 12"/>
                <a:gd name="T45" fmla="*/ 8 h 13"/>
                <a:gd name="T46" fmla="*/ 6 w 12"/>
                <a:gd name="T47" fmla="*/ 8 h 13"/>
                <a:gd name="T48" fmla="*/ 6 w 12"/>
                <a:gd name="T49" fmla="*/ 8 h 13"/>
                <a:gd name="T50" fmla="*/ 6 w 12"/>
                <a:gd name="T51" fmla="*/ 8 h 13"/>
                <a:gd name="T52" fmla="*/ 6 w 12"/>
                <a:gd name="T53" fmla="*/ 8 h 13"/>
                <a:gd name="T54" fmla="*/ 6 w 12"/>
                <a:gd name="T55" fmla="*/ 8 h 13"/>
                <a:gd name="T56" fmla="*/ 6 w 12"/>
                <a:gd name="T57" fmla="*/ 8 h 13"/>
                <a:gd name="T58" fmla="*/ 7 w 12"/>
                <a:gd name="T59" fmla="*/ 8 h 13"/>
                <a:gd name="T60" fmla="*/ 5 w 12"/>
                <a:gd name="T61" fmla="*/ 9 h 13"/>
                <a:gd name="T62" fmla="*/ 5 w 12"/>
                <a:gd name="T63" fmla="*/ 11 h 13"/>
                <a:gd name="T64" fmla="*/ 5 w 12"/>
                <a:gd name="T65" fmla="*/ 11 h 13"/>
                <a:gd name="T66" fmla="*/ 6 w 12"/>
                <a:gd name="T67" fmla="*/ 11 h 13"/>
                <a:gd name="T68" fmla="*/ 6 w 12"/>
                <a:gd name="T69" fmla="*/ 11 h 13"/>
                <a:gd name="T70" fmla="*/ 5 w 12"/>
                <a:gd name="T71" fmla="*/ 12 h 13"/>
                <a:gd name="T72" fmla="*/ 5 w 12"/>
                <a:gd name="T73" fmla="*/ 13 h 13"/>
                <a:gd name="T74" fmla="*/ 7 w 12"/>
                <a:gd name="T75" fmla="*/ 13 h 13"/>
                <a:gd name="T76" fmla="*/ 7 w 12"/>
                <a:gd name="T77" fmla="*/ 12 h 13"/>
                <a:gd name="T78" fmla="*/ 8 w 12"/>
                <a:gd name="T79" fmla="*/ 12 h 13"/>
                <a:gd name="T80" fmla="*/ 10 w 12"/>
                <a:gd name="T81" fmla="*/ 12 h 13"/>
                <a:gd name="T82" fmla="*/ 11 w 12"/>
                <a:gd name="T83" fmla="*/ 11 h 13"/>
                <a:gd name="T84" fmla="*/ 12 w 12"/>
                <a:gd name="T85" fmla="*/ 10 h 13"/>
                <a:gd name="T86" fmla="*/ 12 w 12"/>
                <a:gd name="T87" fmla="*/ 9 h 13"/>
                <a:gd name="T88" fmla="*/ 11 w 12"/>
                <a:gd name="T89" fmla="*/ 9 h 13"/>
                <a:gd name="T90" fmla="*/ 10 w 12"/>
                <a:gd name="T91" fmla="*/ 8 h 13"/>
                <a:gd name="T92" fmla="*/ 9 w 12"/>
                <a:gd name="T93" fmla="*/ 7 h 13"/>
                <a:gd name="T94" fmla="*/ 9 w 12"/>
                <a:gd name="T95" fmla="*/ 6 h 13"/>
                <a:gd name="T96" fmla="*/ 9 w 12"/>
                <a:gd name="T97" fmla="*/ 6 h 13"/>
                <a:gd name="T98" fmla="*/ 8 w 12"/>
                <a:gd name="T99" fmla="*/ 5 h 13"/>
                <a:gd name="T100" fmla="*/ 7 w 12"/>
                <a:gd name="T101" fmla="*/ 5 h 13"/>
                <a:gd name="T102" fmla="*/ 8 w 12"/>
                <a:gd name="T103" fmla="*/ 4 h 13"/>
                <a:gd name="T104" fmla="*/ 8 w 12"/>
                <a:gd name="T105" fmla="*/ 3 h 13"/>
                <a:gd name="T106" fmla="*/ 7 w 12"/>
                <a:gd name="T107" fmla="*/ 3 h 13"/>
                <a:gd name="T108" fmla="*/ 7 w 12"/>
                <a:gd name="T109" fmla="*/ 3 h 13"/>
                <a:gd name="T110" fmla="*/ 6 w 12"/>
                <a:gd name="T111" fmla="*/ 3 h 13"/>
                <a:gd name="T112" fmla="*/ 7 w 12"/>
                <a:gd name="T113" fmla="*/ 2 h 13"/>
                <a:gd name="T114" fmla="*/ 7 w 12"/>
                <a:gd name="T115" fmla="*/ 1 h 13"/>
                <a:gd name="T116" fmla="*/ 7 w 12"/>
                <a:gd name="T117" fmla="*/ 1 h 13"/>
                <a:gd name="T118" fmla="*/ 8 w 12"/>
                <a:gd name="T119" fmla="*/ 1 h 13"/>
                <a:gd name="T120" fmla="*/ 8 w 12"/>
                <a:gd name="T121" fmla="*/ 1 h 13"/>
                <a:gd name="T122" fmla="*/ 8 w 12"/>
                <a:gd name="T1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6" y="8"/>
                    <a:pt x="5" y="9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2"/>
                    <a:pt x="5" y="12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1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1" name="Freeform 943"/>
            <p:cNvSpPr>
              <a:spLocks/>
            </p:cNvSpPr>
            <p:nvPr/>
          </p:nvSpPr>
          <p:spPr bwMode="auto">
            <a:xfrm>
              <a:off x="13714413" y="9002713"/>
              <a:ext cx="23813" cy="2222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2" name="Freeform 944"/>
            <p:cNvSpPr>
              <a:spLocks/>
            </p:cNvSpPr>
            <p:nvPr/>
          </p:nvSpPr>
          <p:spPr bwMode="auto">
            <a:xfrm>
              <a:off x="13625513" y="9080501"/>
              <a:ext cx="33338" cy="46038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1 h 4"/>
                <a:gd name="T4" fmla="*/ 2 w 3"/>
                <a:gd name="T5" fmla="*/ 1 h 4"/>
                <a:gd name="T6" fmla="*/ 1 w 3"/>
                <a:gd name="T7" fmla="*/ 2 h 4"/>
                <a:gd name="T8" fmla="*/ 0 w 3"/>
                <a:gd name="T9" fmla="*/ 4 h 4"/>
                <a:gd name="T10" fmla="*/ 0 w 3"/>
                <a:gd name="T11" fmla="*/ 4 h 4"/>
                <a:gd name="T12" fmla="*/ 3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3" name="Freeform 945"/>
            <p:cNvSpPr>
              <a:spLocks/>
            </p:cNvSpPr>
            <p:nvPr/>
          </p:nvSpPr>
          <p:spPr bwMode="auto">
            <a:xfrm>
              <a:off x="14108113" y="9239251"/>
              <a:ext cx="57150" cy="66675"/>
            </a:xfrm>
            <a:custGeom>
              <a:avLst/>
              <a:gdLst>
                <a:gd name="T0" fmla="*/ 3 w 5"/>
                <a:gd name="T1" fmla="*/ 0 h 6"/>
                <a:gd name="T2" fmla="*/ 2 w 5"/>
                <a:gd name="T3" fmla="*/ 0 h 6"/>
                <a:gd name="T4" fmla="*/ 2 w 5"/>
                <a:gd name="T5" fmla="*/ 1 h 6"/>
                <a:gd name="T6" fmla="*/ 1 w 5"/>
                <a:gd name="T7" fmla="*/ 1 h 6"/>
                <a:gd name="T8" fmla="*/ 1 w 5"/>
                <a:gd name="T9" fmla="*/ 2 h 6"/>
                <a:gd name="T10" fmla="*/ 0 w 5"/>
                <a:gd name="T11" fmla="*/ 2 h 6"/>
                <a:gd name="T12" fmla="*/ 0 w 5"/>
                <a:gd name="T13" fmla="*/ 3 h 6"/>
                <a:gd name="T14" fmla="*/ 0 w 5"/>
                <a:gd name="T15" fmla="*/ 3 h 6"/>
                <a:gd name="T16" fmla="*/ 0 w 5"/>
                <a:gd name="T17" fmla="*/ 4 h 6"/>
                <a:gd name="T18" fmla="*/ 0 w 5"/>
                <a:gd name="T19" fmla="*/ 4 h 6"/>
                <a:gd name="T20" fmla="*/ 0 w 5"/>
                <a:gd name="T21" fmla="*/ 5 h 6"/>
                <a:gd name="T22" fmla="*/ 0 w 5"/>
                <a:gd name="T23" fmla="*/ 5 h 6"/>
                <a:gd name="T24" fmla="*/ 0 w 5"/>
                <a:gd name="T25" fmla="*/ 6 h 6"/>
                <a:gd name="T26" fmla="*/ 1 w 5"/>
                <a:gd name="T27" fmla="*/ 6 h 6"/>
                <a:gd name="T28" fmla="*/ 1 w 5"/>
                <a:gd name="T29" fmla="*/ 6 h 6"/>
                <a:gd name="T30" fmla="*/ 2 w 5"/>
                <a:gd name="T31" fmla="*/ 6 h 6"/>
                <a:gd name="T32" fmla="*/ 3 w 5"/>
                <a:gd name="T33" fmla="*/ 5 h 6"/>
                <a:gd name="T34" fmla="*/ 4 w 5"/>
                <a:gd name="T35" fmla="*/ 4 h 6"/>
                <a:gd name="T36" fmla="*/ 4 w 5"/>
                <a:gd name="T37" fmla="*/ 4 h 6"/>
                <a:gd name="T38" fmla="*/ 4 w 5"/>
                <a:gd name="T39" fmla="*/ 4 h 6"/>
                <a:gd name="T40" fmla="*/ 5 w 5"/>
                <a:gd name="T41" fmla="*/ 3 h 6"/>
                <a:gd name="T42" fmla="*/ 4 w 5"/>
                <a:gd name="T43" fmla="*/ 3 h 6"/>
                <a:gd name="T44" fmla="*/ 4 w 5"/>
                <a:gd name="T45" fmla="*/ 2 h 6"/>
                <a:gd name="T46" fmla="*/ 4 w 5"/>
                <a:gd name="T47" fmla="*/ 2 h 6"/>
                <a:gd name="T48" fmla="*/ 3 w 5"/>
                <a:gd name="T49" fmla="*/ 1 h 6"/>
                <a:gd name="T50" fmla="*/ 3 w 5"/>
                <a:gd name="T5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4" name="Freeform 946"/>
            <p:cNvSpPr>
              <a:spLocks/>
            </p:cNvSpPr>
            <p:nvPr/>
          </p:nvSpPr>
          <p:spPr bwMode="auto">
            <a:xfrm>
              <a:off x="13479463" y="9058276"/>
              <a:ext cx="201613" cy="776288"/>
            </a:xfrm>
            <a:custGeom>
              <a:avLst/>
              <a:gdLst>
                <a:gd name="T0" fmla="*/ 18 w 18"/>
                <a:gd name="T1" fmla="*/ 0 h 69"/>
                <a:gd name="T2" fmla="*/ 16 w 18"/>
                <a:gd name="T3" fmla="*/ 2 h 69"/>
                <a:gd name="T4" fmla="*/ 15 w 18"/>
                <a:gd name="T5" fmla="*/ 3 h 69"/>
                <a:gd name="T6" fmla="*/ 13 w 18"/>
                <a:gd name="T7" fmla="*/ 6 h 69"/>
                <a:gd name="T8" fmla="*/ 13 w 18"/>
                <a:gd name="T9" fmla="*/ 6 h 69"/>
                <a:gd name="T10" fmla="*/ 12 w 18"/>
                <a:gd name="T11" fmla="*/ 8 h 69"/>
                <a:gd name="T12" fmla="*/ 12 w 18"/>
                <a:gd name="T13" fmla="*/ 8 h 69"/>
                <a:gd name="T14" fmla="*/ 10 w 18"/>
                <a:gd name="T15" fmla="*/ 10 h 69"/>
                <a:gd name="T16" fmla="*/ 5 w 18"/>
                <a:gd name="T17" fmla="*/ 19 h 69"/>
                <a:gd name="T18" fmla="*/ 4 w 18"/>
                <a:gd name="T19" fmla="*/ 22 h 69"/>
                <a:gd name="T20" fmla="*/ 2 w 18"/>
                <a:gd name="T21" fmla="*/ 30 h 69"/>
                <a:gd name="T22" fmla="*/ 0 w 18"/>
                <a:gd name="T23" fmla="*/ 41 h 69"/>
                <a:gd name="T24" fmla="*/ 0 w 18"/>
                <a:gd name="T25" fmla="*/ 52 h 69"/>
                <a:gd name="T26" fmla="*/ 1 w 18"/>
                <a:gd name="T27" fmla="*/ 60 h 69"/>
                <a:gd name="T28" fmla="*/ 1 w 18"/>
                <a:gd name="T29" fmla="*/ 60 h 69"/>
                <a:gd name="T30" fmla="*/ 3 w 18"/>
                <a:gd name="T31" fmla="*/ 64 h 69"/>
                <a:gd name="T32" fmla="*/ 3 w 18"/>
                <a:gd name="T33" fmla="*/ 67 h 69"/>
                <a:gd name="T34" fmla="*/ 3 w 18"/>
                <a:gd name="T35" fmla="*/ 67 h 69"/>
                <a:gd name="T36" fmla="*/ 4 w 18"/>
                <a:gd name="T37" fmla="*/ 68 h 69"/>
                <a:gd name="T38" fmla="*/ 4 w 18"/>
                <a:gd name="T39" fmla="*/ 68 h 69"/>
                <a:gd name="T40" fmla="*/ 5 w 18"/>
                <a:gd name="T41" fmla="*/ 69 h 69"/>
                <a:gd name="T42" fmla="*/ 5 w 18"/>
                <a:gd name="T43" fmla="*/ 69 h 69"/>
                <a:gd name="T44" fmla="*/ 5 w 18"/>
                <a:gd name="T45" fmla="*/ 69 h 69"/>
                <a:gd name="T46" fmla="*/ 1 w 18"/>
                <a:gd name="T47" fmla="*/ 45 h 69"/>
                <a:gd name="T48" fmla="*/ 5 w 18"/>
                <a:gd name="T49" fmla="*/ 22 h 69"/>
                <a:gd name="T50" fmla="*/ 5 w 18"/>
                <a:gd name="T51" fmla="*/ 22 h 69"/>
                <a:gd name="T52" fmla="*/ 5 w 18"/>
                <a:gd name="T53" fmla="*/ 22 h 69"/>
                <a:gd name="T54" fmla="*/ 6 w 18"/>
                <a:gd name="T55" fmla="*/ 21 h 69"/>
                <a:gd name="T56" fmla="*/ 7 w 18"/>
                <a:gd name="T57" fmla="*/ 18 h 69"/>
                <a:gd name="T58" fmla="*/ 17 w 18"/>
                <a:gd name="T59" fmla="*/ 2 h 69"/>
                <a:gd name="T60" fmla="*/ 17 w 18"/>
                <a:gd name="T61" fmla="*/ 2 h 69"/>
                <a:gd name="T62" fmla="*/ 16 w 18"/>
                <a:gd name="T63" fmla="*/ 2 h 69"/>
                <a:gd name="T64" fmla="*/ 18 w 18"/>
                <a:gd name="T65" fmla="*/ 0 h 69"/>
                <a:gd name="T66" fmla="*/ 18 w 18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69">
                  <a:moveTo>
                    <a:pt x="18" y="0"/>
                  </a:moveTo>
                  <a:cubicBezTo>
                    <a:pt x="17" y="1"/>
                    <a:pt x="17" y="1"/>
                    <a:pt x="16" y="2"/>
                  </a:cubicBezTo>
                  <a:cubicBezTo>
                    <a:pt x="16" y="2"/>
                    <a:pt x="15" y="3"/>
                    <a:pt x="15" y="3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0" y="10"/>
                  </a:cubicBezTo>
                  <a:cubicBezTo>
                    <a:pt x="7" y="16"/>
                    <a:pt x="7" y="16"/>
                    <a:pt x="5" y="1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7"/>
                    <a:pt x="2" y="30"/>
                  </a:cubicBezTo>
                  <a:cubicBezTo>
                    <a:pt x="0" y="37"/>
                    <a:pt x="0" y="37"/>
                    <a:pt x="0" y="41"/>
                  </a:cubicBezTo>
                  <a:cubicBezTo>
                    <a:pt x="0" y="48"/>
                    <a:pt x="0" y="48"/>
                    <a:pt x="0" y="52"/>
                  </a:cubicBezTo>
                  <a:cubicBezTo>
                    <a:pt x="0" y="54"/>
                    <a:pt x="1" y="58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1"/>
                    <a:pt x="1" y="61"/>
                    <a:pt x="3" y="64"/>
                  </a:cubicBezTo>
                  <a:cubicBezTo>
                    <a:pt x="3" y="65"/>
                    <a:pt x="3" y="66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2"/>
                    <a:pt x="1" y="54"/>
                    <a:pt x="1" y="45"/>
                  </a:cubicBezTo>
                  <a:cubicBezTo>
                    <a:pt x="1" y="37"/>
                    <a:pt x="3" y="2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6" y="20"/>
                    <a:pt x="6" y="19"/>
                    <a:pt x="7" y="18"/>
                  </a:cubicBezTo>
                  <a:cubicBezTo>
                    <a:pt x="9" y="12"/>
                    <a:pt x="13" y="7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7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5" name="Freeform 947"/>
            <p:cNvSpPr>
              <a:spLocks noEditPoints="1"/>
            </p:cNvSpPr>
            <p:nvPr/>
          </p:nvSpPr>
          <p:spPr bwMode="auto">
            <a:xfrm>
              <a:off x="13490576" y="9080501"/>
              <a:ext cx="663575" cy="1238250"/>
            </a:xfrm>
            <a:custGeom>
              <a:avLst/>
              <a:gdLst>
                <a:gd name="T0" fmla="*/ 13 w 59"/>
                <a:gd name="T1" fmla="*/ 11 h 110"/>
                <a:gd name="T2" fmla="*/ 12 w 59"/>
                <a:gd name="T3" fmla="*/ 12 h 110"/>
                <a:gd name="T4" fmla="*/ 10 w 59"/>
                <a:gd name="T5" fmla="*/ 14 h 110"/>
                <a:gd name="T6" fmla="*/ 10 w 59"/>
                <a:gd name="T7" fmla="*/ 15 h 110"/>
                <a:gd name="T8" fmla="*/ 9 w 59"/>
                <a:gd name="T9" fmla="*/ 17 h 110"/>
                <a:gd name="T10" fmla="*/ 6 w 59"/>
                <a:gd name="T11" fmla="*/ 28 h 110"/>
                <a:gd name="T12" fmla="*/ 6 w 59"/>
                <a:gd name="T13" fmla="*/ 23 h 110"/>
                <a:gd name="T14" fmla="*/ 4 w 59"/>
                <a:gd name="T15" fmla="*/ 22 h 110"/>
                <a:gd name="T16" fmla="*/ 4 w 59"/>
                <a:gd name="T17" fmla="*/ 67 h 110"/>
                <a:gd name="T18" fmla="*/ 6 w 59"/>
                <a:gd name="T19" fmla="*/ 67 h 110"/>
                <a:gd name="T20" fmla="*/ 10 w 59"/>
                <a:gd name="T21" fmla="*/ 71 h 110"/>
                <a:gd name="T22" fmla="*/ 11 w 59"/>
                <a:gd name="T23" fmla="*/ 72 h 110"/>
                <a:gd name="T24" fmla="*/ 12 w 59"/>
                <a:gd name="T25" fmla="*/ 71 h 110"/>
                <a:gd name="T26" fmla="*/ 15 w 59"/>
                <a:gd name="T27" fmla="*/ 75 h 110"/>
                <a:gd name="T28" fmla="*/ 22 w 59"/>
                <a:gd name="T29" fmla="*/ 85 h 110"/>
                <a:gd name="T30" fmla="*/ 36 w 59"/>
                <a:gd name="T31" fmla="*/ 97 h 110"/>
                <a:gd name="T32" fmla="*/ 59 w 59"/>
                <a:gd name="T33" fmla="*/ 109 h 110"/>
                <a:gd name="T34" fmla="*/ 46 w 59"/>
                <a:gd name="T35" fmla="*/ 103 h 110"/>
                <a:gd name="T36" fmla="*/ 45 w 59"/>
                <a:gd name="T37" fmla="*/ 102 h 110"/>
                <a:gd name="T38" fmla="*/ 45 w 59"/>
                <a:gd name="T39" fmla="*/ 100 h 110"/>
                <a:gd name="T40" fmla="*/ 44 w 59"/>
                <a:gd name="T41" fmla="*/ 98 h 110"/>
                <a:gd name="T42" fmla="*/ 44 w 59"/>
                <a:gd name="T43" fmla="*/ 95 h 110"/>
                <a:gd name="T44" fmla="*/ 44 w 59"/>
                <a:gd name="T45" fmla="*/ 85 h 110"/>
                <a:gd name="T46" fmla="*/ 41 w 59"/>
                <a:gd name="T47" fmla="*/ 76 h 110"/>
                <a:gd name="T48" fmla="*/ 37 w 59"/>
                <a:gd name="T49" fmla="*/ 74 h 110"/>
                <a:gd name="T50" fmla="*/ 33 w 59"/>
                <a:gd name="T51" fmla="*/ 73 h 110"/>
                <a:gd name="T52" fmla="*/ 28 w 59"/>
                <a:gd name="T53" fmla="*/ 69 h 110"/>
                <a:gd name="T54" fmla="*/ 16 w 59"/>
                <a:gd name="T55" fmla="*/ 67 h 110"/>
                <a:gd name="T56" fmla="*/ 12 w 59"/>
                <a:gd name="T57" fmla="*/ 70 h 110"/>
                <a:gd name="T58" fmla="*/ 9 w 59"/>
                <a:gd name="T59" fmla="*/ 65 h 110"/>
                <a:gd name="T60" fmla="*/ 5 w 59"/>
                <a:gd name="T61" fmla="*/ 60 h 110"/>
                <a:gd name="T62" fmla="*/ 5 w 59"/>
                <a:gd name="T63" fmla="*/ 64 h 110"/>
                <a:gd name="T64" fmla="*/ 2 w 59"/>
                <a:gd name="T65" fmla="*/ 55 h 110"/>
                <a:gd name="T66" fmla="*/ 4 w 59"/>
                <a:gd name="T67" fmla="*/ 53 h 110"/>
                <a:gd name="T68" fmla="*/ 7 w 59"/>
                <a:gd name="T69" fmla="*/ 48 h 110"/>
                <a:gd name="T70" fmla="*/ 13 w 59"/>
                <a:gd name="T71" fmla="*/ 34 h 110"/>
                <a:gd name="T72" fmla="*/ 16 w 59"/>
                <a:gd name="T73" fmla="*/ 33 h 110"/>
                <a:gd name="T74" fmla="*/ 14 w 59"/>
                <a:gd name="T75" fmla="*/ 31 h 110"/>
                <a:gd name="T76" fmla="*/ 13 w 59"/>
                <a:gd name="T77" fmla="*/ 29 h 110"/>
                <a:gd name="T78" fmla="*/ 14 w 59"/>
                <a:gd name="T79" fmla="*/ 29 h 110"/>
                <a:gd name="T80" fmla="*/ 17 w 59"/>
                <a:gd name="T81" fmla="*/ 25 h 110"/>
                <a:gd name="T82" fmla="*/ 18 w 59"/>
                <a:gd name="T83" fmla="*/ 30 h 110"/>
                <a:gd name="T84" fmla="*/ 19 w 59"/>
                <a:gd name="T85" fmla="*/ 30 h 110"/>
                <a:gd name="T86" fmla="*/ 19 w 59"/>
                <a:gd name="T87" fmla="*/ 27 h 110"/>
                <a:gd name="T88" fmla="*/ 19 w 59"/>
                <a:gd name="T89" fmla="*/ 21 h 110"/>
                <a:gd name="T90" fmla="*/ 17 w 59"/>
                <a:gd name="T91" fmla="*/ 13 h 110"/>
                <a:gd name="T92" fmla="*/ 16 w 59"/>
                <a:gd name="T93" fmla="*/ 14 h 110"/>
                <a:gd name="T94" fmla="*/ 13 w 59"/>
                <a:gd name="T95" fmla="*/ 16 h 110"/>
                <a:gd name="T96" fmla="*/ 14 w 59"/>
                <a:gd name="T97" fmla="*/ 14 h 110"/>
                <a:gd name="T98" fmla="*/ 13 w 59"/>
                <a:gd name="T99" fmla="*/ 13 h 110"/>
                <a:gd name="T100" fmla="*/ 16 w 59"/>
                <a:gd name="T101" fmla="*/ 0 h 110"/>
                <a:gd name="T102" fmla="*/ 9 w 59"/>
                <a:gd name="T103" fmla="*/ 12 h 110"/>
                <a:gd name="T104" fmla="*/ 11 w 59"/>
                <a:gd name="T105" fmla="*/ 11 h 110"/>
                <a:gd name="T106" fmla="*/ 13 w 59"/>
                <a:gd name="T107" fmla="*/ 6 h 110"/>
                <a:gd name="T108" fmla="*/ 16 w 59"/>
                <a:gd name="T109" fmla="*/ 0 h 110"/>
                <a:gd name="T110" fmla="*/ 13 w 59"/>
                <a:gd name="T111" fmla="*/ 4 h 110"/>
                <a:gd name="T112" fmla="*/ 15 w 59"/>
                <a:gd name="T113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110"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0" y="14"/>
                  </a:cubicBezTo>
                  <a:cubicBezTo>
                    <a:pt x="10" y="14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7"/>
                    <a:pt x="9" y="18"/>
                    <a:pt x="9" y="18"/>
                  </a:cubicBezTo>
                  <a:cubicBezTo>
                    <a:pt x="9" y="19"/>
                    <a:pt x="9" y="20"/>
                    <a:pt x="9" y="20"/>
                  </a:cubicBezTo>
                  <a:cubicBezTo>
                    <a:pt x="9" y="21"/>
                    <a:pt x="7" y="22"/>
                    <a:pt x="7" y="23"/>
                  </a:cubicBezTo>
                  <a:cubicBezTo>
                    <a:pt x="7" y="25"/>
                    <a:pt x="7" y="26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1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7"/>
                    <a:pt x="0" y="35"/>
                    <a:pt x="0" y="43"/>
                  </a:cubicBezTo>
                  <a:cubicBezTo>
                    <a:pt x="0" y="52"/>
                    <a:pt x="2" y="60"/>
                    <a:pt x="4" y="67"/>
                  </a:cubicBezTo>
                  <a:cubicBezTo>
                    <a:pt x="4" y="67"/>
                    <a:pt x="4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7" y="69"/>
                  </a:cubicBezTo>
                  <a:cubicBezTo>
                    <a:pt x="8" y="69"/>
                    <a:pt x="8" y="69"/>
                    <a:pt x="7" y="68"/>
                  </a:cubicBezTo>
                  <a:cubicBezTo>
                    <a:pt x="9" y="69"/>
                    <a:pt x="9" y="70"/>
                    <a:pt x="10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1"/>
                    <a:pt x="10" y="71"/>
                    <a:pt x="11" y="71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3" y="72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3"/>
                    <a:pt x="15" y="74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5" y="77"/>
                    <a:pt x="15" y="78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9" y="83"/>
                    <a:pt x="21" y="84"/>
                    <a:pt x="22" y="85"/>
                  </a:cubicBezTo>
                  <a:cubicBezTo>
                    <a:pt x="23" y="86"/>
                    <a:pt x="24" y="87"/>
                    <a:pt x="27" y="88"/>
                  </a:cubicBezTo>
                  <a:cubicBezTo>
                    <a:pt x="27" y="88"/>
                    <a:pt x="28" y="89"/>
                    <a:pt x="28" y="89"/>
                  </a:cubicBezTo>
                  <a:cubicBezTo>
                    <a:pt x="29" y="89"/>
                    <a:pt x="29" y="89"/>
                    <a:pt x="32" y="94"/>
                  </a:cubicBezTo>
                  <a:cubicBezTo>
                    <a:pt x="33" y="95"/>
                    <a:pt x="36" y="97"/>
                    <a:pt x="36" y="97"/>
                  </a:cubicBezTo>
                  <a:cubicBezTo>
                    <a:pt x="40" y="102"/>
                    <a:pt x="40" y="102"/>
                    <a:pt x="46" y="105"/>
                  </a:cubicBezTo>
                  <a:cubicBezTo>
                    <a:pt x="53" y="109"/>
                    <a:pt x="56" y="110"/>
                    <a:pt x="58" y="110"/>
                  </a:cubicBezTo>
                  <a:cubicBezTo>
                    <a:pt x="58" y="110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3" y="108"/>
                    <a:pt x="53" y="108"/>
                    <a:pt x="52" y="107"/>
                  </a:cubicBezTo>
                  <a:cubicBezTo>
                    <a:pt x="52" y="107"/>
                    <a:pt x="51" y="107"/>
                    <a:pt x="51" y="106"/>
                  </a:cubicBezTo>
                  <a:cubicBezTo>
                    <a:pt x="50" y="106"/>
                    <a:pt x="48" y="106"/>
                    <a:pt x="48" y="104"/>
                  </a:cubicBezTo>
                  <a:cubicBezTo>
                    <a:pt x="47" y="104"/>
                    <a:pt x="47" y="104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4" y="101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3" y="95"/>
                    <a:pt x="43" y="95"/>
                    <a:pt x="44" y="95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4" y="93"/>
                    <a:pt x="41" y="92"/>
                    <a:pt x="42" y="89"/>
                  </a:cubicBezTo>
                  <a:cubicBezTo>
                    <a:pt x="43" y="89"/>
                    <a:pt x="44" y="89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3" y="84"/>
                    <a:pt x="43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3" y="81"/>
                    <a:pt x="43" y="79"/>
                    <a:pt x="43" y="78"/>
                  </a:cubicBezTo>
                  <a:cubicBezTo>
                    <a:pt x="43" y="78"/>
                    <a:pt x="42" y="76"/>
                    <a:pt x="41" y="76"/>
                  </a:cubicBezTo>
                  <a:cubicBezTo>
                    <a:pt x="40" y="75"/>
                    <a:pt x="40" y="75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8" y="74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7" y="75"/>
                    <a:pt x="37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5" y="74"/>
                    <a:pt x="34" y="74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3"/>
                    <a:pt x="32" y="73"/>
                    <a:pt x="32" y="73"/>
                  </a:cubicBezTo>
                  <a:cubicBezTo>
                    <a:pt x="30" y="73"/>
                    <a:pt x="30" y="73"/>
                    <a:pt x="30" y="72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8" y="70"/>
                    <a:pt x="28" y="69"/>
                  </a:cubicBezTo>
                  <a:cubicBezTo>
                    <a:pt x="27" y="69"/>
                    <a:pt x="26" y="70"/>
                    <a:pt x="25" y="70"/>
                  </a:cubicBezTo>
                  <a:cubicBezTo>
                    <a:pt x="25" y="70"/>
                    <a:pt x="24" y="70"/>
                    <a:pt x="24" y="69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7"/>
                    <a:pt x="17" y="67"/>
                    <a:pt x="16" y="67"/>
                  </a:cubicBezTo>
                  <a:cubicBezTo>
                    <a:pt x="16" y="67"/>
                    <a:pt x="15" y="67"/>
                    <a:pt x="15" y="67"/>
                  </a:cubicBezTo>
                  <a:cubicBezTo>
                    <a:pt x="14" y="67"/>
                    <a:pt x="14" y="67"/>
                    <a:pt x="14" y="68"/>
                  </a:cubicBezTo>
                  <a:cubicBezTo>
                    <a:pt x="13" y="68"/>
                    <a:pt x="13" y="68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0" y="70"/>
                    <a:pt x="10" y="70"/>
                    <a:pt x="9" y="65"/>
                  </a:cubicBezTo>
                  <a:cubicBezTo>
                    <a:pt x="9" y="65"/>
                    <a:pt x="8" y="65"/>
                    <a:pt x="8" y="65"/>
                  </a:cubicBezTo>
                  <a:cubicBezTo>
                    <a:pt x="8" y="65"/>
                    <a:pt x="8" y="65"/>
                    <a:pt x="7" y="66"/>
                  </a:cubicBezTo>
                  <a:cubicBezTo>
                    <a:pt x="6" y="65"/>
                    <a:pt x="6" y="64"/>
                    <a:pt x="6" y="63"/>
                  </a:cubicBezTo>
                  <a:cubicBezTo>
                    <a:pt x="6" y="61"/>
                    <a:pt x="6" y="60"/>
                    <a:pt x="5" y="60"/>
                  </a:cubicBezTo>
                  <a:cubicBezTo>
                    <a:pt x="5" y="60"/>
                    <a:pt x="5" y="60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5" y="63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4"/>
                    <a:pt x="3" y="54"/>
                    <a:pt x="4" y="53"/>
                  </a:cubicBezTo>
                  <a:cubicBezTo>
                    <a:pt x="4" y="54"/>
                    <a:pt x="6" y="55"/>
                    <a:pt x="6" y="55"/>
                  </a:cubicBezTo>
                  <a:cubicBezTo>
                    <a:pt x="6" y="55"/>
                    <a:pt x="6" y="57"/>
                    <a:pt x="7" y="57"/>
                  </a:cubicBezTo>
                  <a:cubicBezTo>
                    <a:pt x="7" y="57"/>
                    <a:pt x="7" y="57"/>
                    <a:pt x="6" y="53"/>
                  </a:cubicBezTo>
                  <a:cubicBezTo>
                    <a:pt x="6" y="51"/>
                    <a:pt x="7" y="50"/>
                    <a:pt x="7" y="48"/>
                  </a:cubicBezTo>
                  <a:cubicBezTo>
                    <a:pt x="7" y="46"/>
                    <a:pt x="8" y="45"/>
                    <a:pt x="8" y="43"/>
                  </a:cubicBezTo>
                  <a:cubicBezTo>
                    <a:pt x="8" y="42"/>
                    <a:pt x="8" y="42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6"/>
                    <a:pt x="10" y="36"/>
                    <a:pt x="13" y="34"/>
                  </a:cubicBezTo>
                  <a:cubicBezTo>
                    <a:pt x="13" y="35"/>
                    <a:pt x="12" y="35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6" y="33"/>
                    <a:pt x="16" y="33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30"/>
                    <a:pt x="13" y="30"/>
                    <a:pt x="13" y="29"/>
                  </a:cubicBezTo>
                  <a:cubicBezTo>
                    <a:pt x="12" y="29"/>
                    <a:pt x="12" y="29"/>
                    <a:pt x="10" y="32"/>
                  </a:cubicBezTo>
                  <a:cubicBezTo>
                    <a:pt x="9" y="30"/>
                    <a:pt x="12" y="29"/>
                    <a:pt x="12" y="27"/>
                  </a:cubicBezTo>
                  <a:cubicBezTo>
                    <a:pt x="13" y="28"/>
                    <a:pt x="14" y="28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7"/>
                    <a:pt x="16" y="28"/>
                    <a:pt x="16" y="29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29"/>
                    <a:pt x="20" y="27"/>
                    <a:pt x="19" y="27"/>
                  </a:cubicBezTo>
                  <a:cubicBezTo>
                    <a:pt x="19" y="27"/>
                    <a:pt x="19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6" y="18"/>
                    <a:pt x="17" y="16"/>
                    <a:pt x="16" y="15"/>
                  </a:cubicBezTo>
                  <a:cubicBezTo>
                    <a:pt x="16" y="15"/>
                    <a:pt x="16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moveTo>
                    <a:pt x="16" y="0"/>
                  </a:moveTo>
                  <a:cubicBezTo>
                    <a:pt x="12" y="5"/>
                    <a:pt x="8" y="10"/>
                    <a:pt x="6" y="16"/>
                  </a:cubicBezTo>
                  <a:cubicBezTo>
                    <a:pt x="7" y="13"/>
                    <a:pt x="10" y="9"/>
                    <a:pt x="11" y="8"/>
                  </a:cubicBezTo>
                  <a:cubicBezTo>
                    <a:pt x="11" y="10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1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6" y="0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3" y="5"/>
                    <a:pt x="13" y="5"/>
                  </a:cubicBezTo>
                  <a:cubicBezTo>
                    <a:pt x="13" y="5"/>
                    <a:pt x="12" y="5"/>
                    <a:pt x="13" y="4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3" y="4"/>
                  </a:cubicBezTo>
                  <a:cubicBezTo>
                    <a:pt x="13" y="3"/>
                    <a:pt x="13" y="3"/>
                    <a:pt x="16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6" name="Freeform 948"/>
            <p:cNvSpPr>
              <a:spLocks/>
            </p:cNvSpPr>
            <p:nvPr/>
          </p:nvSpPr>
          <p:spPr bwMode="auto">
            <a:xfrm>
              <a:off x="13884276" y="8890001"/>
              <a:ext cx="111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7" name="Freeform 949"/>
            <p:cNvSpPr>
              <a:spLocks/>
            </p:cNvSpPr>
            <p:nvPr/>
          </p:nvSpPr>
          <p:spPr bwMode="auto">
            <a:xfrm>
              <a:off x="13760451" y="8832851"/>
              <a:ext cx="314325" cy="338138"/>
            </a:xfrm>
            <a:custGeom>
              <a:avLst/>
              <a:gdLst>
                <a:gd name="T0" fmla="*/ 27 w 28"/>
                <a:gd name="T1" fmla="*/ 0 h 30"/>
                <a:gd name="T2" fmla="*/ 26 w 28"/>
                <a:gd name="T3" fmla="*/ 0 h 30"/>
                <a:gd name="T4" fmla="*/ 25 w 28"/>
                <a:gd name="T5" fmla="*/ 0 h 30"/>
                <a:gd name="T6" fmla="*/ 23 w 28"/>
                <a:gd name="T7" fmla="*/ 1 h 30"/>
                <a:gd name="T8" fmla="*/ 23 w 28"/>
                <a:gd name="T9" fmla="*/ 1 h 30"/>
                <a:gd name="T10" fmla="*/ 21 w 28"/>
                <a:gd name="T11" fmla="*/ 2 h 30"/>
                <a:gd name="T12" fmla="*/ 22 w 28"/>
                <a:gd name="T13" fmla="*/ 2 h 30"/>
                <a:gd name="T14" fmla="*/ 22 w 28"/>
                <a:gd name="T15" fmla="*/ 2 h 30"/>
                <a:gd name="T16" fmla="*/ 21 w 28"/>
                <a:gd name="T17" fmla="*/ 2 h 30"/>
                <a:gd name="T18" fmla="*/ 21 w 28"/>
                <a:gd name="T19" fmla="*/ 2 h 30"/>
                <a:gd name="T20" fmla="*/ 20 w 28"/>
                <a:gd name="T21" fmla="*/ 3 h 30"/>
                <a:gd name="T22" fmla="*/ 21 w 28"/>
                <a:gd name="T23" fmla="*/ 2 h 30"/>
                <a:gd name="T24" fmla="*/ 20 w 28"/>
                <a:gd name="T25" fmla="*/ 2 h 30"/>
                <a:gd name="T26" fmla="*/ 19 w 28"/>
                <a:gd name="T27" fmla="*/ 3 h 30"/>
                <a:gd name="T28" fmla="*/ 16 w 28"/>
                <a:gd name="T29" fmla="*/ 4 h 30"/>
                <a:gd name="T30" fmla="*/ 11 w 28"/>
                <a:gd name="T31" fmla="*/ 7 h 30"/>
                <a:gd name="T32" fmla="*/ 7 w 28"/>
                <a:gd name="T33" fmla="*/ 10 h 30"/>
                <a:gd name="T34" fmla="*/ 7 w 28"/>
                <a:gd name="T35" fmla="*/ 10 h 30"/>
                <a:gd name="T36" fmla="*/ 5 w 28"/>
                <a:gd name="T37" fmla="*/ 13 h 30"/>
                <a:gd name="T38" fmla="*/ 5 w 28"/>
                <a:gd name="T39" fmla="*/ 13 h 30"/>
                <a:gd name="T40" fmla="*/ 5 w 28"/>
                <a:gd name="T41" fmla="*/ 13 h 30"/>
                <a:gd name="T42" fmla="*/ 5 w 28"/>
                <a:gd name="T43" fmla="*/ 13 h 30"/>
                <a:gd name="T44" fmla="*/ 6 w 28"/>
                <a:gd name="T45" fmla="*/ 12 h 30"/>
                <a:gd name="T46" fmla="*/ 6 w 28"/>
                <a:gd name="T47" fmla="*/ 13 h 30"/>
                <a:gd name="T48" fmla="*/ 5 w 28"/>
                <a:gd name="T49" fmla="*/ 15 h 30"/>
                <a:gd name="T50" fmla="*/ 4 w 28"/>
                <a:gd name="T51" fmla="*/ 18 h 30"/>
                <a:gd name="T52" fmla="*/ 4 w 28"/>
                <a:gd name="T53" fmla="*/ 20 h 30"/>
                <a:gd name="T54" fmla="*/ 1 w 28"/>
                <a:gd name="T55" fmla="*/ 28 h 30"/>
                <a:gd name="T56" fmla="*/ 2 w 28"/>
                <a:gd name="T57" fmla="*/ 29 h 30"/>
                <a:gd name="T58" fmla="*/ 3 w 28"/>
                <a:gd name="T59" fmla="*/ 29 h 30"/>
                <a:gd name="T60" fmla="*/ 6 w 28"/>
                <a:gd name="T61" fmla="*/ 24 h 30"/>
                <a:gd name="T62" fmla="*/ 13 w 28"/>
                <a:gd name="T63" fmla="*/ 19 h 30"/>
                <a:gd name="T64" fmla="*/ 15 w 28"/>
                <a:gd name="T65" fmla="*/ 18 h 30"/>
                <a:gd name="T66" fmla="*/ 15 w 28"/>
                <a:gd name="T67" fmla="*/ 17 h 30"/>
                <a:gd name="T68" fmla="*/ 16 w 28"/>
                <a:gd name="T69" fmla="*/ 17 h 30"/>
                <a:gd name="T70" fmla="*/ 17 w 28"/>
                <a:gd name="T71" fmla="*/ 14 h 30"/>
                <a:gd name="T72" fmla="*/ 19 w 28"/>
                <a:gd name="T73" fmla="*/ 11 h 30"/>
                <a:gd name="T74" fmla="*/ 20 w 28"/>
                <a:gd name="T75" fmla="*/ 10 h 30"/>
                <a:gd name="T76" fmla="*/ 21 w 28"/>
                <a:gd name="T77" fmla="*/ 9 h 30"/>
                <a:gd name="T78" fmla="*/ 21 w 28"/>
                <a:gd name="T79" fmla="*/ 8 h 30"/>
                <a:gd name="T80" fmla="*/ 24 w 28"/>
                <a:gd name="T81" fmla="*/ 4 h 30"/>
                <a:gd name="T82" fmla="*/ 28 w 28"/>
                <a:gd name="T83" fmla="*/ 2 h 30"/>
                <a:gd name="T84" fmla="*/ 26 w 28"/>
                <a:gd name="T85" fmla="*/ 2 h 30"/>
                <a:gd name="T86" fmla="*/ 25 w 28"/>
                <a:gd name="T87" fmla="*/ 2 h 30"/>
                <a:gd name="T88" fmla="*/ 26 w 28"/>
                <a:gd name="T89" fmla="*/ 2 h 30"/>
                <a:gd name="T90" fmla="*/ 24 w 28"/>
                <a:gd name="T91" fmla="*/ 2 h 30"/>
                <a:gd name="T92" fmla="*/ 24 w 28"/>
                <a:gd name="T93" fmla="*/ 2 h 30"/>
                <a:gd name="T94" fmla="*/ 25 w 28"/>
                <a:gd name="T95" fmla="*/ 2 h 30"/>
                <a:gd name="T96" fmla="*/ 25 w 28"/>
                <a:gd name="T97" fmla="*/ 2 h 30"/>
                <a:gd name="T98" fmla="*/ 26 w 28"/>
                <a:gd name="T99" fmla="*/ 1 h 30"/>
                <a:gd name="T100" fmla="*/ 27 w 28"/>
                <a:gd name="T101" fmla="*/ 1 h 30"/>
                <a:gd name="T102" fmla="*/ 28 w 28"/>
                <a:gd name="T103" fmla="*/ 0 h 30"/>
                <a:gd name="T104" fmla="*/ 28 w 28"/>
                <a:gd name="T10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30">
                  <a:moveTo>
                    <a:pt x="28" y="0"/>
                  </a:move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4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19" y="3"/>
                  </a:cubicBezTo>
                  <a:cubicBezTo>
                    <a:pt x="19" y="3"/>
                    <a:pt x="19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3"/>
                    <a:pt x="17" y="4"/>
                    <a:pt x="16" y="4"/>
                  </a:cubicBezTo>
                  <a:cubicBezTo>
                    <a:pt x="15" y="5"/>
                    <a:pt x="13" y="5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8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3"/>
                    <a:pt x="6" y="13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9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6"/>
                    <a:pt x="0" y="28"/>
                    <a:pt x="1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2"/>
                    <a:pt x="9" y="22"/>
                    <a:pt x="10" y="21"/>
                  </a:cubicBezTo>
                  <a:cubicBezTo>
                    <a:pt x="10" y="20"/>
                    <a:pt x="10" y="20"/>
                    <a:pt x="13" y="19"/>
                  </a:cubicBezTo>
                  <a:cubicBezTo>
                    <a:pt x="13" y="19"/>
                    <a:pt x="13" y="19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7" y="16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9" y="13"/>
                    <a:pt x="20" y="12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4" y="5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7" y="3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3"/>
                    <a:pt x="24" y="3"/>
                    <a:pt x="23" y="4"/>
                  </a:cubicBezTo>
                  <a:cubicBezTo>
                    <a:pt x="23" y="3"/>
                    <a:pt x="23" y="3"/>
                    <a:pt x="25" y="2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3" y="3"/>
                  </a:cubicBezTo>
                  <a:cubicBezTo>
                    <a:pt x="23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6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8" name="Freeform 950"/>
            <p:cNvSpPr>
              <a:spLocks/>
            </p:cNvSpPr>
            <p:nvPr/>
          </p:nvSpPr>
          <p:spPr bwMode="auto">
            <a:xfrm>
              <a:off x="13658851" y="9024938"/>
              <a:ext cx="44450" cy="55563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2 h 5"/>
                <a:gd name="T6" fmla="*/ 1 w 4"/>
                <a:gd name="T7" fmla="*/ 4 h 5"/>
                <a:gd name="T8" fmla="*/ 1 w 4"/>
                <a:gd name="T9" fmla="*/ 4 h 5"/>
                <a:gd name="T10" fmla="*/ 0 w 4"/>
                <a:gd name="T11" fmla="*/ 5 h 5"/>
                <a:gd name="T12" fmla="*/ 0 w 4"/>
                <a:gd name="T13" fmla="*/ 5 h 5"/>
                <a:gd name="T14" fmla="*/ 1 w 4"/>
                <a:gd name="T15" fmla="*/ 4 h 5"/>
                <a:gd name="T16" fmla="*/ 4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9" name="Freeform 951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0" name="Freeform 952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1" name="Freeform 953"/>
            <p:cNvSpPr>
              <a:spLocks/>
            </p:cNvSpPr>
            <p:nvPr/>
          </p:nvSpPr>
          <p:spPr bwMode="auto">
            <a:xfrm>
              <a:off x="14063663" y="8821738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0 h 1"/>
                <a:gd name="T18" fmla="*/ 1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1 h 1"/>
                <a:gd name="T38" fmla="*/ 0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2" name="Freeform 954"/>
            <p:cNvSpPr>
              <a:spLocks/>
            </p:cNvSpPr>
            <p:nvPr/>
          </p:nvSpPr>
          <p:spPr bwMode="auto">
            <a:xfrm>
              <a:off x="14243051" y="8832851"/>
              <a:ext cx="23813" cy="12700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0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2 w 2"/>
                <a:gd name="T39" fmla="*/ 0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1 w 2"/>
                <a:gd name="T49" fmla="*/ 0 h 1"/>
                <a:gd name="T50" fmla="*/ 1 w 2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3" name="Freeform 955"/>
            <p:cNvSpPr>
              <a:spLocks/>
            </p:cNvSpPr>
            <p:nvPr/>
          </p:nvSpPr>
          <p:spPr bwMode="auto">
            <a:xfrm>
              <a:off x="14220826" y="8845551"/>
              <a:ext cx="46038" cy="44450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1 w 4"/>
                <a:gd name="T5" fmla="*/ 0 h 4"/>
                <a:gd name="T6" fmla="*/ 1 w 4"/>
                <a:gd name="T7" fmla="*/ 0 h 4"/>
                <a:gd name="T8" fmla="*/ 1 w 4"/>
                <a:gd name="T9" fmla="*/ 0 h 4"/>
                <a:gd name="T10" fmla="*/ 0 w 4"/>
                <a:gd name="T11" fmla="*/ 1 h 4"/>
                <a:gd name="T12" fmla="*/ 0 w 4"/>
                <a:gd name="T13" fmla="*/ 1 h 4"/>
                <a:gd name="T14" fmla="*/ 0 w 4"/>
                <a:gd name="T15" fmla="*/ 1 h 4"/>
                <a:gd name="T16" fmla="*/ 1 w 4"/>
                <a:gd name="T17" fmla="*/ 1 h 4"/>
                <a:gd name="T18" fmla="*/ 1 w 4"/>
                <a:gd name="T19" fmla="*/ 1 h 4"/>
                <a:gd name="T20" fmla="*/ 1 w 4"/>
                <a:gd name="T21" fmla="*/ 1 h 4"/>
                <a:gd name="T22" fmla="*/ 1 w 4"/>
                <a:gd name="T23" fmla="*/ 2 h 4"/>
                <a:gd name="T24" fmla="*/ 1 w 4"/>
                <a:gd name="T25" fmla="*/ 2 h 4"/>
                <a:gd name="T26" fmla="*/ 1 w 4"/>
                <a:gd name="T27" fmla="*/ 2 h 4"/>
                <a:gd name="T28" fmla="*/ 1 w 4"/>
                <a:gd name="T29" fmla="*/ 2 h 4"/>
                <a:gd name="T30" fmla="*/ 1 w 4"/>
                <a:gd name="T31" fmla="*/ 2 h 4"/>
                <a:gd name="T32" fmla="*/ 2 w 4"/>
                <a:gd name="T33" fmla="*/ 2 h 4"/>
                <a:gd name="T34" fmla="*/ 2 w 4"/>
                <a:gd name="T35" fmla="*/ 3 h 4"/>
                <a:gd name="T36" fmla="*/ 2 w 4"/>
                <a:gd name="T37" fmla="*/ 3 h 4"/>
                <a:gd name="T38" fmla="*/ 2 w 4"/>
                <a:gd name="T39" fmla="*/ 3 h 4"/>
                <a:gd name="T40" fmla="*/ 2 w 4"/>
                <a:gd name="T41" fmla="*/ 3 h 4"/>
                <a:gd name="T42" fmla="*/ 2 w 4"/>
                <a:gd name="T43" fmla="*/ 3 h 4"/>
                <a:gd name="T44" fmla="*/ 1 w 4"/>
                <a:gd name="T45" fmla="*/ 3 h 4"/>
                <a:gd name="T46" fmla="*/ 1 w 4"/>
                <a:gd name="T47" fmla="*/ 3 h 4"/>
                <a:gd name="T48" fmla="*/ 2 w 4"/>
                <a:gd name="T49" fmla="*/ 4 h 4"/>
                <a:gd name="T50" fmla="*/ 3 w 4"/>
                <a:gd name="T51" fmla="*/ 3 h 4"/>
                <a:gd name="T52" fmla="*/ 3 w 4"/>
                <a:gd name="T53" fmla="*/ 2 h 4"/>
                <a:gd name="T54" fmla="*/ 4 w 4"/>
                <a:gd name="T55" fmla="*/ 3 h 4"/>
                <a:gd name="T56" fmla="*/ 4 w 4"/>
                <a:gd name="T57" fmla="*/ 3 h 4"/>
                <a:gd name="T58" fmla="*/ 4 w 4"/>
                <a:gd name="T59" fmla="*/ 3 h 4"/>
                <a:gd name="T60" fmla="*/ 4 w 4"/>
                <a:gd name="T61" fmla="*/ 3 h 4"/>
                <a:gd name="T62" fmla="*/ 4 w 4"/>
                <a:gd name="T63" fmla="*/ 2 h 4"/>
                <a:gd name="T64" fmla="*/ 4 w 4"/>
                <a:gd name="T65" fmla="*/ 1 h 4"/>
                <a:gd name="T66" fmla="*/ 3 w 4"/>
                <a:gd name="T67" fmla="*/ 1 h 4"/>
                <a:gd name="T68" fmla="*/ 3 w 4"/>
                <a:gd name="T69" fmla="*/ 1 h 4"/>
                <a:gd name="T70" fmla="*/ 2 w 4"/>
                <a:gd name="T71" fmla="*/ 0 h 4"/>
                <a:gd name="T72" fmla="*/ 2 w 4"/>
                <a:gd name="T73" fmla="*/ 0 h 4"/>
                <a:gd name="T74" fmla="*/ 1 w 4"/>
                <a:gd name="T7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4" name="Freeform 956"/>
            <p:cNvSpPr>
              <a:spLocks/>
            </p:cNvSpPr>
            <p:nvPr/>
          </p:nvSpPr>
          <p:spPr bwMode="auto">
            <a:xfrm>
              <a:off x="14198601" y="9170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5" name="Freeform 957"/>
            <p:cNvSpPr>
              <a:spLocks/>
            </p:cNvSpPr>
            <p:nvPr/>
          </p:nvSpPr>
          <p:spPr bwMode="auto">
            <a:xfrm>
              <a:off x="13984288" y="9069388"/>
              <a:ext cx="101600" cy="57150"/>
            </a:xfrm>
            <a:custGeom>
              <a:avLst/>
              <a:gdLst>
                <a:gd name="T0" fmla="*/ 7 w 9"/>
                <a:gd name="T1" fmla="*/ 0 h 5"/>
                <a:gd name="T2" fmla="*/ 7 w 9"/>
                <a:gd name="T3" fmla="*/ 0 h 5"/>
                <a:gd name="T4" fmla="*/ 6 w 9"/>
                <a:gd name="T5" fmla="*/ 1 h 5"/>
                <a:gd name="T6" fmla="*/ 5 w 9"/>
                <a:gd name="T7" fmla="*/ 1 h 5"/>
                <a:gd name="T8" fmla="*/ 5 w 9"/>
                <a:gd name="T9" fmla="*/ 1 h 5"/>
                <a:gd name="T10" fmla="*/ 5 w 9"/>
                <a:gd name="T11" fmla="*/ 1 h 5"/>
                <a:gd name="T12" fmla="*/ 5 w 9"/>
                <a:gd name="T13" fmla="*/ 1 h 5"/>
                <a:gd name="T14" fmla="*/ 4 w 9"/>
                <a:gd name="T15" fmla="*/ 1 h 5"/>
                <a:gd name="T16" fmla="*/ 4 w 9"/>
                <a:gd name="T17" fmla="*/ 1 h 5"/>
                <a:gd name="T18" fmla="*/ 4 w 9"/>
                <a:gd name="T19" fmla="*/ 1 h 5"/>
                <a:gd name="T20" fmla="*/ 3 w 9"/>
                <a:gd name="T21" fmla="*/ 1 h 5"/>
                <a:gd name="T22" fmla="*/ 2 w 9"/>
                <a:gd name="T23" fmla="*/ 1 h 5"/>
                <a:gd name="T24" fmla="*/ 2 w 9"/>
                <a:gd name="T25" fmla="*/ 0 h 5"/>
                <a:gd name="T26" fmla="*/ 2 w 9"/>
                <a:gd name="T27" fmla="*/ 0 h 5"/>
                <a:gd name="T28" fmla="*/ 2 w 9"/>
                <a:gd name="T29" fmla="*/ 0 h 5"/>
                <a:gd name="T30" fmla="*/ 2 w 9"/>
                <a:gd name="T31" fmla="*/ 1 h 5"/>
                <a:gd name="T32" fmla="*/ 1 w 9"/>
                <a:gd name="T33" fmla="*/ 2 h 5"/>
                <a:gd name="T34" fmla="*/ 1 w 9"/>
                <a:gd name="T35" fmla="*/ 2 h 5"/>
                <a:gd name="T36" fmla="*/ 1 w 9"/>
                <a:gd name="T37" fmla="*/ 2 h 5"/>
                <a:gd name="T38" fmla="*/ 1 w 9"/>
                <a:gd name="T39" fmla="*/ 2 h 5"/>
                <a:gd name="T40" fmla="*/ 2 w 9"/>
                <a:gd name="T41" fmla="*/ 3 h 5"/>
                <a:gd name="T42" fmla="*/ 2 w 9"/>
                <a:gd name="T43" fmla="*/ 3 h 5"/>
                <a:gd name="T44" fmla="*/ 1 w 9"/>
                <a:gd name="T45" fmla="*/ 3 h 5"/>
                <a:gd name="T46" fmla="*/ 1 w 9"/>
                <a:gd name="T47" fmla="*/ 4 h 5"/>
                <a:gd name="T48" fmla="*/ 1 w 9"/>
                <a:gd name="T49" fmla="*/ 4 h 5"/>
                <a:gd name="T50" fmla="*/ 1 w 9"/>
                <a:gd name="T51" fmla="*/ 4 h 5"/>
                <a:gd name="T52" fmla="*/ 2 w 9"/>
                <a:gd name="T53" fmla="*/ 4 h 5"/>
                <a:gd name="T54" fmla="*/ 2 w 9"/>
                <a:gd name="T55" fmla="*/ 4 h 5"/>
                <a:gd name="T56" fmla="*/ 1 w 9"/>
                <a:gd name="T57" fmla="*/ 5 h 5"/>
                <a:gd name="T58" fmla="*/ 1 w 9"/>
                <a:gd name="T59" fmla="*/ 5 h 5"/>
                <a:gd name="T60" fmla="*/ 3 w 9"/>
                <a:gd name="T61" fmla="*/ 5 h 5"/>
                <a:gd name="T62" fmla="*/ 3 w 9"/>
                <a:gd name="T63" fmla="*/ 5 h 5"/>
                <a:gd name="T64" fmla="*/ 3 w 9"/>
                <a:gd name="T65" fmla="*/ 5 h 5"/>
                <a:gd name="T66" fmla="*/ 3 w 9"/>
                <a:gd name="T67" fmla="*/ 5 h 5"/>
                <a:gd name="T68" fmla="*/ 3 w 9"/>
                <a:gd name="T69" fmla="*/ 5 h 5"/>
                <a:gd name="T70" fmla="*/ 5 w 9"/>
                <a:gd name="T71" fmla="*/ 5 h 5"/>
                <a:gd name="T72" fmla="*/ 6 w 9"/>
                <a:gd name="T73" fmla="*/ 4 h 5"/>
                <a:gd name="T74" fmla="*/ 6 w 9"/>
                <a:gd name="T75" fmla="*/ 4 h 5"/>
                <a:gd name="T76" fmla="*/ 7 w 9"/>
                <a:gd name="T77" fmla="*/ 3 h 5"/>
                <a:gd name="T78" fmla="*/ 7 w 9"/>
                <a:gd name="T79" fmla="*/ 3 h 5"/>
                <a:gd name="T80" fmla="*/ 8 w 9"/>
                <a:gd name="T81" fmla="*/ 3 h 5"/>
                <a:gd name="T82" fmla="*/ 8 w 9"/>
                <a:gd name="T83" fmla="*/ 3 h 5"/>
                <a:gd name="T84" fmla="*/ 8 w 9"/>
                <a:gd name="T85" fmla="*/ 3 h 5"/>
                <a:gd name="T86" fmla="*/ 8 w 9"/>
                <a:gd name="T87" fmla="*/ 3 h 5"/>
                <a:gd name="T88" fmla="*/ 9 w 9"/>
                <a:gd name="T89" fmla="*/ 1 h 5"/>
                <a:gd name="T90" fmla="*/ 7 w 9"/>
                <a:gd name="T91" fmla="*/ 0 h 5"/>
                <a:gd name="T92" fmla="*/ 7 w 9"/>
                <a:gd name="T9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6" name="Freeform 958"/>
            <p:cNvSpPr>
              <a:spLocks/>
            </p:cNvSpPr>
            <p:nvPr/>
          </p:nvSpPr>
          <p:spPr bwMode="auto">
            <a:xfrm>
              <a:off x="13557251" y="9732963"/>
              <a:ext cx="46038" cy="3492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1 h 3"/>
                <a:gd name="T4" fmla="*/ 1 w 4"/>
                <a:gd name="T5" fmla="*/ 3 h 3"/>
                <a:gd name="T6" fmla="*/ 1 w 4"/>
                <a:gd name="T7" fmla="*/ 3 h 3"/>
                <a:gd name="T8" fmla="*/ 1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4 w 4"/>
                <a:gd name="T15" fmla="*/ 2 h 3"/>
                <a:gd name="T16" fmla="*/ 4 w 4"/>
                <a:gd name="T17" fmla="*/ 2 h 3"/>
                <a:gd name="T18" fmla="*/ 2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7" name="Freeform 959"/>
            <p:cNvSpPr>
              <a:spLocks/>
            </p:cNvSpPr>
            <p:nvPr/>
          </p:nvSpPr>
          <p:spPr bwMode="auto">
            <a:xfrm>
              <a:off x="13614401" y="9756776"/>
              <a:ext cx="44450" cy="33338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1 w 4"/>
                <a:gd name="T5" fmla="*/ 0 h 3"/>
                <a:gd name="T6" fmla="*/ 1 w 4"/>
                <a:gd name="T7" fmla="*/ 0 h 3"/>
                <a:gd name="T8" fmla="*/ 1 w 4"/>
                <a:gd name="T9" fmla="*/ 1 h 3"/>
                <a:gd name="T10" fmla="*/ 0 w 4"/>
                <a:gd name="T11" fmla="*/ 2 h 3"/>
                <a:gd name="T12" fmla="*/ 0 w 4"/>
                <a:gd name="T13" fmla="*/ 2 h 3"/>
                <a:gd name="T14" fmla="*/ 0 w 4"/>
                <a:gd name="T15" fmla="*/ 2 h 3"/>
                <a:gd name="T16" fmla="*/ 0 w 4"/>
                <a:gd name="T17" fmla="*/ 2 h 3"/>
                <a:gd name="T18" fmla="*/ 0 w 4"/>
                <a:gd name="T19" fmla="*/ 2 h 3"/>
                <a:gd name="T20" fmla="*/ 1 w 4"/>
                <a:gd name="T21" fmla="*/ 3 h 3"/>
                <a:gd name="T22" fmla="*/ 1 w 4"/>
                <a:gd name="T23" fmla="*/ 3 h 3"/>
                <a:gd name="T24" fmla="*/ 2 w 4"/>
                <a:gd name="T25" fmla="*/ 3 h 3"/>
                <a:gd name="T26" fmla="*/ 2 w 4"/>
                <a:gd name="T27" fmla="*/ 3 h 3"/>
                <a:gd name="T28" fmla="*/ 3 w 4"/>
                <a:gd name="T29" fmla="*/ 2 h 3"/>
                <a:gd name="T30" fmla="*/ 3 w 4"/>
                <a:gd name="T31" fmla="*/ 2 h 3"/>
                <a:gd name="T32" fmla="*/ 4 w 4"/>
                <a:gd name="T33" fmla="*/ 1 h 3"/>
                <a:gd name="T34" fmla="*/ 3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2 w 4"/>
                <a:gd name="T41" fmla="*/ 1 h 3"/>
                <a:gd name="T42" fmla="*/ 2 w 4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8" name="Freeform 960"/>
            <p:cNvSpPr>
              <a:spLocks/>
            </p:cNvSpPr>
            <p:nvPr/>
          </p:nvSpPr>
          <p:spPr bwMode="auto">
            <a:xfrm>
              <a:off x="14085888" y="9474201"/>
              <a:ext cx="698500" cy="652463"/>
            </a:xfrm>
            <a:custGeom>
              <a:avLst/>
              <a:gdLst>
                <a:gd name="T0" fmla="*/ 22 w 62"/>
                <a:gd name="T1" fmla="*/ 0 h 58"/>
                <a:gd name="T2" fmla="*/ 15 w 62"/>
                <a:gd name="T3" fmla="*/ 2 h 58"/>
                <a:gd name="T4" fmla="*/ 12 w 62"/>
                <a:gd name="T5" fmla="*/ 2 h 58"/>
                <a:gd name="T6" fmla="*/ 9 w 62"/>
                <a:gd name="T7" fmla="*/ 3 h 58"/>
                <a:gd name="T8" fmla="*/ 0 w 62"/>
                <a:gd name="T9" fmla="*/ 16 h 58"/>
                <a:gd name="T10" fmla="*/ 1 w 62"/>
                <a:gd name="T11" fmla="*/ 21 h 58"/>
                <a:gd name="T12" fmla="*/ 10 w 62"/>
                <a:gd name="T13" fmla="*/ 31 h 58"/>
                <a:gd name="T14" fmla="*/ 11 w 62"/>
                <a:gd name="T15" fmla="*/ 31 h 58"/>
                <a:gd name="T16" fmla="*/ 14 w 62"/>
                <a:gd name="T17" fmla="*/ 31 h 58"/>
                <a:gd name="T18" fmla="*/ 16 w 62"/>
                <a:gd name="T19" fmla="*/ 31 h 58"/>
                <a:gd name="T20" fmla="*/ 21 w 62"/>
                <a:gd name="T21" fmla="*/ 29 h 58"/>
                <a:gd name="T22" fmla="*/ 23 w 62"/>
                <a:gd name="T23" fmla="*/ 30 h 58"/>
                <a:gd name="T24" fmla="*/ 24 w 62"/>
                <a:gd name="T25" fmla="*/ 30 h 58"/>
                <a:gd name="T26" fmla="*/ 24 w 62"/>
                <a:gd name="T27" fmla="*/ 30 h 58"/>
                <a:gd name="T28" fmla="*/ 26 w 62"/>
                <a:gd name="T29" fmla="*/ 32 h 58"/>
                <a:gd name="T30" fmla="*/ 27 w 62"/>
                <a:gd name="T31" fmla="*/ 35 h 58"/>
                <a:gd name="T32" fmla="*/ 30 w 62"/>
                <a:gd name="T33" fmla="*/ 42 h 58"/>
                <a:gd name="T34" fmla="*/ 29 w 62"/>
                <a:gd name="T35" fmla="*/ 47 h 58"/>
                <a:gd name="T36" fmla="*/ 29 w 62"/>
                <a:gd name="T37" fmla="*/ 48 h 58"/>
                <a:gd name="T38" fmla="*/ 30 w 62"/>
                <a:gd name="T39" fmla="*/ 50 h 58"/>
                <a:gd name="T40" fmla="*/ 31 w 62"/>
                <a:gd name="T41" fmla="*/ 54 h 58"/>
                <a:gd name="T42" fmla="*/ 31 w 62"/>
                <a:gd name="T43" fmla="*/ 55 h 58"/>
                <a:gd name="T44" fmla="*/ 32 w 62"/>
                <a:gd name="T45" fmla="*/ 58 h 58"/>
                <a:gd name="T46" fmla="*/ 33 w 62"/>
                <a:gd name="T47" fmla="*/ 58 h 58"/>
                <a:gd name="T48" fmla="*/ 34 w 62"/>
                <a:gd name="T49" fmla="*/ 57 h 58"/>
                <a:gd name="T50" fmla="*/ 35 w 62"/>
                <a:gd name="T51" fmla="*/ 58 h 58"/>
                <a:gd name="T52" fmla="*/ 37 w 62"/>
                <a:gd name="T53" fmla="*/ 57 h 58"/>
                <a:gd name="T54" fmla="*/ 42 w 62"/>
                <a:gd name="T55" fmla="*/ 52 h 58"/>
                <a:gd name="T56" fmla="*/ 47 w 62"/>
                <a:gd name="T57" fmla="*/ 46 h 58"/>
                <a:gd name="T58" fmla="*/ 49 w 62"/>
                <a:gd name="T59" fmla="*/ 44 h 58"/>
                <a:gd name="T60" fmla="*/ 50 w 62"/>
                <a:gd name="T61" fmla="*/ 42 h 58"/>
                <a:gd name="T62" fmla="*/ 51 w 62"/>
                <a:gd name="T63" fmla="*/ 35 h 58"/>
                <a:gd name="T64" fmla="*/ 54 w 62"/>
                <a:gd name="T65" fmla="*/ 33 h 58"/>
                <a:gd name="T66" fmla="*/ 58 w 62"/>
                <a:gd name="T67" fmla="*/ 29 h 58"/>
                <a:gd name="T68" fmla="*/ 58 w 62"/>
                <a:gd name="T69" fmla="*/ 29 h 58"/>
                <a:gd name="T70" fmla="*/ 58 w 62"/>
                <a:gd name="T71" fmla="*/ 28 h 58"/>
                <a:gd name="T72" fmla="*/ 62 w 62"/>
                <a:gd name="T73" fmla="*/ 23 h 58"/>
                <a:gd name="T74" fmla="*/ 58 w 62"/>
                <a:gd name="T75" fmla="*/ 23 h 58"/>
                <a:gd name="T76" fmla="*/ 54 w 62"/>
                <a:gd name="T77" fmla="*/ 20 h 58"/>
                <a:gd name="T78" fmla="*/ 51 w 62"/>
                <a:gd name="T79" fmla="*/ 14 h 58"/>
                <a:gd name="T80" fmla="*/ 47 w 62"/>
                <a:gd name="T81" fmla="*/ 5 h 58"/>
                <a:gd name="T82" fmla="*/ 46 w 62"/>
                <a:gd name="T83" fmla="*/ 5 h 58"/>
                <a:gd name="T84" fmla="*/ 46 w 62"/>
                <a:gd name="T85" fmla="*/ 5 h 58"/>
                <a:gd name="T86" fmla="*/ 46 w 62"/>
                <a:gd name="T87" fmla="*/ 5 h 58"/>
                <a:gd name="T88" fmla="*/ 46 w 62"/>
                <a:gd name="T89" fmla="*/ 5 h 58"/>
                <a:gd name="T90" fmla="*/ 45 w 62"/>
                <a:gd name="T91" fmla="*/ 5 h 58"/>
                <a:gd name="T92" fmla="*/ 37 w 62"/>
                <a:gd name="T93" fmla="*/ 4 h 58"/>
                <a:gd name="T94" fmla="*/ 37 w 62"/>
                <a:gd name="T95" fmla="*/ 4 h 58"/>
                <a:gd name="T96" fmla="*/ 35 w 62"/>
                <a:gd name="T97" fmla="*/ 7 h 58"/>
                <a:gd name="T98" fmla="*/ 33 w 62"/>
                <a:gd name="T99" fmla="*/ 6 h 58"/>
                <a:gd name="T100" fmla="*/ 29 w 62"/>
                <a:gd name="T101" fmla="*/ 5 h 58"/>
                <a:gd name="T102" fmla="*/ 29 w 62"/>
                <a:gd name="T103" fmla="*/ 5 h 58"/>
                <a:gd name="T104" fmla="*/ 29 w 62"/>
                <a:gd name="T105" fmla="*/ 5 h 58"/>
                <a:gd name="T106" fmla="*/ 29 w 62"/>
                <a:gd name="T107" fmla="*/ 5 h 58"/>
                <a:gd name="T108" fmla="*/ 29 w 62"/>
                <a:gd name="T109" fmla="*/ 5 h 58"/>
                <a:gd name="T110" fmla="*/ 26 w 62"/>
                <a:gd name="T111" fmla="*/ 2 h 58"/>
                <a:gd name="T112" fmla="*/ 25 w 62"/>
                <a:gd name="T1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58">
                  <a:moveTo>
                    <a:pt x="25" y="0"/>
                  </a:moveTo>
                  <a:cubicBezTo>
                    <a:pt x="25" y="0"/>
                    <a:pt x="24" y="0"/>
                    <a:pt x="22" y="0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6" y="1"/>
                    <a:pt x="16" y="1"/>
                    <a:pt x="15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3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1" y="23"/>
                    <a:pt x="0" y="24"/>
                    <a:pt x="1" y="25"/>
                  </a:cubicBezTo>
                  <a:cubicBezTo>
                    <a:pt x="1" y="26"/>
                    <a:pt x="1" y="26"/>
                    <a:pt x="10" y="31"/>
                  </a:cubicBezTo>
                  <a:cubicBezTo>
                    <a:pt x="10" y="32"/>
                    <a:pt x="10" y="32"/>
                    <a:pt x="11" y="32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3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6" y="33"/>
                    <a:pt x="26" y="33"/>
                    <a:pt x="25" y="34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28" y="36"/>
                    <a:pt x="29" y="39"/>
                    <a:pt x="29" y="40"/>
                  </a:cubicBezTo>
                  <a:cubicBezTo>
                    <a:pt x="29" y="41"/>
                    <a:pt x="31" y="42"/>
                    <a:pt x="30" y="42"/>
                  </a:cubicBezTo>
                  <a:cubicBezTo>
                    <a:pt x="28" y="43"/>
                    <a:pt x="28" y="46"/>
                    <a:pt x="28" y="46"/>
                  </a:cubicBez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9"/>
                    <a:pt x="30" y="49"/>
                    <a:pt x="30" y="50"/>
                  </a:cubicBezTo>
                  <a:cubicBezTo>
                    <a:pt x="30" y="50"/>
                    <a:pt x="30" y="51"/>
                    <a:pt x="30" y="51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2" y="56"/>
                  </a:cubicBezTo>
                  <a:cubicBezTo>
                    <a:pt x="31" y="57"/>
                    <a:pt x="31" y="57"/>
                    <a:pt x="32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4" y="58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8"/>
                    <a:pt x="37" y="57"/>
                    <a:pt x="37" y="57"/>
                  </a:cubicBezTo>
                  <a:cubicBezTo>
                    <a:pt x="39" y="56"/>
                    <a:pt x="39" y="56"/>
                    <a:pt x="41" y="54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3" y="51"/>
                    <a:pt x="44" y="51"/>
                  </a:cubicBezTo>
                  <a:cubicBezTo>
                    <a:pt x="45" y="50"/>
                    <a:pt x="45" y="47"/>
                    <a:pt x="47" y="46"/>
                  </a:cubicBezTo>
                  <a:cubicBezTo>
                    <a:pt x="47" y="45"/>
                    <a:pt x="48" y="46"/>
                    <a:pt x="48" y="45"/>
                  </a:cubicBezTo>
                  <a:cubicBezTo>
                    <a:pt x="49" y="45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0" y="43"/>
                    <a:pt x="50" y="43"/>
                    <a:pt x="50" y="42"/>
                  </a:cubicBezTo>
                  <a:cubicBezTo>
                    <a:pt x="50" y="41"/>
                    <a:pt x="51" y="41"/>
                    <a:pt x="51" y="40"/>
                  </a:cubicBezTo>
                  <a:cubicBezTo>
                    <a:pt x="50" y="39"/>
                    <a:pt x="49" y="39"/>
                    <a:pt x="51" y="35"/>
                  </a:cubicBezTo>
                  <a:cubicBezTo>
                    <a:pt x="52" y="35"/>
                    <a:pt x="52" y="34"/>
                    <a:pt x="53" y="34"/>
                  </a:cubicBezTo>
                  <a:cubicBezTo>
                    <a:pt x="53" y="34"/>
                    <a:pt x="54" y="33"/>
                    <a:pt x="54" y="33"/>
                  </a:cubicBezTo>
                  <a:cubicBezTo>
                    <a:pt x="55" y="32"/>
                    <a:pt x="55" y="31"/>
                    <a:pt x="56" y="31"/>
                  </a:cubicBezTo>
                  <a:cubicBezTo>
                    <a:pt x="57" y="30"/>
                    <a:pt x="57" y="30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8"/>
                    <a:pt x="5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6"/>
                    <a:pt x="61" y="25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58" y="23"/>
                  </a:cubicBezTo>
                  <a:cubicBezTo>
                    <a:pt x="58" y="23"/>
                    <a:pt x="58" y="23"/>
                    <a:pt x="57" y="24"/>
                  </a:cubicBezTo>
                  <a:cubicBezTo>
                    <a:pt x="56" y="23"/>
                    <a:pt x="56" y="23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2" y="18"/>
                    <a:pt x="52" y="15"/>
                    <a:pt x="51" y="14"/>
                  </a:cubicBezTo>
                  <a:cubicBezTo>
                    <a:pt x="50" y="13"/>
                    <a:pt x="50" y="12"/>
                    <a:pt x="50" y="11"/>
                  </a:cubicBezTo>
                  <a:cubicBezTo>
                    <a:pt x="50" y="11"/>
                    <a:pt x="47" y="6"/>
                    <a:pt x="47" y="5"/>
                  </a:cubicBezTo>
                  <a:cubicBezTo>
                    <a:pt x="47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4" y="5"/>
                  </a:cubicBezTo>
                  <a:cubicBezTo>
                    <a:pt x="43" y="5"/>
                    <a:pt x="43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6" y="4"/>
                    <a:pt x="36" y="5"/>
                  </a:cubicBezTo>
                  <a:cubicBezTo>
                    <a:pt x="35" y="5"/>
                    <a:pt x="36" y="6"/>
                    <a:pt x="35" y="7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3"/>
                    <a:pt x="28" y="3"/>
                    <a:pt x="26" y="2"/>
                  </a:cubicBezTo>
                  <a:cubicBezTo>
                    <a:pt x="25" y="2"/>
                    <a:pt x="27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9" name="Rectangle 961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0" name="Freeform 962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1" name="Freeform 963"/>
            <p:cNvSpPr>
              <a:spLocks/>
            </p:cNvSpPr>
            <p:nvPr/>
          </p:nvSpPr>
          <p:spPr bwMode="auto">
            <a:xfrm>
              <a:off x="14795501" y="10037763"/>
              <a:ext cx="112713" cy="123825"/>
            </a:xfrm>
            <a:custGeom>
              <a:avLst/>
              <a:gdLst>
                <a:gd name="T0" fmla="*/ 10 w 10"/>
                <a:gd name="T1" fmla="*/ 0 h 11"/>
                <a:gd name="T2" fmla="*/ 9 w 10"/>
                <a:gd name="T3" fmla="*/ 1 h 11"/>
                <a:gd name="T4" fmla="*/ 10 w 10"/>
                <a:gd name="T5" fmla="*/ 0 h 11"/>
                <a:gd name="T6" fmla="*/ 9 w 10"/>
                <a:gd name="T7" fmla="*/ 1 h 11"/>
                <a:gd name="T8" fmla="*/ 9 w 10"/>
                <a:gd name="T9" fmla="*/ 1 h 11"/>
                <a:gd name="T10" fmla="*/ 9 w 10"/>
                <a:gd name="T11" fmla="*/ 1 h 11"/>
                <a:gd name="T12" fmla="*/ 7 w 10"/>
                <a:gd name="T13" fmla="*/ 3 h 11"/>
                <a:gd name="T14" fmla="*/ 4 w 10"/>
                <a:gd name="T15" fmla="*/ 7 h 11"/>
                <a:gd name="T16" fmla="*/ 3 w 10"/>
                <a:gd name="T17" fmla="*/ 7 h 11"/>
                <a:gd name="T18" fmla="*/ 3 w 10"/>
                <a:gd name="T19" fmla="*/ 7 h 11"/>
                <a:gd name="T20" fmla="*/ 3 w 10"/>
                <a:gd name="T21" fmla="*/ 8 h 11"/>
                <a:gd name="T22" fmla="*/ 2 w 10"/>
                <a:gd name="T23" fmla="*/ 9 h 11"/>
                <a:gd name="T24" fmla="*/ 0 w 10"/>
                <a:gd name="T25" fmla="*/ 11 h 11"/>
                <a:gd name="T26" fmla="*/ 0 w 10"/>
                <a:gd name="T27" fmla="*/ 11 h 11"/>
                <a:gd name="T28" fmla="*/ 1 w 10"/>
                <a:gd name="T29" fmla="*/ 10 h 11"/>
                <a:gd name="T30" fmla="*/ 0 w 10"/>
                <a:gd name="T31" fmla="*/ 10 h 11"/>
                <a:gd name="T32" fmla="*/ 1 w 10"/>
                <a:gd name="T33" fmla="*/ 10 h 11"/>
                <a:gd name="T34" fmla="*/ 1 w 10"/>
                <a:gd name="T35" fmla="*/ 10 h 11"/>
                <a:gd name="T36" fmla="*/ 1 w 10"/>
                <a:gd name="T37" fmla="*/ 10 h 11"/>
                <a:gd name="T38" fmla="*/ 1 w 10"/>
                <a:gd name="T39" fmla="*/ 10 h 11"/>
                <a:gd name="T40" fmla="*/ 3 w 10"/>
                <a:gd name="T41" fmla="*/ 8 h 11"/>
                <a:gd name="T42" fmla="*/ 5 w 10"/>
                <a:gd name="T43" fmla="*/ 6 h 11"/>
                <a:gd name="T44" fmla="*/ 5 w 10"/>
                <a:gd name="T45" fmla="*/ 6 h 11"/>
                <a:gd name="T46" fmla="*/ 5 w 10"/>
                <a:gd name="T47" fmla="*/ 6 h 11"/>
                <a:gd name="T48" fmla="*/ 7 w 10"/>
                <a:gd name="T49" fmla="*/ 3 h 11"/>
                <a:gd name="T50" fmla="*/ 7 w 10"/>
                <a:gd name="T51" fmla="*/ 3 h 11"/>
                <a:gd name="T52" fmla="*/ 8 w 10"/>
                <a:gd name="T53" fmla="*/ 3 h 11"/>
                <a:gd name="T54" fmla="*/ 10 w 10"/>
                <a:gd name="T55" fmla="*/ 0 h 11"/>
                <a:gd name="T56" fmla="*/ 10 w 10"/>
                <a:gd name="T57" fmla="*/ 0 h 11"/>
                <a:gd name="T58" fmla="*/ 10 w 10"/>
                <a:gd name="T5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10" y="0"/>
                    <a:pt x="9" y="1"/>
                    <a:pt x="9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9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2" name="Freeform 964"/>
            <p:cNvSpPr>
              <a:spLocks/>
            </p:cNvSpPr>
            <p:nvPr/>
          </p:nvSpPr>
          <p:spPr bwMode="auto">
            <a:xfrm>
              <a:off x="14997113" y="9834563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3" name="Freeform 965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4" name="Freeform 966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5" name="Rectangle 967"/>
            <p:cNvSpPr>
              <a:spLocks noChangeArrowheads="1"/>
            </p:cNvSpPr>
            <p:nvPr/>
          </p:nvSpPr>
          <p:spPr bwMode="auto">
            <a:xfrm>
              <a:off x="14625638" y="8878888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6" name="Freeform 968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7" name="Freeform 969"/>
            <p:cNvSpPr>
              <a:spLocks/>
            </p:cNvSpPr>
            <p:nvPr/>
          </p:nvSpPr>
          <p:spPr bwMode="auto">
            <a:xfrm>
              <a:off x="14625638" y="8878888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8" name="Freeform 970"/>
            <p:cNvSpPr>
              <a:spLocks/>
            </p:cNvSpPr>
            <p:nvPr/>
          </p:nvSpPr>
          <p:spPr bwMode="auto">
            <a:xfrm>
              <a:off x="14952663" y="9845676"/>
              <a:ext cx="44450" cy="112713"/>
            </a:xfrm>
            <a:custGeom>
              <a:avLst/>
              <a:gdLst>
                <a:gd name="T0" fmla="*/ 4 w 4"/>
                <a:gd name="T1" fmla="*/ 0 h 10"/>
                <a:gd name="T2" fmla="*/ 2 w 4"/>
                <a:gd name="T3" fmla="*/ 5 h 10"/>
                <a:gd name="T4" fmla="*/ 2 w 4"/>
                <a:gd name="T5" fmla="*/ 6 h 10"/>
                <a:gd name="T6" fmla="*/ 1 w 4"/>
                <a:gd name="T7" fmla="*/ 9 h 10"/>
                <a:gd name="T8" fmla="*/ 1 w 4"/>
                <a:gd name="T9" fmla="*/ 8 h 10"/>
                <a:gd name="T10" fmla="*/ 1 w 4"/>
                <a:gd name="T11" fmla="*/ 9 h 10"/>
                <a:gd name="T12" fmla="*/ 0 w 4"/>
                <a:gd name="T13" fmla="*/ 10 h 10"/>
                <a:gd name="T14" fmla="*/ 1 w 4"/>
                <a:gd name="T15" fmla="*/ 9 h 10"/>
                <a:gd name="T16" fmla="*/ 2 w 4"/>
                <a:gd name="T17" fmla="*/ 8 h 10"/>
                <a:gd name="T18" fmla="*/ 2 w 4"/>
                <a:gd name="T19" fmla="*/ 8 h 10"/>
                <a:gd name="T20" fmla="*/ 2 w 4"/>
                <a:gd name="T21" fmla="*/ 7 h 10"/>
                <a:gd name="T22" fmla="*/ 2 w 4"/>
                <a:gd name="T23" fmla="*/ 6 h 10"/>
                <a:gd name="T24" fmla="*/ 2 w 4"/>
                <a:gd name="T25" fmla="*/ 6 h 10"/>
                <a:gd name="T26" fmla="*/ 2 w 4"/>
                <a:gd name="T27" fmla="*/ 5 h 10"/>
                <a:gd name="T28" fmla="*/ 3 w 4"/>
                <a:gd name="T29" fmla="*/ 5 h 10"/>
                <a:gd name="T30" fmla="*/ 3 w 4"/>
                <a:gd name="T31" fmla="*/ 3 h 10"/>
                <a:gd name="T32" fmla="*/ 3 w 4"/>
                <a:gd name="T33" fmla="*/ 3 h 10"/>
                <a:gd name="T34" fmla="*/ 3 w 4"/>
                <a:gd name="T35" fmla="*/ 3 h 10"/>
                <a:gd name="T36" fmla="*/ 4 w 4"/>
                <a:gd name="T37" fmla="*/ 1 h 10"/>
                <a:gd name="T38" fmla="*/ 4 w 4"/>
                <a:gd name="T39" fmla="*/ 1 h 10"/>
                <a:gd name="T40" fmla="*/ 4 w 4"/>
                <a:gd name="T41" fmla="*/ 1 h 10"/>
                <a:gd name="T42" fmla="*/ 4 w 4"/>
                <a:gd name="T43" fmla="*/ 1 h 10"/>
                <a:gd name="T44" fmla="*/ 4 w 4"/>
                <a:gd name="T4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3" y="2"/>
                    <a:pt x="2" y="4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9" name="Freeform 971"/>
            <p:cNvSpPr>
              <a:spLocks/>
            </p:cNvSpPr>
            <p:nvPr/>
          </p:nvSpPr>
          <p:spPr bwMode="auto">
            <a:xfrm>
              <a:off x="14963776" y="9790113"/>
              <a:ext cx="33338" cy="112713"/>
            </a:xfrm>
            <a:custGeom>
              <a:avLst/>
              <a:gdLst>
                <a:gd name="T0" fmla="*/ 3 w 3"/>
                <a:gd name="T1" fmla="*/ 0 h 10"/>
                <a:gd name="T2" fmla="*/ 3 w 3"/>
                <a:gd name="T3" fmla="*/ 0 h 10"/>
                <a:gd name="T4" fmla="*/ 3 w 3"/>
                <a:gd name="T5" fmla="*/ 1 h 10"/>
                <a:gd name="T6" fmla="*/ 2 w 3"/>
                <a:gd name="T7" fmla="*/ 2 h 10"/>
                <a:gd name="T8" fmla="*/ 2 w 3"/>
                <a:gd name="T9" fmla="*/ 3 h 10"/>
                <a:gd name="T10" fmla="*/ 2 w 3"/>
                <a:gd name="T11" fmla="*/ 3 h 10"/>
                <a:gd name="T12" fmla="*/ 2 w 3"/>
                <a:gd name="T13" fmla="*/ 6 h 10"/>
                <a:gd name="T14" fmla="*/ 1 w 3"/>
                <a:gd name="T15" fmla="*/ 8 h 10"/>
                <a:gd name="T16" fmla="*/ 1 w 3"/>
                <a:gd name="T17" fmla="*/ 8 h 10"/>
                <a:gd name="T18" fmla="*/ 0 w 3"/>
                <a:gd name="T19" fmla="*/ 10 h 10"/>
                <a:gd name="T20" fmla="*/ 0 w 3"/>
                <a:gd name="T21" fmla="*/ 10 h 10"/>
                <a:gd name="T22" fmla="*/ 0 w 3"/>
                <a:gd name="T23" fmla="*/ 10 h 10"/>
                <a:gd name="T24" fmla="*/ 1 w 3"/>
                <a:gd name="T25" fmla="*/ 9 h 10"/>
                <a:gd name="T26" fmla="*/ 1 w 3"/>
                <a:gd name="T27" fmla="*/ 10 h 10"/>
                <a:gd name="T28" fmla="*/ 3 w 3"/>
                <a:gd name="T29" fmla="*/ 5 h 10"/>
                <a:gd name="T30" fmla="*/ 3 w 3"/>
                <a:gd name="T31" fmla="*/ 5 h 10"/>
                <a:gd name="T32" fmla="*/ 3 w 3"/>
                <a:gd name="T33" fmla="*/ 5 h 10"/>
                <a:gd name="T34" fmla="*/ 3 w 3"/>
                <a:gd name="T35" fmla="*/ 3 h 10"/>
                <a:gd name="T36" fmla="*/ 3 w 3"/>
                <a:gd name="T37" fmla="*/ 2 h 10"/>
                <a:gd name="T38" fmla="*/ 3 w 3"/>
                <a:gd name="T39" fmla="*/ 2 h 10"/>
                <a:gd name="T40" fmla="*/ 3 w 3"/>
                <a:gd name="T41" fmla="*/ 0 h 10"/>
                <a:gd name="T42" fmla="*/ 3 w 3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" h="1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0" name="Freeform 972"/>
            <p:cNvSpPr>
              <a:spLocks/>
            </p:cNvSpPr>
            <p:nvPr/>
          </p:nvSpPr>
          <p:spPr bwMode="auto">
            <a:xfrm>
              <a:off x="14963776" y="99472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1" name="Rectangle 973"/>
            <p:cNvSpPr>
              <a:spLocks noChangeArrowheads="1"/>
            </p:cNvSpPr>
            <p:nvPr/>
          </p:nvSpPr>
          <p:spPr bwMode="auto">
            <a:xfrm>
              <a:off x="14514513" y="8832851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2" name="Freeform 974"/>
            <p:cNvSpPr>
              <a:spLocks/>
            </p:cNvSpPr>
            <p:nvPr/>
          </p:nvSpPr>
          <p:spPr bwMode="auto">
            <a:xfrm>
              <a:off x="14514513" y="88328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3" name="Freeform 975"/>
            <p:cNvSpPr>
              <a:spLocks/>
            </p:cNvSpPr>
            <p:nvPr/>
          </p:nvSpPr>
          <p:spPr bwMode="auto">
            <a:xfrm>
              <a:off x="14592301" y="8967788"/>
              <a:ext cx="11113" cy="2381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1 h 2"/>
                <a:gd name="T16" fmla="*/ 0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4" name="Freeform 976"/>
            <p:cNvSpPr>
              <a:spLocks/>
            </p:cNvSpPr>
            <p:nvPr/>
          </p:nvSpPr>
          <p:spPr bwMode="auto">
            <a:xfrm>
              <a:off x="14525626" y="8856663"/>
              <a:ext cx="100013" cy="111125"/>
            </a:xfrm>
            <a:custGeom>
              <a:avLst/>
              <a:gdLst>
                <a:gd name="T0" fmla="*/ 1 w 9"/>
                <a:gd name="T1" fmla="*/ 0 h 10"/>
                <a:gd name="T2" fmla="*/ 1 w 9"/>
                <a:gd name="T3" fmla="*/ 0 h 10"/>
                <a:gd name="T4" fmla="*/ 1 w 9"/>
                <a:gd name="T5" fmla="*/ 0 h 10"/>
                <a:gd name="T6" fmla="*/ 1 w 9"/>
                <a:gd name="T7" fmla="*/ 0 h 10"/>
                <a:gd name="T8" fmla="*/ 1 w 9"/>
                <a:gd name="T9" fmla="*/ 0 h 10"/>
                <a:gd name="T10" fmla="*/ 1 w 9"/>
                <a:gd name="T11" fmla="*/ 1 h 10"/>
                <a:gd name="T12" fmla="*/ 1 w 9"/>
                <a:gd name="T13" fmla="*/ 1 h 10"/>
                <a:gd name="T14" fmla="*/ 0 w 9"/>
                <a:gd name="T15" fmla="*/ 2 h 10"/>
                <a:gd name="T16" fmla="*/ 1 w 9"/>
                <a:gd name="T17" fmla="*/ 3 h 10"/>
                <a:gd name="T18" fmla="*/ 1 w 9"/>
                <a:gd name="T19" fmla="*/ 3 h 10"/>
                <a:gd name="T20" fmla="*/ 2 w 9"/>
                <a:gd name="T21" fmla="*/ 4 h 10"/>
                <a:gd name="T22" fmla="*/ 2 w 9"/>
                <a:gd name="T23" fmla="*/ 5 h 10"/>
                <a:gd name="T24" fmla="*/ 3 w 9"/>
                <a:gd name="T25" fmla="*/ 5 h 10"/>
                <a:gd name="T26" fmla="*/ 4 w 9"/>
                <a:gd name="T27" fmla="*/ 6 h 10"/>
                <a:gd name="T28" fmla="*/ 3 w 9"/>
                <a:gd name="T29" fmla="*/ 6 h 10"/>
                <a:gd name="T30" fmla="*/ 3 w 9"/>
                <a:gd name="T31" fmla="*/ 6 h 10"/>
                <a:gd name="T32" fmla="*/ 3 w 9"/>
                <a:gd name="T33" fmla="*/ 6 h 10"/>
                <a:gd name="T34" fmla="*/ 3 w 9"/>
                <a:gd name="T35" fmla="*/ 6 h 10"/>
                <a:gd name="T36" fmla="*/ 3 w 9"/>
                <a:gd name="T37" fmla="*/ 6 h 10"/>
                <a:gd name="T38" fmla="*/ 4 w 9"/>
                <a:gd name="T39" fmla="*/ 7 h 10"/>
                <a:gd name="T40" fmla="*/ 4 w 9"/>
                <a:gd name="T41" fmla="*/ 7 h 10"/>
                <a:gd name="T42" fmla="*/ 4 w 9"/>
                <a:gd name="T43" fmla="*/ 7 h 10"/>
                <a:gd name="T44" fmla="*/ 5 w 9"/>
                <a:gd name="T45" fmla="*/ 9 h 10"/>
                <a:gd name="T46" fmla="*/ 5 w 9"/>
                <a:gd name="T47" fmla="*/ 9 h 10"/>
                <a:gd name="T48" fmla="*/ 7 w 9"/>
                <a:gd name="T49" fmla="*/ 9 h 10"/>
                <a:gd name="T50" fmla="*/ 8 w 9"/>
                <a:gd name="T51" fmla="*/ 10 h 10"/>
                <a:gd name="T52" fmla="*/ 9 w 9"/>
                <a:gd name="T53" fmla="*/ 10 h 10"/>
                <a:gd name="T54" fmla="*/ 9 w 9"/>
                <a:gd name="T55" fmla="*/ 10 h 10"/>
                <a:gd name="T56" fmla="*/ 9 w 9"/>
                <a:gd name="T57" fmla="*/ 10 h 10"/>
                <a:gd name="T58" fmla="*/ 9 w 9"/>
                <a:gd name="T59" fmla="*/ 10 h 10"/>
                <a:gd name="T60" fmla="*/ 5 w 9"/>
                <a:gd name="T61" fmla="*/ 7 h 10"/>
                <a:gd name="T62" fmla="*/ 5 w 9"/>
                <a:gd name="T63" fmla="*/ 7 h 10"/>
                <a:gd name="T64" fmla="*/ 5 w 9"/>
                <a:gd name="T65" fmla="*/ 6 h 10"/>
                <a:gd name="T66" fmla="*/ 5 w 9"/>
                <a:gd name="T67" fmla="*/ 6 h 10"/>
                <a:gd name="T68" fmla="*/ 4 w 9"/>
                <a:gd name="T69" fmla="*/ 5 h 10"/>
                <a:gd name="T70" fmla="*/ 4 w 9"/>
                <a:gd name="T71" fmla="*/ 5 h 10"/>
                <a:gd name="T72" fmla="*/ 4 w 9"/>
                <a:gd name="T73" fmla="*/ 3 h 10"/>
                <a:gd name="T74" fmla="*/ 4 w 9"/>
                <a:gd name="T75" fmla="*/ 3 h 10"/>
                <a:gd name="T76" fmla="*/ 4 w 9"/>
                <a:gd name="T77" fmla="*/ 3 h 10"/>
                <a:gd name="T78" fmla="*/ 4 w 9"/>
                <a:gd name="T79" fmla="*/ 3 h 10"/>
                <a:gd name="T80" fmla="*/ 4 w 9"/>
                <a:gd name="T81" fmla="*/ 3 h 10"/>
                <a:gd name="T82" fmla="*/ 3 w 9"/>
                <a:gd name="T83" fmla="*/ 2 h 10"/>
                <a:gd name="T84" fmla="*/ 3 w 9"/>
                <a:gd name="T85" fmla="*/ 2 h 10"/>
                <a:gd name="T86" fmla="*/ 3 w 9"/>
                <a:gd name="T87" fmla="*/ 2 h 10"/>
                <a:gd name="T88" fmla="*/ 3 w 9"/>
                <a:gd name="T89" fmla="*/ 2 h 10"/>
                <a:gd name="T90" fmla="*/ 4 w 9"/>
                <a:gd name="T91" fmla="*/ 2 h 10"/>
                <a:gd name="T92" fmla="*/ 4 w 9"/>
                <a:gd name="T93" fmla="*/ 2 h 10"/>
                <a:gd name="T94" fmla="*/ 3 w 9"/>
                <a:gd name="T95" fmla="*/ 2 h 10"/>
                <a:gd name="T96" fmla="*/ 3 w 9"/>
                <a:gd name="T97" fmla="*/ 2 h 10"/>
                <a:gd name="T98" fmla="*/ 3 w 9"/>
                <a:gd name="T99" fmla="*/ 1 h 10"/>
                <a:gd name="T100" fmla="*/ 1 w 9"/>
                <a:gd name="T10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5" name="Freeform 977"/>
            <p:cNvSpPr>
              <a:spLocks/>
            </p:cNvSpPr>
            <p:nvPr/>
          </p:nvSpPr>
          <p:spPr bwMode="auto">
            <a:xfrm>
              <a:off x="14941551" y="9756776"/>
              <a:ext cx="22225" cy="3333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1 w 2"/>
                <a:gd name="T5" fmla="*/ 1 h 3"/>
                <a:gd name="T6" fmla="*/ 0 w 2"/>
                <a:gd name="T7" fmla="*/ 1 h 3"/>
                <a:gd name="T8" fmla="*/ 0 w 2"/>
                <a:gd name="T9" fmla="*/ 3 h 3"/>
                <a:gd name="T10" fmla="*/ 0 w 2"/>
                <a:gd name="T11" fmla="*/ 3 h 3"/>
                <a:gd name="T12" fmla="*/ 0 w 2"/>
                <a:gd name="T13" fmla="*/ 3 h 3"/>
                <a:gd name="T14" fmla="*/ 1 w 2"/>
                <a:gd name="T15" fmla="*/ 2 h 3"/>
                <a:gd name="T16" fmla="*/ 1 w 2"/>
                <a:gd name="T17" fmla="*/ 2 h 3"/>
                <a:gd name="T18" fmla="*/ 1 w 2"/>
                <a:gd name="T19" fmla="*/ 2 h 3"/>
                <a:gd name="T20" fmla="*/ 1 w 2"/>
                <a:gd name="T21" fmla="*/ 1 h 3"/>
                <a:gd name="T22" fmla="*/ 1 w 2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6" name="Freeform 978"/>
            <p:cNvSpPr>
              <a:spLocks/>
            </p:cNvSpPr>
            <p:nvPr/>
          </p:nvSpPr>
          <p:spPr bwMode="auto">
            <a:xfrm>
              <a:off x="14986001" y="9823451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1 h 8"/>
                <a:gd name="T4" fmla="*/ 2 w 3"/>
                <a:gd name="T5" fmla="*/ 2 h 8"/>
                <a:gd name="T6" fmla="*/ 2 w 3"/>
                <a:gd name="T7" fmla="*/ 2 h 8"/>
                <a:gd name="T8" fmla="*/ 2 w 3"/>
                <a:gd name="T9" fmla="*/ 2 h 8"/>
                <a:gd name="T10" fmla="*/ 2 w 3"/>
                <a:gd name="T11" fmla="*/ 3 h 8"/>
                <a:gd name="T12" fmla="*/ 1 w 3"/>
                <a:gd name="T13" fmla="*/ 3 h 8"/>
                <a:gd name="T14" fmla="*/ 1 w 3"/>
                <a:gd name="T15" fmla="*/ 4 h 8"/>
                <a:gd name="T16" fmla="*/ 0 w 3"/>
                <a:gd name="T17" fmla="*/ 6 h 8"/>
                <a:gd name="T18" fmla="*/ 0 w 3"/>
                <a:gd name="T19" fmla="*/ 8 h 8"/>
                <a:gd name="T20" fmla="*/ 0 w 3"/>
                <a:gd name="T21" fmla="*/ 8 h 8"/>
                <a:gd name="T22" fmla="*/ 0 w 3"/>
                <a:gd name="T23" fmla="*/ 8 h 8"/>
                <a:gd name="T24" fmla="*/ 1 w 3"/>
                <a:gd name="T25" fmla="*/ 6 h 8"/>
                <a:gd name="T26" fmla="*/ 2 w 3"/>
                <a:gd name="T27" fmla="*/ 2 h 8"/>
                <a:gd name="T28" fmla="*/ 3 w 3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2" y="3"/>
                    <a:pt x="2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7" name="Freeform 979"/>
            <p:cNvSpPr>
              <a:spLocks/>
            </p:cNvSpPr>
            <p:nvPr/>
          </p:nvSpPr>
          <p:spPr bwMode="auto">
            <a:xfrm>
              <a:off x="15054263" y="9677401"/>
              <a:ext cx="0" cy="222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8" name="Freeform 980"/>
            <p:cNvSpPr>
              <a:spLocks noEditPoints="1"/>
            </p:cNvSpPr>
            <p:nvPr/>
          </p:nvSpPr>
          <p:spPr bwMode="auto">
            <a:xfrm>
              <a:off x="15019338" y="9801226"/>
              <a:ext cx="12700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0 h 2"/>
                <a:gd name="T10" fmla="*/ 0 w 1"/>
                <a:gd name="T11" fmla="*/ 2 h 2"/>
                <a:gd name="T12" fmla="*/ 0 w 1"/>
                <a:gd name="T13" fmla="*/ 2 h 2"/>
                <a:gd name="T14" fmla="*/ 1 w 1"/>
                <a:gd name="T15" fmla="*/ 0 h 2"/>
                <a:gd name="T16" fmla="*/ 1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9" name="Freeform 981"/>
            <p:cNvSpPr>
              <a:spLocks noEditPoints="1"/>
            </p:cNvSpPr>
            <p:nvPr/>
          </p:nvSpPr>
          <p:spPr bwMode="auto">
            <a:xfrm>
              <a:off x="14682788" y="8912226"/>
              <a:ext cx="382588" cy="922338"/>
            </a:xfrm>
            <a:custGeom>
              <a:avLst/>
              <a:gdLst>
                <a:gd name="T0" fmla="*/ 30 w 34"/>
                <a:gd name="T1" fmla="*/ 78 h 82"/>
                <a:gd name="T2" fmla="*/ 29 w 34"/>
                <a:gd name="T3" fmla="*/ 81 h 82"/>
                <a:gd name="T4" fmla="*/ 29 w 34"/>
                <a:gd name="T5" fmla="*/ 81 h 82"/>
                <a:gd name="T6" fmla="*/ 29 w 34"/>
                <a:gd name="T7" fmla="*/ 82 h 82"/>
                <a:gd name="T8" fmla="*/ 30 w 34"/>
                <a:gd name="T9" fmla="*/ 79 h 82"/>
                <a:gd name="T10" fmla="*/ 30 w 34"/>
                <a:gd name="T11" fmla="*/ 79 h 82"/>
                <a:gd name="T12" fmla="*/ 30 w 34"/>
                <a:gd name="T13" fmla="*/ 78 h 82"/>
                <a:gd name="T14" fmla="*/ 0 w 34"/>
                <a:gd name="T15" fmla="*/ 0 h 82"/>
                <a:gd name="T16" fmla="*/ 32 w 34"/>
                <a:gd name="T17" fmla="*/ 58 h 82"/>
                <a:gd name="T18" fmla="*/ 31 w 34"/>
                <a:gd name="T19" fmla="*/ 74 h 82"/>
                <a:gd name="T20" fmla="*/ 31 w 34"/>
                <a:gd name="T21" fmla="*/ 74 h 82"/>
                <a:gd name="T22" fmla="*/ 31 w 34"/>
                <a:gd name="T23" fmla="*/ 76 h 82"/>
                <a:gd name="T24" fmla="*/ 31 w 34"/>
                <a:gd name="T25" fmla="*/ 76 h 82"/>
                <a:gd name="T26" fmla="*/ 30 w 34"/>
                <a:gd name="T27" fmla="*/ 78 h 82"/>
                <a:gd name="T28" fmla="*/ 31 w 34"/>
                <a:gd name="T29" fmla="*/ 77 h 82"/>
                <a:gd name="T30" fmla="*/ 32 w 34"/>
                <a:gd name="T31" fmla="*/ 70 h 82"/>
                <a:gd name="T32" fmla="*/ 32 w 34"/>
                <a:gd name="T33" fmla="*/ 70 h 82"/>
                <a:gd name="T34" fmla="*/ 33 w 34"/>
                <a:gd name="T35" fmla="*/ 67 h 82"/>
                <a:gd name="T36" fmla="*/ 33 w 34"/>
                <a:gd name="T37" fmla="*/ 68 h 82"/>
                <a:gd name="T38" fmla="*/ 33 w 34"/>
                <a:gd name="T39" fmla="*/ 67 h 82"/>
                <a:gd name="T40" fmla="*/ 33 w 34"/>
                <a:gd name="T41" fmla="*/ 67 h 82"/>
                <a:gd name="T42" fmla="*/ 33 w 34"/>
                <a:gd name="T43" fmla="*/ 53 h 82"/>
                <a:gd name="T44" fmla="*/ 31 w 34"/>
                <a:gd name="T45" fmla="*/ 42 h 82"/>
                <a:gd name="T46" fmla="*/ 28 w 34"/>
                <a:gd name="T47" fmla="*/ 31 h 82"/>
                <a:gd name="T48" fmla="*/ 24 w 34"/>
                <a:gd name="T49" fmla="*/ 24 h 82"/>
                <a:gd name="T50" fmla="*/ 23 w 34"/>
                <a:gd name="T51" fmla="*/ 22 h 82"/>
                <a:gd name="T52" fmla="*/ 16 w 34"/>
                <a:gd name="T53" fmla="*/ 13 h 82"/>
                <a:gd name="T54" fmla="*/ 8 w 34"/>
                <a:gd name="T55" fmla="*/ 6 h 82"/>
                <a:gd name="T56" fmla="*/ 7 w 34"/>
                <a:gd name="T57" fmla="*/ 4 h 82"/>
                <a:gd name="T58" fmla="*/ 0 w 34"/>
                <a:gd name="T5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82">
                  <a:moveTo>
                    <a:pt x="30" y="78"/>
                  </a:moveTo>
                  <a:cubicBezTo>
                    <a:pt x="29" y="79"/>
                    <a:pt x="29" y="80"/>
                    <a:pt x="29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0"/>
                    <a:pt x="29" y="80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8"/>
                    <a:pt x="30" y="78"/>
                  </a:cubicBezTo>
                  <a:moveTo>
                    <a:pt x="0" y="0"/>
                  </a:moveTo>
                  <a:cubicBezTo>
                    <a:pt x="20" y="12"/>
                    <a:pt x="32" y="34"/>
                    <a:pt x="32" y="58"/>
                  </a:cubicBezTo>
                  <a:cubicBezTo>
                    <a:pt x="32" y="64"/>
                    <a:pt x="32" y="69"/>
                    <a:pt x="31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74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7"/>
                    <a:pt x="30" y="77"/>
                    <a:pt x="30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4"/>
                    <a:pt x="32" y="72"/>
                    <a:pt x="32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2" y="69"/>
                    <a:pt x="33" y="68"/>
                    <a:pt x="33" y="67"/>
                  </a:cubicBezTo>
                  <a:cubicBezTo>
                    <a:pt x="33" y="67"/>
                    <a:pt x="33" y="67"/>
                    <a:pt x="33" y="68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0"/>
                    <a:pt x="34" y="59"/>
                    <a:pt x="33" y="53"/>
                  </a:cubicBezTo>
                  <a:cubicBezTo>
                    <a:pt x="32" y="45"/>
                    <a:pt x="32" y="45"/>
                    <a:pt x="31" y="42"/>
                  </a:cubicBezTo>
                  <a:cubicBezTo>
                    <a:pt x="29" y="35"/>
                    <a:pt x="29" y="35"/>
                    <a:pt x="28" y="31"/>
                  </a:cubicBezTo>
                  <a:cubicBezTo>
                    <a:pt x="27" y="29"/>
                    <a:pt x="25" y="26"/>
                    <a:pt x="24" y="2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18" y="16"/>
                    <a:pt x="18" y="16"/>
                    <a:pt x="16" y="13"/>
                  </a:cubicBezTo>
                  <a:cubicBezTo>
                    <a:pt x="11" y="8"/>
                    <a:pt x="11" y="8"/>
                    <a:pt x="8" y="6"/>
                  </a:cubicBezTo>
                  <a:cubicBezTo>
                    <a:pt x="8" y="5"/>
                    <a:pt x="7" y="5"/>
                    <a:pt x="7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0" name="Freeform 982"/>
            <p:cNvSpPr>
              <a:spLocks/>
            </p:cNvSpPr>
            <p:nvPr/>
          </p:nvSpPr>
          <p:spPr bwMode="auto">
            <a:xfrm>
              <a:off x="14154151" y="8867776"/>
              <a:ext cx="889000" cy="955675"/>
            </a:xfrm>
            <a:custGeom>
              <a:avLst/>
              <a:gdLst>
                <a:gd name="T0" fmla="*/ 42 w 79"/>
                <a:gd name="T1" fmla="*/ 1 h 85"/>
                <a:gd name="T2" fmla="*/ 47 w 79"/>
                <a:gd name="T3" fmla="*/ 6 h 85"/>
                <a:gd name="T4" fmla="*/ 52 w 79"/>
                <a:gd name="T5" fmla="*/ 11 h 85"/>
                <a:gd name="T6" fmla="*/ 53 w 79"/>
                <a:gd name="T7" fmla="*/ 12 h 85"/>
                <a:gd name="T8" fmla="*/ 54 w 79"/>
                <a:gd name="T9" fmla="*/ 16 h 85"/>
                <a:gd name="T10" fmla="*/ 53 w 79"/>
                <a:gd name="T11" fmla="*/ 15 h 85"/>
                <a:gd name="T12" fmla="*/ 48 w 79"/>
                <a:gd name="T13" fmla="*/ 8 h 85"/>
                <a:gd name="T14" fmla="*/ 45 w 79"/>
                <a:gd name="T15" fmla="*/ 7 h 85"/>
                <a:gd name="T16" fmla="*/ 50 w 79"/>
                <a:gd name="T17" fmla="*/ 12 h 85"/>
                <a:gd name="T18" fmla="*/ 43 w 79"/>
                <a:gd name="T19" fmla="*/ 9 h 85"/>
                <a:gd name="T20" fmla="*/ 44 w 79"/>
                <a:gd name="T21" fmla="*/ 11 h 85"/>
                <a:gd name="T22" fmla="*/ 42 w 79"/>
                <a:gd name="T23" fmla="*/ 14 h 85"/>
                <a:gd name="T24" fmla="*/ 38 w 79"/>
                <a:gd name="T25" fmla="*/ 13 h 85"/>
                <a:gd name="T26" fmla="*/ 36 w 79"/>
                <a:gd name="T27" fmla="*/ 16 h 85"/>
                <a:gd name="T28" fmla="*/ 34 w 79"/>
                <a:gd name="T29" fmla="*/ 15 h 85"/>
                <a:gd name="T30" fmla="*/ 27 w 79"/>
                <a:gd name="T31" fmla="*/ 10 h 85"/>
                <a:gd name="T32" fmla="*/ 24 w 79"/>
                <a:gd name="T33" fmla="*/ 8 h 85"/>
                <a:gd name="T34" fmla="*/ 21 w 79"/>
                <a:gd name="T35" fmla="*/ 9 h 85"/>
                <a:gd name="T36" fmla="*/ 17 w 79"/>
                <a:gd name="T37" fmla="*/ 13 h 85"/>
                <a:gd name="T38" fmla="*/ 18 w 79"/>
                <a:gd name="T39" fmla="*/ 13 h 85"/>
                <a:gd name="T40" fmla="*/ 10 w 79"/>
                <a:gd name="T41" fmla="*/ 24 h 85"/>
                <a:gd name="T42" fmla="*/ 17 w 79"/>
                <a:gd name="T43" fmla="*/ 26 h 85"/>
                <a:gd name="T44" fmla="*/ 21 w 79"/>
                <a:gd name="T45" fmla="*/ 31 h 85"/>
                <a:gd name="T46" fmla="*/ 23 w 79"/>
                <a:gd name="T47" fmla="*/ 27 h 85"/>
                <a:gd name="T48" fmla="*/ 22 w 79"/>
                <a:gd name="T49" fmla="*/ 22 h 85"/>
                <a:gd name="T50" fmla="*/ 23 w 79"/>
                <a:gd name="T51" fmla="*/ 20 h 85"/>
                <a:gd name="T52" fmla="*/ 27 w 79"/>
                <a:gd name="T53" fmla="*/ 24 h 85"/>
                <a:gd name="T54" fmla="*/ 27 w 79"/>
                <a:gd name="T55" fmla="*/ 24 h 85"/>
                <a:gd name="T56" fmla="*/ 29 w 79"/>
                <a:gd name="T57" fmla="*/ 25 h 85"/>
                <a:gd name="T58" fmla="*/ 27 w 79"/>
                <a:gd name="T59" fmla="*/ 29 h 85"/>
                <a:gd name="T60" fmla="*/ 17 w 79"/>
                <a:gd name="T61" fmla="*/ 31 h 85"/>
                <a:gd name="T62" fmla="*/ 15 w 79"/>
                <a:gd name="T63" fmla="*/ 33 h 85"/>
                <a:gd name="T64" fmla="*/ 9 w 79"/>
                <a:gd name="T65" fmla="*/ 37 h 85"/>
                <a:gd name="T66" fmla="*/ 6 w 79"/>
                <a:gd name="T67" fmla="*/ 40 h 85"/>
                <a:gd name="T68" fmla="*/ 7 w 79"/>
                <a:gd name="T69" fmla="*/ 46 h 85"/>
                <a:gd name="T70" fmla="*/ 2 w 79"/>
                <a:gd name="T71" fmla="*/ 54 h 85"/>
                <a:gd name="T72" fmla="*/ 4 w 79"/>
                <a:gd name="T73" fmla="*/ 56 h 85"/>
                <a:gd name="T74" fmla="*/ 6 w 79"/>
                <a:gd name="T75" fmla="*/ 55 h 85"/>
                <a:gd name="T76" fmla="*/ 10 w 79"/>
                <a:gd name="T77" fmla="*/ 50 h 85"/>
                <a:gd name="T78" fmla="*/ 10 w 79"/>
                <a:gd name="T79" fmla="*/ 50 h 85"/>
                <a:gd name="T80" fmla="*/ 16 w 79"/>
                <a:gd name="T81" fmla="*/ 46 h 85"/>
                <a:gd name="T82" fmla="*/ 17 w 79"/>
                <a:gd name="T83" fmla="*/ 45 h 85"/>
                <a:gd name="T84" fmla="*/ 22 w 79"/>
                <a:gd name="T85" fmla="*/ 48 h 85"/>
                <a:gd name="T86" fmla="*/ 21 w 79"/>
                <a:gd name="T87" fmla="*/ 52 h 85"/>
                <a:gd name="T88" fmla="*/ 26 w 79"/>
                <a:gd name="T89" fmla="*/ 49 h 85"/>
                <a:gd name="T90" fmla="*/ 28 w 79"/>
                <a:gd name="T91" fmla="*/ 49 h 85"/>
                <a:gd name="T92" fmla="*/ 22 w 79"/>
                <a:gd name="T93" fmla="*/ 46 h 85"/>
                <a:gd name="T94" fmla="*/ 29 w 79"/>
                <a:gd name="T95" fmla="*/ 49 h 85"/>
                <a:gd name="T96" fmla="*/ 34 w 79"/>
                <a:gd name="T97" fmla="*/ 51 h 85"/>
                <a:gd name="T98" fmla="*/ 35 w 79"/>
                <a:gd name="T99" fmla="*/ 51 h 85"/>
                <a:gd name="T100" fmla="*/ 42 w 79"/>
                <a:gd name="T101" fmla="*/ 53 h 85"/>
                <a:gd name="T102" fmla="*/ 48 w 79"/>
                <a:gd name="T103" fmla="*/ 69 h 85"/>
                <a:gd name="T104" fmla="*/ 55 w 79"/>
                <a:gd name="T105" fmla="*/ 74 h 85"/>
                <a:gd name="T106" fmla="*/ 56 w 79"/>
                <a:gd name="T107" fmla="*/ 73 h 85"/>
                <a:gd name="T108" fmla="*/ 56 w 79"/>
                <a:gd name="T109" fmla="*/ 59 h 85"/>
                <a:gd name="T110" fmla="*/ 68 w 79"/>
                <a:gd name="T111" fmla="*/ 68 h 85"/>
                <a:gd name="T112" fmla="*/ 71 w 79"/>
                <a:gd name="T113" fmla="*/ 78 h 85"/>
                <a:gd name="T114" fmla="*/ 74 w 79"/>
                <a:gd name="T115" fmla="*/ 72 h 85"/>
                <a:gd name="T116" fmla="*/ 76 w 79"/>
                <a:gd name="T117" fmla="*/ 85 h 85"/>
                <a:gd name="T118" fmla="*/ 39 w 79"/>
                <a:gd name="T1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85">
                  <a:moveTo>
                    <a:pt x="39" y="0"/>
                  </a:moveTo>
                  <a:cubicBezTo>
                    <a:pt x="40" y="0"/>
                    <a:pt x="40" y="0"/>
                    <a:pt x="41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5" y="4"/>
                  </a:cubicBezTo>
                  <a:cubicBezTo>
                    <a:pt x="47" y="4"/>
                    <a:pt x="47" y="4"/>
                    <a:pt x="47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6"/>
                    <a:pt x="49" y="6"/>
                    <a:pt x="50" y="8"/>
                  </a:cubicBezTo>
                  <a:cubicBezTo>
                    <a:pt x="50" y="8"/>
                    <a:pt x="48" y="7"/>
                    <a:pt x="48" y="7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8" y="7"/>
                  </a:cubicBezTo>
                  <a:cubicBezTo>
                    <a:pt x="47" y="7"/>
                    <a:pt x="47" y="6"/>
                    <a:pt x="45" y="5"/>
                  </a:cubicBezTo>
                  <a:cubicBezTo>
                    <a:pt x="46" y="6"/>
                    <a:pt x="47" y="6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1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3" y="11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4" y="13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6" y="18"/>
                    <a:pt x="57" y="19"/>
                    <a:pt x="58" y="21"/>
                  </a:cubicBezTo>
                  <a:cubicBezTo>
                    <a:pt x="57" y="19"/>
                    <a:pt x="56" y="18"/>
                    <a:pt x="54" y="15"/>
                  </a:cubicBezTo>
                  <a:cubicBezTo>
                    <a:pt x="54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4"/>
                    <a:pt x="54" y="14"/>
                  </a:cubicBezTo>
                  <a:cubicBezTo>
                    <a:pt x="54" y="14"/>
                    <a:pt x="54" y="13"/>
                    <a:pt x="52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0" y="10"/>
                    <a:pt x="50" y="10"/>
                  </a:cubicBezTo>
                  <a:cubicBezTo>
                    <a:pt x="49" y="9"/>
                    <a:pt x="49" y="9"/>
                    <a:pt x="48" y="8"/>
                  </a:cubicBezTo>
                  <a:cubicBezTo>
                    <a:pt x="48" y="8"/>
                    <a:pt x="47" y="7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4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6"/>
                    <a:pt x="45" y="6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7" y="11"/>
                    <a:pt x="50" y="11"/>
                  </a:cubicBezTo>
                  <a:cubicBezTo>
                    <a:pt x="50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5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10"/>
                    <a:pt x="45" y="10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4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0" y="14"/>
                    <a:pt x="40" y="14"/>
                    <a:pt x="39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9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4"/>
                  </a:cubicBezTo>
                  <a:cubicBezTo>
                    <a:pt x="39" y="14"/>
                    <a:pt x="39" y="14"/>
                    <a:pt x="39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7" y="16"/>
                    <a:pt x="38" y="17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8"/>
                  </a:cubicBezTo>
                  <a:cubicBezTo>
                    <a:pt x="35" y="18"/>
                    <a:pt x="35" y="18"/>
                    <a:pt x="34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3" y="11"/>
                  </a:cubicBezTo>
                  <a:cubicBezTo>
                    <a:pt x="32" y="11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3" y="8"/>
                    <a:pt x="23" y="8"/>
                  </a:cubicBezTo>
                  <a:cubicBezTo>
                    <a:pt x="23" y="8"/>
                    <a:pt x="22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7" y="14"/>
                    <a:pt x="17" y="15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8"/>
                    <a:pt x="15" y="19"/>
                    <a:pt x="15" y="19"/>
                  </a:cubicBezTo>
                  <a:cubicBezTo>
                    <a:pt x="13" y="20"/>
                    <a:pt x="12" y="21"/>
                    <a:pt x="12" y="21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7"/>
                    <a:pt x="11" y="27"/>
                  </a:cubicBezTo>
                  <a:cubicBezTo>
                    <a:pt x="12" y="27"/>
                    <a:pt x="13" y="28"/>
                    <a:pt x="13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0"/>
                    <a:pt x="2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2" y="27"/>
                  </a:cubicBezTo>
                  <a:cubicBezTo>
                    <a:pt x="22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1" y="26"/>
                    <a:pt x="18" y="26"/>
                    <a:pt x="15" y="26"/>
                  </a:cubicBezTo>
                  <a:cubicBezTo>
                    <a:pt x="18" y="26"/>
                    <a:pt x="21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2" y="24"/>
                  </a:cubicBezTo>
                  <a:cubicBezTo>
                    <a:pt x="22" y="24"/>
                    <a:pt x="22" y="23"/>
                    <a:pt x="22" y="23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9"/>
                    <a:pt x="25" y="19"/>
                    <a:pt x="25" y="20"/>
                  </a:cubicBezTo>
                  <a:cubicBezTo>
                    <a:pt x="25" y="20"/>
                    <a:pt x="25" y="23"/>
                    <a:pt x="25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4"/>
                    <a:pt x="30" y="24"/>
                  </a:cubicBezTo>
                  <a:cubicBezTo>
                    <a:pt x="31" y="24"/>
                    <a:pt x="31" y="24"/>
                    <a:pt x="32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0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9" y="27"/>
                    <a:pt x="29" y="28"/>
                  </a:cubicBezTo>
                  <a:cubicBezTo>
                    <a:pt x="28" y="27"/>
                    <a:pt x="28" y="27"/>
                    <a:pt x="27" y="27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4" y="31"/>
                    <a:pt x="24" y="31"/>
                  </a:cubicBezTo>
                  <a:cubicBezTo>
                    <a:pt x="23" y="32"/>
                    <a:pt x="22" y="32"/>
                    <a:pt x="22" y="33"/>
                  </a:cubicBezTo>
                  <a:cubicBezTo>
                    <a:pt x="20" y="32"/>
                    <a:pt x="19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3"/>
                    <a:pt x="15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1" y="36"/>
                    <a:pt x="11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9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39"/>
                    <a:pt x="7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4" y="40"/>
                    <a:pt x="4" y="41"/>
                  </a:cubicBezTo>
                  <a:cubicBezTo>
                    <a:pt x="4" y="41"/>
                    <a:pt x="4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5" y="42"/>
                  </a:cubicBezTo>
                  <a:cubicBezTo>
                    <a:pt x="7" y="44"/>
                    <a:pt x="7" y="44"/>
                    <a:pt x="7" y="46"/>
                  </a:cubicBezTo>
                  <a:cubicBezTo>
                    <a:pt x="7" y="46"/>
                    <a:pt x="7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4" y="47"/>
                    <a:pt x="3" y="47"/>
                  </a:cubicBezTo>
                  <a:cubicBezTo>
                    <a:pt x="1" y="47"/>
                    <a:pt x="0" y="47"/>
                    <a:pt x="0" y="48"/>
                  </a:cubicBezTo>
                  <a:cubicBezTo>
                    <a:pt x="0" y="50"/>
                    <a:pt x="0" y="52"/>
                    <a:pt x="0" y="54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5"/>
                    <a:pt x="4" y="55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5" y="55"/>
                    <a:pt x="5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9" y="53"/>
                    <a:pt x="9" y="53"/>
                  </a:cubicBezTo>
                  <a:cubicBezTo>
                    <a:pt x="9" y="51"/>
                    <a:pt x="9" y="51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1" y="50"/>
                  </a:cubicBezTo>
                  <a:cubicBezTo>
                    <a:pt x="11" y="49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6"/>
                  </a:cubicBezTo>
                  <a:cubicBezTo>
                    <a:pt x="14" y="47"/>
                    <a:pt x="15" y="47"/>
                    <a:pt x="15" y="47"/>
                  </a:cubicBezTo>
                  <a:cubicBezTo>
                    <a:pt x="15" y="47"/>
                    <a:pt x="16" y="47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5" y="49"/>
                    <a:pt x="25" y="49"/>
                    <a:pt x="25" y="51"/>
                  </a:cubicBezTo>
                  <a:cubicBezTo>
                    <a:pt x="25" y="51"/>
                    <a:pt x="25" y="51"/>
                    <a:pt x="24" y="51"/>
                  </a:cubicBezTo>
                  <a:cubicBezTo>
                    <a:pt x="23" y="51"/>
                    <a:pt x="22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2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1"/>
                    <a:pt x="26" y="51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6"/>
                    <a:pt x="22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4" y="45"/>
                    <a:pt x="25" y="46"/>
                    <a:pt x="26" y="47"/>
                  </a:cubicBezTo>
                  <a:cubicBezTo>
                    <a:pt x="27" y="47"/>
                    <a:pt x="27" y="47"/>
                    <a:pt x="29" y="49"/>
                  </a:cubicBezTo>
                  <a:cubicBezTo>
                    <a:pt x="29" y="49"/>
                    <a:pt x="29" y="49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1" y="52"/>
                    <a:pt x="31" y="53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49"/>
                    <a:pt x="35" y="48"/>
                    <a:pt x="36" y="48"/>
                  </a:cubicBezTo>
                  <a:cubicBezTo>
                    <a:pt x="36" y="48"/>
                    <a:pt x="37" y="49"/>
                    <a:pt x="37" y="49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51"/>
                  </a:cubicBezTo>
                  <a:cubicBezTo>
                    <a:pt x="36" y="53"/>
                    <a:pt x="38" y="53"/>
                    <a:pt x="39" y="53"/>
                  </a:cubicBezTo>
                  <a:cubicBezTo>
                    <a:pt x="40" y="53"/>
                    <a:pt x="40" y="53"/>
                    <a:pt x="40" y="52"/>
                  </a:cubicBezTo>
                  <a:cubicBezTo>
                    <a:pt x="41" y="53"/>
                    <a:pt x="41" y="53"/>
                    <a:pt x="42" y="5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2" y="55"/>
                    <a:pt x="42" y="55"/>
                  </a:cubicBezTo>
                  <a:cubicBezTo>
                    <a:pt x="42" y="55"/>
                    <a:pt x="42" y="54"/>
                    <a:pt x="43" y="54"/>
                  </a:cubicBezTo>
                  <a:cubicBezTo>
                    <a:pt x="43" y="54"/>
                    <a:pt x="42" y="53"/>
                    <a:pt x="42" y="53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8"/>
                    <a:pt x="43" y="58"/>
                    <a:pt x="42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45" y="63"/>
                    <a:pt x="46" y="64"/>
                  </a:cubicBezTo>
                  <a:cubicBezTo>
                    <a:pt x="46" y="64"/>
                    <a:pt x="46" y="65"/>
                    <a:pt x="46" y="65"/>
                  </a:cubicBezTo>
                  <a:cubicBezTo>
                    <a:pt x="46" y="66"/>
                    <a:pt x="47" y="67"/>
                    <a:pt x="47" y="68"/>
                  </a:cubicBezTo>
                  <a:cubicBezTo>
                    <a:pt x="48" y="68"/>
                    <a:pt x="48" y="68"/>
                    <a:pt x="48" y="69"/>
                  </a:cubicBezTo>
                  <a:cubicBezTo>
                    <a:pt x="48" y="70"/>
                    <a:pt x="48" y="71"/>
                    <a:pt x="49" y="71"/>
                  </a:cubicBezTo>
                  <a:cubicBezTo>
                    <a:pt x="49" y="71"/>
                    <a:pt x="49" y="71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3"/>
                  </a:cubicBezTo>
                  <a:cubicBezTo>
                    <a:pt x="49" y="74"/>
                    <a:pt x="51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5"/>
                    <a:pt x="54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8" y="73"/>
                    <a:pt x="62" y="65"/>
                    <a:pt x="62" y="65"/>
                  </a:cubicBezTo>
                  <a:cubicBezTo>
                    <a:pt x="61" y="65"/>
                    <a:pt x="61" y="65"/>
                    <a:pt x="60" y="64"/>
                  </a:cubicBezTo>
                  <a:cubicBezTo>
                    <a:pt x="60" y="64"/>
                    <a:pt x="59" y="64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59" y="64"/>
                    <a:pt x="58" y="65"/>
                  </a:cubicBezTo>
                  <a:cubicBezTo>
                    <a:pt x="58" y="64"/>
                    <a:pt x="58" y="64"/>
                    <a:pt x="57" y="63"/>
                  </a:cubicBezTo>
                  <a:cubicBezTo>
                    <a:pt x="55" y="62"/>
                    <a:pt x="54" y="60"/>
                    <a:pt x="54" y="59"/>
                  </a:cubicBezTo>
                  <a:cubicBezTo>
                    <a:pt x="55" y="59"/>
                    <a:pt x="55" y="59"/>
                    <a:pt x="56" y="59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61"/>
                    <a:pt x="57" y="61"/>
                    <a:pt x="57" y="6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7"/>
                    <a:pt x="68" y="67"/>
                  </a:cubicBezTo>
                  <a:cubicBezTo>
                    <a:pt x="68" y="67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9"/>
                    <a:pt x="69" y="69"/>
                  </a:cubicBezTo>
                  <a:cubicBezTo>
                    <a:pt x="69" y="69"/>
                    <a:pt x="69" y="69"/>
                    <a:pt x="69" y="68"/>
                  </a:cubicBezTo>
                  <a:cubicBezTo>
                    <a:pt x="70" y="69"/>
                    <a:pt x="70" y="73"/>
                    <a:pt x="70" y="74"/>
                  </a:cubicBezTo>
                  <a:cubicBezTo>
                    <a:pt x="69" y="75"/>
                    <a:pt x="70" y="76"/>
                    <a:pt x="69" y="77"/>
                  </a:cubicBezTo>
                  <a:cubicBezTo>
                    <a:pt x="70" y="78"/>
                    <a:pt x="69" y="79"/>
                    <a:pt x="70" y="8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6"/>
                    <a:pt x="72" y="76"/>
                    <a:pt x="72" y="75"/>
                  </a:cubicBezTo>
                  <a:cubicBezTo>
                    <a:pt x="73" y="74"/>
                    <a:pt x="73" y="74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3"/>
                    <a:pt x="73" y="73"/>
                    <a:pt x="74" y="73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5" y="71"/>
                    <a:pt x="75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70"/>
                    <a:pt x="76" y="70"/>
                  </a:cubicBezTo>
                  <a:cubicBezTo>
                    <a:pt x="76" y="70"/>
                    <a:pt x="77" y="70"/>
                    <a:pt x="77" y="70"/>
                  </a:cubicBezTo>
                  <a:cubicBezTo>
                    <a:pt x="77" y="70"/>
                    <a:pt x="77" y="70"/>
                    <a:pt x="77" y="75"/>
                  </a:cubicBezTo>
                  <a:cubicBezTo>
                    <a:pt x="77" y="74"/>
                    <a:pt x="77" y="74"/>
                    <a:pt x="78" y="73"/>
                  </a:cubicBezTo>
                  <a:cubicBezTo>
                    <a:pt x="78" y="74"/>
                    <a:pt x="78" y="74"/>
                    <a:pt x="77" y="79"/>
                  </a:cubicBezTo>
                  <a:cubicBezTo>
                    <a:pt x="76" y="82"/>
                    <a:pt x="76" y="82"/>
                    <a:pt x="76" y="85"/>
                  </a:cubicBezTo>
                  <a:cubicBezTo>
                    <a:pt x="76" y="84"/>
                    <a:pt x="76" y="83"/>
                    <a:pt x="77" y="82"/>
                  </a:cubicBezTo>
                  <a:cubicBezTo>
                    <a:pt x="77" y="81"/>
                    <a:pt x="77" y="80"/>
                    <a:pt x="78" y="78"/>
                  </a:cubicBezTo>
                  <a:cubicBezTo>
                    <a:pt x="79" y="73"/>
                    <a:pt x="79" y="68"/>
                    <a:pt x="79" y="62"/>
                  </a:cubicBezTo>
                  <a:cubicBezTo>
                    <a:pt x="79" y="38"/>
                    <a:pt x="67" y="16"/>
                    <a:pt x="47" y="4"/>
                  </a:cubicBezTo>
                  <a:cubicBezTo>
                    <a:pt x="47" y="4"/>
                    <a:pt x="47" y="4"/>
                    <a:pt x="46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1"/>
                    <a:pt x="41" y="0"/>
                    <a:pt x="39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1" name="Rectangle 983"/>
            <p:cNvSpPr>
              <a:spLocks noChangeArrowheads="1"/>
            </p:cNvSpPr>
            <p:nvPr/>
          </p:nvSpPr>
          <p:spPr bwMode="auto">
            <a:xfrm>
              <a:off x="14592301" y="8867776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2" name="Freeform 984"/>
            <p:cNvSpPr>
              <a:spLocks/>
            </p:cNvSpPr>
            <p:nvPr/>
          </p:nvSpPr>
          <p:spPr bwMode="auto">
            <a:xfrm>
              <a:off x="14592301" y="88677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3" name="Freeform 985"/>
            <p:cNvSpPr>
              <a:spLocks/>
            </p:cNvSpPr>
            <p:nvPr/>
          </p:nvSpPr>
          <p:spPr bwMode="auto">
            <a:xfrm>
              <a:off x="14625638" y="9925051"/>
              <a:ext cx="90488" cy="134938"/>
            </a:xfrm>
            <a:custGeom>
              <a:avLst/>
              <a:gdLst>
                <a:gd name="T0" fmla="*/ 8 w 8"/>
                <a:gd name="T1" fmla="*/ 0 h 12"/>
                <a:gd name="T2" fmla="*/ 8 w 8"/>
                <a:gd name="T3" fmla="*/ 0 h 12"/>
                <a:gd name="T4" fmla="*/ 7 w 8"/>
                <a:gd name="T5" fmla="*/ 0 h 12"/>
                <a:gd name="T6" fmla="*/ 7 w 8"/>
                <a:gd name="T7" fmla="*/ 0 h 12"/>
                <a:gd name="T8" fmla="*/ 6 w 8"/>
                <a:gd name="T9" fmla="*/ 1 h 12"/>
                <a:gd name="T10" fmla="*/ 4 w 8"/>
                <a:gd name="T11" fmla="*/ 4 h 12"/>
                <a:gd name="T12" fmla="*/ 4 w 8"/>
                <a:gd name="T13" fmla="*/ 4 h 12"/>
                <a:gd name="T14" fmla="*/ 4 w 8"/>
                <a:gd name="T15" fmla="*/ 3 h 12"/>
                <a:gd name="T16" fmla="*/ 4 w 8"/>
                <a:gd name="T17" fmla="*/ 3 h 12"/>
                <a:gd name="T18" fmla="*/ 4 w 8"/>
                <a:gd name="T19" fmla="*/ 3 h 12"/>
                <a:gd name="T20" fmla="*/ 4 w 8"/>
                <a:gd name="T21" fmla="*/ 3 h 12"/>
                <a:gd name="T22" fmla="*/ 4 w 8"/>
                <a:gd name="T23" fmla="*/ 3 h 12"/>
                <a:gd name="T24" fmla="*/ 4 w 8"/>
                <a:gd name="T25" fmla="*/ 4 h 12"/>
                <a:gd name="T26" fmla="*/ 3 w 8"/>
                <a:gd name="T27" fmla="*/ 4 h 12"/>
                <a:gd name="T28" fmla="*/ 2 w 8"/>
                <a:gd name="T29" fmla="*/ 4 h 12"/>
                <a:gd name="T30" fmla="*/ 2 w 8"/>
                <a:gd name="T31" fmla="*/ 6 h 12"/>
                <a:gd name="T32" fmla="*/ 2 w 8"/>
                <a:gd name="T33" fmla="*/ 7 h 12"/>
                <a:gd name="T34" fmla="*/ 1 w 8"/>
                <a:gd name="T35" fmla="*/ 7 h 12"/>
                <a:gd name="T36" fmla="*/ 1 w 8"/>
                <a:gd name="T37" fmla="*/ 8 h 12"/>
                <a:gd name="T38" fmla="*/ 1 w 8"/>
                <a:gd name="T39" fmla="*/ 8 h 12"/>
                <a:gd name="T40" fmla="*/ 0 w 8"/>
                <a:gd name="T41" fmla="*/ 11 h 12"/>
                <a:gd name="T42" fmla="*/ 0 w 8"/>
                <a:gd name="T43" fmla="*/ 12 h 12"/>
                <a:gd name="T44" fmla="*/ 1 w 8"/>
                <a:gd name="T45" fmla="*/ 11 h 12"/>
                <a:gd name="T46" fmla="*/ 3 w 8"/>
                <a:gd name="T47" fmla="*/ 10 h 12"/>
                <a:gd name="T48" fmla="*/ 5 w 8"/>
                <a:gd name="T49" fmla="*/ 6 h 12"/>
                <a:gd name="T50" fmla="*/ 6 w 8"/>
                <a:gd name="T51" fmla="*/ 5 h 12"/>
                <a:gd name="T52" fmla="*/ 6 w 8"/>
                <a:gd name="T53" fmla="*/ 5 h 12"/>
                <a:gd name="T54" fmla="*/ 6 w 8"/>
                <a:gd name="T55" fmla="*/ 4 h 12"/>
                <a:gd name="T56" fmla="*/ 7 w 8"/>
                <a:gd name="T57" fmla="*/ 4 h 12"/>
                <a:gd name="T58" fmla="*/ 7 w 8"/>
                <a:gd name="T59" fmla="*/ 3 h 12"/>
                <a:gd name="T60" fmla="*/ 7 w 8"/>
                <a:gd name="T61" fmla="*/ 3 h 12"/>
                <a:gd name="T62" fmla="*/ 7 w 8"/>
                <a:gd name="T63" fmla="*/ 3 h 12"/>
                <a:gd name="T64" fmla="*/ 7 w 8"/>
                <a:gd name="T65" fmla="*/ 3 h 12"/>
                <a:gd name="T66" fmla="*/ 7 w 8"/>
                <a:gd name="T67" fmla="*/ 3 h 12"/>
                <a:gd name="T68" fmla="*/ 7 w 8"/>
                <a:gd name="T69" fmla="*/ 3 h 12"/>
                <a:gd name="T70" fmla="*/ 7 w 8"/>
                <a:gd name="T71" fmla="*/ 3 h 12"/>
                <a:gd name="T72" fmla="*/ 7 w 8"/>
                <a:gd name="T73" fmla="*/ 3 h 12"/>
                <a:gd name="T74" fmla="*/ 7 w 8"/>
                <a:gd name="T75" fmla="*/ 3 h 12"/>
                <a:gd name="T76" fmla="*/ 8 w 8"/>
                <a:gd name="T77" fmla="*/ 1 h 12"/>
                <a:gd name="T78" fmla="*/ 8 w 8"/>
                <a:gd name="T7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1"/>
                  </a:cubicBezTo>
                  <a:cubicBezTo>
                    <a:pt x="2" y="11"/>
                    <a:pt x="2" y="10"/>
                    <a:pt x="3" y="10"/>
                  </a:cubicBezTo>
                  <a:cubicBezTo>
                    <a:pt x="3" y="9"/>
                    <a:pt x="4" y="8"/>
                    <a:pt x="5" y="6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414" name="กลุ่ม 413"/>
          <p:cNvGrpSpPr/>
          <p:nvPr/>
        </p:nvGrpSpPr>
        <p:grpSpPr>
          <a:xfrm>
            <a:off x="18488127" y="6248400"/>
            <a:ext cx="4364110" cy="5538020"/>
            <a:chOff x="17629188" y="4840288"/>
            <a:chExt cx="2047876" cy="2598738"/>
          </a:xfrm>
        </p:grpSpPr>
        <p:sp>
          <p:nvSpPr>
            <p:cNvPr id="415" name="Freeform 986"/>
            <p:cNvSpPr>
              <a:spLocks/>
            </p:cNvSpPr>
            <p:nvPr/>
          </p:nvSpPr>
          <p:spPr bwMode="auto">
            <a:xfrm>
              <a:off x="18338801" y="5862638"/>
              <a:ext cx="247650" cy="349250"/>
            </a:xfrm>
            <a:custGeom>
              <a:avLst/>
              <a:gdLst>
                <a:gd name="T0" fmla="*/ 156 w 156"/>
                <a:gd name="T1" fmla="*/ 199 h 220"/>
                <a:gd name="T2" fmla="*/ 78 w 156"/>
                <a:gd name="T3" fmla="*/ 220 h 220"/>
                <a:gd name="T4" fmla="*/ 0 w 156"/>
                <a:gd name="T5" fmla="*/ 29 h 220"/>
                <a:gd name="T6" fmla="*/ 71 w 156"/>
                <a:gd name="T7" fmla="*/ 0 h 220"/>
                <a:gd name="T8" fmla="*/ 156 w 156"/>
                <a:gd name="T9" fmla="*/ 19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20">
                  <a:moveTo>
                    <a:pt x="156" y="199"/>
                  </a:moveTo>
                  <a:lnTo>
                    <a:pt x="78" y="220"/>
                  </a:lnTo>
                  <a:lnTo>
                    <a:pt x="0" y="29"/>
                  </a:lnTo>
                  <a:lnTo>
                    <a:pt x="71" y="0"/>
                  </a:lnTo>
                  <a:lnTo>
                    <a:pt x="156" y="199"/>
                  </a:lnTo>
                  <a:close/>
                </a:path>
              </a:pathLst>
            </a:custGeom>
            <a:solidFill>
              <a:srgbClr val="D2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6" name="Freeform 987"/>
            <p:cNvSpPr>
              <a:spLocks/>
            </p:cNvSpPr>
            <p:nvPr/>
          </p:nvSpPr>
          <p:spPr bwMode="auto">
            <a:xfrm>
              <a:off x="17629188" y="4840288"/>
              <a:ext cx="1204913" cy="1203325"/>
            </a:xfrm>
            <a:custGeom>
              <a:avLst/>
              <a:gdLst>
                <a:gd name="T0" fmla="*/ 98 w 107"/>
                <a:gd name="T1" fmla="*/ 37 h 107"/>
                <a:gd name="T2" fmla="*/ 70 w 107"/>
                <a:gd name="T3" fmla="*/ 98 h 107"/>
                <a:gd name="T4" fmla="*/ 9 w 107"/>
                <a:gd name="T5" fmla="*/ 70 h 107"/>
                <a:gd name="T6" fmla="*/ 37 w 107"/>
                <a:gd name="T7" fmla="*/ 9 h 107"/>
                <a:gd name="T8" fmla="*/ 98 w 107"/>
                <a:gd name="T9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98" y="37"/>
                  </a:moveTo>
                  <a:cubicBezTo>
                    <a:pt x="107" y="61"/>
                    <a:pt x="95" y="88"/>
                    <a:pt x="70" y="98"/>
                  </a:cubicBezTo>
                  <a:cubicBezTo>
                    <a:pt x="46" y="107"/>
                    <a:pt x="18" y="95"/>
                    <a:pt x="9" y="70"/>
                  </a:cubicBezTo>
                  <a:cubicBezTo>
                    <a:pt x="0" y="46"/>
                    <a:pt x="12" y="18"/>
                    <a:pt x="37" y="9"/>
                  </a:cubicBezTo>
                  <a:cubicBezTo>
                    <a:pt x="61" y="0"/>
                    <a:pt x="89" y="12"/>
                    <a:pt x="98" y="37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7" name="Freeform 988"/>
            <p:cNvSpPr>
              <a:spLocks/>
            </p:cNvSpPr>
            <p:nvPr/>
          </p:nvSpPr>
          <p:spPr bwMode="auto">
            <a:xfrm>
              <a:off x="17764126" y="4962526"/>
              <a:ext cx="935038" cy="946150"/>
            </a:xfrm>
            <a:custGeom>
              <a:avLst/>
              <a:gdLst>
                <a:gd name="T0" fmla="*/ 76 w 83"/>
                <a:gd name="T1" fmla="*/ 29 h 84"/>
                <a:gd name="T2" fmla="*/ 54 w 83"/>
                <a:gd name="T3" fmla="*/ 77 h 84"/>
                <a:gd name="T4" fmla="*/ 7 w 83"/>
                <a:gd name="T5" fmla="*/ 55 h 84"/>
                <a:gd name="T6" fmla="*/ 28 w 83"/>
                <a:gd name="T7" fmla="*/ 8 h 84"/>
                <a:gd name="T8" fmla="*/ 76 w 83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76" y="29"/>
                  </a:moveTo>
                  <a:cubicBezTo>
                    <a:pt x="83" y="48"/>
                    <a:pt x="74" y="70"/>
                    <a:pt x="54" y="77"/>
                  </a:cubicBezTo>
                  <a:cubicBezTo>
                    <a:pt x="35" y="84"/>
                    <a:pt x="14" y="74"/>
                    <a:pt x="7" y="55"/>
                  </a:cubicBezTo>
                  <a:cubicBezTo>
                    <a:pt x="0" y="36"/>
                    <a:pt x="9" y="15"/>
                    <a:pt x="28" y="8"/>
                  </a:cubicBezTo>
                  <a:cubicBezTo>
                    <a:pt x="47" y="0"/>
                    <a:pt x="69" y="10"/>
                    <a:pt x="76" y="29"/>
                  </a:cubicBezTo>
                  <a:close/>
                </a:path>
              </a:pathLst>
            </a:custGeom>
            <a:solidFill>
              <a:srgbClr val="93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8" name="Freeform 989"/>
            <p:cNvSpPr>
              <a:spLocks/>
            </p:cNvSpPr>
            <p:nvPr/>
          </p:nvSpPr>
          <p:spPr bwMode="auto">
            <a:xfrm>
              <a:off x="18416588" y="6121401"/>
              <a:ext cx="495300" cy="877888"/>
            </a:xfrm>
            <a:custGeom>
              <a:avLst/>
              <a:gdLst>
                <a:gd name="T0" fmla="*/ 37 w 44"/>
                <a:gd name="T1" fmla="*/ 76 h 78"/>
                <a:gd name="T2" fmla="*/ 35 w 44"/>
                <a:gd name="T3" fmla="*/ 77 h 78"/>
                <a:gd name="T4" fmla="*/ 24 w 44"/>
                <a:gd name="T5" fmla="*/ 72 h 78"/>
                <a:gd name="T6" fmla="*/ 2 w 44"/>
                <a:gd name="T7" fmla="*/ 13 h 78"/>
                <a:gd name="T8" fmla="*/ 7 w 44"/>
                <a:gd name="T9" fmla="*/ 2 h 78"/>
                <a:gd name="T10" fmla="*/ 9 w 44"/>
                <a:gd name="T11" fmla="*/ 1 h 78"/>
                <a:gd name="T12" fmla="*/ 20 w 44"/>
                <a:gd name="T13" fmla="*/ 6 h 78"/>
                <a:gd name="T14" fmla="*/ 42 w 44"/>
                <a:gd name="T15" fmla="*/ 65 h 78"/>
                <a:gd name="T16" fmla="*/ 37 w 44"/>
                <a:gd name="T1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8">
                  <a:moveTo>
                    <a:pt x="37" y="76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1" y="78"/>
                    <a:pt x="26" y="76"/>
                    <a:pt x="24" y="7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2" y="4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3" y="0"/>
                    <a:pt x="18" y="2"/>
                    <a:pt x="20" y="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9"/>
                    <a:pt x="41" y="74"/>
                    <a:pt x="37" y="76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9" name="Freeform 990"/>
            <p:cNvSpPr>
              <a:spLocks/>
            </p:cNvSpPr>
            <p:nvPr/>
          </p:nvSpPr>
          <p:spPr bwMode="auto">
            <a:xfrm>
              <a:off x="18416588" y="6145213"/>
              <a:ext cx="461963" cy="854075"/>
            </a:xfrm>
            <a:custGeom>
              <a:avLst/>
              <a:gdLst>
                <a:gd name="T0" fmla="*/ 40 w 41"/>
                <a:gd name="T1" fmla="*/ 71 h 76"/>
                <a:gd name="T2" fmla="*/ 38 w 41"/>
                <a:gd name="T3" fmla="*/ 72 h 76"/>
                <a:gd name="T4" fmla="*/ 27 w 41"/>
                <a:gd name="T5" fmla="*/ 67 h 76"/>
                <a:gd name="T6" fmla="*/ 5 w 41"/>
                <a:gd name="T7" fmla="*/ 8 h 76"/>
                <a:gd name="T8" fmla="*/ 6 w 41"/>
                <a:gd name="T9" fmla="*/ 0 h 76"/>
                <a:gd name="T10" fmla="*/ 2 w 41"/>
                <a:gd name="T11" fmla="*/ 11 h 76"/>
                <a:gd name="T12" fmla="*/ 24 w 41"/>
                <a:gd name="T13" fmla="*/ 70 h 76"/>
                <a:gd name="T14" fmla="*/ 35 w 41"/>
                <a:gd name="T15" fmla="*/ 75 h 76"/>
                <a:gd name="T16" fmla="*/ 37 w 41"/>
                <a:gd name="T17" fmla="*/ 74 h 76"/>
                <a:gd name="T18" fmla="*/ 41 w 41"/>
                <a:gd name="T19" fmla="*/ 70 h 76"/>
                <a:gd name="T20" fmla="*/ 40 w 41"/>
                <a:gd name="T21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40" y="71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4" y="73"/>
                    <a:pt x="29" y="71"/>
                    <a:pt x="27" y="6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5" y="3"/>
                    <a:pt x="6" y="0"/>
                  </a:cubicBezTo>
                  <a:cubicBezTo>
                    <a:pt x="2" y="2"/>
                    <a:pt x="0" y="7"/>
                    <a:pt x="2" y="1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6" y="74"/>
                    <a:pt x="31" y="76"/>
                    <a:pt x="35" y="75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3"/>
                    <a:pt x="40" y="72"/>
                    <a:pt x="41" y="70"/>
                  </a:cubicBezTo>
                  <a:cubicBezTo>
                    <a:pt x="41" y="71"/>
                    <a:pt x="40" y="71"/>
                    <a:pt x="40" y="71"/>
                  </a:cubicBezTo>
                  <a:close/>
                </a:path>
              </a:pathLst>
            </a:custGeom>
            <a:solidFill>
              <a:srgbClr val="D13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0" name="Freeform 991"/>
            <p:cNvSpPr>
              <a:spLocks/>
            </p:cNvSpPr>
            <p:nvPr/>
          </p:nvSpPr>
          <p:spPr bwMode="auto">
            <a:xfrm>
              <a:off x="18834101" y="6718301"/>
              <a:ext cx="314325" cy="315913"/>
            </a:xfrm>
            <a:custGeom>
              <a:avLst/>
              <a:gdLst>
                <a:gd name="T0" fmla="*/ 3 w 28"/>
                <a:gd name="T1" fmla="*/ 22 h 28"/>
                <a:gd name="T2" fmla="*/ 1 w 28"/>
                <a:gd name="T3" fmla="*/ 28 h 28"/>
                <a:gd name="T4" fmla="*/ 28 w 28"/>
                <a:gd name="T5" fmla="*/ 10 h 28"/>
                <a:gd name="T6" fmla="*/ 23 w 28"/>
                <a:gd name="T7" fmla="*/ 2 h 28"/>
                <a:gd name="T8" fmla="*/ 7 w 28"/>
                <a:gd name="T9" fmla="*/ 4 h 28"/>
                <a:gd name="T10" fmla="*/ 3 w 28"/>
                <a:gd name="T1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3" y="22"/>
                  </a:moveTo>
                  <a:cubicBezTo>
                    <a:pt x="3" y="22"/>
                    <a:pt x="0" y="28"/>
                    <a:pt x="1" y="28"/>
                  </a:cubicBezTo>
                  <a:cubicBezTo>
                    <a:pt x="3" y="28"/>
                    <a:pt x="26" y="25"/>
                    <a:pt x="28" y="10"/>
                  </a:cubicBezTo>
                  <a:cubicBezTo>
                    <a:pt x="28" y="10"/>
                    <a:pt x="25" y="4"/>
                    <a:pt x="23" y="2"/>
                  </a:cubicBezTo>
                  <a:cubicBezTo>
                    <a:pt x="22" y="0"/>
                    <a:pt x="7" y="4"/>
                    <a:pt x="7" y="4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1" name="Freeform 992"/>
            <p:cNvSpPr>
              <a:spLocks/>
            </p:cNvSpPr>
            <p:nvPr/>
          </p:nvSpPr>
          <p:spPr bwMode="auto">
            <a:xfrm>
              <a:off x="18495963" y="6200776"/>
              <a:ext cx="619125" cy="731838"/>
            </a:xfrm>
            <a:custGeom>
              <a:avLst/>
              <a:gdLst>
                <a:gd name="T0" fmla="*/ 55 w 55"/>
                <a:gd name="T1" fmla="*/ 51 h 65"/>
                <a:gd name="T2" fmla="*/ 51 w 55"/>
                <a:gd name="T3" fmla="*/ 45 h 65"/>
                <a:gd name="T4" fmla="*/ 36 w 55"/>
                <a:gd name="T5" fmla="*/ 23 h 65"/>
                <a:gd name="T6" fmla="*/ 29 w 55"/>
                <a:gd name="T7" fmla="*/ 20 h 65"/>
                <a:gd name="T8" fmla="*/ 25 w 55"/>
                <a:gd name="T9" fmla="*/ 19 h 65"/>
                <a:gd name="T10" fmla="*/ 10 w 55"/>
                <a:gd name="T11" fmla="*/ 3 h 65"/>
                <a:gd name="T12" fmla="*/ 2 w 55"/>
                <a:gd name="T13" fmla="*/ 9 h 65"/>
                <a:gd name="T14" fmla="*/ 13 w 55"/>
                <a:gd name="T15" fmla="*/ 23 h 65"/>
                <a:gd name="T16" fmla="*/ 21 w 55"/>
                <a:gd name="T17" fmla="*/ 44 h 65"/>
                <a:gd name="T18" fmla="*/ 28 w 55"/>
                <a:gd name="T19" fmla="*/ 51 h 65"/>
                <a:gd name="T20" fmla="*/ 33 w 55"/>
                <a:gd name="T21" fmla="*/ 65 h 65"/>
                <a:gd name="T22" fmla="*/ 55 w 55"/>
                <a:gd name="T23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5">
                  <a:moveTo>
                    <a:pt x="55" y="51"/>
                  </a:moveTo>
                  <a:cubicBezTo>
                    <a:pt x="55" y="51"/>
                    <a:pt x="54" y="48"/>
                    <a:pt x="51" y="45"/>
                  </a:cubicBezTo>
                  <a:cubicBezTo>
                    <a:pt x="49" y="41"/>
                    <a:pt x="36" y="23"/>
                    <a:pt x="36" y="23"/>
                  </a:cubicBezTo>
                  <a:cubicBezTo>
                    <a:pt x="36" y="23"/>
                    <a:pt x="32" y="21"/>
                    <a:pt x="29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0" y="0"/>
                    <a:pt x="2" y="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6" y="38"/>
                    <a:pt x="21" y="44"/>
                  </a:cubicBezTo>
                  <a:cubicBezTo>
                    <a:pt x="25" y="49"/>
                    <a:pt x="28" y="51"/>
                    <a:pt x="28" y="51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46" y="61"/>
                    <a:pt x="55" y="51"/>
                  </a:cubicBez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2" name="Freeform 993"/>
            <p:cNvSpPr>
              <a:spLocks/>
            </p:cNvSpPr>
            <p:nvPr/>
          </p:nvSpPr>
          <p:spPr bwMode="auto">
            <a:xfrm>
              <a:off x="18540413" y="669607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3 h 22"/>
                <a:gd name="T4" fmla="*/ 12 w 15"/>
                <a:gd name="T5" fmla="*/ 21 h 22"/>
                <a:gd name="T6" fmla="*/ 10 w 15"/>
                <a:gd name="T7" fmla="*/ 10 h 22"/>
                <a:gd name="T8" fmla="*/ 8 w 15"/>
                <a:gd name="T9" fmla="*/ 9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3"/>
                  </a:cubicBezTo>
                  <a:cubicBezTo>
                    <a:pt x="1" y="14"/>
                    <a:pt x="11" y="22"/>
                    <a:pt x="12" y="21"/>
                  </a:cubicBezTo>
                  <a:cubicBezTo>
                    <a:pt x="13" y="21"/>
                    <a:pt x="15" y="13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3" name="Freeform 994"/>
            <p:cNvSpPr>
              <a:spLocks/>
            </p:cNvSpPr>
            <p:nvPr/>
          </p:nvSpPr>
          <p:spPr bwMode="auto">
            <a:xfrm>
              <a:off x="18608676" y="6842126"/>
              <a:ext cx="90488" cy="90488"/>
            </a:xfrm>
            <a:custGeom>
              <a:avLst/>
              <a:gdLst>
                <a:gd name="T0" fmla="*/ 1 w 8"/>
                <a:gd name="T1" fmla="*/ 0 h 8"/>
                <a:gd name="T2" fmla="*/ 0 w 8"/>
                <a:gd name="T3" fmla="*/ 5 h 8"/>
                <a:gd name="T4" fmla="*/ 5 w 8"/>
                <a:gd name="T5" fmla="*/ 8 h 8"/>
                <a:gd name="T6" fmla="*/ 1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8" y="5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4" name="Freeform 995"/>
            <p:cNvSpPr>
              <a:spLocks/>
            </p:cNvSpPr>
            <p:nvPr/>
          </p:nvSpPr>
          <p:spPr bwMode="auto">
            <a:xfrm>
              <a:off x="18553113" y="6751638"/>
              <a:ext cx="122238" cy="101600"/>
            </a:xfrm>
            <a:custGeom>
              <a:avLst/>
              <a:gdLst>
                <a:gd name="T0" fmla="*/ 11 w 11"/>
                <a:gd name="T1" fmla="*/ 8 h 9"/>
                <a:gd name="T2" fmla="*/ 7 w 11"/>
                <a:gd name="T3" fmla="*/ 4 h 9"/>
                <a:gd name="T4" fmla="*/ 1 w 11"/>
                <a:gd name="T5" fmla="*/ 1 h 9"/>
                <a:gd name="T6" fmla="*/ 0 w 11"/>
                <a:gd name="T7" fmla="*/ 5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11" y="8"/>
                    <a:pt x="10" y="5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9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5" name="Freeform 996"/>
            <p:cNvSpPr>
              <a:spLocks/>
            </p:cNvSpPr>
            <p:nvPr/>
          </p:nvSpPr>
          <p:spPr bwMode="auto">
            <a:xfrm>
              <a:off x="18484851" y="6572251"/>
              <a:ext cx="179388" cy="247650"/>
            </a:xfrm>
            <a:custGeom>
              <a:avLst/>
              <a:gdLst>
                <a:gd name="T0" fmla="*/ 6 w 16"/>
                <a:gd name="T1" fmla="*/ 0 h 22"/>
                <a:gd name="T2" fmla="*/ 1 w 16"/>
                <a:gd name="T3" fmla="*/ 14 h 22"/>
                <a:gd name="T4" fmla="*/ 13 w 16"/>
                <a:gd name="T5" fmla="*/ 22 h 22"/>
                <a:gd name="T6" fmla="*/ 11 w 16"/>
                <a:gd name="T7" fmla="*/ 10 h 22"/>
                <a:gd name="T8" fmla="*/ 9 w 16"/>
                <a:gd name="T9" fmla="*/ 10 h 22"/>
                <a:gd name="T10" fmla="*/ 6 w 1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6" y="0"/>
                  </a:moveTo>
                  <a:cubicBezTo>
                    <a:pt x="6" y="0"/>
                    <a:pt x="0" y="13"/>
                    <a:pt x="1" y="14"/>
                  </a:cubicBezTo>
                  <a:cubicBezTo>
                    <a:pt x="2" y="14"/>
                    <a:pt x="12" y="22"/>
                    <a:pt x="13" y="22"/>
                  </a:cubicBezTo>
                  <a:cubicBezTo>
                    <a:pt x="14" y="21"/>
                    <a:pt x="16" y="14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6" name="Freeform 997"/>
            <p:cNvSpPr>
              <a:spLocks/>
            </p:cNvSpPr>
            <p:nvPr/>
          </p:nvSpPr>
          <p:spPr bwMode="auto">
            <a:xfrm>
              <a:off x="18564226" y="6729413"/>
              <a:ext cx="77788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4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7" name="Freeform 998"/>
            <p:cNvSpPr>
              <a:spLocks/>
            </p:cNvSpPr>
            <p:nvPr/>
          </p:nvSpPr>
          <p:spPr bwMode="auto">
            <a:xfrm>
              <a:off x="18507076" y="6651626"/>
              <a:ext cx="123825" cy="66675"/>
            </a:xfrm>
            <a:custGeom>
              <a:avLst/>
              <a:gdLst>
                <a:gd name="T0" fmla="*/ 11 w 11"/>
                <a:gd name="T1" fmla="*/ 6 h 6"/>
                <a:gd name="T2" fmla="*/ 7 w 11"/>
                <a:gd name="T3" fmla="*/ 3 h 6"/>
                <a:gd name="T4" fmla="*/ 1 w 11"/>
                <a:gd name="T5" fmla="*/ 0 h 6"/>
                <a:gd name="T6" fmla="*/ 0 w 11"/>
                <a:gd name="T7" fmla="*/ 4 h 6"/>
                <a:gd name="T8" fmla="*/ 8 w 11"/>
                <a:gd name="T9" fmla="*/ 5 h 6"/>
                <a:gd name="T10" fmla="*/ 11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9" y="3"/>
                    <a:pt x="7" y="3"/>
                  </a:cubicBezTo>
                  <a:cubicBezTo>
                    <a:pt x="5" y="2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6" y="5"/>
                    <a:pt x="8" y="5"/>
                  </a:cubicBezTo>
                  <a:cubicBezTo>
                    <a:pt x="10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8" name="Freeform 999"/>
            <p:cNvSpPr>
              <a:spLocks/>
            </p:cNvSpPr>
            <p:nvPr/>
          </p:nvSpPr>
          <p:spPr bwMode="auto">
            <a:xfrm>
              <a:off x="18440401" y="6459538"/>
              <a:ext cx="179388" cy="236538"/>
            </a:xfrm>
            <a:custGeom>
              <a:avLst/>
              <a:gdLst>
                <a:gd name="T0" fmla="*/ 6 w 16"/>
                <a:gd name="T1" fmla="*/ 0 h 21"/>
                <a:gd name="T2" fmla="*/ 1 w 16"/>
                <a:gd name="T3" fmla="*/ 13 h 21"/>
                <a:gd name="T4" fmla="*/ 13 w 16"/>
                <a:gd name="T5" fmla="*/ 21 h 21"/>
                <a:gd name="T6" fmla="*/ 11 w 16"/>
                <a:gd name="T7" fmla="*/ 10 h 21"/>
                <a:gd name="T8" fmla="*/ 9 w 16"/>
                <a:gd name="T9" fmla="*/ 9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0"/>
                    <a:pt x="0" y="12"/>
                    <a:pt x="1" y="13"/>
                  </a:cubicBezTo>
                  <a:cubicBezTo>
                    <a:pt x="1" y="14"/>
                    <a:pt x="12" y="21"/>
                    <a:pt x="13" y="21"/>
                  </a:cubicBezTo>
                  <a:cubicBezTo>
                    <a:pt x="14" y="21"/>
                    <a:pt x="16" y="13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9" name="Freeform 1000"/>
            <p:cNvSpPr>
              <a:spLocks/>
            </p:cNvSpPr>
            <p:nvPr/>
          </p:nvSpPr>
          <p:spPr bwMode="auto">
            <a:xfrm>
              <a:off x="18518188" y="6605588"/>
              <a:ext cx="79375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5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0" name="Freeform 1001"/>
            <p:cNvSpPr>
              <a:spLocks/>
            </p:cNvSpPr>
            <p:nvPr/>
          </p:nvSpPr>
          <p:spPr bwMode="auto">
            <a:xfrm>
              <a:off x="18462626" y="6516688"/>
              <a:ext cx="123825" cy="88900"/>
            </a:xfrm>
            <a:custGeom>
              <a:avLst/>
              <a:gdLst>
                <a:gd name="T0" fmla="*/ 11 w 11"/>
                <a:gd name="T1" fmla="*/ 8 h 8"/>
                <a:gd name="T2" fmla="*/ 7 w 11"/>
                <a:gd name="T3" fmla="*/ 4 h 8"/>
                <a:gd name="T4" fmla="*/ 1 w 11"/>
                <a:gd name="T5" fmla="*/ 1 h 8"/>
                <a:gd name="T6" fmla="*/ 0 w 11"/>
                <a:gd name="T7" fmla="*/ 5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1" y="8"/>
                    <a:pt x="10" y="6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1" name="Freeform 1002"/>
            <p:cNvSpPr>
              <a:spLocks/>
            </p:cNvSpPr>
            <p:nvPr/>
          </p:nvSpPr>
          <p:spPr bwMode="auto">
            <a:xfrm>
              <a:off x="18405476" y="634682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4 h 22"/>
                <a:gd name="T4" fmla="*/ 12 w 15"/>
                <a:gd name="T5" fmla="*/ 22 h 22"/>
                <a:gd name="T6" fmla="*/ 10 w 15"/>
                <a:gd name="T7" fmla="*/ 10 h 22"/>
                <a:gd name="T8" fmla="*/ 9 w 15"/>
                <a:gd name="T9" fmla="*/ 10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4"/>
                  </a:cubicBezTo>
                  <a:cubicBezTo>
                    <a:pt x="1" y="14"/>
                    <a:pt x="11" y="22"/>
                    <a:pt x="12" y="22"/>
                  </a:cubicBezTo>
                  <a:cubicBezTo>
                    <a:pt x="13" y="21"/>
                    <a:pt x="15" y="14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2" name="Freeform 1003"/>
            <p:cNvSpPr>
              <a:spLocks/>
            </p:cNvSpPr>
            <p:nvPr/>
          </p:nvSpPr>
          <p:spPr bwMode="auto">
            <a:xfrm>
              <a:off x="18473738" y="6503988"/>
              <a:ext cx="90488" cy="90488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4 h 8"/>
                <a:gd name="T4" fmla="*/ 6 w 8"/>
                <a:gd name="T5" fmla="*/ 8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3" name="Freeform 1004"/>
            <p:cNvSpPr>
              <a:spLocks/>
            </p:cNvSpPr>
            <p:nvPr/>
          </p:nvSpPr>
          <p:spPr bwMode="auto">
            <a:xfrm>
              <a:off x="18810288" y="6819901"/>
              <a:ext cx="406400" cy="303213"/>
            </a:xfrm>
            <a:custGeom>
              <a:avLst/>
              <a:gdLst>
                <a:gd name="T0" fmla="*/ 227 w 256"/>
                <a:gd name="T1" fmla="*/ 0 h 191"/>
                <a:gd name="T2" fmla="*/ 0 w 256"/>
                <a:gd name="T3" fmla="*/ 149 h 191"/>
                <a:gd name="T4" fmla="*/ 36 w 256"/>
                <a:gd name="T5" fmla="*/ 191 h 191"/>
                <a:gd name="T6" fmla="*/ 256 w 256"/>
                <a:gd name="T7" fmla="*/ 35 h 191"/>
                <a:gd name="T8" fmla="*/ 227 w 256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91">
                  <a:moveTo>
                    <a:pt x="227" y="0"/>
                  </a:moveTo>
                  <a:lnTo>
                    <a:pt x="0" y="149"/>
                  </a:lnTo>
                  <a:lnTo>
                    <a:pt x="36" y="191"/>
                  </a:lnTo>
                  <a:lnTo>
                    <a:pt x="256" y="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F9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4" name="Freeform 1005"/>
            <p:cNvSpPr>
              <a:spLocks/>
            </p:cNvSpPr>
            <p:nvPr/>
          </p:nvSpPr>
          <p:spPr bwMode="auto">
            <a:xfrm>
              <a:off x="18518188" y="6223001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4 w 12"/>
                <a:gd name="T3" fmla="*/ 11 h 11"/>
                <a:gd name="T4" fmla="*/ 0 w 12"/>
                <a:gd name="T5" fmla="*/ 7 h 11"/>
                <a:gd name="T6" fmla="*/ 8 w 12"/>
                <a:gd name="T7" fmla="*/ 2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0"/>
                    <a:pt x="8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5" name="Freeform 1006"/>
            <p:cNvSpPr>
              <a:spLocks/>
            </p:cNvSpPr>
            <p:nvPr/>
          </p:nvSpPr>
          <p:spPr bwMode="auto">
            <a:xfrm>
              <a:off x="18834101" y="6842126"/>
              <a:ext cx="842963" cy="596900"/>
            </a:xfrm>
            <a:custGeom>
              <a:avLst/>
              <a:gdLst>
                <a:gd name="T0" fmla="*/ 0 w 75"/>
                <a:gd name="T1" fmla="*/ 26 h 53"/>
                <a:gd name="T2" fmla="*/ 38 w 75"/>
                <a:gd name="T3" fmla="*/ 0 h 53"/>
                <a:gd name="T4" fmla="*/ 75 w 75"/>
                <a:gd name="T5" fmla="*/ 53 h 53"/>
                <a:gd name="T6" fmla="*/ 20 w 75"/>
                <a:gd name="T7" fmla="*/ 53 h 53"/>
                <a:gd name="T8" fmla="*/ 0 w 75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0" y="26"/>
                  </a:moveTo>
                  <a:cubicBezTo>
                    <a:pt x="12" y="19"/>
                    <a:pt x="38" y="1"/>
                    <a:pt x="38" y="0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3" y="43"/>
                    <a:pt x="4" y="31"/>
                    <a:pt x="0" y="26"/>
                  </a:cubicBezTo>
                  <a:close/>
                </a:path>
              </a:pathLst>
            </a:custGeom>
            <a:solidFill>
              <a:srgbClr val="AA6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6" name="Freeform 1007"/>
            <p:cNvSpPr>
              <a:spLocks/>
            </p:cNvSpPr>
            <p:nvPr/>
          </p:nvSpPr>
          <p:spPr bwMode="auto">
            <a:xfrm>
              <a:off x="18834101" y="6999288"/>
              <a:ext cx="506413" cy="439738"/>
            </a:xfrm>
            <a:custGeom>
              <a:avLst/>
              <a:gdLst>
                <a:gd name="T0" fmla="*/ 45 w 45"/>
                <a:gd name="T1" fmla="*/ 39 h 39"/>
                <a:gd name="T2" fmla="*/ 20 w 45"/>
                <a:gd name="T3" fmla="*/ 39 h 39"/>
                <a:gd name="T4" fmla="*/ 0 w 45"/>
                <a:gd name="T5" fmla="*/ 12 h 39"/>
                <a:gd name="T6" fmla="*/ 19 w 45"/>
                <a:gd name="T7" fmla="*/ 0 h 39"/>
                <a:gd name="T8" fmla="*/ 45 w 4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45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13" y="29"/>
                    <a:pt x="4" y="17"/>
                    <a:pt x="0" y="12"/>
                  </a:cubicBezTo>
                  <a:cubicBezTo>
                    <a:pt x="5" y="9"/>
                    <a:pt x="12" y="4"/>
                    <a:pt x="19" y="0"/>
                  </a:cubicBezTo>
                  <a:lnTo>
                    <a:pt x="45" y="39"/>
                  </a:lnTo>
                  <a:close/>
                </a:path>
              </a:pathLst>
            </a:custGeom>
            <a:solidFill>
              <a:srgbClr val="99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437" name="กลุ่ม 436"/>
          <p:cNvGrpSpPr/>
          <p:nvPr/>
        </p:nvGrpSpPr>
        <p:grpSpPr>
          <a:xfrm>
            <a:off x="14445287" y="6420337"/>
            <a:ext cx="3660150" cy="2799863"/>
            <a:chOff x="18430876" y="11009313"/>
            <a:chExt cx="371475" cy="284163"/>
          </a:xfrm>
        </p:grpSpPr>
        <p:sp>
          <p:nvSpPr>
            <p:cNvPr id="438" name="Rectangle 910"/>
            <p:cNvSpPr>
              <a:spLocks noChangeArrowheads="1"/>
            </p:cNvSpPr>
            <p:nvPr/>
          </p:nvSpPr>
          <p:spPr bwMode="auto">
            <a:xfrm>
              <a:off x="18445164" y="11112501"/>
              <a:ext cx="52388" cy="161925"/>
            </a:xfrm>
            <a:prstGeom prst="rect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9" name="Rectangle 911"/>
            <p:cNvSpPr>
              <a:spLocks noChangeArrowheads="1"/>
            </p:cNvSpPr>
            <p:nvPr/>
          </p:nvSpPr>
          <p:spPr bwMode="auto">
            <a:xfrm>
              <a:off x="18518189" y="11164888"/>
              <a:ext cx="52388" cy="109538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0" name="Rectangle 912"/>
            <p:cNvSpPr>
              <a:spLocks noChangeArrowheads="1"/>
            </p:cNvSpPr>
            <p:nvPr/>
          </p:nvSpPr>
          <p:spPr bwMode="auto">
            <a:xfrm>
              <a:off x="18591214" y="11091863"/>
              <a:ext cx="52388" cy="182563"/>
            </a:xfrm>
            <a:prstGeom prst="rect">
              <a:avLst/>
            </a:pr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1" name="Rectangle 913"/>
            <p:cNvSpPr>
              <a:spLocks noChangeArrowheads="1"/>
            </p:cNvSpPr>
            <p:nvPr/>
          </p:nvSpPr>
          <p:spPr bwMode="auto">
            <a:xfrm>
              <a:off x="18662651" y="11122026"/>
              <a:ext cx="53975" cy="152400"/>
            </a:xfrm>
            <a:prstGeom prst="rect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2" name="Rectangle 914"/>
            <p:cNvSpPr>
              <a:spLocks noChangeArrowheads="1"/>
            </p:cNvSpPr>
            <p:nvPr/>
          </p:nvSpPr>
          <p:spPr bwMode="auto">
            <a:xfrm>
              <a:off x="18732501" y="11009313"/>
              <a:ext cx="53975" cy="2651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3" name="Rectangle 915"/>
            <p:cNvSpPr>
              <a:spLocks noChangeArrowheads="1"/>
            </p:cNvSpPr>
            <p:nvPr/>
          </p:nvSpPr>
          <p:spPr bwMode="auto">
            <a:xfrm>
              <a:off x="18430876" y="11283951"/>
              <a:ext cx="371475" cy="9525"/>
            </a:xfrm>
            <a:prstGeom prst="rect">
              <a:avLst/>
            </a:prstGeom>
            <a:solidFill>
              <a:srgbClr val="0B82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444" name="กลุ่ม 443"/>
          <p:cNvGrpSpPr/>
          <p:nvPr/>
        </p:nvGrpSpPr>
        <p:grpSpPr>
          <a:xfrm>
            <a:off x="21055847" y="3124200"/>
            <a:ext cx="1304422" cy="1304422"/>
            <a:chOff x="19234151" y="10575926"/>
            <a:chExt cx="195263" cy="195263"/>
          </a:xfrm>
        </p:grpSpPr>
        <p:sp>
          <p:nvSpPr>
            <p:cNvPr id="445" name="Freeform 928"/>
            <p:cNvSpPr>
              <a:spLocks/>
            </p:cNvSpPr>
            <p:nvPr/>
          </p:nvSpPr>
          <p:spPr bwMode="auto">
            <a:xfrm>
              <a:off x="19234151" y="10652126"/>
              <a:ext cx="119063" cy="119063"/>
            </a:xfrm>
            <a:custGeom>
              <a:avLst/>
              <a:gdLst>
                <a:gd name="T0" fmla="*/ 0 w 36"/>
                <a:gd name="T1" fmla="*/ 0 h 36"/>
                <a:gd name="T2" fmla="*/ 0 w 36"/>
                <a:gd name="T3" fmla="*/ 11 h 36"/>
                <a:gd name="T4" fmla="*/ 25 w 36"/>
                <a:gd name="T5" fmla="*/ 36 h 36"/>
                <a:gd name="T6" fmla="*/ 36 w 36"/>
                <a:gd name="T7" fmla="*/ 36 h 36"/>
                <a:gd name="T8" fmla="*/ 0 w 3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4" y="11"/>
                    <a:pt x="25" y="22"/>
                    <a:pt x="25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16"/>
                    <a:pt x="20" y="0"/>
                    <a:pt x="0" y="0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6" name="Freeform 929"/>
            <p:cNvSpPr>
              <a:spLocks/>
            </p:cNvSpPr>
            <p:nvPr/>
          </p:nvSpPr>
          <p:spPr bwMode="auto">
            <a:xfrm>
              <a:off x="19234151" y="10714038"/>
              <a:ext cx="55563" cy="57150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7 h 17"/>
                <a:gd name="T4" fmla="*/ 17 w 17"/>
                <a:gd name="T5" fmla="*/ 17 h 17"/>
                <a:gd name="T6" fmla="*/ 0 w 1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8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7" name="Freeform 930"/>
            <p:cNvSpPr>
              <a:spLocks/>
            </p:cNvSpPr>
            <p:nvPr/>
          </p:nvSpPr>
          <p:spPr bwMode="auto">
            <a:xfrm>
              <a:off x="19234151" y="10575926"/>
              <a:ext cx="195263" cy="195263"/>
            </a:xfrm>
            <a:custGeom>
              <a:avLst/>
              <a:gdLst>
                <a:gd name="T0" fmla="*/ 44 w 59"/>
                <a:gd name="T1" fmla="*/ 59 h 59"/>
                <a:gd name="T2" fmla="*/ 59 w 59"/>
                <a:gd name="T3" fmla="*/ 59 h 59"/>
                <a:gd name="T4" fmla="*/ 0 w 59"/>
                <a:gd name="T5" fmla="*/ 0 h 59"/>
                <a:gd name="T6" fmla="*/ 0 w 59"/>
                <a:gd name="T7" fmla="*/ 16 h 59"/>
                <a:gd name="T8" fmla="*/ 44 w 59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4" y="59"/>
                  </a:moveTo>
                  <a:cubicBezTo>
                    <a:pt x="59" y="59"/>
                    <a:pt x="59" y="59"/>
                    <a:pt x="59" y="59"/>
                  </a:cubicBezTo>
                  <a:cubicBezTo>
                    <a:pt x="59" y="27"/>
                    <a:pt x="33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4" y="16"/>
                    <a:pt x="44" y="35"/>
                    <a:pt x="44" y="59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485" name="กลุ่ม 484"/>
          <p:cNvGrpSpPr/>
          <p:nvPr/>
        </p:nvGrpSpPr>
        <p:grpSpPr>
          <a:xfrm>
            <a:off x="1678802" y="3124200"/>
            <a:ext cx="10976951" cy="3703141"/>
            <a:chOff x="6978085" y="4114800"/>
            <a:chExt cx="10976951" cy="3703141"/>
          </a:xfrm>
        </p:grpSpPr>
        <p:sp>
          <p:nvSpPr>
            <p:cNvPr id="486" name="Content Placeholder 2"/>
            <p:cNvSpPr txBox="1">
              <a:spLocks/>
            </p:cNvSpPr>
            <p:nvPr/>
          </p:nvSpPr>
          <p:spPr>
            <a:xfrm>
              <a:off x="6978085" y="5608141"/>
              <a:ext cx="10976951" cy="2209800"/>
            </a:xfrm>
            <a:prstGeom prst="rect">
              <a:avLst/>
            </a:prstGeom>
          </p:spPr>
          <p:txBody>
            <a:bodyPr vert="horz" lIns="243785" tIns="121892" rIns="243785" bIns="121892" numCol="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600" b="1" dirty="0">
                  <a:solidFill>
                    <a:schemeClr val="bg1">
                      <a:lumMod val="50000"/>
                    </a:schemeClr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Lorem ipsum dolor sit amet</a:t>
              </a:r>
              <a:r>
                <a:rPr lang="en-US" sz="2600" dirty="0">
                  <a:solidFill>
                    <a:schemeClr val="bg1">
                      <a:lumMod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, consectetur adipiscing elit. Ut efficitur ipsum vitae tortor accumsan, a pulvinar lorem lacinia. Donec eu arcu justo. Fusce eget consequat risus Proin est lacus, interdum vitae feugiat quis, faucibus vel mi. </a:t>
              </a:r>
              <a:r>
                <a:rPr lang="en-US" sz="2600" dirty="0" smtClean="0">
                  <a:solidFill>
                    <a:schemeClr val="bg1">
                      <a:lumMod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Vivamus </a:t>
              </a:r>
              <a:r>
                <a:rPr lang="en-US" sz="2600" dirty="0">
                  <a:solidFill>
                    <a:schemeClr val="bg1">
                      <a:lumMod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accumsan nisi vel nulla viverra semper. </a:t>
              </a:r>
              <a:endParaRPr lang="en-US" sz="2600" dirty="0" smtClean="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487" name="สี่เหลี่ยมผืนผ้า 486"/>
            <p:cNvSpPr/>
            <p:nvPr/>
          </p:nvSpPr>
          <p:spPr>
            <a:xfrm>
              <a:off x="7056437" y="4114800"/>
              <a:ext cx="728757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 dirty="0" smtClean="0">
                  <a:solidFill>
                    <a:schemeClr val="accent3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Search Engine  Optimization</a:t>
              </a:r>
              <a:endParaRPr lang="th-TH" sz="4400" b="1" dirty="0">
                <a:solidFill>
                  <a:schemeClr val="accent3"/>
                </a:solidFill>
              </a:endParaRPr>
            </a:p>
          </p:txBody>
        </p:sp>
        <p:sp>
          <p:nvSpPr>
            <p:cNvPr id="488" name="Rectangle 328"/>
            <p:cNvSpPr/>
            <p:nvPr/>
          </p:nvSpPr>
          <p:spPr>
            <a:xfrm>
              <a:off x="7156831" y="5127749"/>
              <a:ext cx="7187178" cy="1554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9" name="กลุ่ม 488"/>
          <p:cNvGrpSpPr/>
          <p:nvPr/>
        </p:nvGrpSpPr>
        <p:grpSpPr>
          <a:xfrm>
            <a:off x="5112816" y="7687066"/>
            <a:ext cx="3401067" cy="3627227"/>
            <a:chOff x="5112816" y="7687066"/>
            <a:chExt cx="3401067" cy="3627227"/>
          </a:xfrm>
        </p:grpSpPr>
        <p:grpSp>
          <p:nvGrpSpPr>
            <p:cNvPr id="490" name="กลุ่ม 489"/>
            <p:cNvGrpSpPr/>
            <p:nvPr/>
          </p:nvGrpSpPr>
          <p:grpSpPr>
            <a:xfrm>
              <a:off x="5112816" y="7687066"/>
              <a:ext cx="3401067" cy="3627227"/>
              <a:chOff x="198437" y="9440773"/>
              <a:chExt cx="3401067" cy="3627227"/>
            </a:xfrm>
          </p:grpSpPr>
          <p:grpSp>
            <p:nvGrpSpPr>
              <p:cNvPr id="494" name="กลุ่ม 493"/>
              <p:cNvGrpSpPr/>
              <p:nvPr/>
            </p:nvGrpSpPr>
            <p:grpSpPr>
              <a:xfrm>
                <a:off x="198437" y="11232206"/>
                <a:ext cx="3293181" cy="765507"/>
                <a:chOff x="1309004" y="5980441"/>
                <a:chExt cx="3293181" cy="765507"/>
              </a:xfrm>
            </p:grpSpPr>
            <p:sp>
              <p:nvSpPr>
                <p:cNvPr id="497" name="Round Same Side Corner Rectangle 59"/>
                <p:cNvSpPr/>
                <p:nvPr/>
              </p:nvSpPr>
              <p:spPr>
                <a:xfrm rot="5400000">
                  <a:off x="2583433" y="4777337"/>
                  <a:ext cx="753065" cy="3184158"/>
                </a:xfrm>
                <a:prstGeom prst="round2SameRect">
                  <a:avLst>
                    <a:gd name="adj1" fmla="val 50000"/>
                    <a:gd name="adj2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9419" tIns="109710" rIns="219419" bIns="109710" rtlCol="0" anchor="ctr"/>
                <a:lstStyle/>
                <a:p>
                  <a:pPr algn="r"/>
                  <a:endParaRPr lang="bg-BG" dirty="0">
                    <a:latin typeface="Lato Light"/>
                  </a:endParaRPr>
                </a:p>
              </p:txBody>
            </p:sp>
            <p:sp>
              <p:nvSpPr>
                <p:cNvPr id="498" name="TextBox 497"/>
                <p:cNvSpPr txBox="1"/>
                <p:nvPr/>
              </p:nvSpPr>
              <p:spPr>
                <a:xfrm>
                  <a:off x="1309004" y="5980441"/>
                  <a:ext cx="3293181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000" b="1" dirty="0" smtClean="0">
                      <a:solidFill>
                        <a:schemeClr val="bg1"/>
                      </a:solidFill>
                      <a:latin typeface="Lato Regular"/>
                      <a:cs typeface="Lato Regular"/>
                    </a:rPr>
                    <a:t>E</a:t>
                  </a:r>
                  <a:endParaRPr lang="en-US" sz="4000" b="1" dirty="0">
                    <a:solidFill>
                      <a:schemeClr val="bg1"/>
                    </a:solidFill>
                    <a:latin typeface="Lato Regular"/>
                    <a:cs typeface="Lato Regular"/>
                  </a:endParaRPr>
                </a:p>
              </p:txBody>
            </p:sp>
          </p:grpSp>
          <p:sp>
            <p:nvSpPr>
              <p:cNvPr id="495" name="Rectangle 139"/>
              <p:cNvSpPr/>
              <p:nvPr/>
            </p:nvSpPr>
            <p:spPr>
              <a:xfrm>
                <a:off x="1097745" y="9440773"/>
                <a:ext cx="1479473" cy="147985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496" name="TextBox 495"/>
              <p:cNvSpPr txBox="1"/>
              <p:nvPr/>
            </p:nvSpPr>
            <p:spPr>
              <a:xfrm>
                <a:off x="215018" y="12107773"/>
                <a:ext cx="3384486" cy="960227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has two main data </a:t>
                </a:r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statistical.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grpSp>
          <p:nvGrpSpPr>
            <p:cNvPr id="491" name="กลุ่ม 490"/>
            <p:cNvGrpSpPr/>
            <p:nvPr/>
          </p:nvGrpSpPr>
          <p:grpSpPr>
            <a:xfrm>
              <a:off x="6339611" y="8012766"/>
              <a:ext cx="824498" cy="826434"/>
              <a:chOff x="21201063" y="3320886"/>
              <a:chExt cx="676275" cy="677863"/>
            </a:xfrm>
            <a:solidFill>
              <a:schemeClr val="bg1"/>
            </a:solidFill>
          </p:grpSpPr>
          <p:sp>
            <p:nvSpPr>
              <p:cNvPr id="492" name="Freeform 81"/>
              <p:cNvSpPr>
                <a:spLocks noEditPoints="1"/>
              </p:cNvSpPr>
              <p:nvPr/>
            </p:nvSpPr>
            <p:spPr bwMode="auto">
              <a:xfrm>
                <a:off x="21201063" y="3320886"/>
                <a:ext cx="676275" cy="677863"/>
              </a:xfrm>
              <a:custGeom>
                <a:avLst/>
                <a:gdLst>
                  <a:gd name="T0" fmla="*/ 61 w 71"/>
                  <a:gd name="T1" fmla="*/ 21 h 71"/>
                  <a:gd name="T2" fmla="*/ 63 w 71"/>
                  <a:gd name="T3" fmla="*/ 12 h 71"/>
                  <a:gd name="T4" fmla="*/ 51 w 71"/>
                  <a:gd name="T5" fmla="*/ 11 h 71"/>
                  <a:gd name="T6" fmla="*/ 38 w 71"/>
                  <a:gd name="T7" fmla="*/ 0 h 71"/>
                  <a:gd name="T8" fmla="*/ 29 w 71"/>
                  <a:gd name="T9" fmla="*/ 8 h 71"/>
                  <a:gd name="T10" fmla="*/ 12 w 71"/>
                  <a:gd name="T11" fmla="*/ 9 h 71"/>
                  <a:gd name="T12" fmla="*/ 9 w 71"/>
                  <a:gd name="T13" fmla="*/ 19 h 71"/>
                  <a:gd name="T14" fmla="*/ 5 w 71"/>
                  <a:gd name="T15" fmla="*/ 29 h 71"/>
                  <a:gd name="T16" fmla="*/ 5 w 71"/>
                  <a:gd name="T17" fmla="*/ 43 h 71"/>
                  <a:gd name="T18" fmla="*/ 9 w 71"/>
                  <a:gd name="T19" fmla="*/ 53 h 71"/>
                  <a:gd name="T20" fmla="*/ 16 w 71"/>
                  <a:gd name="T21" fmla="*/ 64 h 71"/>
                  <a:gd name="T22" fmla="*/ 29 w 71"/>
                  <a:gd name="T23" fmla="*/ 64 h 71"/>
                  <a:gd name="T24" fmla="*/ 38 w 71"/>
                  <a:gd name="T25" fmla="*/ 71 h 71"/>
                  <a:gd name="T26" fmla="*/ 51 w 71"/>
                  <a:gd name="T27" fmla="*/ 61 h 71"/>
                  <a:gd name="T28" fmla="*/ 59 w 71"/>
                  <a:gd name="T29" fmla="*/ 63 h 71"/>
                  <a:gd name="T30" fmla="*/ 61 w 71"/>
                  <a:gd name="T31" fmla="*/ 51 h 71"/>
                  <a:gd name="T32" fmla="*/ 71 w 71"/>
                  <a:gd name="T33" fmla="*/ 38 h 71"/>
                  <a:gd name="T34" fmla="*/ 69 w 71"/>
                  <a:gd name="T35" fmla="*/ 38 h 71"/>
                  <a:gd name="T36" fmla="*/ 62 w 71"/>
                  <a:gd name="T37" fmla="*/ 42 h 71"/>
                  <a:gd name="T38" fmla="*/ 58 w 71"/>
                  <a:gd name="T39" fmla="*/ 50 h 71"/>
                  <a:gd name="T40" fmla="*/ 61 w 71"/>
                  <a:gd name="T41" fmla="*/ 57 h 71"/>
                  <a:gd name="T42" fmla="*/ 52 w 71"/>
                  <a:gd name="T43" fmla="*/ 58 h 71"/>
                  <a:gd name="T44" fmla="*/ 41 w 71"/>
                  <a:gd name="T45" fmla="*/ 62 h 71"/>
                  <a:gd name="T46" fmla="*/ 41 w 71"/>
                  <a:gd name="T47" fmla="*/ 63 h 71"/>
                  <a:gd name="T48" fmla="*/ 33 w 71"/>
                  <a:gd name="T49" fmla="*/ 69 h 71"/>
                  <a:gd name="T50" fmla="*/ 30 w 71"/>
                  <a:gd name="T51" fmla="*/ 62 h 71"/>
                  <a:gd name="T52" fmla="*/ 22 w 71"/>
                  <a:gd name="T53" fmla="*/ 58 h 71"/>
                  <a:gd name="T54" fmla="*/ 17 w 71"/>
                  <a:gd name="T55" fmla="*/ 61 h 71"/>
                  <a:gd name="T56" fmla="*/ 11 w 71"/>
                  <a:gd name="T57" fmla="*/ 54 h 71"/>
                  <a:gd name="T58" fmla="*/ 13 w 71"/>
                  <a:gd name="T59" fmla="*/ 50 h 71"/>
                  <a:gd name="T60" fmla="*/ 9 w 71"/>
                  <a:gd name="T61" fmla="*/ 41 h 71"/>
                  <a:gd name="T62" fmla="*/ 3 w 71"/>
                  <a:gd name="T63" fmla="*/ 33 h 71"/>
                  <a:gd name="T64" fmla="*/ 10 w 71"/>
                  <a:gd name="T65" fmla="*/ 30 h 71"/>
                  <a:gd name="T66" fmla="*/ 13 w 71"/>
                  <a:gd name="T67" fmla="*/ 22 h 71"/>
                  <a:gd name="T68" fmla="*/ 10 w 71"/>
                  <a:gd name="T69" fmla="*/ 16 h 71"/>
                  <a:gd name="T70" fmla="*/ 17 w 71"/>
                  <a:gd name="T71" fmla="*/ 11 h 71"/>
                  <a:gd name="T72" fmla="*/ 22 w 71"/>
                  <a:gd name="T73" fmla="*/ 14 h 71"/>
                  <a:gd name="T74" fmla="*/ 31 w 71"/>
                  <a:gd name="T75" fmla="*/ 9 h 71"/>
                  <a:gd name="T76" fmla="*/ 38 w 71"/>
                  <a:gd name="T77" fmla="*/ 3 h 71"/>
                  <a:gd name="T78" fmla="*/ 41 w 71"/>
                  <a:gd name="T79" fmla="*/ 9 h 71"/>
                  <a:gd name="T80" fmla="*/ 41 w 71"/>
                  <a:gd name="T81" fmla="*/ 9 h 71"/>
                  <a:gd name="T82" fmla="*/ 41 w 71"/>
                  <a:gd name="T83" fmla="*/ 10 h 71"/>
                  <a:gd name="T84" fmla="*/ 41 w 71"/>
                  <a:gd name="T85" fmla="*/ 10 h 71"/>
                  <a:gd name="T86" fmla="*/ 41 w 71"/>
                  <a:gd name="T87" fmla="*/ 10 h 71"/>
                  <a:gd name="T88" fmla="*/ 52 w 71"/>
                  <a:gd name="T89" fmla="*/ 13 h 71"/>
                  <a:gd name="T90" fmla="*/ 61 w 71"/>
                  <a:gd name="T91" fmla="*/ 14 h 71"/>
                  <a:gd name="T92" fmla="*/ 58 w 71"/>
                  <a:gd name="T93" fmla="*/ 20 h 71"/>
                  <a:gd name="T94" fmla="*/ 58 w 71"/>
                  <a:gd name="T95" fmla="*/ 20 h 71"/>
                  <a:gd name="T96" fmla="*/ 58 w 71"/>
                  <a:gd name="T97" fmla="*/ 21 h 71"/>
                  <a:gd name="T98" fmla="*/ 58 w 71"/>
                  <a:gd name="T99" fmla="*/ 21 h 71"/>
                  <a:gd name="T100" fmla="*/ 63 w 71"/>
                  <a:gd name="T101" fmla="*/ 31 h 71"/>
                  <a:gd name="T102" fmla="*/ 69 w 71"/>
                  <a:gd name="T103" fmla="*/ 3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1" h="71">
                    <a:moveTo>
                      <a:pt x="67" y="29"/>
                    </a:moveTo>
                    <a:cubicBezTo>
                      <a:pt x="64" y="29"/>
                      <a:pt x="64" y="29"/>
                      <a:pt x="64" y="29"/>
                    </a:cubicBezTo>
                    <a:cubicBezTo>
                      <a:pt x="63" y="26"/>
                      <a:pt x="62" y="23"/>
                      <a:pt x="61" y="21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4" y="18"/>
                      <a:pt x="64" y="17"/>
                      <a:pt x="64" y="16"/>
                    </a:cubicBezTo>
                    <a:cubicBezTo>
                      <a:pt x="64" y="15"/>
                      <a:pt x="64" y="13"/>
                      <a:pt x="63" y="12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7" y="7"/>
                      <a:pt x="54" y="7"/>
                      <a:pt x="52" y="9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8" y="10"/>
                      <a:pt x="46" y="8"/>
                      <a:pt x="43" y="8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2"/>
                      <a:pt x="41" y="0"/>
                      <a:pt x="38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1" y="0"/>
                      <a:pt x="29" y="2"/>
                      <a:pt x="29" y="5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6" y="8"/>
                      <a:pt x="23" y="10"/>
                      <a:pt x="21" y="11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7" y="7"/>
                      <a:pt x="14" y="7"/>
                      <a:pt x="12" y="9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3"/>
                      <a:pt x="8" y="15"/>
                      <a:pt x="8" y="16"/>
                    </a:cubicBezTo>
                    <a:cubicBezTo>
                      <a:pt x="8" y="17"/>
                      <a:pt x="8" y="18"/>
                      <a:pt x="9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9" y="23"/>
                      <a:pt x="8" y="26"/>
                      <a:pt x="8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9"/>
                      <a:pt x="0" y="31"/>
                      <a:pt x="0" y="33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1"/>
                      <a:pt x="2" y="43"/>
                      <a:pt x="5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6"/>
                      <a:pt x="9" y="48"/>
                      <a:pt x="11" y="51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7" y="54"/>
                      <a:pt x="7" y="57"/>
                      <a:pt x="9" y="59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3" y="64"/>
                      <a:pt x="15" y="64"/>
                      <a:pt x="16" y="64"/>
                    </a:cubicBezTo>
                    <a:cubicBezTo>
                      <a:pt x="17" y="64"/>
                      <a:pt x="18" y="64"/>
                      <a:pt x="19" y="63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3" y="62"/>
                      <a:pt x="26" y="63"/>
                      <a:pt x="29" y="64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69"/>
                      <a:pt x="31" y="71"/>
                      <a:pt x="33" y="71"/>
                    </a:cubicBezTo>
                    <a:cubicBezTo>
                      <a:pt x="38" y="71"/>
                      <a:pt x="38" y="71"/>
                      <a:pt x="38" y="71"/>
                    </a:cubicBezTo>
                    <a:cubicBezTo>
                      <a:pt x="41" y="71"/>
                      <a:pt x="43" y="69"/>
                      <a:pt x="43" y="67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6" y="63"/>
                      <a:pt x="48" y="62"/>
                      <a:pt x="51" y="6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4"/>
                      <a:pt x="55" y="64"/>
                      <a:pt x="56" y="64"/>
                    </a:cubicBezTo>
                    <a:cubicBezTo>
                      <a:pt x="57" y="64"/>
                      <a:pt x="58" y="64"/>
                      <a:pt x="59" y="63"/>
                    </a:cubicBezTo>
                    <a:cubicBezTo>
                      <a:pt x="63" y="59"/>
                      <a:pt x="63" y="59"/>
                      <a:pt x="63" y="59"/>
                    </a:cubicBezTo>
                    <a:cubicBezTo>
                      <a:pt x="64" y="57"/>
                      <a:pt x="64" y="54"/>
                      <a:pt x="63" y="53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8"/>
                      <a:pt x="63" y="46"/>
                      <a:pt x="64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9" y="43"/>
                      <a:pt x="71" y="41"/>
                      <a:pt x="71" y="38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1"/>
                      <a:pt x="69" y="29"/>
                      <a:pt x="67" y="29"/>
                    </a:cubicBezTo>
                    <a:close/>
                    <a:moveTo>
                      <a:pt x="69" y="38"/>
                    </a:moveTo>
                    <a:cubicBezTo>
                      <a:pt x="69" y="40"/>
                      <a:pt x="68" y="41"/>
                      <a:pt x="67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1"/>
                      <a:pt x="62" y="41"/>
                      <a:pt x="62" y="42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1" y="45"/>
                      <a:pt x="60" y="47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1"/>
                      <a:pt x="58" y="51"/>
                      <a:pt x="58" y="52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62" y="55"/>
                      <a:pt x="62" y="57"/>
                      <a:pt x="61" y="5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62"/>
                      <a:pt x="55" y="62"/>
                      <a:pt x="54" y="61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1" y="58"/>
                      <a:pt x="51" y="58"/>
                      <a:pt x="50" y="5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47" y="60"/>
                      <a:pt x="45" y="61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3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39" y="69"/>
                      <a:pt x="38" y="69"/>
                    </a:cubicBezTo>
                    <a:cubicBezTo>
                      <a:pt x="33" y="69"/>
                      <a:pt x="33" y="69"/>
                      <a:pt x="33" y="69"/>
                    </a:cubicBezTo>
                    <a:cubicBezTo>
                      <a:pt x="32" y="69"/>
                      <a:pt x="31" y="68"/>
                      <a:pt x="31" y="67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2"/>
                      <a:pt x="31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7" y="61"/>
                      <a:pt x="24" y="60"/>
                      <a:pt x="22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1" y="58"/>
                      <a:pt x="20" y="58"/>
                      <a:pt x="20" y="58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2"/>
                      <a:pt x="15" y="62"/>
                      <a:pt x="14" y="61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0" y="57"/>
                      <a:pt x="10" y="55"/>
                      <a:pt x="11" y="54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4" y="51"/>
                      <a:pt x="14" y="51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7"/>
                      <a:pt x="11" y="45"/>
                      <a:pt x="10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1"/>
                      <a:pt x="9" y="41"/>
                      <a:pt x="9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0"/>
                      <a:pt x="3" y="38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2"/>
                      <a:pt x="4" y="31"/>
                      <a:pt x="5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1"/>
                      <a:pt x="10" y="31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27"/>
                      <a:pt x="12" y="24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0"/>
                      <a:pt x="13" y="20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7"/>
                      <a:pt x="10" y="16"/>
                      <a:pt x="10" y="16"/>
                    </a:cubicBezTo>
                    <a:cubicBezTo>
                      <a:pt x="10" y="15"/>
                      <a:pt x="10" y="15"/>
                      <a:pt x="11" y="14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0"/>
                      <a:pt x="16" y="10"/>
                      <a:pt x="17" y="11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4" y="12"/>
                      <a:pt x="27" y="11"/>
                      <a:pt x="30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0"/>
                      <a:pt x="31" y="9"/>
                      <a:pt x="31" y="9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4"/>
                      <a:pt x="32" y="3"/>
                      <a:pt x="33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9" y="3"/>
                      <a:pt x="41" y="4"/>
                      <a:pt x="41" y="5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5" y="11"/>
                      <a:pt x="47" y="12"/>
                      <a:pt x="50" y="14"/>
                    </a:cubicBezTo>
                    <a:cubicBezTo>
                      <a:pt x="51" y="14"/>
                      <a:pt x="51" y="14"/>
                      <a:pt x="52" y="13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5" y="10"/>
                      <a:pt x="57" y="10"/>
                      <a:pt x="57" y="11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5"/>
                      <a:pt x="62" y="15"/>
                      <a:pt x="62" y="16"/>
                    </a:cubicBezTo>
                    <a:cubicBezTo>
                      <a:pt x="62" y="16"/>
                      <a:pt x="61" y="17"/>
                      <a:pt x="61" y="17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2"/>
                      <a:pt x="58" y="22"/>
                    </a:cubicBezTo>
                    <a:cubicBezTo>
                      <a:pt x="60" y="24"/>
                      <a:pt x="61" y="27"/>
                      <a:pt x="62" y="30"/>
                    </a:cubicBezTo>
                    <a:cubicBezTo>
                      <a:pt x="62" y="31"/>
                      <a:pt x="62" y="31"/>
                      <a:pt x="63" y="31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8" y="31"/>
                      <a:pt x="69" y="32"/>
                      <a:pt x="69" y="33"/>
                    </a:cubicBezTo>
                    <a:lnTo>
                      <a:pt x="6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3" name="Freeform 82"/>
              <p:cNvSpPr>
                <a:spLocks noEditPoints="1"/>
              </p:cNvSpPr>
              <p:nvPr/>
            </p:nvSpPr>
            <p:spPr bwMode="auto">
              <a:xfrm>
                <a:off x="21324888" y="3444711"/>
                <a:ext cx="428625" cy="430213"/>
              </a:xfrm>
              <a:custGeom>
                <a:avLst/>
                <a:gdLst>
                  <a:gd name="T0" fmla="*/ 23 w 45"/>
                  <a:gd name="T1" fmla="*/ 0 h 45"/>
                  <a:gd name="T2" fmla="*/ 0 w 45"/>
                  <a:gd name="T3" fmla="*/ 23 h 45"/>
                  <a:gd name="T4" fmla="*/ 23 w 45"/>
                  <a:gd name="T5" fmla="*/ 45 h 45"/>
                  <a:gd name="T6" fmla="*/ 45 w 45"/>
                  <a:gd name="T7" fmla="*/ 23 h 45"/>
                  <a:gd name="T8" fmla="*/ 23 w 45"/>
                  <a:gd name="T9" fmla="*/ 0 h 45"/>
                  <a:gd name="T10" fmla="*/ 23 w 45"/>
                  <a:gd name="T11" fmla="*/ 43 h 45"/>
                  <a:gd name="T12" fmla="*/ 3 w 45"/>
                  <a:gd name="T13" fmla="*/ 23 h 45"/>
                  <a:gd name="T14" fmla="*/ 23 w 45"/>
                  <a:gd name="T15" fmla="*/ 3 h 45"/>
                  <a:gd name="T16" fmla="*/ 43 w 45"/>
                  <a:gd name="T17" fmla="*/ 23 h 45"/>
                  <a:gd name="T18" fmla="*/ 23 w 45"/>
                  <a:gd name="T19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5">
                    <a:moveTo>
                      <a:pt x="23" y="0"/>
                    </a:moveTo>
                    <a:cubicBezTo>
                      <a:pt x="10" y="0"/>
                      <a:pt x="0" y="11"/>
                      <a:pt x="0" y="23"/>
                    </a:cubicBezTo>
                    <a:cubicBezTo>
                      <a:pt x="0" y="35"/>
                      <a:pt x="10" y="45"/>
                      <a:pt x="23" y="45"/>
                    </a:cubicBezTo>
                    <a:cubicBezTo>
                      <a:pt x="35" y="45"/>
                      <a:pt x="45" y="35"/>
                      <a:pt x="45" y="23"/>
                    </a:cubicBezTo>
                    <a:cubicBezTo>
                      <a:pt x="45" y="11"/>
                      <a:pt x="35" y="0"/>
                      <a:pt x="23" y="0"/>
                    </a:cubicBezTo>
                    <a:close/>
                    <a:moveTo>
                      <a:pt x="23" y="43"/>
                    </a:moveTo>
                    <a:cubicBezTo>
                      <a:pt x="12" y="43"/>
                      <a:pt x="3" y="34"/>
                      <a:pt x="3" y="23"/>
                    </a:cubicBezTo>
                    <a:cubicBezTo>
                      <a:pt x="3" y="12"/>
                      <a:pt x="12" y="3"/>
                      <a:pt x="23" y="3"/>
                    </a:cubicBezTo>
                    <a:cubicBezTo>
                      <a:pt x="34" y="3"/>
                      <a:pt x="43" y="12"/>
                      <a:pt x="43" y="23"/>
                    </a:cubicBezTo>
                    <a:cubicBezTo>
                      <a:pt x="43" y="34"/>
                      <a:pt x="34" y="43"/>
                      <a:pt x="2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499" name="กลุ่ม 498"/>
          <p:cNvGrpSpPr/>
          <p:nvPr/>
        </p:nvGrpSpPr>
        <p:grpSpPr>
          <a:xfrm>
            <a:off x="8736517" y="7707653"/>
            <a:ext cx="3401067" cy="3627227"/>
            <a:chOff x="8736517" y="7707653"/>
            <a:chExt cx="3401067" cy="3627227"/>
          </a:xfrm>
        </p:grpSpPr>
        <p:grpSp>
          <p:nvGrpSpPr>
            <p:cNvPr id="500" name="กลุ่ม 499"/>
            <p:cNvGrpSpPr/>
            <p:nvPr/>
          </p:nvGrpSpPr>
          <p:grpSpPr>
            <a:xfrm>
              <a:off x="8736517" y="7707653"/>
              <a:ext cx="3401067" cy="3627227"/>
              <a:chOff x="198437" y="9440773"/>
              <a:chExt cx="3401067" cy="3627227"/>
            </a:xfrm>
          </p:grpSpPr>
          <p:grpSp>
            <p:nvGrpSpPr>
              <p:cNvPr id="531" name="กลุ่ม 530"/>
              <p:cNvGrpSpPr/>
              <p:nvPr/>
            </p:nvGrpSpPr>
            <p:grpSpPr>
              <a:xfrm>
                <a:off x="198437" y="11244648"/>
                <a:ext cx="3293181" cy="753065"/>
                <a:chOff x="1309004" y="5992883"/>
                <a:chExt cx="3293181" cy="753065"/>
              </a:xfrm>
            </p:grpSpPr>
            <p:sp>
              <p:nvSpPr>
                <p:cNvPr id="534" name="Round Same Side Corner Rectangle 59"/>
                <p:cNvSpPr/>
                <p:nvPr/>
              </p:nvSpPr>
              <p:spPr>
                <a:xfrm rot="5400000">
                  <a:off x="2583433" y="4777337"/>
                  <a:ext cx="753065" cy="3184158"/>
                </a:xfrm>
                <a:prstGeom prst="round2SameRect">
                  <a:avLst>
                    <a:gd name="adj1" fmla="val 50000"/>
                    <a:gd name="adj2" fmla="val 5000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9419" tIns="109710" rIns="219419" bIns="109710" rtlCol="0" anchor="ctr"/>
                <a:lstStyle/>
                <a:p>
                  <a:pPr algn="r"/>
                  <a:endParaRPr lang="bg-BG" dirty="0">
                    <a:latin typeface="Lato Light"/>
                  </a:endParaRPr>
                </a:p>
              </p:txBody>
            </p:sp>
            <p:sp>
              <p:nvSpPr>
                <p:cNvPr id="535" name="TextBox 534"/>
                <p:cNvSpPr txBox="1"/>
                <p:nvPr/>
              </p:nvSpPr>
              <p:spPr>
                <a:xfrm>
                  <a:off x="1309004" y="6076602"/>
                  <a:ext cx="3293181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000" b="1" dirty="0" smtClean="0">
                      <a:solidFill>
                        <a:schemeClr val="bg1"/>
                      </a:solidFill>
                      <a:latin typeface="Lato Regular"/>
                      <a:cs typeface="Lato Regular"/>
                    </a:rPr>
                    <a:t>O</a:t>
                  </a:r>
                  <a:endParaRPr lang="en-US" sz="4000" b="1" dirty="0">
                    <a:solidFill>
                      <a:schemeClr val="bg1"/>
                    </a:solidFill>
                    <a:latin typeface="Lato Regular"/>
                    <a:cs typeface="Lato Regular"/>
                  </a:endParaRPr>
                </a:p>
              </p:txBody>
            </p:sp>
          </p:grpSp>
          <p:sp>
            <p:nvSpPr>
              <p:cNvPr id="532" name="Rectangle 139"/>
              <p:cNvSpPr/>
              <p:nvPr/>
            </p:nvSpPr>
            <p:spPr>
              <a:xfrm>
                <a:off x="1097745" y="9440773"/>
                <a:ext cx="1479473" cy="147985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533" name="TextBox 532"/>
              <p:cNvSpPr txBox="1"/>
              <p:nvPr/>
            </p:nvSpPr>
            <p:spPr>
              <a:xfrm>
                <a:off x="215018" y="12107773"/>
                <a:ext cx="3384486" cy="960227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has two main data </a:t>
                </a:r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statistical.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grpSp>
          <p:nvGrpSpPr>
            <p:cNvPr id="501" name="กลุ่ม 500"/>
            <p:cNvGrpSpPr/>
            <p:nvPr/>
          </p:nvGrpSpPr>
          <p:grpSpPr>
            <a:xfrm>
              <a:off x="10021680" y="8072765"/>
              <a:ext cx="731596" cy="615470"/>
              <a:chOff x="14419263" y="7734300"/>
              <a:chExt cx="600075" cy="504825"/>
            </a:xfrm>
            <a:solidFill>
              <a:schemeClr val="bg1"/>
            </a:solidFill>
          </p:grpSpPr>
          <p:sp>
            <p:nvSpPr>
              <p:cNvPr id="502" name="Freeform 105"/>
              <p:cNvSpPr>
                <a:spLocks/>
              </p:cNvSpPr>
              <p:nvPr/>
            </p:nvSpPr>
            <p:spPr bwMode="auto">
              <a:xfrm>
                <a:off x="14905038" y="821055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2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2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2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3" name="Freeform 106"/>
              <p:cNvSpPr>
                <a:spLocks/>
              </p:cNvSpPr>
              <p:nvPr/>
            </p:nvSpPr>
            <p:spPr bwMode="auto">
              <a:xfrm>
                <a:off x="14743113" y="8210550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2 w 13"/>
                  <a:gd name="T3" fmla="*/ 0 h 3"/>
                  <a:gd name="T4" fmla="*/ 13 w 13"/>
                  <a:gd name="T5" fmla="*/ 2 h 3"/>
                  <a:gd name="T6" fmla="*/ 12 w 13"/>
                  <a:gd name="T7" fmla="*/ 3 h 3"/>
                  <a:gd name="T8" fmla="*/ 2 w 13"/>
                  <a:gd name="T9" fmla="*/ 3 h 3"/>
                  <a:gd name="T10" fmla="*/ 0 w 13"/>
                  <a:gd name="T11" fmla="*/ 2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2"/>
                    </a:cubicBezTo>
                    <a:cubicBezTo>
                      <a:pt x="13" y="2"/>
                      <a:pt x="13" y="3"/>
                      <a:pt x="1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4" name="Freeform 107"/>
              <p:cNvSpPr>
                <a:spLocks/>
              </p:cNvSpPr>
              <p:nvPr/>
            </p:nvSpPr>
            <p:spPr bwMode="auto">
              <a:xfrm>
                <a:off x="14581188" y="8210550"/>
                <a:ext cx="133350" cy="28575"/>
              </a:xfrm>
              <a:custGeom>
                <a:avLst/>
                <a:gdLst>
                  <a:gd name="T0" fmla="*/ 1 w 14"/>
                  <a:gd name="T1" fmla="*/ 0 h 3"/>
                  <a:gd name="T2" fmla="*/ 12 w 14"/>
                  <a:gd name="T3" fmla="*/ 0 h 3"/>
                  <a:gd name="T4" fmla="*/ 14 w 14"/>
                  <a:gd name="T5" fmla="*/ 2 h 3"/>
                  <a:gd name="T6" fmla="*/ 12 w 14"/>
                  <a:gd name="T7" fmla="*/ 3 h 3"/>
                  <a:gd name="T8" fmla="*/ 1 w 14"/>
                  <a:gd name="T9" fmla="*/ 3 h 3"/>
                  <a:gd name="T10" fmla="*/ 0 w 14"/>
                  <a:gd name="T11" fmla="*/ 2 h 3"/>
                  <a:gd name="T12" fmla="*/ 1 w 14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3" y="3"/>
                      <a:pt x="1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5" name="Freeform 108"/>
              <p:cNvSpPr>
                <a:spLocks/>
              </p:cNvSpPr>
              <p:nvPr/>
            </p:nvSpPr>
            <p:spPr bwMode="auto">
              <a:xfrm>
                <a:off x="14905038" y="8162925"/>
                <a:ext cx="114300" cy="19050"/>
              </a:xfrm>
              <a:custGeom>
                <a:avLst/>
                <a:gdLst>
                  <a:gd name="T0" fmla="*/ 1 w 12"/>
                  <a:gd name="T1" fmla="*/ 0 h 2"/>
                  <a:gd name="T2" fmla="*/ 11 w 12"/>
                  <a:gd name="T3" fmla="*/ 0 h 2"/>
                  <a:gd name="T4" fmla="*/ 12 w 12"/>
                  <a:gd name="T5" fmla="*/ 1 h 2"/>
                  <a:gd name="T6" fmla="*/ 11 w 12"/>
                  <a:gd name="T7" fmla="*/ 2 h 2"/>
                  <a:gd name="T8" fmla="*/ 1 w 12"/>
                  <a:gd name="T9" fmla="*/ 2 h 2"/>
                  <a:gd name="T10" fmla="*/ 0 w 12"/>
                  <a:gd name="T11" fmla="*/ 1 h 2"/>
                  <a:gd name="T12" fmla="*/ 1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6" name="Freeform 109"/>
              <p:cNvSpPr>
                <a:spLocks/>
              </p:cNvSpPr>
              <p:nvPr/>
            </p:nvSpPr>
            <p:spPr bwMode="auto">
              <a:xfrm>
                <a:off x="14743113" y="8162925"/>
                <a:ext cx="123825" cy="19050"/>
              </a:xfrm>
              <a:custGeom>
                <a:avLst/>
                <a:gdLst>
                  <a:gd name="T0" fmla="*/ 2 w 13"/>
                  <a:gd name="T1" fmla="*/ 0 h 2"/>
                  <a:gd name="T2" fmla="*/ 12 w 13"/>
                  <a:gd name="T3" fmla="*/ 0 h 2"/>
                  <a:gd name="T4" fmla="*/ 13 w 13"/>
                  <a:gd name="T5" fmla="*/ 1 h 2"/>
                  <a:gd name="T6" fmla="*/ 12 w 13"/>
                  <a:gd name="T7" fmla="*/ 2 h 2"/>
                  <a:gd name="T8" fmla="*/ 2 w 13"/>
                  <a:gd name="T9" fmla="*/ 2 h 2"/>
                  <a:gd name="T10" fmla="*/ 0 w 13"/>
                  <a:gd name="T11" fmla="*/ 1 h 2"/>
                  <a:gd name="T12" fmla="*/ 2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7" name="Freeform 110"/>
              <p:cNvSpPr>
                <a:spLocks/>
              </p:cNvSpPr>
              <p:nvPr/>
            </p:nvSpPr>
            <p:spPr bwMode="auto">
              <a:xfrm>
                <a:off x="14581188" y="8162925"/>
                <a:ext cx="133350" cy="19050"/>
              </a:xfrm>
              <a:custGeom>
                <a:avLst/>
                <a:gdLst>
                  <a:gd name="T0" fmla="*/ 1 w 14"/>
                  <a:gd name="T1" fmla="*/ 0 h 2"/>
                  <a:gd name="T2" fmla="*/ 12 w 14"/>
                  <a:gd name="T3" fmla="*/ 0 h 2"/>
                  <a:gd name="T4" fmla="*/ 14 w 14"/>
                  <a:gd name="T5" fmla="*/ 1 h 2"/>
                  <a:gd name="T6" fmla="*/ 12 w 14"/>
                  <a:gd name="T7" fmla="*/ 2 h 2"/>
                  <a:gd name="T8" fmla="*/ 1 w 14"/>
                  <a:gd name="T9" fmla="*/ 2 h 2"/>
                  <a:gd name="T10" fmla="*/ 0 w 14"/>
                  <a:gd name="T11" fmla="*/ 1 h 2"/>
                  <a:gd name="T12" fmla="*/ 1 w 1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1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8" name="Freeform 111"/>
              <p:cNvSpPr>
                <a:spLocks/>
              </p:cNvSpPr>
              <p:nvPr/>
            </p:nvSpPr>
            <p:spPr bwMode="auto">
              <a:xfrm>
                <a:off x="14905038" y="8105775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2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2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2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9" name="Freeform 112"/>
              <p:cNvSpPr>
                <a:spLocks/>
              </p:cNvSpPr>
              <p:nvPr/>
            </p:nvSpPr>
            <p:spPr bwMode="auto">
              <a:xfrm>
                <a:off x="14743113" y="8105775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2 w 13"/>
                  <a:gd name="T3" fmla="*/ 0 h 3"/>
                  <a:gd name="T4" fmla="*/ 13 w 13"/>
                  <a:gd name="T5" fmla="*/ 2 h 3"/>
                  <a:gd name="T6" fmla="*/ 12 w 13"/>
                  <a:gd name="T7" fmla="*/ 3 h 3"/>
                  <a:gd name="T8" fmla="*/ 2 w 13"/>
                  <a:gd name="T9" fmla="*/ 3 h 3"/>
                  <a:gd name="T10" fmla="*/ 0 w 13"/>
                  <a:gd name="T11" fmla="*/ 2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2"/>
                    </a:cubicBezTo>
                    <a:cubicBezTo>
                      <a:pt x="13" y="2"/>
                      <a:pt x="13" y="3"/>
                      <a:pt x="1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0" name="Freeform 113"/>
              <p:cNvSpPr>
                <a:spLocks/>
              </p:cNvSpPr>
              <p:nvPr/>
            </p:nvSpPr>
            <p:spPr bwMode="auto">
              <a:xfrm>
                <a:off x="14581188" y="8105775"/>
                <a:ext cx="133350" cy="28575"/>
              </a:xfrm>
              <a:custGeom>
                <a:avLst/>
                <a:gdLst>
                  <a:gd name="T0" fmla="*/ 1 w 14"/>
                  <a:gd name="T1" fmla="*/ 0 h 3"/>
                  <a:gd name="T2" fmla="*/ 12 w 14"/>
                  <a:gd name="T3" fmla="*/ 0 h 3"/>
                  <a:gd name="T4" fmla="*/ 14 w 14"/>
                  <a:gd name="T5" fmla="*/ 2 h 3"/>
                  <a:gd name="T6" fmla="*/ 12 w 14"/>
                  <a:gd name="T7" fmla="*/ 3 h 3"/>
                  <a:gd name="T8" fmla="*/ 1 w 14"/>
                  <a:gd name="T9" fmla="*/ 3 h 3"/>
                  <a:gd name="T10" fmla="*/ 0 w 14"/>
                  <a:gd name="T11" fmla="*/ 2 h 3"/>
                  <a:gd name="T12" fmla="*/ 1 w 14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3" y="3"/>
                      <a:pt x="1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1" name="Freeform 114"/>
              <p:cNvSpPr>
                <a:spLocks/>
              </p:cNvSpPr>
              <p:nvPr/>
            </p:nvSpPr>
            <p:spPr bwMode="auto">
              <a:xfrm>
                <a:off x="14905038" y="8058150"/>
                <a:ext cx="114300" cy="19050"/>
              </a:xfrm>
              <a:custGeom>
                <a:avLst/>
                <a:gdLst>
                  <a:gd name="T0" fmla="*/ 1 w 12"/>
                  <a:gd name="T1" fmla="*/ 0 h 2"/>
                  <a:gd name="T2" fmla="*/ 11 w 12"/>
                  <a:gd name="T3" fmla="*/ 0 h 2"/>
                  <a:gd name="T4" fmla="*/ 12 w 12"/>
                  <a:gd name="T5" fmla="*/ 1 h 2"/>
                  <a:gd name="T6" fmla="*/ 11 w 12"/>
                  <a:gd name="T7" fmla="*/ 2 h 2"/>
                  <a:gd name="T8" fmla="*/ 1 w 12"/>
                  <a:gd name="T9" fmla="*/ 2 h 2"/>
                  <a:gd name="T10" fmla="*/ 0 w 12"/>
                  <a:gd name="T11" fmla="*/ 1 h 2"/>
                  <a:gd name="T12" fmla="*/ 1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2" name="Freeform 115"/>
              <p:cNvSpPr>
                <a:spLocks/>
              </p:cNvSpPr>
              <p:nvPr/>
            </p:nvSpPr>
            <p:spPr bwMode="auto">
              <a:xfrm>
                <a:off x="14743113" y="8058150"/>
                <a:ext cx="123825" cy="19050"/>
              </a:xfrm>
              <a:custGeom>
                <a:avLst/>
                <a:gdLst>
                  <a:gd name="T0" fmla="*/ 2 w 13"/>
                  <a:gd name="T1" fmla="*/ 0 h 2"/>
                  <a:gd name="T2" fmla="*/ 12 w 13"/>
                  <a:gd name="T3" fmla="*/ 0 h 2"/>
                  <a:gd name="T4" fmla="*/ 13 w 13"/>
                  <a:gd name="T5" fmla="*/ 1 h 2"/>
                  <a:gd name="T6" fmla="*/ 12 w 13"/>
                  <a:gd name="T7" fmla="*/ 2 h 2"/>
                  <a:gd name="T8" fmla="*/ 2 w 13"/>
                  <a:gd name="T9" fmla="*/ 2 h 2"/>
                  <a:gd name="T10" fmla="*/ 0 w 13"/>
                  <a:gd name="T11" fmla="*/ 1 h 2"/>
                  <a:gd name="T12" fmla="*/ 2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3" name="Freeform 116"/>
              <p:cNvSpPr>
                <a:spLocks/>
              </p:cNvSpPr>
              <p:nvPr/>
            </p:nvSpPr>
            <p:spPr bwMode="auto">
              <a:xfrm>
                <a:off x="14581188" y="8058150"/>
                <a:ext cx="133350" cy="19050"/>
              </a:xfrm>
              <a:custGeom>
                <a:avLst/>
                <a:gdLst>
                  <a:gd name="T0" fmla="*/ 1 w 14"/>
                  <a:gd name="T1" fmla="*/ 0 h 2"/>
                  <a:gd name="T2" fmla="*/ 12 w 14"/>
                  <a:gd name="T3" fmla="*/ 0 h 2"/>
                  <a:gd name="T4" fmla="*/ 14 w 14"/>
                  <a:gd name="T5" fmla="*/ 1 h 2"/>
                  <a:gd name="T6" fmla="*/ 12 w 14"/>
                  <a:gd name="T7" fmla="*/ 2 h 2"/>
                  <a:gd name="T8" fmla="*/ 1 w 14"/>
                  <a:gd name="T9" fmla="*/ 2 h 2"/>
                  <a:gd name="T10" fmla="*/ 0 w 14"/>
                  <a:gd name="T11" fmla="*/ 1 h 2"/>
                  <a:gd name="T12" fmla="*/ 1 w 1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1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4" name="Freeform 117"/>
              <p:cNvSpPr>
                <a:spLocks/>
              </p:cNvSpPr>
              <p:nvPr/>
            </p:nvSpPr>
            <p:spPr bwMode="auto">
              <a:xfrm>
                <a:off x="14905038" y="800100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5" name="Freeform 118"/>
              <p:cNvSpPr>
                <a:spLocks/>
              </p:cNvSpPr>
              <p:nvPr/>
            </p:nvSpPr>
            <p:spPr bwMode="auto">
              <a:xfrm>
                <a:off x="14743113" y="8001000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2 w 13"/>
                  <a:gd name="T3" fmla="*/ 0 h 3"/>
                  <a:gd name="T4" fmla="*/ 13 w 13"/>
                  <a:gd name="T5" fmla="*/ 1 h 3"/>
                  <a:gd name="T6" fmla="*/ 12 w 13"/>
                  <a:gd name="T7" fmla="*/ 3 h 3"/>
                  <a:gd name="T8" fmla="*/ 2 w 13"/>
                  <a:gd name="T9" fmla="*/ 3 h 3"/>
                  <a:gd name="T10" fmla="*/ 0 w 13"/>
                  <a:gd name="T11" fmla="*/ 1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2"/>
                      <a:pt x="13" y="3"/>
                      <a:pt x="1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6" name="Freeform 119"/>
              <p:cNvSpPr>
                <a:spLocks/>
              </p:cNvSpPr>
              <p:nvPr/>
            </p:nvSpPr>
            <p:spPr bwMode="auto">
              <a:xfrm>
                <a:off x="14581188" y="8001000"/>
                <a:ext cx="133350" cy="28575"/>
              </a:xfrm>
              <a:custGeom>
                <a:avLst/>
                <a:gdLst>
                  <a:gd name="T0" fmla="*/ 1 w 14"/>
                  <a:gd name="T1" fmla="*/ 0 h 3"/>
                  <a:gd name="T2" fmla="*/ 12 w 14"/>
                  <a:gd name="T3" fmla="*/ 0 h 3"/>
                  <a:gd name="T4" fmla="*/ 14 w 14"/>
                  <a:gd name="T5" fmla="*/ 1 h 3"/>
                  <a:gd name="T6" fmla="*/ 12 w 14"/>
                  <a:gd name="T7" fmla="*/ 3 h 3"/>
                  <a:gd name="T8" fmla="*/ 1 w 14"/>
                  <a:gd name="T9" fmla="*/ 3 h 3"/>
                  <a:gd name="T10" fmla="*/ 0 w 14"/>
                  <a:gd name="T11" fmla="*/ 1 h 3"/>
                  <a:gd name="T12" fmla="*/ 1 w 14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1"/>
                    </a:cubicBezTo>
                    <a:cubicBezTo>
                      <a:pt x="14" y="2"/>
                      <a:pt x="13" y="3"/>
                      <a:pt x="1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7" name="Freeform 120"/>
              <p:cNvSpPr>
                <a:spLocks/>
              </p:cNvSpPr>
              <p:nvPr/>
            </p:nvSpPr>
            <p:spPr bwMode="auto">
              <a:xfrm>
                <a:off x="14905038" y="7953375"/>
                <a:ext cx="114300" cy="19050"/>
              </a:xfrm>
              <a:custGeom>
                <a:avLst/>
                <a:gdLst>
                  <a:gd name="T0" fmla="*/ 1 w 12"/>
                  <a:gd name="T1" fmla="*/ 0 h 2"/>
                  <a:gd name="T2" fmla="*/ 11 w 12"/>
                  <a:gd name="T3" fmla="*/ 0 h 2"/>
                  <a:gd name="T4" fmla="*/ 12 w 12"/>
                  <a:gd name="T5" fmla="*/ 1 h 2"/>
                  <a:gd name="T6" fmla="*/ 11 w 12"/>
                  <a:gd name="T7" fmla="*/ 2 h 2"/>
                  <a:gd name="T8" fmla="*/ 1 w 12"/>
                  <a:gd name="T9" fmla="*/ 2 h 2"/>
                  <a:gd name="T10" fmla="*/ 0 w 12"/>
                  <a:gd name="T11" fmla="*/ 1 h 2"/>
                  <a:gd name="T12" fmla="*/ 1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8" name="Freeform 121"/>
              <p:cNvSpPr>
                <a:spLocks/>
              </p:cNvSpPr>
              <p:nvPr/>
            </p:nvSpPr>
            <p:spPr bwMode="auto">
              <a:xfrm>
                <a:off x="14581188" y="7953375"/>
                <a:ext cx="133350" cy="19050"/>
              </a:xfrm>
              <a:custGeom>
                <a:avLst/>
                <a:gdLst>
                  <a:gd name="T0" fmla="*/ 1 w 14"/>
                  <a:gd name="T1" fmla="*/ 0 h 2"/>
                  <a:gd name="T2" fmla="*/ 12 w 14"/>
                  <a:gd name="T3" fmla="*/ 0 h 2"/>
                  <a:gd name="T4" fmla="*/ 14 w 14"/>
                  <a:gd name="T5" fmla="*/ 1 h 2"/>
                  <a:gd name="T6" fmla="*/ 12 w 14"/>
                  <a:gd name="T7" fmla="*/ 2 h 2"/>
                  <a:gd name="T8" fmla="*/ 1 w 14"/>
                  <a:gd name="T9" fmla="*/ 2 h 2"/>
                  <a:gd name="T10" fmla="*/ 0 w 14"/>
                  <a:gd name="T11" fmla="*/ 1 h 2"/>
                  <a:gd name="T12" fmla="*/ 1 w 1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1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9" name="Freeform 122"/>
              <p:cNvSpPr>
                <a:spLocks/>
              </p:cNvSpPr>
              <p:nvPr/>
            </p:nvSpPr>
            <p:spPr bwMode="auto">
              <a:xfrm>
                <a:off x="14905038" y="7896225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0" name="Freeform 123"/>
              <p:cNvSpPr>
                <a:spLocks/>
              </p:cNvSpPr>
              <p:nvPr/>
            </p:nvSpPr>
            <p:spPr bwMode="auto">
              <a:xfrm>
                <a:off x="14905038" y="7848600"/>
                <a:ext cx="114300" cy="19050"/>
              </a:xfrm>
              <a:custGeom>
                <a:avLst/>
                <a:gdLst>
                  <a:gd name="T0" fmla="*/ 1 w 12"/>
                  <a:gd name="T1" fmla="*/ 0 h 2"/>
                  <a:gd name="T2" fmla="*/ 11 w 12"/>
                  <a:gd name="T3" fmla="*/ 0 h 2"/>
                  <a:gd name="T4" fmla="*/ 12 w 12"/>
                  <a:gd name="T5" fmla="*/ 1 h 2"/>
                  <a:gd name="T6" fmla="*/ 11 w 12"/>
                  <a:gd name="T7" fmla="*/ 2 h 2"/>
                  <a:gd name="T8" fmla="*/ 1 w 12"/>
                  <a:gd name="T9" fmla="*/ 2 h 2"/>
                  <a:gd name="T10" fmla="*/ 0 w 12"/>
                  <a:gd name="T11" fmla="*/ 1 h 2"/>
                  <a:gd name="T12" fmla="*/ 1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1" name="Freeform 124"/>
              <p:cNvSpPr>
                <a:spLocks/>
              </p:cNvSpPr>
              <p:nvPr/>
            </p:nvSpPr>
            <p:spPr bwMode="auto">
              <a:xfrm>
                <a:off x="14905038" y="779145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2" name="Freeform 125"/>
              <p:cNvSpPr>
                <a:spLocks/>
              </p:cNvSpPr>
              <p:nvPr/>
            </p:nvSpPr>
            <p:spPr bwMode="auto">
              <a:xfrm>
                <a:off x="14419263" y="8210550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1 w 13"/>
                  <a:gd name="T3" fmla="*/ 0 h 3"/>
                  <a:gd name="T4" fmla="*/ 13 w 13"/>
                  <a:gd name="T5" fmla="*/ 2 h 3"/>
                  <a:gd name="T6" fmla="*/ 11 w 13"/>
                  <a:gd name="T7" fmla="*/ 3 h 3"/>
                  <a:gd name="T8" fmla="*/ 2 w 13"/>
                  <a:gd name="T9" fmla="*/ 3 h 3"/>
                  <a:gd name="T10" fmla="*/ 0 w 13"/>
                  <a:gd name="T11" fmla="*/ 2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2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3" name="Freeform 126"/>
              <p:cNvSpPr>
                <a:spLocks/>
              </p:cNvSpPr>
              <p:nvPr/>
            </p:nvSpPr>
            <p:spPr bwMode="auto">
              <a:xfrm>
                <a:off x="14419263" y="8162925"/>
                <a:ext cx="123825" cy="19050"/>
              </a:xfrm>
              <a:custGeom>
                <a:avLst/>
                <a:gdLst>
                  <a:gd name="T0" fmla="*/ 2 w 13"/>
                  <a:gd name="T1" fmla="*/ 0 h 2"/>
                  <a:gd name="T2" fmla="*/ 11 w 13"/>
                  <a:gd name="T3" fmla="*/ 0 h 2"/>
                  <a:gd name="T4" fmla="*/ 13 w 13"/>
                  <a:gd name="T5" fmla="*/ 1 h 2"/>
                  <a:gd name="T6" fmla="*/ 11 w 13"/>
                  <a:gd name="T7" fmla="*/ 2 h 2"/>
                  <a:gd name="T8" fmla="*/ 2 w 13"/>
                  <a:gd name="T9" fmla="*/ 2 h 2"/>
                  <a:gd name="T10" fmla="*/ 0 w 13"/>
                  <a:gd name="T11" fmla="*/ 1 h 2"/>
                  <a:gd name="T12" fmla="*/ 2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2"/>
                      <a:pt x="12" y="2"/>
                      <a:pt x="1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4" name="Freeform 127"/>
              <p:cNvSpPr>
                <a:spLocks/>
              </p:cNvSpPr>
              <p:nvPr/>
            </p:nvSpPr>
            <p:spPr bwMode="auto">
              <a:xfrm>
                <a:off x="14419263" y="8105775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1 w 13"/>
                  <a:gd name="T3" fmla="*/ 0 h 3"/>
                  <a:gd name="T4" fmla="*/ 13 w 13"/>
                  <a:gd name="T5" fmla="*/ 2 h 3"/>
                  <a:gd name="T6" fmla="*/ 11 w 13"/>
                  <a:gd name="T7" fmla="*/ 3 h 3"/>
                  <a:gd name="T8" fmla="*/ 2 w 13"/>
                  <a:gd name="T9" fmla="*/ 3 h 3"/>
                  <a:gd name="T10" fmla="*/ 0 w 13"/>
                  <a:gd name="T11" fmla="*/ 2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2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5" name="Freeform 128"/>
              <p:cNvSpPr>
                <a:spLocks/>
              </p:cNvSpPr>
              <p:nvPr/>
            </p:nvSpPr>
            <p:spPr bwMode="auto">
              <a:xfrm>
                <a:off x="14419263" y="8058150"/>
                <a:ext cx="123825" cy="19050"/>
              </a:xfrm>
              <a:custGeom>
                <a:avLst/>
                <a:gdLst>
                  <a:gd name="T0" fmla="*/ 2 w 13"/>
                  <a:gd name="T1" fmla="*/ 0 h 2"/>
                  <a:gd name="T2" fmla="*/ 11 w 13"/>
                  <a:gd name="T3" fmla="*/ 0 h 2"/>
                  <a:gd name="T4" fmla="*/ 13 w 13"/>
                  <a:gd name="T5" fmla="*/ 1 h 2"/>
                  <a:gd name="T6" fmla="*/ 11 w 13"/>
                  <a:gd name="T7" fmla="*/ 2 h 2"/>
                  <a:gd name="T8" fmla="*/ 2 w 13"/>
                  <a:gd name="T9" fmla="*/ 2 h 2"/>
                  <a:gd name="T10" fmla="*/ 0 w 13"/>
                  <a:gd name="T11" fmla="*/ 1 h 2"/>
                  <a:gd name="T12" fmla="*/ 2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2"/>
                      <a:pt x="12" y="2"/>
                      <a:pt x="1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6" name="Freeform 129"/>
              <p:cNvSpPr>
                <a:spLocks/>
              </p:cNvSpPr>
              <p:nvPr/>
            </p:nvSpPr>
            <p:spPr bwMode="auto">
              <a:xfrm>
                <a:off x="14419263" y="8001000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1 w 13"/>
                  <a:gd name="T3" fmla="*/ 0 h 3"/>
                  <a:gd name="T4" fmla="*/ 13 w 13"/>
                  <a:gd name="T5" fmla="*/ 1 h 3"/>
                  <a:gd name="T6" fmla="*/ 11 w 13"/>
                  <a:gd name="T7" fmla="*/ 3 h 3"/>
                  <a:gd name="T8" fmla="*/ 2 w 13"/>
                  <a:gd name="T9" fmla="*/ 3 h 3"/>
                  <a:gd name="T10" fmla="*/ 0 w 13"/>
                  <a:gd name="T11" fmla="*/ 1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1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7" name="Freeform 130"/>
              <p:cNvSpPr>
                <a:spLocks/>
              </p:cNvSpPr>
              <p:nvPr/>
            </p:nvSpPr>
            <p:spPr bwMode="auto">
              <a:xfrm>
                <a:off x="14590713" y="7896225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1"/>
                      <a:pt x="12" y="1"/>
                    </a:cubicBezTo>
                    <a:cubicBezTo>
                      <a:pt x="12" y="2"/>
                      <a:pt x="11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8" name="Freeform 131"/>
              <p:cNvSpPr>
                <a:spLocks/>
              </p:cNvSpPr>
              <p:nvPr/>
            </p:nvSpPr>
            <p:spPr bwMode="auto">
              <a:xfrm>
                <a:off x="14590713" y="7839075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2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2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9" name="Freeform 132"/>
              <p:cNvSpPr>
                <a:spLocks/>
              </p:cNvSpPr>
              <p:nvPr/>
            </p:nvSpPr>
            <p:spPr bwMode="auto">
              <a:xfrm>
                <a:off x="14590713" y="779145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1"/>
                      <a:pt x="12" y="1"/>
                    </a:cubicBezTo>
                    <a:cubicBezTo>
                      <a:pt x="12" y="2"/>
                      <a:pt x="11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0" name="Freeform 133"/>
              <p:cNvSpPr>
                <a:spLocks/>
              </p:cNvSpPr>
              <p:nvPr/>
            </p:nvSpPr>
            <p:spPr bwMode="auto">
              <a:xfrm>
                <a:off x="14590713" y="773430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2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2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536" name="กลุ่ม 535"/>
          <p:cNvGrpSpPr/>
          <p:nvPr/>
        </p:nvGrpSpPr>
        <p:grpSpPr>
          <a:xfrm>
            <a:off x="1469584" y="7717439"/>
            <a:ext cx="3401067" cy="3627227"/>
            <a:chOff x="1469584" y="7717439"/>
            <a:chExt cx="3401067" cy="3627227"/>
          </a:xfrm>
        </p:grpSpPr>
        <p:grpSp>
          <p:nvGrpSpPr>
            <p:cNvPr id="537" name="กลุ่ม 536"/>
            <p:cNvGrpSpPr/>
            <p:nvPr/>
          </p:nvGrpSpPr>
          <p:grpSpPr>
            <a:xfrm>
              <a:off x="1469584" y="7717439"/>
              <a:ext cx="3401067" cy="3627227"/>
              <a:chOff x="198437" y="9440773"/>
              <a:chExt cx="3401067" cy="3627227"/>
            </a:xfrm>
          </p:grpSpPr>
          <p:grpSp>
            <p:nvGrpSpPr>
              <p:cNvPr id="539" name="กลุ่ม 538"/>
              <p:cNvGrpSpPr/>
              <p:nvPr/>
            </p:nvGrpSpPr>
            <p:grpSpPr>
              <a:xfrm>
                <a:off x="198437" y="11232206"/>
                <a:ext cx="3293181" cy="765507"/>
                <a:chOff x="1309004" y="5980441"/>
                <a:chExt cx="3293181" cy="765507"/>
              </a:xfrm>
            </p:grpSpPr>
            <p:sp>
              <p:nvSpPr>
                <p:cNvPr id="542" name="Round Same Side Corner Rectangle 59"/>
                <p:cNvSpPr/>
                <p:nvPr/>
              </p:nvSpPr>
              <p:spPr>
                <a:xfrm rot="5400000">
                  <a:off x="2583433" y="4777337"/>
                  <a:ext cx="753065" cy="3184158"/>
                </a:xfrm>
                <a:prstGeom prst="round2SameRect">
                  <a:avLst>
                    <a:gd name="adj1" fmla="val 50000"/>
                    <a:gd name="adj2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9419" tIns="109710" rIns="219419" bIns="109710" rtlCol="0" anchor="ctr"/>
                <a:lstStyle/>
                <a:p>
                  <a:pPr algn="r"/>
                  <a:endParaRPr lang="bg-BG" dirty="0">
                    <a:latin typeface="Lato Light"/>
                  </a:endParaRPr>
                </a:p>
              </p:txBody>
            </p:sp>
            <p:sp>
              <p:nvSpPr>
                <p:cNvPr id="543" name="TextBox 542"/>
                <p:cNvSpPr txBox="1"/>
                <p:nvPr/>
              </p:nvSpPr>
              <p:spPr>
                <a:xfrm>
                  <a:off x="1309004" y="5980441"/>
                  <a:ext cx="3293181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000" b="1" dirty="0" smtClean="0">
                      <a:solidFill>
                        <a:schemeClr val="bg1"/>
                      </a:solidFill>
                      <a:latin typeface="Lato Regular"/>
                      <a:cs typeface="Lato Regular"/>
                    </a:rPr>
                    <a:t>S</a:t>
                  </a:r>
                  <a:endParaRPr lang="en-US" sz="4000" b="1" dirty="0">
                    <a:solidFill>
                      <a:schemeClr val="bg1"/>
                    </a:solidFill>
                    <a:latin typeface="Lato Regular"/>
                    <a:cs typeface="Lato Regular"/>
                  </a:endParaRPr>
                </a:p>
              </p:txBody>
            </p:sp>
          </p:grpSp>
          <p:sp>
            <p:nvSpPr>
              <p:cNvPr id="540" name="Rectangle 139"/>
              <p:cNvSpPr/>
              <p:nvPr/>
            </p:nvSpPr>
            <p:spPr>
              <a:xfrm>
                <a:off x="1097745" y="9440773"/>
                <a:ext cx="1479473" cy="147985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541" name="TextBox 540"/>
              <p:cNvSpPr txBox="1"/>
              <p:nvPr/>
            </p:nvSpPr>
            <p:spPr>
              <a:xfrm>
                <a:off x="215018" y="12107773"/>
                <a:ext cx="3384486" cy="960227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has two main data </a:t>
                </a:r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statistical.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sp>
          <p:nvSpPr>
            <p:cNvPr id="538" name="Freeform 168"/>
            <p:cNvSpPr>
              <a:spLocks noEditPoints="1"/>
            </p:cNvSpPr>
            <p:nvPr/>
          </p:nvSpPr>
          <p:spPr bwMode="auto">
            <a:xfrm>
              <a:off x="2725411" y="8095991"/>
              <a:ext cx="766434" cy="743209"/>
            </a:xfrm>
            <a:custGeom>
              <a:avLst/>
              <a:gdLst>
                <a:gd name="T0" fmla="*/ 0 w 66"/>
                <a:gd name="T1" fmla="*/ 56 h 64"/>
                <a:gd name="T2" fmla="*/ 2 w 66"/>
                <a:gd name="T3" fmla="*/ 61 h 64"/>
                <a:gd name="T4" fmla="*/ 3 w 66"/>
                <a:gd name="T5" fmla="*/ 62 h 64"/>
                <a:gd name="T6" fmla="*/ 8 w 66"/>
                <a:gd name="T7" fmla="*/ 64 h 64"/>
                <a:gd name="T8" fmla="*/ 14 w 66"/>
                <a:gd name="T9" fmla="*/ 62 h 64"/>
                <a:gd name="T10" fmla="*/ 29 w 66"/>
                <a:gd name="T11" fmla="*/ 46 h 64"/>
                <a:gd name="T12" fmla="*/ 40 w 66"/>
                <a:gd name="T13" fmla="*/ 48 h 64"/>
                <a:gd name="T14" fmla="*/ 57 w 66"/>
                <a:gd name="T15" fmla="*/ 41 h 64"/>
                <a:gd name="T16" fmla="*/ 57 w 66"/>
                <a:gd name="T17" fmla="*/ 7 h 64"/>
                <a:gd name="T18" fmla="*/ 40 w 66"/>
                <a:gd name="T19" fmla="*/ 0 h 64"/>
                <a:gd name="T20" fmla="*/ 23 w 66"/>
                <a:gd name="T21" fmla="*/ 7 h 64"/>
                <a:gd name="T22" fmla="*/ 18 w 66"/>
                <a:gd name="T23" fmla="*/ 35 h 64"/>
                <a:gd name="T24" fmla="*/ 2 w 66"/>
                <a:gd name="T25" fmla="*/ 50 h 64"/>
                <a:gd name="T26" fmla="*/ 0 w 66"/>
                <a:gd name="T27" fmla="*/ 56 h 64"/>
                <a:gd name="T28" fmla="*/ 40 w 66"/>
                <a:gd name="T29" fmla="*/ 45 h 64"/>
                <a:gd name="T30" fmla="*/ 25 w 66"/>
                <a:gd name="T31" fmla="*/ 39 h 64"/>
                <a:gd name="T32" fmla="*/ 25 w 66"/>
                <a:gd name="T33" fmla="*/ 9 h 64"/>
                <a:gd name="T34" fmla="*/ 40 w 66"/>
                <a:gd name="T35" fmla="*/ 3 h 64"/>
                <a:gd name="T36" fmla="*/ 55 w 66"/>
                <a:gd name="T37" fmla="*/ 9 h 64"/>
                <a:gd name="T38" fmla="*/ 55 w 66"/>
                <a:gd name="T39" fmla="*/ 39 h 64"/>
                <a:gd name="T40" fmla="*/ 40 w 66"/>
                <a:gd name="T41" fmla="*/ 45 h 64"/>
                <a:gd name="T42" fmla="*/ 3 w 66"/>
                <a:gd name="T43" fmla="*/ 56 h 64"/>
                <a:gd name="T44" fmla="*/ 5 w 66"/>
                <a:gd name="T45" fmla="*/ 52 h 64"/>
                <a:gd name="T46" fmla="*/ 20 w 66"/>
                <a:gd name="T47" fmla="*/ 38 h 64"/>
                <a:gd name="T48" fmla="*/ 23 w 66"/>
                <a:gd name="T49" fmla="*/ 41 h 64"/>
                <a:gd name="T50" fmla="*/ 26 w 66"/>
                <a:gd name="T51" fmla="*/ 44 h 64"/>
                <a:gd name="T52" fmla="*/ 12 w 66"/>
                <a:gd name="T53" fmla="*/ 59 h 64"/>
                <a:gd name="T54" fmla="*/ 5 w 66"/>
                <a:gd name="T55" fmla="*/ 59 h 64"/>
                <a:gd name="T56" fmla="*/ 5 w 66"/>
                <a:gd name="T57" fmla="*/ 59 h 64"/>
                <a:gd name="T58" fmla="*/ 3 w 66"/>
                <a:gd name="T59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" h="64">
                  <a:moveTo>
                    <a:pt x="0" y="56"/>
                  </a:moveTo>
                  <a:cubicBezTo>
                    <a:pt x="0" y="58"/>
                    <a:pt x="1" y="60"/>
                    <a:pt x="2" y="61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4" y="63"/>
                    <a:pt x="6" y="64"/>
                    <a:pt x="8" y="64"/>
                  </a:cubicBezTo>
                  <a:cubicBezTo>
                    <a:pt x="10" y="64"/>
                    <a:pt x="12" y="63"/>
                    <a:pt x="14" y="62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3" y="48"/>
                    <a:pt x="36" y="48"/>
                    <a:pt x="40" y="48"/>
                  </a:cubicBezTo>
                  <a:cubicBezTo>
                    <a:pt x="46" y="48"/>
                    <a:pt x="52" y="46"/>
                    <a:pt x="57" y="41"/>
                  </a:cubicBezTo>
                  <a:cubicBezTo>
                    <a:pt x="66" y="32"/>
                    <a:pt x="66" y="17"/>
                    <a:pt x="57" y="7"/>
                  </a:cubicBezTo>
                  <a:cubicBezTo>
                    <a:pt x="52" y="2"/>
                    <a:pt x="46" y="0"/>
                    <a:pt x="40" y="0"/>
                  </a:cubicBezTo>
                  <a:cubicBezTo>
                    <a:pt x="33" y="0"/>
                    <a:pt x="27" y="3"/>
                    <a:pt x="23" y="7"/>
                  </a:cubicBezTo>
                  <a:cubicBezTo>
                    <a:pt x="15" y="15"/>
                    <a:pt x="14" y="26"/>
                    <a:pt x="18" y="35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2"/>
                    <a:pt x="0" y="54"/>
                    <a:pt x="0" y="56"/>
                  </a:cubicBezTo>
                  <a:close/>
                  <a:moveTo>
                    <a:pt x="40" y="45"/>
                  </a:moveTo>
                  <a:cubicBezTo>
                    <a:pt x="34" y="45"/>
                    <a:pt x="29" y="43"/>
                    <a:pt x="25" y="39"/>
                  </a:cubicBezTo>
                  <a:cubicBezTo>
                    <a:pt x="17" y="31"/>
                    <a:pt x="17" y="18"/>
                    <a:pt x="25" y="9"/>
                  </a:cubicBezTo>
                  <a:cubicBezTo>
                    <a:pt x="29" y="6"/>
                    <a:pt x="34" y="3"/>
                    <a:pt x="40" y="3"/>
                  </a:cubicBezTo>
                  <a:cubicBezTo>
                    <a:pt x="45" y="3"/>
                    <a:pt x="51" y="5"/>
                    <a:pt x="55" y="9"/>
                  </a:cubicBezTo>
                  <a:cubicBezTo>
                    <a:pt x="63" y="18"/>
                    <a:pt x="63" y="31"/>
                    <a:pt x="55" y="39"/>
                  </a:cubicBezTo>
                  <a:cubicBezTo>
                    <a:pt x="51" y="43"/>
                    <a:pt x="45" y="45"/>
                    <a:pt x="40" y="45"/>
                  </a:cubicBezTo>
                  <a:close/>
                  <a:moveTo>
                    <a:pt x="3" y="56"/>
                  </a:moveTo>
                  <a:cubicBezTo>
                    <a:pt x="3" y="54"/>
                    <a:pt x="4" y="53"/>
                    <a:pt x="5" y="52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9"/>
                    <a:pt x="22" y="40"/>
                    <a:pt x="23" y="41"/>
                  </a:cubicBezTo>
                  <a:cubicBezTo>
                    <a:pt x="24" y="42"/>
                    <a:pt x="25" y="44"/>
                    <a:pt x="26" y="4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0" y="61"/>
                    <a:pt x="7" y="61"/>
                    <a:pt x="5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4" y="58"/>
                    <a:pt x="3" y="57"/>
                    <a:pt x="3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1446372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7" grpId="0" animBg="1"/>
      <p:bldP spid="3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3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4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2" name="กลุ่ม 331"/>
          <p:cNvGrpSpPr/>
          <p:nvPr/>
        </p:nvGrpSpPr>
        <p:grpSpPr>
          <a:xfrm>
            <a:off x="1341437" y="2843270"/>
            <a:ext cx="3254950" cy="2795530"/>
            <a:chOff x="15908338" y="6076950"/>
            <a:chExt cx="1192213" cy="1023938"/>
          </a:xfrm>
        </p:grpSpPr>
        <p:sp>
          <p:nvSpPr>
            <p:cNvPr id="333" name="Freeform 639"/>
            <p:cNvSpPr>
              <a:spLocks/>
            </p:cNvSpPr>
            <p:nvPr/>
          </p:nvSpPr>
          <p:spPr bwMode="auto">
            <a:xfrm>
              <a:off x="15908338" y="6076950"/>
              <a:ext cx="1192213" cy="1023938"/>
            </a:xfrm>
            <a:custGeom>
              <a:avLst/>
              <a:gdLst>
                <a:gd name="T0" fmla="*/ 106 w 106"/>
                <a:gd name="T1" fmla="*/ 82 h 91"/>
                <a:gd name="T2" fmla="*/ 96 w 106"/>
                <a:gd name="T3" fmla="*/ 91 h 91"/>
                <a:gd name="T4" fmla="*/ 9 w 106"/>
                <a:gd name="T5" fmla="*/ 91 h 91"/>
                <a:gd name="T6" fmla="*/ 0 w 106"/>
                <a:gd name="T7" fmla="*/ 82 h 91"/>
                <a:gd name="T8" fmla="*/ 0 w 106"/>
                <a:gd name="T9" fmla="*/ 9 h 91"/>
                <a:gd name="T10" fmla="*/ 9 w 106"/>
                <a:gd name="T11" fmla="*/ 0 h 91"/>
                <a:gd name="T12" fmla="*/ 96 w 106"/>
                <a:gd name="T13" fmla="*/ 0 h 91"/>
                <a:gd name="T14" fmla="*/ 106 w 106"/>
                <a:gd name="T15" fmla="*/ 9 h 91"/>
                <a:gd name="T16" fmla="*/ 106 w 106"/>
                <a:gd name="T17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91">
                  <a:moveTo>
                    <a:pt x="106" y="82"/>
                  </a:moveTo>
                  <a:cubicBezTo>
                    <a:pt x="106" y="87"/>
                    <a:pt x="101" y="91"/>
                    <a:pt x="96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4" y="91"/>
                    <a:pt x="0" y="87"/>
                    <a:pt x="0" y="8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0"/>
                    <a:pt x="106" y="4"/>
                    <a:pt x="106" y="9"/>
                  </a:cubicBezTo>
                  <a:lnTo>
                    <a:pt x="106" y="82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4" name="Rectangle 640"/>
            <p:cNvSpPr>
              <a:spLocks noChangeArrowheads="1"/>
            </p:cNvSpPr>
            <p:nvPr/>
          </p:nvSpPr>
          <p:spPr bwMode="auto">
            <a:xfrm>
              <a:off x="15908338" y="6223000"/>
              <a:ext cx="1192213" cy="123825"/>
            </a:xfrm>
            <a:prstGeom prst="rect">
              <a:avLst/>
            </a:prstGeom>
            <a:solidFill>
              <a:srgbClr val="366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5" name="Rectangle 641"/>
            <p:cNvSpPr>
              <a:spLocks noChangeArrowheads="1"/>
            </p:cNvSpPr>
            <p:nvPr/>
          </p:nvSpPr>
          <p:spPr bwMode="auto">
            <a:xfrm>
              <a:off x="16178213" y="6269038"/>
              <a:ext cx="5746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6" name="Rectangle 642"/>
            <p:cNvSpPr>
              <a:spLocks noChangeArrowheads="1"/>
            </p:cNvSpPr>
            <p:nvPr/>
          </p:nvSpPr>
          <p:spPr bwMode="auto">
            <a:xfrm>
              <a:off x="16775113" y="6269038"/>
              <a:ext cx="2698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7" name="Oval 643"/>
            <p:cNvSpPr>
              <a:spLocks noChangeArrowheads="1"/>
            </p:cNvSpPr>
            <p:nvPr/>
          </p:nvSpPr>
          <p:spPr bwMode="auto">
            <a:xfrm>
              <a:off x="15941676" y="6269038"/>
              <a:ext cx="46038" cy="33338"/>
            </a:xfrm>
            <a:prstGeom prst="ellipse">
              <a:avLst/>
            </a:prstGeom>
            <a:solidFill>
              <a:srgbClr val="497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8" name="Oval 644"/>
            <p:cNvSpPr>
              <a:spLocks noChangeArrowheads="1"/>
            </p:cNvSpPr>
            <p:nvPr/>
          </p:nvSpPr>
          <p:spPr bwMode="auto">
            <a:xfrm>
              <a:off x="15998826" y="6269038"/>
              <a:ext cx="33338" cy="33338"/>
            </a:xfrm>
            <a:prstGeom prst="ellipse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9" name="Oval 645"/>
            <p:cNvSpPr>
              <a:spLocks noChangeArrowheads="1"/>
            </p:cNvSpPr>
            <p:nvPr/>
          </p:nvSpPr>
          <p:spPr bwMode="auto">
            <a:xfrm>
              <a:off x="16043276" y="6269038"/>
              <a:ext cx="46038" cy="33338"/>
            </a:xfrm>
            <a:prstGeom prst="ellipse">
              <a:avLst/>
            </a:prstGeom>
            <a:solidFill>
              <a:srgbClr val="F8D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0" name="Rectangle 646"/>
            <p:cNvSpPr>
              <a:spLocks noChangeArrowheads="1"/>
            </p:cNvSpPr>
            <p:nvPr/>
          </p:nvSpPr>
          <p:spPr bwMode="auto">
            <a:xfrm>
              <a:off x="16032163" y="6751638"/>
              <a:ext cx="933450" cy="23813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1" name="Rectangle 647"/>
            <p:cNvSpPr>
              <a:spLocks noChangeArrowheads="1"/>
            </p:cNvSpPr>
            <p:nvPr/>
          </p:nvSpPr>
          <p:spPr bwMode="auto">
            <a:xfrm>
              <a:off x="16032163" y="678656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2" name="Rectangle 648"/>
            <p:cNvSpPr>
              <a:spLocks noChangeArrowheads="1"/>
            </p:cNvSpPr>
            <p:nvPr/>
          </p:nvSpPr>
          <p:spPr bwMode="auto">
            <a:xfrm>
              <a:off x="16032163" y="683101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8" name="Rectangle 649"/>
            <p:cNvSpPr>
              <a:spLocks noChangeArrowheads="1"/>
            </p:cNvSpPr>
            <p:nvPr/>
          </p:nvSpPr>
          <p:spPr bwMode="auto">
            <a:xfrm>
              <a:off x="16032163" y="687546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9" name="Rectangle 650"/>
            <p:cNvSpPr>
              <a:spLocks noChangeArrowheads="1"/>
            </p:cNvSpPr>
            <p:nvPr/>
          </p:nvSpPr>
          <p:spPr bwMode="auto">
            <a:xfrm>
              <a:off x="16032163" y="6910388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0" name="Rectangle 651"/>
            <p:cNvSpPr>
              <a:spLocks noChangeArrowheads="1"/>
            </p:cNvSpPr>
            <p:nvPr/>
          </p:nvSpPr>
          <p:spPr bwMode="auto">
            <a:xfrm>
              <a:off x="16032163" y="6954838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1" name="Rectangle 652"/>
            <p:cNvSpPr>
              <a:spLocks noChangeArrowheads="1"/>
            </p:cNvSpPr>
            <p:nvPr/>
          </p:nvSpPr>
          <p:spPr bwMode="auto">
            <a:xfrm>
              <a:off x="16032163" y="6999288"/>
              <a:ext cx="461963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2" name="Rectangle 653"/>
            <p:cNvSpPr>
              <a:spLocks noChangeArrowheads="1"/>
            </p:cNvSpPr>
            <p:nvPr/>
          </p:nvSpPr>
          <p:spPr bwMode="auto">
            <a:xfrm>
              <a:off x="16065501" y="6470650"/>
              <a:ext cx="68263" cy="180975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3" name="Rectangle 654"/>
            <p:cNvSpPr>
              <a:spLocks noChangeArrowheads="1"/>
            </p:cNvSpPr>
            <p:nvPr/>
          </p:nvSpPr>
          <p:spPr bwMode="auto">
            <a:xfrm>
              <a:off x="16189326" y="6516688"/>
              <a:ext cx="57150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4" name="Rectangle 655"/>
            <p:cNvSpPr>
              <a:spLocks noChangeArrowheads="1"/>
            </p:cNvSpPr>
            <p:nvPr/>
          </p:nvSpPr>
          <p:spPr bwMode="auto">
            <a:xfrm>
              <a:off x="16122651" y="6426200"/>
              <a:ext cx="66675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5" name="Rectangle 656"/>
            <p:cNvSpPr>
              <a:spLocks noChangeArrowheads="1"/>
            </p:cNvSpPr>
            <p:nvPr/>
          </p:nvSpPr>
          <p:spPr bwMode="auto">
            <a:xfrm>
              <a:off x="16054388" y="6684963"/>
              <a:ext cx="203200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6" name="Rectangle 657"/>
            <p:cNvSpPr>
              <a:spLocks noChangeArrowheads="1"/>
            </p:cNvSpPr>
            <p:nvPr/>
          </p:nvSpPr>
          <p:spPr bwMode="auto">
            <a:xfrm>
              <a:off x="16392526" y="6459538"/>
              <a:ext cx="55563" cy="192088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7" name="Rectangle 658"/>
            <p:cNvSpPr>
              <a:spLocks noChangeArrowheads="1"/>
            </p:cNvSpPr>
            <p:nvPr/>
          </p:nvSpPr>
          <p:spPr bwMode="auto">
            <a:xfrm>
              <a:off x="16505238" y="6516688"/>
              <a:ext cx="55563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8" name="Rectangle 659"/>
            <p:cNvSpPr>
              <a:spLocks noChangeArrowheads="1"/>
            </p:cNvSpPr>
            <p:nvPr/>
          </p:nvSpPr>
          <p:spPr bwMode="auto">
            <a:xfrm>
              <a:off x="16448088" y="6426200"/>
              <a:ext cx="57150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9" name="Rectangle 660"/>
            <p:cNvSpPr>
              <a:spLocks noChangeArrowheads="1"/>
            </p:cNvSpPr>
            <p:nvPr/>
          </p:nvSpPr>
          <p:spPr bwMode="auto">
            <a:xfrm>
              <a:off x="16370301" y="6673850"/>
              <a:ext cx="212725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0" name="Rectangle 661"/>
            <p:cNvSpPr>
              <a:spLocks noChangeArrowheads="1"/>
            </p:cNvSpPr>
            <p:nvPr/>
          </p:nvSpPr>
          <p:spPr bwMode="auto">
            <a:xfrm>
              <a:off x="16706851" y="6459538"/>
              <a:ext cx="68263" cy="192088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1" name="Rectangle 662"/>
            <p:cNvSpPr>
              <a:spLocks noChangeArrowheads="1"/>
            </p:cNvSpPr>
            <p:nvPr/>
          </p:nvSpPr>
          <p:spPr bwMode="auto">
            <a:xfrm>
              <a:off x="16830676" y="6516688"/>
              <a:ext cx="57150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2" name="Rectangle 663"/>
            <p:cNvSpPr>
              <a:spLocks noChangeArrowheads="1"/>
            </p:cNvSpPr>
            <p:nvPr/>
          </p:nvSpPr>
          <p:spPr bwMode="auto">
            <a:xfrm>
              <a:off x="16775113" y="6426200"/>
              <a:ext cx="55563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3" name="Rectangle 664"/>
            <p:cNvSpPr>
              <a:spLocks noChangeArrowheads="1"/>
            </p:cNvSpPr>
            <p:nvPr/>
          </p:nvSpPr>
          <p:spPr bwMode="auto">
            <a:xfrm>
              <a:off x="16695738" y="6673850"/>
              <a:ext cx="203200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464" name="กลุ่ม 463"/>
          <p:cNvGrpSpPr/>
          <p:nvPr/>
        </p:nvGrpSpPr>
        <p:grpSpPr>
          <a:xfrm>
            <a:off x="7027163" y="5468756"/>
            <a:ext cx="1735437" cy="1473611"/>
            <a:chOff x="14952663" y="6415088"/>
            <a:chExt cx="820738" cy="696913"/>
          </a:xfrm>
        </p:grpSpPr>
        <p:sp>
          <p:nvSpPr>
            <p:cNvPr id="465" name="Freeform 665"/>
            <p:cNvSpPr>
              <a:spLocks/>
            </p:cNvSpPr>
            <p:nvPr/>
          </p:nvSpPr>
          <p:spPr bwMode="auto">
            <a:xfrm>
              <a:off x="14952663" y="6415088"/>
              <a:ext cx="820738" cy="696913"/>
            </a:xfrm>
            <a:custGeom>
              <a:avLst/>
              <a:gdLst>
                <a:gd name="T0" fmla="*/ 73 w 73"/>
                <a:gd name="T1" fmla="*/ 56 h 62"/>
                <a:gd name="T2" fmla="*/ 67 w 73"/>
                <a:gd name="T3" fmla="*/ 62 h 62"/>
                <a:gd name="T4" fmla="*/ 6 w 73"/>
                <a:gd name="T5" fmla="*/ 62 h 62"/>
                <a:gd name="T6" fmla="*/ 0 w 73"/>
                <a:gd name="T7" fmla="*/ 56 h 62"/>
                <a:gd name="T8" fmla="*/ 0 w 73"/>
                <a:gd name="T9" fmla="*/ 6 h 62"/>
                <a:gd name="T10" fmla="*/ 6 w 73"/>
                <a:gd name="T11" fmla="*/ 0 h 62"/>
                <a:gd name="T12" fmla="*/ 67 w 73"/>
                <a:gd name="T13" fmla="*/ 0 h 62"/>
                <a:gd name="T14" fmla="*/ 73 w 73"/>
                <a:gd name="T15" fmla="*/ 6 h 62"/>
                <a:gd name="T16" fmla="*/ 73 w 73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62">
                  <a:moveTo>
                    <a:pt x="73" y="56"/>
                  </a:moveTo>
                  <a:cubicBezTo>
                    <a:pt x="73" y="59"/>
                    <a:pt x="70" y="62"/>
                    <a:pt x="67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3" y="62"/>
                    <a:pt x="0" y="59"/>
                    <a:pt x="0" y="5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3"/>
                    <a:pt x="73" y="6"/>
                  </a:cubicBezTo>
                  <a:lnTo>
                    <a:pt x="73" y="56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6" name="Rectangle 666"/>
            <p:cNvSpPr>
              <a:spLocks noChangeArrowheads="1"/>
            </p:cNvSpPr>
            <p:nvPr/>
          </p:nvSpPr>
          <p:spPr bwMode="auto">
            <a:xfrm>
              <a:off x="14963776" y="6503988"/>
              <a:ext cx="809625" cy="90488"/>
            </a:xfrm>
            <a:prstGeom prst="rect">
              <a:avLst/>
            </a:prstGeom>
            <a:solidFill>
              <a:srgbClr val="366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7" name="Rectangle 667"/>
            <p:cNvSpPr>
              <a:spLocks noChangeArrowheads="1"/>
            </p:cNvSpPr>
            <p:nvPr/>
          </p:nvSpPr>
          <p:spPr bwMode="auto">
            <a:xfrm>
              <a:off x="15143163" y="6550025"/>
              <a:ext cx="393700" cy="11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8" name="Rectangle 668"/>
            <p:cNvSpPr>
              <a:spLocks noChangeArrowheads="1"/>
            </p:cNvSpPr>
            <p:nvPr/>
          </p:nvSpPr>
          <p:spPr bwMode="auto">
            <a:xfrm>
              <a:off x="15547976" y="6550025"/>
              <a:ext cx="192088" cy="11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9" name="Oval 669"/>
            <p:cNvSpPr>
              <a:spLocks noChangeArrowheads="1"/>
            </p:cNvSpPr>
            <p:nvPr/>
          </p:nvSpPr>
          <p:spPr bwMode="auto">
            <a:xfrm>
              <a:off x="14986001" y="6538913"/>
              <a:ext cx="22225" cy="33338"/>
            </a:xfrm>
            <a:prstGeom prst="ellipse">
              <a:avLst/>
            </a:prstGeom>
            <a:solidFill>
              <a:srgbClr val="497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0" name="Oval 670"/>
            <p:cNvSpPr>
              <a:spLocks noChangeArrowheads="1"/>
            </p:cNvSpPr>
            <p:nvPr/>
          </p:nvSpPr>
          <p:spPr bwMode="auto">
            <a:xfrm>
              <a:off x="15019338" y="6538913"/>
              <a:ext cx="23813" cy="33338"/>
            </a:xfrm>
            <a:prstGeom prst="ellipse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1" name="Oval 671"/>
            <p:cNvSpPr>
              <a:spLocks noChangeArrowheads="1"/>
            </p:cNvSpPr>
            <p:nvPr/>
          </p:nvSpPr>
          <p:spPr bwMode="auto">
            <a:xfrm>
              <a:off x="15054263" y="6538913"/>
              <a:ext cx="22225" cy="33338"/>
            </a:xfrm>
            <a:prstGeom prst="ellipse">
              <a:avLst/>
            </a:prstGeom>
            <a:solidFill>
              <a:srgbClr val="F8D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2" name="Rectangle 672"/>
            <p:cNvSpPr>
              <a:spLocks noChangeArrowheads="1"/>
            </p:cNvSpPr>
            <p:nvPr/>
          </p:nvSpPr>
          <p:spPr bwMode="auto">
            <a:xfrm>
              <a:off x="15043151" y="6864350"/>
              <a:ext cx="641350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3" name="Rectangle 673"/>
            <p:cNvSpPr>
              <a:spLocks noChangeArrowheads="1"/>
            </p:cNvSpPr>
            <p:nvPr/>
          </p:nvSpPr>
          <p:spPr bwMode="auto">
            <a:xfrm>
              <a:off x="15043151" y="6897688"/>
              <a:ext cx="641350" cy="12700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4" name="Rectangle 674"/>
            <p:cNvSpPr>
              <a:spLocks noChangeArrowheads="1"/>
            </p:cNvSpPr>
            <p:nvPr/>
          </p:nvSpPr>
          <p:spPr bwMode="auto">
            <a:xfrm>
              <a:off x="15043151" y="6932613"/>
              <a:ext cx="641350" cy="111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5" name="Rectangle 675"/>
            <p:cNvSpPr>
              <a:spLocks noChangeArrowheads="1"/>
            </p:cNvSpPr>
            <p:nvPr/>
          </p:nvSpPr>
          <p:spPr bwMode="auto">
            <a:xfrm>
              <a:off x="15043151" y="6954838"/>
              <a:ext cx="641350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6" name="Rectangle 676"/>
            <p:cNvSpPr>
              <a:spLocks noChangeArrowheads="1"/>
            </p:cNvSpPr>
            <p:nvPr/>
          </p:nvSpPr>
          <p:spPr bwMode="auto">
            <a:xfrm>
              <a:off x="15043151" y="6988175"/>
              <a:ext cx="641350" cy="111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7" name="Rectangle 677"/>
            <p:cNvSpPr>
              <a:spLocks noChangeArrowheads="1"/>
            </p:cNvSpPr>
            <p:nvPr/>
          </p:nvSpPr>
          <p:spPr bwMode="auto">
            <a:xfrm>
              <a:off x="15043151" y="7010400"/>
              <a:ext cx="641350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8" name="Rectangle 678"/>
            <p:cNvSpPr>
              <a:spLocks noChangeArrowheads="1"/>
            </p:cNvSpPr>
            <p:nvPr/>
          </p:nvSpPr>
          <p:spPr bwMode="auto">
            <a:xfrm>
              <a:off x="15043151" y="7045325"/>
              <a:ext cx="314325" cy="111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9" name="Rectangle 679"/>
            <p:cNvSpPr>
              <a:spLocks noChangeArrowheads="1"/>
            </p:cNvSpPr>
            <p:nvPr/>
          </p:nvSpPr>
          <p:spPr bwMode="auto">
            <a:xfrm>
              <a:off x="15065376" y="6638925"/>
              <a:ext cx="236538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0" name="Rectangle 680"/>
            <p:cNvSpPr>
              <a:spLocks noChangeArrowheads="1"/>
            </p:cNvSpPr>
            <p:nvPr/>
          </p:nvSpPr>
          <p:spPr bwMode="auto">
            <a:xfrm>
              <a:off x="15065376" y="6673850"/>
              <a:ext cx="236538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1" name="Rectangle 681"/>
            <p:cNvSpPr>
              <a:spLocks noChangeArrowheads="1"/>
            </p:cNvSpPr>
            <p:nvPr/>
          </p:nvSpPr>
          <p:spPr bwMode="auto">
            <a:xfrm>
              <a:off x="15065376" y="6718300"/>
              <a:ext cx="236538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2" name="Rectangle 682"/>
            <p:cNvSpPr>
              <a:spLocks noChangeArrowheads="1"/>
            </p:cNvSpPr>
            <p:nvPr/>
          </p:nvSpPr>
          <p:spPr bwMode="auto">
            <a:xfrm>
              <a:off x="15065376" y="6762750"/>
              <a:ext cx="236538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3" name="Rectangle 683"/>
            <p:cNvSpPr>
              <a:spLocks noChangeArrowheads="1"/>
            </p:cNvSpPr>
            <p:nvPr/>
          </p:nvSpPr>
          <p:spPr bwMode="auto">
            <a:xfrm>
              <a:off x="15065376" y="6797675"/>
              <a:ext cx="123825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4" name="Rectangle 684"/>
            <p:cNvSpPr>
              <a:spLocks noChangeArrowheads="1"/>
            </p:cNvSpPr>
            <p:nvPr/>
          </p:nvSpPr>
          <p:spPr bwMode="auto">
            <a:xfrm>
              <a:off x="15425738" y="6627813"/>
              <a:ext cx="234950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4" name="Rectangle 685"/>
            <p:cNvSpPr>
              <a:spLocks noChangeArrowheads="1"/>
            </p:cNvSpPr>
            <p:nvPr/>
          </p:nvSpPr>
          <p:spPr bwMode="auto">
            <a:xfrm>
              <a:off x="15425738" y="6673850"/>
              <a:ext cx="234950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5" name="Rectangle 686"/>
            <p:cNvSpPr>
              <a:spLocks noChangeArrowheads="1"/>
            </p:cNvSpPr>
            <p:nvPr/>
          </p:nvSpPr>
          <p:spPr bwMode="auto">
            <a:xfrm>
              <a:off x="15425738" y="6718300"/>
              <a:ext cx="234950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6" name="Rectangle 687"/>
            <p:cNvSpPr>
              <a:spLocks noChangeArrowheads="1"/>
            </p:cNvSpPr>
            <p:nvPr/>
          </p:nvSpPr>
          <p:spPr bwMode="auto">
            <a:xfrm>
              <a:off x="15425738" y="6751638"/>
              <a:ext cx="234950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7" name="Rectangle 688"/>
            <p:cNvSpPr>
              <a:spLocks noChangeArrowheads="1"/>
            </p:cNvSpPr>
            <p:nvPr/>
          </p:nvSpPr>
          <p:spPr bwMode="auto">
            <a:xfrm>
              <a:off x="15425738" y="6797675"/>
              <a:ext cx="122238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48" name="กลุ่ม 547"/>
          <p:cNvGrpSpPr/>
          <p:nvPr/>
        </p:nvGrpSpPr>
        <p:grpSpPr>
          <a:xfrm>
            <a:off x="2447552" y="2970602"/>
            <a:ext cx="6220764" cy="9068998"/>
            <a:chOff x="15331768" y="952475"/>
            <a:chExt cx="696913" cy="1016001"/>
          </a:xfrm>
        </p:grpSpPr>
        <p:sp>
          <p:nvSpPr>
            <p:cNvPr id="549" name="Freeform 90"/>
            <p:cNvSpPr>
              <a:spLocks/>
            </p:cNvSpPr>
            <p:nvPr/>
          </p:nvSpPr>
          <p:spPr bwMode="auto">
            <a:xfrm>
              <a:off x="15484168" y="1349350"/>
              <a:ext cx="385763" cy="185738"/>
            </a:xfrm>
            <a:custGeom>
              <a:avLst/>
              <a:gdLst>
                <a:gd name="T0" fmla="*/ 77 w 116"/>
                <a:gd name="T1" fmla="*/ 23 h 56"/>
                <a:gd name="T2" fmla="*/ 76 w 116"/>
                <a:gd name="T3" fmla="*/ 22 h 56"/>
                <a:gd name="T4" fmla="*/ 76 w 116"/>
                <a:gd name="T5" fmla="*/ 21 h 56"/>
                <a:gd name="T6" fmla="*/ 76 w 116"/>
                <a:gd name="T7" fmla="*/ 20 h 56"/>
                <a:gd name="T8" fmla="*/ 74 w 116"/>
                <a:gd name="T9" fmla="*/ 0 h 56"/>
                <a:gd name="T10" fmla="*/ 58 w 116"/>
                <a:gd name="T11" fmla="*/ 0 h 56"/>
                <a:gd name="T12" fmla="*/ 42 w 116"/>
                <a:gd name="T13" fmla="*/ 0 h 56"/>
                <a:gd name="T14" fmla="*/ 40 w 116"/>
                <a:gd name="T15" fmla="*/ 20 h 56"/>
                <a:gd name="T16" fmla="*/ 40 w 116"/>
                <a:gd name="T17" fmla="*/ 21 h 56"/>
                <a:gd name="T18" fmla="*/ 39 w 116"/>
                <a:gd name="T19" fmla="*/ 22 h 56"/>
                <a:gd name="T20" fmla="*/ 39 w 116"/>
                <a:gd name="T21" fmla="*/ 23 h 56"/>
                <a:gd name="T22" fmla="*/ 0 w 116"/>
                <a:gd name="T23" fmla="*/ 43 h 56"/>
                <a:gd name="T24" fmla="*/ 116 w 116"/>
                <a:gd name="T25" fmla="*/ 43 h 56"/>
                <a:gd name="T26" fmla="*/ 77 w 116"/>
                <a:gd name="T27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56">
                  <a:moveTo>
                    <a:pt x="77" y="23"/>
                  </a:moveTo>
                  <a:cubicBezTo>
                    <a:pt x="77" y="23"/>
                    <a:pt x="77" y="23"/>
                    <a:pt x="76" y="22"/>
                  </a:cubicBezTo>
                  <a:cubicBezTo>
                    <a:pt x="76" y="22"/>
                    <a:pt x="76" y="22"/>
                    <a:pt x="76" y="21"/>
                  </a:cubicBezTo>
                  <a:cubicBezTo>
                    <a:pt x="76" y="21"/>
                    <a:pt x="76" y="21"/>
                    <a:pt x="76" y="20"/>
                  </a:cubicBezTo>
                  <a:cubicBezTo>
                    <a:pt x="74" y="14"/>
                    <a:pt x="74" y="3"/>
                    <a:pt x="74" y="0"/>
                  </a:cubicBezTo>
                  <a:cubicBezTo>
                    <a:pt x="74" y="0"/>
                    <a:pt x="66" y="0"/>
                    <a:pt x="58" y="0"/>
                  </a:cubicBezTo>
                  <a:cubicBezTo>
                    <a:pt x="50" y="0"/>
                    <a:pt x="42" y="0"/>
                    <a:pt x="42" y="0"/>
                  </a:cubicBezTo>
                  <a:cubicBezTo>
                    <a:pt x="42" y="3"/>
                    <a:pt x="42" y="14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6" y="26"/>
                    <a:pt x="4" y="35"/>
                    <a:pt x="0" y="43"/>
                  </a:cubicBezTo>
                  <a:cubicBezTo>
                    <a:pt x="3" y="56"/>
                    <a:pt x="112" y="56"/>
                    <a:pt x="116" y="43"/>
                  </a:cubicBezTo>
                  <a:cubicBezTo>
                    <a:pt x="112" y="35"/>
                    <a:pt x="80" y="26"/>
                    <a:pt x="77" y="23"/>
                  </a:cubicBezTo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0" name="Freeform 91"/>
            <p:cNvSpPr>
              <a:spLocks/>
            </p:cNvSpPr>
            <p:nvPr/>
          </p:nvSpPr>
          <p:spPr bwMode="auto">
            <a:xfrm>
              <a:off x="15620693" y="1349350"/>
              <a:ext cx="249238" cy="152400"/>
            </a:xfrm>
            <a:custGeom>
              <a:avLst/>
              <a:gdLst>
                <a:gd name="T0" fmla="*/ 75 w 75"/>
                <a:gd name="T1" fmla="*/ 42 h 46"/>
                <a:gd name="T2" fmla="*/ 36 w 75"/>
                <a:gd name="T3" fmla="*/ 23 h 46"/>
                <a:gd name="T4" fmla="*/ 35 w 75"/>
                <a:gd name="T5" fmla="*/ 22 h 46"/>
                <a:gd name="T6" fmla="*/ 35 w 75"/>
                <a:gd name="T7" fmla="*/ 21 h 46"/>
                <a:gd name="T8" fmla="*/ 35 w 75"/>
                <a:gd name="T9" fmla="*/ 20 h 46"/>
                <a:gd name="T10" fmla="*/ 33 w 75"/>
                <a:gd name="T11" fmla="*/ 0 h 46"/>
                <a:gd name="T12" fmla="*/ 17 w 75"/>
                <a:gd name="T13" fmla="*/ 0 h 46"/>
                <a:gd name="T14" fmla="*/ 1 w 75"/>
                <a:gd name="T15" fmla="*/ 0 h 46"/>
                <a:gd name="T16" fmla="*/ 0 w 75"/>
                <a:gd name="T17" fmla="*/ 18 h 46"/>
                <a:gd name="T18" fmla="*/ 71 w 75"/>
                <a:gd name="T19" fmla="*/ 46 h 46"/>
                <a:gd name="T20" fmla="*/ 75 w 75"/>
                <a:gd name="T2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46">
                  <a:moveTo>
                    <a:pt x="75" y="42"/>
                  </a:moveTo>
                  <a:cubicBezTo>
                    <a:pt x="71" y="35"/>
                    <a:pt x="39" y="26"/>
                    <a:pt x="36" y="23"/>
                  </a:cubicBezTo>
                  <a:cubicBezTo>
                    <a:pt x="36" y="23"/>
                    <a:pt x="36" y="23"/>
                    <a:pt x="35" y="22"/>
                  </a:cubicBezTo>
                  <a:cubicBezTo>
                    <a:pt x="35" y="22"/>
                    <a:pt x="35" y="22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4"/>
                    <a:pt x="33" y="3"/>
                    <a:pt x="33" y="0"/>
                  </a:cubicBezTo>
                  <a:cubicBezTo>
                    <a:pt x="33" y="0"/>
                    <a:pt x="25" y="0"/>
                    <a:pt x="17" y="0"/>
                  </a:cubicBezTo>
                  <a:cubicBezTo>
                    <a:pt x="9" y="0"/>
                    <a:pt x="1" y="0"/>
                    <a:pt x="1" y="0"/>
                  </a:cubicBezTo>
                  <a:cubicBezTo>
                    <a:pt x="1" y="3"/>
                    <a:pt x="1" y="12"/>
                    <a:pt x="0" y="18"/>
                  </a:cubicBezTo>
                  <a:cubicBezTo>
                    <a:pt x="1" y="18"/>
                    <a:pt x="47" y="38"/>
                    <a:pt x="71" y="46"/>
                  </a:cubicBezTo>
                  <a:cubicBezTo>
                    <a:pt x="73" y="45"/>
                    <a:pt x="74" y="43"/>
                    <a:pt x="75" y="42"/>
                  </a:cubicBezTo>
                </a:path>
              </a:pathLst>
            </a:custGeom>
            <a:solidFill>
              <a:srgbClr val="F7B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1" name="Freeform 92"/>
            <p:cNvSpPr>
              <a:spLocks noEditPoints="1"/>
            </p:cNvSpPr>
            <p:nvPr/>
          </p:nvSpPr>
          <p:spPr bwMode="auto">
            <a:xfrm>
              <a:off x="15346056" y="1412850"/>
              <a:ext cx="668338" cy="496888"/>
            </a:xfrm>
            <a:custGeom>
              <a:avLst/>
              <a:gdLst>
                <a:gd name="T0" fmla="*/ 196 w 202"/>
                <a:gd name="T1" fmla="*/ 88 h 150"/>
                <a:gd name="T2" fmla="*/ 157 w 202"/>
                <a:gd name="T3" fmla="*/ 18 h 150"/>
                <a:gd name="T4" fmla="*/ 126 w 202"/>
                <a:gd name="T5" fmla="*/ 7 h 150"/>
                <a:gd name="T6" fmla="*/ 122 w 202"/>
                <a:gd name="T7" fmla="*/ 6 h 150"/>
                <a:gd name="T8" fmla="*/ 118 w 202"/>
                <a:gd name="T9" fmla="*/ 1 h 150"/>
                <a:gd name="T10" fmla="*/ 113 w 202"/>
                <a:gd name="T11" fmla="*/ 14 h 150"/>
                <a:gd name="T12" fmla="*/ 99 w 202"/>
                <a:gd name="T13" fmla="*/ 28 h 150"/>
                <a:gd name="T14" fmla="*/ 98 w 202"/>
                <a:gd name="T15" fmla="*/ 35 h 150"/>
                <a:gd name="T16" fmla="*/ 96 w 202"/>
                <a:gd name="T17" fmla="*/ 25 h 150"/>
                <a:gd name="T18" fmla="*/ 92 w 202"/>
                <a:gd name="T19" fmla="*/ 18 h 150"/>
                <a:gd name="T20" fmla="*/ 81 w 202"/>
                <a:gd name="T21" fmla="*/ 6 h 150"/>
                <a:gd name="T22" fmla="*/ 81 w 202"/>
                <a:gd name="T23" fmla="*/ 1 h 150"/>
                <a:gd name="T24" fmla="*/ 82 w 202"/>
                <a:gd name="T25" fmla="*/ 0 h 150"/>
                <a:gd name="T26" fmla="*/ 78 w 202"/>
                <a:gd name="T27" fmla="*/ 5 h 150"/>
                <a:gd name="T28" fmla="*/ 72 w 202"/>
                <a:gd name="T29" fmla="*/ 7 h 150"/>
                <a:gd name="T30" fmla="*/ 42 w 202"/>
                <a:gd name="T31" fmla="*/ 19 h 150"/>
                <a:gd name="T32" fmla="*/ 42 w 202"/>
                <a:gd name="T33" fmla="*/ 19 h 150"/>
                <a:gd name="T34" fmla="*/ 0 w 202"/>
                <a:gd name="T35" fmla="*/ 119 h 150"/>
                <a:gd name="T36" fmla="*/ 28 w 202"/>
                <a:gd name="T37" fmla="*/ 139 h 150"/>
                <a:gd name="T38" fmla="*/ 48 w 202"/>
                <a:gd name="T39" fmla="*/ 69 h 150"/>
                <a:gd name="T40" fmla="*/ 42 w 202"/>
                <a:gd name="T41" fmla="*/ 141 h 150"/>
                <a:gd name="T42" fmla="*/ 100 w 202"/>
                <a:gd name="T43" fmla="*/ 142 h 150"/>
                <a:gd name="T44" fmla="*/ 100 w 202"/>
                <a:gd name="T45" fmla="*/ 142 h 150"/>
                <a:gd name="T46" fmla="*/ 134 w 202"/>
                <a:gd name="T47" fmla="*/ 141 h 150"/>
                <a:gd name="T48" fmla="*/ 134 w 202"/>
                <a:gd name="T49" fmla="*/ 142 h 150"/>
                <a:gd name="T50" fmla="*/ 200 w 202"/>
                <a:gd name="T51" fmla="*/ 129 h 150"/>
                <a:gd name="T52" fmla="*/ 196 w 202"/>
                <a:gd name="T53" fmla="*/ 88 h 150"/>
                <a:gd name="T54" fmla="*/ 169 w 202"/>
                <a:gd name="T55" fmla="*/ 111 h 150"/>
                <a:gd name="T56" fmla="*/ 158 w 202"/>
                <a:gd name="T57" fmla="*/ 114 h 150"/>
                <a:gd name="T58" fmla="*/ 158 w 202"/>
                <a:gd name="T59" fmla="*/ 85 h 150"/>
                <a:gd name="T60" fmla="*/ 158 w 202"/>
                <a:gd name="T61" fmla="*/ 84 h 150"/>
                <a:gd name="T62" fmla="*/ 161 w 202"/>
                <a:gd name="T63" fmla="*/ 88 h 150"/>
                <a:gd name="T64" fmla="*/ 170 w 202"/>
                <a:gd name="T65" fmla="*/ 107 h 150"/>
                <a:gd name="T66" fmla="*/ 169 w 202"/>
                <a:gd name="T67" fmla="*/ 1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2" h="150">
                  <a:moveTo>
                    <a:pt x="196" y="88"/>
                  </a:moveTo>
                  <a:cubicBezTo>
                    <a:pt x="181" y="32"/>
                    <a:pt x="157" y="18"/>
                    <a:pt x="157" y="18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24" y="6"/>
                    <a:pt x="122" y="6"/>
                    <a:pt x="122" y="6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"/>
                    <a:pt x="123" y="8"/>
                    <a:pt x="113" y="14"/>
                  </a:cubicBezTo>
                  <a:cubicBezTo>
                    <a:pt x="103" y="21"/>
                    <a:pt x="100" y="23"/>
                    <a:pt x="99" y="28"/>
                  </a:cubicBezTo>
                  <a:cubicBezTo>
                    <a:pt x="98" y="33"/>
                    <a:pt x="98" y="35"/>
                    <a:pt x="98" y="3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5"/>
                    <a:pt x="95" y="20"/>
                    <a:pt x="92" y="18"/>
                  </a:cubicBezTo>
                  <a:cubicBezTo>
                    <a:pt x="88" y="16"/>
                    <a:pt x="82" y="9"/>
                    <a:pt x="81" y="6"/>
                  </a:cubicBezTo>
                  <a:cubicBezTo>
                    <a:pt x="80" y="2"/>
                    <a:pt x="81" y="1"/>
                    <a:pt x="81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5"/>
                    <a:pt x="76" y="6"/>
                    <a:pt x="72" y="7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0" y="21"/>
                    <a:pt x="9" y="41"/>
                    <a:pt x="0" y="119"/>
                  </a:cubicBezTo>
                  <a:cubicBezTo>
                    <a:pt x="5" y="135"/>
                    <a:pt x="28" y="139"/>
                    <a:pt x="28" y="139"/>
                  </a:cubicBezTo>
                  <a:cubicBezTo>
                    <a:pt x="31" y="138"/>
                    <a:pt x="42" y="98"/>
                    <a:pt x="48" y="69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2"/>
                    <a:pt x="183" y="150"/>
                    <a:pt x="200" y="129"/>
                  </a:cubicBezTo>
                  <a:cubicBezTo>
                    <a:pt x="202" y="126"/>
                    <a:pt x="201" y="108"/>
                    <a:pt x="196" y="88"/>
                  </a:cubicBezTo>
                  <a:close/>
                  <a:moveTo>
                    <a:pt x="169" y="111"/>
                  </a:moveTo>
                  <a:cubicBezTo>
                    <a:pt x="169" y="111"/>
                    <a:pt x="164" y="112"/>
                    <a:pt x="158" y="114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61" y="88"/>
                    <a:pt x="161" y="88"/>
                    <a:pt x="161" y="88"/>
                  </a:cubicBezTo>
                  <a:cubicBezTo>
                    <a:pt x="170" y="107"/>
                    <a:pt x="170" y="107"/>
                    <a:pt x="170" y="107"/>
                  </a:cubicBezTo>
                  <a:lnTo>
                    <a:pt x="169" y="111"/>
                  </a:lnTo>
                  <a:close/>
                </a:path>
              </a:pathLst>
            </a:custGeom>
            <a:solidFill>
              <a:srgbClr val="FC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2" name="Freeform 93"/>
            <p:cNvSpPr>
              <a:spLocks/>
            </p:cNvSpPr>
            <p:nvPr/>
          </p:nvSpPr>
          <p:spPr bwMode="auto">
            <a:xfrm>
              <a:off x="15614343" y="1412850"/>
              <a:ext cx="3175" cy="635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1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3" name="Freeform 94"/>
            <p:cNvSpPr>
              <a:spLocks/>
            </p:cNvSpPr>
            <p:nvPr/>
          </p:nvSpPr>
          <p:spPr bwMode="auto">
            <a:xfrm>
              <a:off x="15696893" y="1416025"/>
              <a:ext cx="73025" cy="95250"/>
            </a:xfrm>
            <a:custGeom>
              <a:avLst/>
              <a:gdLst>
                <a:gd name="T0" fmla="*/ 12 w 22"/>
                <a:gd name="T1" fmla="*/ 0 h 29"/>
                <a:gd name="T2" fmla="*/ 22 w 22"/>
                <a:gd name="T3" fmla="*/ 7 h 29"/>
                <a:gd name="T4" fmla="*/ 13 w 22"/>
                <a:gd name="T5" fmla="*/ 29 h 29"/>
                <a:gd name="T6" fmla="*/ 0 w 22"/>
                <a:gd name="T7" fmla="*/ 18 h 29"/>
                <a:gd name="T8" fmla="*/ 13 w 22"/>
                <a:gd name="T9" fmla="*/ 5 h 29"/>
                <a:gd name="T10" fmla="*/ 12 w 22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9">
                  <a:moveTo>
                    <a:pt x="12" y="0"/>
                  </a:moveTo>
                  <a:cubicBezTo>
                    <a:pt x="12" y="0"/>
                    <a:pt x="20" y="6"/>
                    <a:pt x="22" y="7"/>
                  </a:cubicBezTo>
                  <a:cubicBezTo>
                    <a:pt x="21" y="12"/>
                    <a:pt x="17" y="24"/>
                    <a:pt x="13" y="29"/>
                  </a:cubicBezTo>
                  <a:cubicBezTo>
                    <a:pt x="10" y="24"/>
                    <a:pt x="1" y="16"/>
                    <a:pt x="0" y="18"/>
                  </a:cubicBezTo>
                  <a:cubicBezTo>
                    <a:pt x="0" y="18"/>
                    <a:pt x="13" y="10"/>
                    <a:pt x="13" y="5"/>
                  </a:cubicBezTo>
                  <a:cubicBezTo>
                    <a:pt x="13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4" name="Freeform 95"/>
            <p:cNvSpPr>
              <a:spLocks/>
            </p:cNvSpPr>
            <p:nvPr/>
          </p:nvSpPr>
          <p:spPr bwMode="auto">
            <a:xfrm>
              <a:off x="15617518" y="1477938"/>
              <a:ext cx="115888" cy="328613"/>
            </a:xfrm>
            <a:custGeom>
              <a:avLst/>
              <a:gdLst>
                <a:gd name="T0" fmla="*/ 27 w 35"/>
                <a:gd name="T1" fmla="*/ 11 h 99"/>
                <a:gd name="T2" fmla="*/ 35 w 35"/>
                <a:gd name="T3" fmla="*/ 5 h 99"/>
                <a:gd name="T4" fmla="*/ 34 w 35"/>
                <a:gd name="T5" fmla="*/ 3 h 99"/>
                <a:gd name="T6" fmla="*/ 27 w 35"/>
                <a:gd name="T7" fmla="*/ 0 h 99"/>
                <a:gd name="T8" fmla="*/ 21 w 35"/>
                <a:gd name="T9" fmla="*/ 7 h 99"/>
                <a:gd name="T10" fmla="*/ 11 w 35"/>
                <a:gd name="T11" fmla="*/ 7 h 99"/>
                <a:gd name="T12" fmla="*/ 6 w 35"/>
                <a:gd name="T13" fmla="*/ 0 h 99"/>
                <a:gd name="T14" fmla="*/ 1 w 35"/>
                <a:gd name="T15" fmla="*/ 4 h 99"/>
                <a:gd name="T16" fmla="*/ 0 w 35"/>
                <a:gd name="T17" fmla="*/ 6 h 99"/>
                <a:gd name="T18" fmla="*/ 9 w 35"/>
                <a:gd name="T19" fmla="*/ 12 h 99"/>
                <a:gd name="T20" fmla="*/ 11 w 35"/>
                <a:gd name="T21" fmla="*/ 22 h 99"/>
                <a:gd name="T22" fmla="*/ 3 w 35"/>
                <a:gd name="T23" fmla="*/ 81 h 99"/>
                <a:gd name="T24" fmla="*/ 18 w 35"/>
                <a:gd name="T25" fmla="*/ 98 h 99"/>
                <a:gd name="T26" fmla="*/ 18 w 35"/>
                <a:gd name="T27" fmla="*/ 99 h 99"/>
                <a:gd name="T28" fmla="*/ 31 w 35"/>
                <a:gd name="T29" fmla="*/ 80 h 99"/>
                <a:gd name="T30" fmla="*/ 21 w 35"/>
                <a:gd name="T31" fmla="*/ 22 h 99"/>
                <a:gd name="T32" fmla="*/ 27 w 35"/>
                <a:gd name="T33" fmla="*/ 1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99">
                  <a:moveTo>
                    <a:pt x="27" y="11"/>
                  </a:moveTo>
                  <a:cubicBezTo>
                    <a:pt x="29" y="11"/>
                    <a:pt x="35" y="5"/>
                    <a:pt x="35" y="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1" y="1"/>
                    <a:pt x="27" y="0"/>
                  </a:cubicBezTo>
                  <a:cubicBezTo>
                    <a:pt x="26" y="1"/>
                    <a:pt x="21" y="7"/>
                    <a:pt x="2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7" y="1"/>
                    <a:pt x="6" y="0"/>
                  </a:cubicBezTo>
                  <a:cubicBezTo>
                    <a:pt x="4" y="0"/>
                    <a:pt x="1" y="4"/>
                    <a:pt x="1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6" y="10"/>
                    <a:pt x="9" y="1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7" y="11"/>
                  </a:lnTo>
                  <a:close/>
                </a:path>
              </a:pathLst>
            </a:custGeom>
            <a:solidFill>
              <a:srgbClr val="3C64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5" name="Freeform 96"/>
            <p:cNvSpPr>
              <a:spLocks/>
            </p:cNvSpPr>
            <p:nvPr/>
          </p:nvSpPr>
          <p:spPr bwMode="auto">
            <a:xfrm>
              <a:off x="15584181" y="1412850"/>
              <a:ext cx="69850" cy="98425"/>
            </a:xfrm>
            <a:custGeom>
              <a:avLst/>
              <a:gdLst>
                <a:gd name="T0" fmla="*/ 10 w 21"/>
                <a:gd name="T1" fmla="*/ 0 h 30"/>
                <a:gd name="T2" fmla="*/ 0 w 21"/>
                <a:gd name="T3" fmla="*/ 8 h 30"/>
                <a:gd name="T4" fmla="*/ 9 w 21"/>
                <a:gd name="T5" fmla="*/ 30 h 30"/>
                <a:gd name="T6" fmla="*/ 21 w 21"/>
                <a:gd name="T7" fmla="*/ 20 h 30"/>
                <a:gd name="T8" fmla="*/ 9 w 21"/>
                <a:gd name="T9" fmla="*/ 6 h 30"/>
                <a:gd name="T10" fmla="*/ 10 w 21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0">
                  <a:moveTo>
                    <a:pt x="10" y="0"/>
                  </a:moveTo>
                  <a:cubicBezTo>
                    <a:pt x="10" y="0"/>
                    <a:pt x="2" y="7"/>
                    <a:pt x="0" y="8"/>
                  </a:cubicBezTo>
                  <a:cubicBezTo>
                    <a:pt x="1" y="13"/>
                    <a:pt x="5" y="25"/>
                    <a:pt x="9" y="30"/>
                  </a:cubicBezTo>
                  <a:cubicBezTo>
                    <a:pt x="12" y="25"/>
                    <a:pt x="20" y="17"/>
                    <a:pt x="21" y="20"/>
                  </a:cubicBezTo>
                  <a:cubicBezTo>
                    <a:pt x="21" y="19"/>
                    <a:pt x="9" y="11"/>
                    <a:pt x="9" y="6"/>
                  </a:cubicBezTo>
                  <a:cubicBezTo>
                    <a:pt x="9" y="1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6" name="Freeform 97"/>
            <p:cNvSpPr>
              <a:spLocks/>
            </p:cNvSpPr>
            <p:nvPr/>
          </p:nvSpPr>
          <p:spPr bwMode="auto">
            <a:xfrm>
              <a:off x="15690543" y="1843063"/>
              <a:ext cx="161925" cy="103188"/>
            </a:xfrm>
            <a:custGeom>
              <a:avLst/>
              <a:gdLst>
                <a:gd name="T0" fmla="*/ 40 w 49"/>
                <a:gd name="T1" fmla="*/ 3 h 31"/>
                <a:gd name="T2" fmla="*/ 11 w 49"/>
                <a:gd name="T3" fmla="*/ 14 h 31"/>
                <a:gd name="T4" fmla="*/ 15 w 49"/>
                <a:gd name="T5" fmla="*/ 25 h 31"/>
                <a:gd name="T6" fmla="*/ 26 w 49"/>
                <a:gd name="T7" fmla="*/ 16 h 31"/>
                <a:gd name="T8" fmla="*/ 20 w 49"/>
                <a:gd name="T9" fmla="*/ 28 h 31"/>
                <a:gd name="T10" fmla="*/ 42 w 49"/>
                <a:gd name="T11" fmla="*/ 11 h 31"/>
                <a:gd name="T12" fmla="*/ 40 w 49"/>
                <a:gd name="T13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1">
                  <a:moveTo>
                    <a:pt x="40" y="3"/>
                  </a:moveTo>
                  <a:cubicBezTo>
                    <a:pt x="40" y="3"/>
                    <a:pt x="20" y="0"/>
                    <a:pt x="11" y="14"/>
                  </a:cubicBezTo>
                  <a:cubicBezTo>
                    <a:pt x="0" y="31"/>
                    <a:pt x="9" y="31"/>
                    <a:pt x="15" y="25"/>
                  </a:cubicBezTo>
                  <a:cubicBezTo>
                    <a:pt x="21" y="17"/>
                    <a:pt x="25" y="15"/>
                    <a:pt x="26" y="16"/>
                  </a:cubicBezTo>
                  <a:cubicBezTo>
                    <a:pt x="27" y="21"/>
                    <a:pt x="17" y="24"/>
                    <a:pt x="20" y="28"/>
                  </a:cubicBezTo>
                  <a:cubicBezTo>
                    <a:pt x="23" y="31"/>
                    <a:pt x="35" y="19"/>
                    <a:pt x="42" y="11"/>
                  </a:cubicBezTo>
                  <a:cubicBezTo>
                    <a:pt x="49" y="3"/>
                    <a:pt x="40" y="3"/>
                    <a:pt x="40" y="3"/>
                  </a:cubicBezTo>
                  <a:close/>
                </a:path>
              </a:pathLst>
            </a:custGeom>
            <a:solidFill>
              <a:srgbClr val="F8D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7" name="Freeform 98"/>
            <p:cNvSpPr>
              <a:spLocks/>
            </p:cNvSpPr>
            <p:nvPr/>
          </p:nvSpPr>
          <p:spPr bwMode="auto">
            <a:xfrm>
              <a:off x="15782618" y="1754163"/>
              <a:ext cx="246063" cy="150813"/>
            </a:xfrm>
            <a:custGeom>
              <a:avLst/>
              <a:gdLst>
                <a:gd name="T0" fmla="*/ 0 w 74"/>
                <a:gd name="T1" fmla="*/ 30 h 46"/>
                <a:gd name="T2" fmla="*/ 9 w 74"/>
                <a:gd name="T3" fmla="*/ 46 h 46"/>
                <a:gd name="T4" fmla="*/ 67 w 74"/>
                <a:gd name="T5" fmla="*/ 24 h 46"/>
                <a:gd name="T6" fmla="*/ 53 w 74"/>
                <a:gd name="T7" fmla="*/ 0 h 46"/>
                <a:gd name="T8" fmla="*/ 0 w 74"/>
                <a:gd name="T9" fmla="*/ 3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46">
                  <a:moveTo>
                    <a:pt x="0" y="30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61" y="37"/>
                    <a:pt x="67" y="24"/>
                  </a:cubicBezTo>
                  <a:cubicBezTo>
                    <a:pt x="74" y="11"/>
                    <a:pt x="62" y="0"/>
                    <a:pt x="53" y="0"/>
                  </a:cubicBezTo>
                  <a:cubicBezTo>
                    <a:pt x="44" y="0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8" name="Freeform 99"/>
            <p:cNvSpPr>
              <a:spLocks/>
            </p:cNvSpPr>
            <p:nvPr/>
          </p:nvSpPr>
          <p:spPr bwMode="auto">
            <a:xfrm>
              <a:off x="15523856" y="1803375"/>
              <a:ext cx="163513" cy="109538"/>
            </a:xfrm>
            <a:custGeom>
              <a:avLst/>
              <a:gdLst>
                <a:gd name="T0" fmla="*/ 10 w 49"/>
                <a:gd name="T1" fmla="*/ 5 h 33"/>
                <a:gd name="T2" fmla="*/ 38 w 49"/>
                <a:gd name="T3" fmla="*/ 14 h 33"/>
                <a:gd name="T4" fmla="*/ 34 w 49"/>
                <a:gd name="T5" fmla="*/ 26 h 33"/>
                <a:gd name="T6" fmla="*/ 23 w 49"/>
                <a:gd name="T7" fmla="*/ 18 h 33"/>
                <a:gd name="T8" fmla="*/ 28 w 49"/>
                <a:gd name="T9" fmla="*/ 30 h 33"/>
                <a:gd name="T10" fmla="*/ 7 w 49"/>
                <a:gd name="T11" fmla="*/ 13 h 33"/>
                <a:gd name="T12" fmla="*/ 10 w 49"/>
                <a:gd name="T13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10" y="5"/>
                  </a:moveTo>
                  <a:cubicBezTo>
                    <a:pt x="10" y="5"/>
                    <a:pt x="29" y="0"/>
                    <a:pt x="38" y="14"/>
                  </a:cubicBezTo>
                  <a:cubicBezTo>
                    <a:pt x="49" y="32"/>
                    <a:pt x="39" y="32"/>
                    <a:pt x="34" y="26"/>
                  </a:cubicBezTo>
                  <a:cubicBezTo>
                    <a:pt x="28" y="18"/>
                    <a:pt x="24" y="16"/>
                    <a:pt x="23" y="18"/>
                  </a:cubicBezTo>
                  <a:cubicBezTo>
                    <a:pt x="21" y="23"/>
                    <a:pt x="32" y="26"/>
                    <a:pt x="28" y="30"/>
                  </a:cubicBezTo>
                  <a:cubicBezTo>
                    <a:pt x="25" y="33"/>
                    <a:pt x="14" y="22"/>
                    <a:pt x="7" y="13"/>
                  </a:cubicBezTo>
                  <a:cubicBezTo>
                    <a:pt x="0" y="5"/>
                    <a:pt x="10" y="5"/>
                    <a:pt x="10" y="5"/>
                  </a:cubicBezTo>
                  <a:close/>
                </a:path>
              </a:pathLst>
            </a:custGeom>
            <a:solidFill>
              <a:srgbClr val="F8D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9" name="Freeform 100"/>
            <p:cNvSpPr>
              <a:spLocks/>
            </p:cNvSpPr>
            <p:nvPr/>
          </p:nvSpPr>
          <p:spPr bwMode="auto">
            <a:xfrm>
              <a:off x="15331768" y="1733525"/>
              <a:ext cx="255588" cy="142875"/>
            </a:xfrm>
            <a:custGeom>
              <a:avLst/>
              <a:gdLst>
                <a:gd name="T0" fmla="*/ 77 w 77"/>
                <a:gd name="T1" fmla="*/ 24 h 43"/>
                <a:gd name="T2" fmla="*/ 68 w 77"/>
                <a:gd name="T3" fmla="*/ 43 h 43"/>
                <a:gd name="T4" fmla="*/ 7 w 77"/>
                <a:gd name="T5" fmla="*/ 31 h 43"/>
                <a:gd name="T6" fmla="*/ 20 w 77"/>
                <a:gd name="T7" fmla="*/ 3 h 43"/>
                <a:gd name="T8" fmla="*/ 77 w 77"/>
                <a:gd name="T9" fmla="*/ 2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3">
                  <a:moveTo>
                    <a:pt x="77" y="24"/>
                  </a:moveTo>
                  <a:cubicBezTo>
                    <a:pt x="68" y="43"/>
                    <a:pt x="68" y="43"/>
                    <a:pt x="68" y="43"/>
                  </a:cubicBezTo>
                  <a:cubicBezTo>
                    <a:pt x="68" y="43"/>
                    <a:pt x="15" y="43"/>
                    <a:pt x="7" y="31"/>
                  </a:cubicBezTo>
                  <a:cubicBezTo>
                    <a:pt x="0" y="19"/>
                    <a:pt x="11" y="5"/>
                    <a:pt x="20" y="3"/>
                  </a:cubicBezTo>
                  <a:cubicBezTo>
                    <a:pt x="30" y="0"/>
                    <a:pt x="77" y="24"/>
                    <a:pt x="77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0" name="Freeform 101"/>
            <p:cNvSpPr>
              <a:spLocks/>
            </p:cNvSpPr>
            <p:nvPr/>
          </p:nvSpPr>
          <p:spPr bwMode="auto">
            <a:xfrm>
              <a:off x="15368281" y="1557313"/>
              <a:ext cx="636588" cy="381000"/>
            </a:xfrm>
            <a:custGeom>
              <a:avLst/>
              <a:gdLst>
                <a:gd name="T0" fmla="*/ 180 w 192"/>
                <a:gd name="T1" fmla="*/ 109 h 115"/>
                <a:gd name="T2" fmla="*/ 174 w 192"/>
                <a:gd name="T3" fmla="*/ 115 h 115"/>
                <a:gd name="T4" fmla="*/ 18 w 192"/>
                <a:gd name="T5" fmla="*/ 115 h 115"/>
                <a:gd name="T6" fmla="*/ 12 w 192"/>
                <a:gd name="T7" fmla="*/ 109 h 115"/>
                <a:gd name="T8" fmla="*/ 0 w 192"/>
                <a:gd name="T9" fmla="*/ 6 h 115"/>
                <a:gd name="T10" fmla="*/ 7 w 192"/>
                <a:gd name="T11" fmla="*/ 0 h 115"/>
                <a:gd name="T12" fmla="*/ 185 w 192"/>
                <a:gd name="T13" fmla="*/ 0 h 115"/>
                <a:gd name="T14" fmla="*/ 192 w 192"/>
                <a:gd name="T15" fmla="*/ 6 h 115"/>
                <a:gd name="T16" fmla="*/ 180 w 192"/>
                <a:gd name="T17" fmla="*/ 10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15">
                  <a:moveTo>
                    <a:pt x="180" y="109"/>
                  </a:moveTo>
                  <a:cubicBezTo>
                    <a:pt x="180" y="112"/>
                    <a:pt x="177" y="115"/>
                    <a:pt x="174" y="115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5" y="115"/>
                    <a:pt x="12" y="112"/>
                    <a:pt x="12" y="10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9" y="0"/>
                    <a:pt x="192" y="3"/>
                    <a:pt x="192" y="6"/>
                  </a:cubicBezTo>
                  <a:lnTo>
                    <a:pt x="180" y="109"/>
                  </a:lnTo>
                  <a:close/>
                </a:path>
              </a:pathLst>
            </a:custGeom>
            <a:solidFill>
              <a:srgbClr val="595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1" name="Rectangle 102"/>
            <p:cNvSpPr>
              <a:spLocks noChangeArrowheads="1"/>
            </p:cNvSpPr>
            <p:nvPr/>
          </p:nvSpPr>
          <p:spPr bwMode="auto">
            <a:xfrm>
              <a:off x="15404793" y="1935138"/>
              <a:ext cx="560388" cy="33338"/>
            </a:xfrm>
            <a:prstGeom prst="rect">
              <a:avLst/>
            </a:prstGeom>
            <a:solidFill>
              <a:srgbClr val="4241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2" name="Oval 103"/>
            <p:cNvSpPr>
              <a:spLocks noChangeArrowheads="1"/>
            </p:cNvSpPr>
            <p:nvPr/>
          </p:nvSpPr>
          <p:spPr bwMode="auto">
            <a:xfrm>
              <a:off x="15650856" y="1717650"/>
              <a:ext cx="73025" cy="71438"/>
            </a:xfrm>
            <a:prstGeom prst="ellipse">
              <a:avLst/>
            </a:prstGeom>
            <a:solidFill>
              <a:srgbClr val="81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3" name="Freeform 104"/>
            <p:cNvSpPr>
              <a:spLocks/>
            </p:cNvSpPr>
            <p:nvPr/>
          </p:nvSpPr>
          <p:spPr bwMode="auto">
            <a:xfrm>
              <a:off x="15760393" y="1163613"/>
              <a:ext cx="61913" cy="119063"/>
            </a:xfrm>
            <a:custGeom>
              <a:avLst/>
              <a:gdLst>
                <a:gd name="T0" fmla="*/ 0 w 19"/>
                <a:gd name="T1" fmla="*/ 14 h 36"/>
                <a:gd name="T2" fmla="*/ 18 w 19"/>
                <a:gd name="T3" fmla="*/ 16 h 36"/>
                <a:gd name="T4" fmla="*/ 1 w 19"/>
                <a:gd name="T5" fmla="*/ 28 h 36"/>
                <a:gd name="T6" fmla="*/ 0 w 19"/>
                <a:gd name="T7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0" y="14"/>
                  </a:moveTo>
                  <a:cubicBezTo>
                    <a:pt x="1" y="0"/>
                    <a:pt x="19" y="6"/>
                    <a:pt x="18" y="16"/>
                  </a:cubicBezTo>
                  <a:cubicBezTo>
                    <a:pt x="17" y="27"/>
                    <a:pt x="5" y="36"/>
                    <a:pt x="1" y="28"/>
                  </a:cubicBezTo>
                  <a:cubicBezTo>
                    <a:pt x="0" y="18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4" name="Freeform 105"/>
            <p:cNvSpPr>
              <a:spLocks/>
            </p:cNvSpPr>
            <p:nvPr/>
          </p:nvSpPr>
          <p:spPr bwMode="auto">
            <a:xfrm>
              <a:off x="15769918" y="1077888"/>
              <a:ext cx="63500" cy="149225"/>
            </a:xfrm>
            <a:custGeom>
              <a:avLst/>
              <a:gdLst>
                <a:gd name="T0" fmla="*/ 11 w 19"/>
                <a:gd name="T1" fmla="*/ 2 h 45"/>
                <a:gd name="T2" fmla="*/ 5 w 19"/>
                <a:gd name="T3" fmla="*/ 0 h 45"/>
                <a:gd name="T4" fmla="*/ 0 w 19"/>
                <a:gd name="T5" fmla="*/ 44 h 45"/>
                <a:gd name="T6" fmla="*/ 7 w 19"/>
                <a:gd name="T7" fmla="*/ 44 h 45"/>
                <a:gd name="T8" fmla="*/ 15 w 19"/>
                <a:gd name="T9" fmla="*/ 26 h 45"/>
                <a:gd name="T10" fmla="*/ 11 w 19"/>
                <a:gd name="T1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5">
                  <a:moveTo>
                    <a:pt x="11" y="2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1" y="14"/>
                    <a:pt x="0" y="44"/>
                    <a:pt x="0" y="44"/>
                  </a:cubicBezTo>
                  <a:cubicBezTo>
                    <a:pt x="0" y="44"/>
                    <a:pt x="6" y="45"/>
                    <a:pt x="7" y="44"/>
                  </a:cubicBezTo>
                  <a:cubicBezTo>
                    <a:pt x="8" y="43"/>
                    <a:pt x="12" y="31"/>
                    <a:pt x="15" y="26"/>
                  </a:cubicBezTo>
                  <a:cubicBezTo>
                    <a:pt x="19" y="21"/>
                    <a:pt x="17" y="12"/>
                    <a:pt x="11" y="2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5" name="Freeform 106"/>
            <p:cNvSpPr>
              <a:spLocks/>
            </p:cNvSpPr>
            <p:nvPr/>
          </p:nvSpPr>
          <p:spPr bwMode="auto">
            <a:xfrm>
              <a:off x="15504806" y="952475"/>
              <a:ext cx="338138" cy="284163"/>
            </a:xfrm>
            <a:custGeom>
              <a:avLst/>
              <a:gdLst>
                <a:gd name="T0" fmla="*/ 82 w 102"/>
                <a:gd name="T1" fmla="*/ 24 h 86"/>
                <a:gd name="T2" fmla="*/ 33 w 102"/>
                <a:gd name="T3" fmla="*/ 31 h 86"/>
                <a:gd name="T4" fmla="*/ 26 w 102"/>
                <a:gd name="T5" fmla="*/ 40 h 86"/>
                <a:gd name="T6" fmla="*/ 13 w 102"/>
                <a:gd name="T7" fmla="*/ 40 h 86"/>
                <a:gd name="T8" fmla="*/ 14 w 102"/>
                <a:gd name="T9" fmla="*/ 44 h 86"/>
                <a:gd name="T10" fmla="*/ 9 w 102"/>
                <a:gd name="T11" fmla="*/ 62 h 86"/>
                <a:gd name="T12" fmla="*/ 12 w 102"/>
                <a:gd name="T13" fmla="*/ 84 h 86"/>
                <a:gd name="T14" fmla="*/ 20 w 102"/>
                <a:gd name="T15" fmla="*/ 86 h 86"/>
                <a:gd name="T16" fmla="*/ 89 w 102"/>
                <a:gd name="T17" fmla="*/ 49 h 86"/>
                <a:gd name="T18" fmla="*/ 95 w 102"/>
                <a:gd name="T19" fmla="*/ 47 h 86"/>
                <a:gd name="T20" fmla="*/ 100 w 102"/>
                <a:gd name="T21" fmla="*/ 30 h 86"/>
                <a:gd name="T22" fmla="*/ 96 w 102"/>
                <a:gd name="T23" fmla="*/ 25 h 86"/>
                <a:gd name="T24" fmla="*/ 82 w 102"/>
                <a:gd name="T25" fmla="*/ 2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86">
                  <a:moveTo>
                    <a:pt x="82" y="24"/>
                  </a:moveTo>
                  <a:cubicBezTo>
                    <a:pt x="75" y="14"/>
                    <a:pt x="58" y="0"/>
                    <a:pt x="33" y="31"/>
                  </a:cubicBezTo>
                  <a:cubicBezTo>
                    <a:pt x="31" y="34"/>
                    <a:pt x="28" y="37"/>
                    <a:pt x="26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1"/>
                    <a:pt x="14" y="42"/>
                    <a:pt x="14" y="44"/>
                  </a:cubicBezTo>
                  <a:cubicBezTo>
                    <a:pt x="0" y="47"/>
                    <a:pt x="4" y="52"/>
                    <a:pt x="9" y="62"/>
                  </a:cubicBezTo>
                  <a:cubicBezTo>
                    <a:pt x="14" y="72"/>
                    <a:pt x="12" y="84"/>
                    <a:pt x="12" y="84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6"/>
                    <a:pt x="83" y="63"/>
                    <a:pt x="89" y="49"/>
                  </a:cubicBezTo>
                  <a:cubicBezTo>
                    <a:pt x="89" y="49"/>
                    <a:pt x="94" y="48"/>
                    <a:pt x="95" y="47"/>
                  </a:cubicBezTo>
                  <a:cubicBezTo>
                    <a:pt x="98" y="44"/>
                    <a:pt x="102" y="35"/>
                    <a:pt x="100" y="30"/>
                  </a:cubicBezTo>
                  <a:cubicBezTo>
                    <a:pt x="100" y="27"/>
                    <a:pt x="98" y="26"/>
                    <a:pt x="96" y="25"/>
                  </a:cubicBezTo>
                  <a:cubicBezTo>
                    <a:pt x="93" y="24"/>
                    <a:pt x="83" y="25"/>
                    <a:pt x="82" y="24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6" name="Freeform 107"/>
            <p:cNvSpPr>
              <a:spLocks/>
            </p:cNvSpPr>
            <p:nvPr/>
          </p:nvSpPr>
          <p:spPr bwMode="auto">
            <a:xfrm>
              <a:off x="15565131" y="1041375"/>
              <a:ext cx="244475" cy="360363"/>
            </a:xfrm>
            <a:custGeom>
              <a:avLst/>
              <a:gdLst>
                <a:gd name="T0" fmla="*/ 57 w 74"/>
                <a:gd name="T1" fmla="*/ 10 h 109"/>
                <a:gd name="T2" fmla="*/ 71 w 74"/>
                <a:gd name="T3" fmla="*/ 39 h 109"/>
                <a:gd name="T4" fmla="*/ 66 w 74"/>
                <a:gd name="T5" fmla="*/ 75 h 109"/>
                <a:gd name="T6" fmla="*/ 66 w 74"/>
                <a:gd name="T7" fmla="*/ 97 h 109"/>
                <a:gd name="T8" fmla="*/ 44 w 74"/>
                <a:gd name="T9" fmla="*/ 108 h 109"/>
                <a:gd name="T10" fmla="*/ 3 w 74"/>
                <a:gd name="T11" fmla="*/ 96 h 109"/>
                <a:gd name="T12" fmla="*/ 6 w 74"/>
                <a:gd name="T13" fmla="*/ 21 h 109"/>
                <a:gd name="T14" fmla="*/ 57 w 74"/>
                <a:gd name="T15" fmla="*/ 1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09">
                  <a:moveTo>
                    <a:pt x="57" y="10"/>
                  </a:moveTo>
                  <a:cubicBezTo>
                    <a:pt x="71" y="17"/>
                    <a:pt x="74" y="19"/>
                    <a:pt x="71" y="39"/>
                  </a:cubicBezTo>
                  <a:cubicBezTo>
                    <a:pt x="69" y="51"/>
                    <a:pt x="67" y="63"/>
                    <a:pt x="66" y="75"/>
                  </a:cubicBezTo>
                  <a:cubicBezTo>
                    <a:pt x="66" y="82"/>
                    <a:pt x="66" y="91"/>
                    <a:pt x="66" y="97"/>
                  </a:cubicBezTo>
                  <a:cubicBezTo>
                    <a:pt x="66" y="100"/>
                    <a:pt x="57" y="106"/>
                    <a:pt x="44" y="108"/>
                  </a:cubicBezTo>
                  <a:cubicBezTo>
                    <a:pt x="32" y="109"/>
                    <a:pt x="16" y="104"/>
                    <a:pt x="3" y="96"/>
                  </a:cubicBezTo>
                  <a:cubicBezTo>
                    <a:pt x="0" y="70"/>
                    <a:pt x="0" y="37"/>
                    <a:pt x="6" y="21"/>
                  </a:cubicBezTo>
                  <a:cubicBezTo>
                    <a:pt x="12" y="5"/>
                    <a:pt x="36" y="0"/>
                    <a:pt x="57" y="10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7" name="Freeform 108"/>
            <p:cNvSpPr>
              <a:spLocks/>
            </p:cNvSpPr>
            <p:nvPr/>
          </p:nvSpPr>
          <p:spPr bwMode="auto">
            <a:xfrm>
              <a:off x="15703243" y="1220763"/>
              <a:ext cx="30163" cy="61913"/>
            </a:xfrm>
            <a:custGeom>
              <a:avLst/>
              <a:gdLst>
                <a:gd name="T0" fmla="*/ 3 w 9"/>
                <a:gd name="T1" fmla="*/ 19 h 19"/>
                <a:gd name="T2" fmla="*/ 5 w 9"/>
                <a:gd name="T3" fmla="*/ 16 h 19"/>
                <a:gd name="T4" fmla="*/ 6 w 9"/>
                <a:gd name="T5" fmla="*/ 15 h 19"/>
                <a:gd name="T6" fmla="*/ 5 w 9"/>
                <a:gd name="T7" fmla="*/ 14 h 19"/>
                <a:gd name="T8" fmla="*/ 5 w 9"/>
                <a:gd name="T9" fmla="*/ 13 h 19"/>
                <a:gd name="T10" fmla="*/ 4 w 9"/>
                <a:gd name="T11" fmla="*/ 12 h 19"/>
                <a:gd name="T12" fmla="*/ 1 w 9"/>
                <a:gd name="T13" fmla="*/ 8 h 19"/>
                <a:gd name="T14" fmla="*/ 1 w 9"/>
                <a:gd name="T15" fmla="*/ 4 h 19"/>
                <a:gd name="T16" fmla="*/ 1 w 9"/>
                <a:gd name="T17" fmla="*/ 2 h 19"/>
                <a:gd name="T18" fmla="*/ 2 w 9"/>
                <a:gd name="T19" fmla="*/ 1 h 19"/>
                <a:gd name="T20" fmla="*/ 2 w 9"/>
                <a:gd name="T21" fmla="*/ 0 h 19"/>
                <a:gd name="T22" fmla="*/ 3 w 9"/>
                <a:gd name="T23" fmla="*/ 1 h 19"/>
                <a:gd name="T24" fmla="*/ 3 w 9"/>
                <a:gd name="T25" fmla="*/ 2 h 19"/>
                <a:gd name="T26" fmla="*/ 3 w 9"/>
                <a:gd name="T27" fmla="*/ 4 h 19"/>
                <a:gd name="T28" fmla="*/ 4 w 9"/>
                <a:gd name="T29" fmla="*/ 7 h 19"/>
                <a:gd name="T30" fmla="*/ 6 w 9"/>
                <a:gd name="T31" fmla="*/ 10 h 19"/>
                <a:gd name="T32" fmla="*/ 7 w 9"/>
                <a:gd name="T33" fmla="*/ 10 h 19"/>
                <a:gd name="T34" fmla="*/ 8 w 9"/>
                <a:gd name="T35" fmla="*/ 11 h 19"/>
                <a:gd name="T36" fmla="*/ 9 w 9"/>
                <a:gd name="T37" fmla="*/ 14 h 19"/>
                <a:gd name="T38" fmla="*/ 8 w 9"/>
                <a:gd name="T39" fmla="*/ 17 h 19"/>
                <a:gd name="T40" fmla="*/ 6 w 9"/>
                <a:gd name="T41" fmla="*/ 18 h 19"/>
                <a:gd name="T42" fmla="*/ 3 w 9"/>
                <a:gd name="T4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19">
                  <a:moveTo>
                    <a:pt x="3" y="19"/>
                  </a:moveTo>
                  <a:cubicBezTo>
                    <a:pt x="2" y="19"/>
                    <a:pt x="4" y="18"/>
                    <a:pt x="5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2" y="11"/>
                    <a:pt x="1" y="9"/>
                    <a:pt x="1" y="8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3" y="6"/>
                    <a:pt x="4" y="7"/>
                  </a:cubicBezTo>
                  <a:cubicBezTo>
                    <a:pt x="4" y="8"/>
                    <a:pt x="5" y="9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2"/>
                    <a:pt x="9" y="13"/>
                    <a:pt x="9" y="14"/>
                  </a:cubicBezTo>
                  <a:cubicBezTo>
                    <a:pt x="9" y="16"/>
                    <a:pt x="9" y="17"/>
                    <a:pt x="8" y="17"/>
                  </a:cubicBezTo>
                  <a:cubicBezTo>
                    <a:pt x="7" y="18"/>
                    <a:pt x="7" y="18"/>
                    <a:pt x="6" y="18"/>
                  </a:cubicBezTo>
                  <a:cubicBezTo>
                    <a:pt x="4" y="19"/>
                    <a:pt x="3" y="19"/>
                    <a:pt x="3" y="19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8" name="Freeform 109"/>
            <p:cNvSpPr>
              <a:spLocks/>
            </p:cNvSpPr>
            <p:nvPr/>
          </p:nvSpPr>
          <p:spPr bwMode="auto">
            <a:xfrm>
              <a:off x="15620693" y="1160438"/>
              <a:ext cx="60325" cy="23813"/>
            </a:xfrm>
            <a:custGeom>
              <a:avLst/>
              <a:gdLst>
                <a:gd name="T0" fmla="*/ 17 w 18"/>
                <a:gd name="T1" fmla="*/ 1 h 7"/>
                <a:gd name="T2" fmla="*/ 17 w 18"/>
                <a:gd name="T3" fmla="*/ 5 h 7"/>
                <a:gd name="T4" fmla="*/ 1 w 18"/>
                <a:gd name="T5" fmla="*/ 7 h 7"/>
                <a:gd name="T6" fmla="*/ 1 w 18"/>
                <a:gd name="T7" fmla="*/ 4 h 7"/>
                <a:gd name="T8" fmla="*/ 17 w 18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7" y="1"/>
                  </a:moveTo>
                  <a:cubicBezTo>
                    <a:pt x="18" y="2"/>
                    <a:pt x="17" y="5"/>
                    <a:pt x="17" y="5"/>
                  </a:cubicBezTo>
                  <a:cubicBezTo>
                    <a:pt x="16" y="5"/>
                    <a:pt x="11" y="4"/>
                    <a:pt x="1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2" y="2"/>
                    <a:pt x="14" y="0"/>
                    <a:pt x="17" y="1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9" name="Freeform 110"/>
            <p:cNvSpPr>
              <a:spLocks/>
            </p:cNvSpPr>
            <p:nvPr/>
          </p:nvSpPr>
          <p:spPr bwMode="auto">
            <a:xfrm>
              <a:off x="15511156" y="1187425"/>
              <a:ext cx="66675" cy="119063"/>
            </a:xfrm>
            <a:custGeom>
              <a:avLst/>
              <a:gdLst>
                <a:gd name="T0" fmla="*/ 19 w 20"/>
                <a:gd name="T1" fmla="*/ 14 h 36"/>
                <a:gd name="T2" fmla="*/ 1 w 20"/>
                <a:gd name="T3" fmla="*/ 16 h 36"/>
                <a:gd name="T4" fmla="*/ 18 w 20"/>
                <a:gd name="T5" fmla="*/ 27 h 36"/>
                <a:gd name="T6" fmla="*/ 19 w 20"/>
                <a:gd name="T7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6">
                  <a:moveTo>
                    <a:pt x="19" y="14"/>
                  </a:moveTo>
                  <a:cubicBezTo>
                    <a:pt x="18" y="0"/>
                    <a:pt x="0" y="6"/>
                    <a:pt x="1" y="16"/>
                  </a:cubicBezTo>
                  <a:cubicBezTo>
                    <a:pt x="2" y="26"/>
                    <a:pt x="14" y="36"/>
                    <a:pt x="18" y="27"/>
                  </a:cubicBezTo>
                  <a:cubicBezTo>
                    <a:pt x="20" y="17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0" name="Freeform 111"/>
            <p:cNvSpPr>
              <a:spLocks/>
            </p:cNvSpPr>
            <p:nvPr/>
          </p:nvSpPr>
          <p:spPr bwMode="auto">
            <a:xfrm>
              <a:off x="15531793" y="1223938"/>
              <a:ext cx="28575" cy="46038"/>
            </a:xfrm>
            <a:custGeom>
              <a:avLst/>
              <a:gdLst>
                <a:gd name="T0" fmla="*/ 8 w 9"/>
                <a:gd name="T1" fmla="*/ 14 h 14"/>
                <a:gd name="T2" fmla="*/ 7 w 9"/>
                <a:gd name="T3" fmla="*/ 14 h 14"/>
                <a:gd name="T4" fmla="*/ 6 w 9"/>
                <a:gd name="T5" fmla="*/ 13 h 14"/>
                <a:gd name="T6" fmla="*/ 4 w 9"/>
                <a:gd name="T7" fmla="*/ 12 h 14"/>
                <a:gd name="T8" fmla="*/ 4 w 9"/>
                <a:gd name="T9" fmla="*/ 12 h 14"/>
                <a:gd name="T10" fmla="*/ 3 w 9"/>
                <a:gd name="T11" fmla="*/ 11 h 14"/>
                <a:gd name="T12" fmla="*/ 3 w 9"/>
                <a:gd name="T13" fmla="*/ 8 h 14"/>
                <a:gd name="T14" fmla="*/ 5 w 9"/>
                <a:gd name="T15" fmla="*/ 6 h 14"/>
                <a:gd name="T16" fmla="*/ 7 w 9"/>
                <a:gd name="T17" fmla="*/ 6 h 14"/>
                <a:gd name="T18" fmla="*/ 7 w 9"/>
                <a:gd name="T19" fmla="*/ 6 h 14"/>
                <a:gd name="T20" fmla="*/ 7 w 9"/>
                <a:gd name="T21" fmla="*/ 6 h 14"/>
                <a:gd name="T22" fmla="*/ 7 w 9"/>
                <a:gd name="T23" fmla="*/ 6 h 14"/>
                <a:gd name="T24" fmla="*/ 7 w 9"/>
                <a:gd name="T25" fmla="*/ 6 h 14"/>
                <a:gd name="T26" fmla="*/ 7 w 9"/>
                <a:gd name="T27" fmla="*/ 6 h 14"/>
                <a:gd name="T28" fmla="*/ 7 w 9"/>
                <a:gd name="T29" fmla="*/ 4 h 14"/>
                <a:gd name="T30" fmla="*/ 6 w 9"/>
                <a:gd name="T31" fmla="*/ 3 h 14"/>
                <a:gd name="T32" fmla="*/ 6 w 9"/>
                <a:gd name="T33" fmla="*/ 3 h 14"/>
                <a:gd name="T34" fmla="*/ 6 w 9"/>
                <a:gd name="T35" fmla="*/ 2 h 14"/>
                <a:gd name="T36" fmla="*/ 3 w 9"/>
                <a:gd name="T37" fmla="*/ 1 h 14"/>
                <a:gd name="T38" fmla="*/ 1 w 9"/>
                <a:gd name="T39" fmla="*/ 3 h 14"/>
                <a:gd name="T40" fmla="*/ 0 w 9"/>
                <a:gd name="T41" fmla="*/ 3 h 14"/>
                <a:gd name="T42" fmla="*/ 0 w 9"/>
                <a:gd name="T43" fmla="*/ 2 h 14"/>
                <a:gd name="T44" fmla="*/ 2 w 9"/>
                <a:gd name="T45" fmla="*/ 0 h 14"/>
                <a:gd name="T46" fmla="*/ 5 w 9"/>
                <a:gd name="T47" fmla="*/ 0 h 14"/>
                <a:gd name="T48" fmla="*/ 7 w 9"/>
                <a:gd name="T49" fmla="*/ 1 h 14"/>
                <a:gd name="T50" fmla="*/ 7 w 9"/>
                <a:gd name="T51" fmla="*/ 2 h 14"/>
                <a:gd name="T52" fmla="*/ 8 w 9"/>
                <a:gd name="T53" fmla="*/ 3 h 14"/>
                <a:gd name="T54" fmla="*/ 8 w 9"/>
                <a:gd name="T55" fmla="*/ 4 h 14"/>
                <a:gd name="T56" fmla="*/ 9 w 9"/>
                <a:gd name="T57" fmla="*/ 5 h 14"/>
                <a:gd name="T58" fmla="*/ 9 w 9"/>
                <a:gd name="T59" fmla="*/ 5 h 14"/>
                <a:gd name="T60" fmla="*/ 9 w 9"/>
                <a:gd name="T61" fmla="*/ 6 h 14"/>
                <a:gd name="T62" fmla="*/ 9 w 9"/>
                <a:gd name="T63" fmla="*/ 7 h 14"/>
                <a:gd name="T64" fmla="*/ 9 w 9"/>
                <a:gd name="T65" fmla="*/ 9 h 14"/>
                <a:gd name="T66" fmla="*/ 8 w 9"/>
                <a:gd name="T67" fmla="*/ 8 h 14"/>
                <a:gd name="T68" fmla="*/ 7 w 9"/>
                <a:gd name="T69" fmla="*/ 8 h 14"/>
                <a:gd name="T70" fmla="*/ 7 w 9"/>
                <a:gd name="T71" fmla="*/ 8 h 14"/>
                <a:gd name="T72" fmla="*/ 6 w 9"/>
                <a:gd name="T73" fmla="*/ 8 h 14"/>
                <a:gd name="T74" fmla="*/ 5 w 9"/>
                <a:gd name="T75" fmla="*/ 9 h 14"/>
                <a:gd name="T76" fmla="*/ 5 w 9"/>
                <a:gd name="T77" fmla="*/ 12 h 14"/>
                <a:gd name="T78" fmla="*/ 8 w 9"/>
                <a:gd name="T7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" h="14">
                  <a:moveTo>
                    <a:pt x="8" y="14"/>
                  </a:moveTo>
                  <a:cubicBezTo>
                    <a:pt x="8" y="14"/>
                    <a:pt x="7" y="14"/>
                    <a:pt x="7" y="14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5" y="13"/>
                    <a:pt x="5" y="13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4" y="7"/>
                    <a:pt x="4" y="7"/>
                    <a:pt x="5" y="6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3"/>
                  </a:cubicBezTo>
                  <a:cubicBezTo>
                    <a:pt x="8" y="3"/>
                    <a:pt x="8" y="3"/>
                    <a:pt x="8" y="4"/>
                  </a:cubicBezTo>
                  <a:cubicBezTo>
                    <a:pt x="8" y="4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4" y="10"/>
                    <a:pt x="5" y="11"/>
                    <a:pt x="5" y="12"/>
                  </a:cubicBezTo>
                  <a:cubicBezTo>
                    <a:pt x="7" y="13"/>
                    <a:pt x="8" y="14"/>
                    <a:pt x="8" y="14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1" name="Freeform 112"/>
            <p:cNvSpPr>
              <a:spLocks/>
            </p:cNvSpPr>
            <p:nvPr/>
          </p:nvSpPr>
          <p:spPr bwMode="auto">
            <a:xfrm>
              <a:off x="15531793" y="1019150"/>
              <a:ext cx="265113" cy="238125"/>
            </a:xfrm>
            <a:custGeom>
              <a:avLst/>
              <a:gdLst>
                <a:gd name="T0" fmla="*/ 12 w 80"/>
                <a:gd name="T1" fmla="*/ 9 h 72"/>
                <a:gd name="T2" fmla="*/ 10 w 80"/>
                <a:gd name="T3" fmla="*/ 9 h 72"/>
                <a:gd name="T4" fmla="*/ 0 w 80"/>
                <a:gd name="T5" fmla="*/ 19 h 72"/>
                <a:gd name="T6" fmla="*/ 10 w 80"/>
                <a:gd name="T7" fmla="*/ 29 h 72"/>
                <a:gd name="T8" fmla="*/ 13 w 80"/>
                <a:gd name="T9" fmla="*/ 29 h 72"/>
                <a:gd name="T10" fmla="*/ 13 w 80"/>
                <a:gd name="T11" fmla="*/ 29 h 72"/>
                <a:gd name="T12" fmla="*/ 10 w 80"/>
                <a:gd name="T13" fmla="*/ 57 h 72"/>
                <a:gd name="T14" fmla="*/ 13 w 80"/>
                <a:gd name="T15" fmla="*/ 72 h 72"/>
                <a:gd name="T16" fmla="*/ 18 w 80"/>
                <a:gd name="T17" fmla="*/ 66 h 72"/>
                <a:gd name="T18" fmla="*/ 19 w 80"/>
                <a:gd name="T19" fmla="*/ 49 h 72"/>
                <a:gd name="T20" fmla="*/ 18 w 80"/>
                <a:gd name="T21" fmla="*/ 27 h 72"/>
                <a:gd name="T22" fmla="*/ 42 w 80"/>
                <a:gd name="T23" fmla="*/ 17 h 72"/>
                <a:gd name="T24" fmla="*/ 80 w 80"/>
                <a:gd name="T25" fmla="*/ 14 h 72"/>
                <a:gd name="T26" fmla="*/ 12 w 80"/>
                <a:gd name="T27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72"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5" y="9"/>
                    <a:pt x="0" y="13"/>
                    <a:pt x="0" y="19"/>
                  </a:cubicBezTo>
                  <a:cubicBezTo>
                    <a:pt x="0" y="24"/>
                    <a:pt x="5" y="29"/>
                    <a:pt x="10" y="29"/>
                  </a:cubicBezTo>
                  <a:cubicBezTo>
                    <a:pt x="11" y="29"/>
                    <a:pt x="12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0" y="37"/>
                    <a:pt x="10" y="55"/>
                    <a:pt x="10" y="57"/>
                  </a:cubicBezTo>
                  <a:cubicBezTo>
                    <a:pt x="11" y="59"/>
                    <a:pt x="13" y="65"/>
                    <a:pt x="13" y="72"/>
                  </a:cubicBezTo>
                  <a:cubicBezTo>
                    <a:pt x="13" y="72"/>
                    <a:pt x="18" y="70"/>
                    <a:pt x="18" y="66"/>
                  </a:cubicBezTo>
                  <a:cubicBezTo>
                    <a:pt x="17" y="62"/>
                    <a:pt x="17" y="55"/>
                    <a:pt x="19" y="49"/>
                  </a:cubicBezTo>
                  <a:cubicBezTo>
                    <a:pt x="20" y="43"/>
                    <a:pt x="18" y="37"/>
                    <a:pt x="18" y="27"/>
                  </a:cubicBezTo>
                  <a:cubicBezTo>
                    <a:pt x="19" y="26"/>
                    <a:pt x="30" y="20"/>
                    <a:pt x="42" y="17"/>
                  </a:cubicBezTo>
                  <a:cubicBezTo>
                    <a:pt x="52" y="22"/>
                    <a:pt x="71" y="20"/>
                    <a:pt x="80" y="14"/>
                  </a:cubicBezTo>
                  <a:cubicBezTo>
                    <a:pt x="46" y="0"/>
                    <a:pt x="20" y="0"/>
                    <a:pt x="12" y="9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2" name="Freeform 113"/>
            <p:cNvSpPr>
              <a:spLocks/>
            </p:cNvSpPr>
            <p:nvPr/>
          </p:nvSpPr>
          <p:spPr bwMode="auto">
            <a:xfrm>
              <a:off x="15727056" y="1160438"/>
              <a:ext cx="63500" cy="26988"/>
            </a:xfrm>
            <a:custGeom>
              <a:avLst/>
              <a:gdLst>
                <a:gd name="T0" fmla="*/ 18 w 19"/>
                <a:gd name="T1" fmla="*/ 4 h 8"/>
                <a:gd name="T2" fmla="*/ 17 w 19"/>
                <a:gd name="T3" fmla="*/ 8 h 8"/>
                <a:gd name="T4" fmla="*/ 1 w 19"/>
                <a:gd name="T5" fmla="*/ 5 h 8"/>
                <a:gd name="T6" fmla="*/ 2 w 19"/>
                <a:gd name="T7" fmla="*/ 1 h 8"/>
                <a:gd name="T8" fmla="*/ 18 w 19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8" y="4"/>
                  </a:moveTo>
                  <a:cubicBezTo>
                    <a:pt x="19" y="5"/>
                    <a:pt x="17" y="8"/>
                    <a:pt x="17" y="8"/>
                  </a:cubicBezTo>
                  <a:cubicBezTo>
                    <a:pt x="16" y="8"/>
                    <a:pt x="12" y="5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4" y="0"/>
                    <a:pt x="16" y="2"/>
                    <a:pt x="18" y="4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3" name="Oval 114"/>
            <p:cNvSpPr>
              <a:spLocks noChangeArrowheads="1"/>
            </p:cNvSpPr>
            <p:nvPr/>
          </p:nvSpPr>
          <p:spPr bwMode="auto">
            <a:xfrm>
              <a:off x="15641331" y="1193775"/>
              <a:ext cx="25400" cy="42863"/>
            </a:xfrm>
            <a:prstGeom prst="ellipse">
              <a:avLst/>
            </a:pr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4" name="Oval 115"/>
            <p:cNvSpPr>
              <a:spLocks noChangeArrowheads="1"/>
            </p:cNvSpPr>
            <p:nvPr/>
          </p:nvSpPr>
          <p:spPr bwMode="auto">
            <a:xfrm>
              <a:off x="15739756" y="1190600"/>
              <a:ext cx="30163" cy="42863"/>
            </a:xfrm>
            <a:prstGeom prst="ellipse">
              <a:avLst/>
            </a:pr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5" name="Freeform 116"/>
            <p:cNvSpPr>
              <a:spLocks/>
            </p:cNvSpPr>
            <p:nvPr/>
          </p:nvSpPr>
          <p:spPr bwMode="auto">
            <a:xfrm>
              <a:off x="15644506" y="1303313"/>
              <a:ext cx="115888" cy="82550"/>
            </a:xfrm>
            <a:custGeom>
              <a:avLst/>
              <a:gdLst>
                <a:gd name="T0" fmla="*/ 0 w 35"/>
                <a:gd name="T1" fmla="*/ 0 h 25"/>
                <a:gd name="T2" fmla="*/ 35 w 35"/>
                <a:gd name="T3" fmla="*/ 0 h 25"/>
                <a:gd name="T4" fmla="*/ 0 w 3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25">
                  <a:moveTo>
                    <a:pt x="0" y="0"/>
                  </a:moveTo>
                  <a:cubicBezTo>
                    <a:pt x="8" y="2"/>
                    <a:pt x="18" y="7"/>
                    <a:pt x="35" y="0"/>
                  </a:cubicBezTo>
                  <a:cubicBezTo>
                    <a:pt x="26" y="23"/>
                    <a:pt x="14" y="2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6" name="Freeform 117"/>
            <p:cNvSpPr>
              <a:spLocks/>
            </p:cNvSpPr>
            <p:nvPr/>
          </p:nvSpPr>
          <p:spPr bwMode="auto">
            <a:xfrm>
              <a:off x="15633393" y="1296963"/>
              <a:ext cx="20638" cy="12700"/>
            </a:xfrm>
            <a:custGeom>
              <a:avLst/>
              <a:gdLst>
                <a:gd name="T0" fmla="*/ 6 w 6"/>
                <a:gd name="T1" fmla="*/ 1 h 4"/>
                <a:gd name="T2" fmla="*/ 3 w 6"/>
                <a:gd name="T3" fmla="*/ 3 h 4"/>
                <a:gd name="T4" fmla="*/ 1 w 6"/>
                <a:gd name="T5" fmla="*/ 4 h 4"/>
                <a:gd name="T6" fmla="*/ 0 w 6"/>
                <a:gd name="T7" fmla="*/ 3 h 4"/>
                <a:gd name="T8" fmla="*/ 0 w 6"/>
                <a:gd name="T9" fmla="*/ 2 h 4"/>
                <a:gd name="T10" fmla="*/ 3 w 6"/>
                <a:gd name="T11" fmla="*/ 1 h 4"/>
                <a:gd name="T12" fmla="*/ 6 w 6"/>
                <a:gd name="T1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cubicBezTo>
                    <a:pt x="6" y="1"/>
                    <a:pt x="5" y="2"/>
                    <a:pt x="3" y="3"/>
                  </a:cubicBezTo>
                  <a:cubicBezTo>
                    <a:pt x="2" y="3"/>
                    <a:pt x="2" y="3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7" name="Freeform 118"/>
            <p:cNvSpPr>
              <a:spLocks noEditPoints="1"/>
            </p:cNvSpPr>
            <p:nvPr/>
          </p:nvSpPr>
          <p:spPr bwMode="auto">
            <a:xfrm>
              <a:off x="15587356" y="1187425"/>
              <a:ext cx="225425" cy="79375"/>
            </a:xfrm>
            <a:custGeom>
              <a:avLst/>
              <a:gdLst>
                <a:gd name="T0" fmla="*/ 25 w 68"/>
                <a:gd name="T1" fmla="*/ 3 h 24"/>
                <a:gd name="T2" fmla="*/ 29 w 68"/>
                <a:gd name="T3" fmla="*/ 9 h 24"/>
                <a:gd name="T4" fmla="*/ 26 w 68"/>
                <a:gd name="T5" fmla="*/ 17 h 24"/>
                <a:gd name="T6" fmla="*/ 14 w 68"/>
                <a:gd name="T7" fmla="*/ 23 h 24"/>
                <a:gd name="T8" fmla="*/ 9 w 68"/>
                <a:gd name="T9" fmla="*/ 22 h 24"/>
                <a:gd name="T10" fmla="*/ 7 w 68"/>
                <a:gd name="T11" fmla="*/ 3 h 24"/>
                <a:gd name="T12" fmla="*/ 14 w 68"/>
                <a:gd name="T13" fmla="*/ 2 h 24"/>
                <a:gd name="T14" fmla="*/ 40 w 68"/>
                <a:gd name="T15" fmla="*/ 5 h 24"/>
                <a:gd name="T16" fmla="*/ 41 w 68"/>
                <a:gd name="T17" fmla="*/ 4 h 24"/>
                <a:gd name="T18" fmla="*/ 63 w 68"/>
                <a:gd name="T19" fmla="*/ 6 h 24"/>
                <a:gd name="T20" fmla="*/ 63 w 68"/>
                <a:gd name="T21" fmla="*/ 17 h 24"/>
                <a:gd name="T22" fmla="*/ 51 w 68"/>
                <a:gd name="T23" fmla="*/ 23 h 24"/>
                <a:gd name="T24" fmla="*/ 44 w 68"/>
                <a:gd name="T25" fmla="*/ 20 h 24"/>
                <a:gd name="T26" fmla="*/ 43 w 68"/>
                <a:gd name="T27" fmla="*/ 19 h 24"/>
                <a:gd name="T28" fmla="*/ 39 w 68"/>
                <a:gd name="T29" fmla="*/ 9 h 24"/>
                <a:gd name="T30" fmla="*/ 0 w 68"/>
                <a:gd name="T31" fmla="*/ 6 h 24"/>
                <a:gd name="T32" fmla="*/ 1 w 68"/>
                <a:gd name="T33" fmla="*/ 7 h 24"/>
                <a:gd name="T34" fmla="*/ 2 w 68"/>
                <a:gd name="T35" fmla="*/ 11 h 24"/>
                <a:gd name="T36" fmla="*/ 5 w 68"/>
                <a:gd name="T37" fmla="*/ 19 h 24"/>
                <a:gd name="T38" fmla="*/ 6 w 68"/>
                <a:gd name="T39" fmla="*/ 21 h 24"/>
                <a:gd name="T40" fmla="*/ 14 w 68"/>
                <a:gd name="T41" fmla="*/ 24 h 24"/>
                <a:gd name="T42" fmla="*/ 31 w 68"/>
                <a:gd name="T43" fmla="*/ 11 h 24"/>
                <a:gd name="T44" fmla="*/ 33 w 68"/>
                <a:gd name="T45" fmla="*/ 8 h 24"/>
                <a:gd name="T46" fmla="*/ 37 w 68"/>
                <a:gd name="T47" fmla="*/ 11 h 24"/>
                <a:gd name="T48" fmla="*/ 45 w 68"/>
                <a:gd name="T49" fmla="*/ 22 h 24"/>
                <a:gd name="T50" fmla="*/ 61 w 68"/>
                <a:gd name="T51" fmla="*/ 21 h 24"/>
                <a:gd name="T52" fmla="*/ 64 w 68"/>
                <a:gd name="T53" fmla="*/ 18 h 24"/>
                <a:gd name="T54" fmla="*/ 68 w 68"/>
                <a:gd name="T55" fmla="*/ 6 h 24"/>
                <a:gd name="T56" fmla="*/ 65 w 68"/>
                <a:gd name="T57" fmla="*/ 2 h 24"/>
                <a:gd name="T58" fmla="*/ 47 w 68"/>
                <a:gd name="T59" fmla="*/ 1 h 24"/>
                <a:gd name="T60" fmla="*/ 34 w 68"/>
                <a:gd name="T61" fmla="*/ 3 h 24"/>
                <a:gd name="T62" fmla="*/ 22 w 68"/>
                <a:gd name="T63" fmla="*/ 1 h 24"/>
                <a:gd name="T64" fmla="*/ 2 w 68"/>
                <a:gd name="T6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24">
                  <a:moveTo>
                    <a:pt x="14" y="2"/>
                  </a:moveTo>
                  <a:cubicBezTo>
                    <a:pt x="18" y="2"/>
                    <a:pt x="21" y="2"/>
                    <a:pt x="25" y="3"/>
                  </a:cubicBezTo>
                  <a:cubicBezTo>
                    <a:pt x="26" y="4"/>
                    <a:pt x="28" y="5"/>
                    <a:pt x="28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1"/>
                    <a:pt x="28" y="13"/>
                    <a:pt x="28" y="15"/>
                  </a:cubicBezTo>
                  <a:cubicBezTo>
                    <a:pt x="27" y="15"/>
                    <a:pt x="27" y="16"/>
                    <a:pt x="26" y="17"/>
                  </a:cubicBezTo>
                  <a:cubicBezTo>
                    <a:pt x="24" y="20"/>
                    <a:pt x="21" y="22"/>
                    <a:pt x="17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1"/>
                    <a:pt x="6" y="19"/>
                    <a:pt x="5" y="17"/>
                  </a:cubicBezTo>
                  <a:cubicBezTo>
                    <a:pt x="4" y="13"/>
                    <a:pt x="3" y="6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10" y="2"/>
                    <a:pt x="12" y="2"/>
                    <a:pt x="14" y="2"/>
                  </a:cubicBezTo>
                  <a:close/>
                  <a:moveTo>
                    <a:pt x="39" y="9"/>
                  </a:moveTo>
                  <a:cubicBezTo>
                    <a:pt x="39" y="7"/>
                    <a:pt x="39" y="7"/>
                    <a:pt x="40" y="5"/>
                  </a:cubicBezTo>
                  <a:cubicBezTo>
                    <a:pt x="40" y="5"/>
                    <a:pt x="40" y="5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5" y="2"/>
                    <a:pt x="49" y="2"/>
                    <a:pt x="53" y="2"/>
                  </a:cubicBezTo>
                  <a:cubicBezTo>
                    <a:pt x="57" y="2"/>
                    <a:pt x="61" y="2"/>
                    <a:pt x="63" y="6"/>
                  </a:cubicBezTo>
                  <a:cubicBezTo>
                    <a:pt x="63" y="7"/>
                    <a:pt x="63" y="8"/>
                    <a:pt x="64" y="9"/>
                  </a:cubicBezTo>
                  <a:cubicBezTo>
                    <a:pt x="64" y="12"/>
                    <a:pt x="63" y="15"/>
                    <a:pt x="63" y="17"/>
                  </a:cubicBezTo>
                  <a:cubicBezTo>
                    <a:pt x="61" y="21"/>
                    <a:pt x="59" y="22"/>
                    <a:pt x="55" y="23"/>
                  </a:cubicBezTo>
                  <a:cubicBezTo>
                    <a:pt x="54" y="23"/>
                    <a:pt x="52" y="23"/>
                    <a:pt x="51" y="23"/>
                  </a:cubicBezTo>
                  <a:cubicBezTo>
                    <a:pt x="50" y="23"/>
                    <a:pt x="50" y="23"/>
                    <a:pt x="49" y="22"/>
                  </a:cubicBezTo>
                  <a:cubicBezTo>
                    <a:pt x="47" y="22"/>
                    <a:pt x="46" y="21"/>
                    <a:pt x="44" y="20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1" y="17"/>
                    <a:pt x="40" y="15"/>
                    <a:pt x="39" y="12"/>
                  </a:cubicBezTo>
                  <a:cubicBezTo>
                    <a:pt x="39" y="12"/>
                    <a:pt x="39" y="10"/>
                    <a:pt x="39" y="9"/>
                  </a:cubicBezTo>
                  <a:close/>
                  <a:moveTo>
                    <a:pt x="0" y="3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3"/>
                    <a:pt x="3" y="14"/>
                    <a:pt x="3" y="15"/>
                  </a:cubicBezTo>
                  <a:cubicBezTo>
                    <a:pt x="3" y="16"/>
                    <a:pt x="4" y="18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2"/>
                    <a:pt x="6" y="21"/>
                    <a:pt x="8" y="22"/>
                  </a:cubicBezTo>
                  <a:cubicBezTo>
                    <a:pt x="9" y="23"/>
                    <a:pt x="12" y="24"/>
                    <a:pt x="14" y="24"/>
                  </a:cubicBezTo>
                  <a:cubicBezTo>
                    <a:pt x="17" y="24"/>
                    <a:pt x="20" y="24"/>
                    <a:pt x="23" y="22"/>
                  </a:cubicBezTo>
                  <a:cubicBezTo>
                    <a:pt x="27" y="20"/>
                    <a:pt x="29" y="16"/>
                    <a:pt x="31" y="11"/>
                  </a:cubicBezTo>
                  <a:cubicBezTo>
                    <a:pt x="31" y="11"/>
                    <a:pt x="31" y="10"/>
                    <a:pt x="31" y="10"/>
                  </a:cubicBezTo>
                  <a:cubicBezTo>
                    <a:pt x="32" y="9"/>
                    <a:pt x="32" y="8"/>
                    <a:pt x="33" y="8"/>
                  </a:cubicBezTo>
                  <a:cubicBezTo>
                    <a:pt x="35" y="8"/>
                    <a:pt x="36" y="8"/>
                    <a:pt x="37" y="10"/>
                  </a:cubicBezTo>
                  <a:cubicBezTo>
                    <a:pt x="37" y="10"/>
                    <a:pt x="37" y="11"/>
                    <a:pt x="37" y="11"/>
                  </a:cubicBezTo>
                  <a:cubicBezTo>
                    <a:pt x="38" y="14"/>
                    <a:pt x="39" y="16"/>
                    <a:pt x="40" y="18"/>
                  </a:cubicBezTo>
                  <a:cubicBezTo>
                    <a:pt x="41" y="20"/>
                    <a:pt x="43" y="21"/>
                    <a:pt x="45" y="22"/>
                  </a:cubicBezTo>
                  <a:cubicBezTo>
                    <a:pt x="48" y="24"/>
                    <a:pt x="50" y="24"/>
                    <a:pt x="54" y="24"/>
                  </a:cubicBezTo>
                  <a:cubicBezTo>
                    <a:pt x="56" y="24"/>
                    <a:pt x="59" y="23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4" y="19"/>
                    <a:pt x="64" y="18"/>
                  </a:cubicBezTo>
                  <a:cubicBezTo>
                    <a:pt x="65" y="14"/>
                    <a:pt x="66" y="10"/>
                    <a:pt x="66" y="8"/>
                  </a:cubicBezTo>
                  <a:cubicBezTo>
                    <a:pt x="67" y="6"/>
                    <a:pt x="68" y="7"/>
                    <a:pt x="68" y="6"/>
                  </a:cubicBezTo>
                  <a:cubicBezTo>
                    <a:pt x="68" y="6"/>
                    <a:pt x="68" y="3"/>
                    <a:pt x="68" y="2"/>
                  </a:cubicBezTo>
                  <a:cubicBezTo>
                    <a:pt x="68" y="2"/>
                    <a:pt x="66" y="2"/>
                    <a:pt x="65" y="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4" y="0"/>
                    <a:pt x="50" y="0"/>
                    <a:pt x="47" y="1"/>
                  </a:cubicBezTo>
                  <a:cubicBezTo>
                    <a:pt x="43" y="1"/>
                    <a:pt x="42" y="2"/>
                    <a:pt x="39" y="2"/>
                  </a:cubicBezTo>
                  <a:cubicBezTo>
                    <a:pt x="37" y="3"/>
                    <a:pt x="36" y="3"/>
                    <a:pt x="34" y="3"/>
                  </a:cubicBezTo>
                  <a:cubicBezTo>
                    <a:pt x="31" y="3"/>
                    <a:pt x="29" y="2"/>
                    <a:pt x="26" y="2"/>
                  </a:cubicBezTo>
                  <a:cubicBezTo>
                    <a:pt x="25" y="1"/>
                    <a:pt x="23" y="1"/>
                    <a:pt x="22" y="1"/>
                  </a:cubicBezTo>
                  <a:cubicBezTo>
                    <a:pt x="18" y="0"/>
                    <a:pt x="15" y="0"/>
                    <a:pt x="1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2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78" name="กลุ่ม 577"/>
          <p:cNvGrpSpPr/>
          <p:nvPr/>
        </p:nvGrpSpPr>
        <p:grpSpPr>
          <a:xfrm>
            <a:off x="7253151" y="3072709"/>
            <a:ext cx="2784783" cy="1948227"/>
            <a:chOff x="10936288" y="3298825"/>
            <a:chExt cx="787400" cy="550863"/>
          </a:xfrm>
        </p:grpSpPr>
        <p:sp>
          <p:nvSpPr>
            <p:cNvPr id="579" name="Rectangle 179"/>
            <p:cNvSpPr>
              <a:spLocks noChangeArrowheads="1"/>
            </p:cNvSpPr>
            <p:nvPr/>
          </p:nvSpPr>
          <p:spPr bwMode="auto">
            <a:xfrm>
              <a:off x="10936288" y="3298825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0" name="Rectangle 180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506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1" name="Rectangle 181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66675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2" name="Rectangle 182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22225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3" name="Rectangle 183"/>
            <p:cNvSpPr>
              <a:spLocks noChangeArrowheads="1"/>
            </p:cNvSpPr>
            <p:nvPr/>
          </p:nvSpPr>
          <p:spPr bwMode="auto">
            <a:xfrm>
              <a:off x="11307763" y="33988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4" name="Rectangle 184"/>
            <p:cNvSpPr>
              <a:spLocks noChangeArrowheads="1"/>
            </p:cNvSpPr>
            <p:nvPr/>
          </p:nvSpPr>
          <p:spPr bwMode="auto">
            <a:xfrm>
              <a:off x="11487151" y="3422650"/>
              <a:ext cx="1460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5" name="Rectangle 185"/>
            <p:cNvSpPr>
              <a:spLocks noChangeArrowheads="1"/>
            </p:cNvSpPr>
            <p:nvPr/>
          </p:nvSpPr>
          <p:spPr bwMode="auto">
            <a:xfrm>
              <a:off x="11026776" y="347821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6" name="Rectangle 186"/>
            <p:cNvSpPr>
              <a:spLocks noChangeArrowheads="1"/>
            </p:cNvSpPr>
            <p:nvPr/>
          </p:nvSpPr>
          <p:spPr bwMode="auto">
            <a:xfrm>
              <a:off x="11026776" y="3444875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7" name="Rectangle 187"/>
            <p:cNvSpPr>
              <a:spLocks noChangeArrowheads="1"/>
            </p:cNvSpPr>
            <p:nvPr/>
          </p:nvSpPr>
          <p:spPr bwMode="auto">
            <a:xfrm>
              <a:off x="11026776" y="35004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8" name="Rectangle 188"/>
            <p:cNvSpPr>
              <a:spLocks noChangeArrowheads="1"/>
            </p:cNvSpPr>
            <p:nvPr/>
          </p:nvSpPr>
          <p:spPr bwMode="auto">
            <a:xfrm>
              <a:off x="11026776" y="352266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9" name="Rectangle 189"/>
            <p:cNvSpPr>
              <a:spLocks noChangeArrowheads="1"/>
            </p:cNvSpPr>
            <p:nvPr/>
          </p:nvSpPr>
          <p:spPr bwMode="auto">
            <a:xfrm>
              <a:off x="11026776" y="3544888"/>
              <a:ext cx="325438" cy="1270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0" name="Rectangle 190"/>
            <p:cNvSpPr>
              <a:spLocks noChangeArrowheads="1"/>
            </p:cNvSpPr>
            <p:nvPr/>
          </p:nvSpPr>
          <p:spPr bwMode="auto">
            <a:xfrm>
              <a:off x="11026776" y="35687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1" name="Rectangle 191"/>
            <p:cNvSpPr>
              <a:spLocks noChangeArrowheads="1"/>
            </p:cNvSpPr>
            <p:nvPr/>
          </p:nvSpPr>
          <p:spPr bwMode="auto">
            <a:xfrm>
              <a:off x="11026776" y="3602038"/>
              <a:ext cx="2254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2" name="Rectangle 192"/>
            <p:cNvSpPr>
              <a:spLocks noChangeArrowheads="1"/>
            </p:cNvSpPr>
            <p:nvPr/>
          </p:nvSpPr>
          <p:spPr bwMode="auto">
            <a:xfrm>
              <a:off x="11026776" y="36576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3" name="Rectangle 193"/>
            <p:cNvSpPr>
              <a:spLocks noChangeArrowheads="1"/>
            </p:cNvSpPr>
            <p:nvPr/>
          </p:nvSpPr>
          <p:spPr bwMode="auto">
            <a:xfrm>
              <a:off x="11026776" y="3681413"/>
              <a:ext cx="101600" cy="1000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4" name="Rectangle 194"/>
            <p:cNvSpPr>
              <a:spLocks noChangeArrowheads="1"/>
            </p:cNvSpPr>
            <p:nvPr/>
          </p:nvSpPr>
          <p:spPr bwMode="auto">
            <a:xfrm>
              <a:off x="10969626" y="3816350"/>
              <a:ext cx="731838" cy="11113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5" name="Rectangle 195"/>
            <p:cNvSpPr>
              <a:spLocks noChangeArrowheads="1"/>
            </p:cNvSpPr>
            <p:nvPr/>
          </p:nvSpPr>
          <p:spPr bwMode="auto">
            <a:xfrm>
              <a:off x="11544301" y="3467100"/>
              <a:ext cx="112713" cy="1127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6" name="Rectangle 196"/>
            <p:cNvSpPr>
              <a:spLocks noChangeArrowheads="1"/>
            </p:cNvSpPr>
            <p:nvPr/>
          </p:nvSpPr>
          <p:spPr bwMode="auto">
            <a:xfrm>
              <a:off x="11398251" y="3467100"/>
              <a:ext cx="112713" cy="112713"/>
            </a:xfrm>
            <a:prstGeom prst="rect">
              <a:avLst/>
            </a:prstGeom>
            <a:solidFill>
              <a:srgbClr val="EBA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7" name="Rectangle 197"/>
            <p:cNvSpPr>
              <a:spLocks noChangeArrowheads="1"/>
            </p:cNvSpPr>
            <p:nvPr/>
          </p:nvSpPr>
          <p:spPr bwMode="auto">
            <a:xfrm>
              <a:off x="11555413" y="3613150"/>
              <a:ext cx="101600" cy="55563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8" name="Rectangle 198"/>
            <p:cNvSpPr>
              <a:spLocks noChangeArrowheads="1"/>
            </p:cNvSpPr>
            <p:nvPr/>
          </p:nvSpPr>
          <p:spPr bwMode="auto">
            <a:xfrm>
              <a:off x="11409363" y="3613150"/>
              <a:ext cx="101600" cy="5556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9" name="Rectangle 199"/>
            <p:cNvSpPr>
              <a:spLocks noChangeArrowheads="1"/>
            </p:cNvSpPr>
            <p:nvPr/>
          </p:nvSpPr>
          <p:spPr bwMode="auto">
            <a:xfrm>
              <a:off x="11206163" y="371475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0" name="Rectangle 200"/>
            <p:cNvSpPr>
              <a:spLocks noChangeArrowheads="1"/>
            </p:cNvSpPr>
            <p:nvPr/>
          </p:nvSpPr>
          <p:spPr bwMode="auto">
            <a:xfrm>
              <a:off x="11206163" y="3736975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1" name="Rectangle 201"/>
            <p:cNvSpPr>
              <a:spLocks noChangeArrowheads="1"/>
            </p:cNvSpPr>
            <p:nvPr/>
          </p:nvSpPr>
          <p:spPr bwMode="auto">
            <a:xfrm>
              <a:off x="11206163" y="375920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2" name="Oval 202"/>
            <p:cNvSpPr>
              <a:spLocks noChangeArrowheads="1"/>
            </p:cNvSpPr>
            <p:nvPr/>
          </p:nvSpPr>
          <p:spPr bwMode="auto">
            <a:xfrm>
              <a:off x="11610976" y="3321050"/>
              <a:ext cx="22225" cy="222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3" name="Oval 203"/>
            <p:cNvSpPr>
              <a:spLocks noChangeArrowheads="1"/>
            </p:cNvSpPr>
            <p:nvPr/>
          </p:nvSpPr>
          <p:spPr bwMode="auto">
            <a:xfrm>
              <a:off x="11633201" y="3321050"/>
              <a:ext cx="23813" cy="222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4" name="Oval 204"/>
            <p:cNvSpPr>
              <a:spLocks noChangeArrowheads="1"/>
            </p:cNvSpPr>
            <p:nvPr/>
          </p:nvSpPr>
          <p:spPr bwMode="auto">
            <a:xfrm>
              <a:off x="11668126" y="3321050"/>
              <a:ext cx="11113" cy="222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605" name="กลุ่ม 604"/>
          <p:cNvGrpSpPr/>
          <p:nvPr/>
        </p:nvGrpSpPr>
        <p:grpSpPr>
          <a:xfrm>
            <a:off x="2361733" y="6291905"/>
            <a:ext cx="2046450" cy="1431691"/>
            <a:chOff x="11869738" y="3321050"/>
            <a:chExt cx="787400" cy="550863"/>
          </a:xfrm>
        </p:grpSpPr>
        <p:sp>
          <p:nvSpPr>
            <p:cNvPr id="606" name="Rectangle 205"/>
            <p:cNvSpPr>
              <a:spLocks noChangeArrowheads="1"/>
            </p:cNvSpPr>
            <p:nvPr/>
          </p:nvSpPr>
          <p:spPr bwMode="auto">
            <a:xfrm>
              <a:off x="11869738" y="3321050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7" name="Rectangle 207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517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8" name="Rectangle 208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77788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9" name="Rectangle 209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33338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0" name="Rectangle 210"/>
            <p:cNvSpPr>
              <a:spLocks noChangeArrowheads="1"/>
            </p:cNvSpPr>
            <p:nvPr/>
          </p:nvSpPr>
          <p:spPr bwMode="auto">
            <a:xfrm>
              <a:off x="12241213" y="3422651"/>
              <a:ext cx="327025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1" name="Rectangle 211"/>
            <p:cNvSpPr>
              <a:spLocks noChangeArrowheads="1"/>
            </p:cNvSpPr>
            <p:nvPr/>
          </p:nvSpPr>
          <p:spPr bwMode="auto">
            <a:xfrm>
              <a:off x="12409488" y="3444876"/>
              <a:ext cx="1587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2" name="Rectangle 212"/>
            <p:cNvSpPr>
              <a:spLocks noChangeArrowheads="1"/>
            </p:cNvSpPr>
            <p:nvPr/>
          </p:nvSpPr>
          <p:spPr bwMode="auto">
            <a:xfrm>
              <a:off x="11960226" y="3602038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3" name="Rectangle 213"/>
            <p:cNvSpPr>
              <a:spLocks noChangeArrowheads="1"/>
            </p:cNvSpPr>
            <p:nvPr/>
          </p:nvSpPr>
          <p:spPr bwMode="auto">
            <a:xfrm>
              <a:off x="11960226" y="3467101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4" name="Rectangle 214"/>
            <p:cNvSpPr>
              <a:spLocks noChangeArrowheads="1"/>
            </p:cNvSpPr>
            <p:nvPr/>
          </p:nvSpPr>
          <p:spPr bwMode="auto">
            <a:xfrm>
              <a:off x="11960226" y="3613151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5" name="Rectangle 215"/>
            <p:cNvSpPr>
              <a:spLocks noChangeArrowheads="1"/>
            </p:cNvSpPr>
            <p:nvPr/>
          </p:nvSpPr>
          <p:spPr bwMode="auto">
            <a:xfrm>
              <a:off x="11960226" y="3624263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6" name="Rectangle 216"/>
            <p:cNvSpPr>
              <a:spLocks noChangeArrowheads="1"/>
            </p:cNvSpPr>
            <p:nvPr/>
          </p:nvSpPr>
          <p:spPr bwMode="auto">
            <a:xfrm>
              <a:off x="11960226" y="3635376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7" name="Rectangle 217"/>
            <p:cNvSpPr>
              <a:spLocks noChangeArrowheads="1"/>
            </p:cNvSpPr>
            <p:nvPr/>
          </p:nvSpPr>
          <p:spPr bwMode="auto">
            <a:xfrm>
              <a:off x="11960226" y="3646488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8" name="Rectangle 218"/>
            <p:cNvSpPr>
              <a:spLocks noChangeArrowheads="1"/>
            </p:cNvSpPr>
            <p:nvPr/>
          </p:nvSpPr>
          <p:spPr bwMode="auto">
            <a:xfrm>
              <a:off x="11960226" y="3657601"/>
              <a:ext cx="4159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9" name="Rectangle 219"/>
            <p:cNvSpPr>
              <a:spLocks noChangeArrowheads="1"/>
            </p:cNvSpPr>
            <p:nvPr/>
          </p:nvSpPr>
          <p:spPr bwMode="auto">
            <a:xfrm>
              <a:off x="11960226" y="3489326"/>
              <a:ext cx="608013" cy="101600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0" name="Rectangle 220"/>
            <p:cNvSpPr>
              <a:spLocks noChangeArrowheads="1"/>
            </p:cNvSpPr>
            <p:nvPr/>
          </p:nvSpPr>
          <p:spPr bwMode="auto">
            <a:xfrm>
              <a:off x="11960226" y="3692526"/>
              <a:ext cx="236538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1" name="Rectangle 221"/>
            <p:cNvSpPr>
              <a:spLocks noChangeArrowheads="1"/>
            </p:cNvSpPr>
            <p:nvPr/>
          </p:nvSpPr>
          <p:spPr bwMode="auto">
            <a:xfrm>
              <a:off x="11960226" y="3703638"/>
              <a:ext cx="608013" cy="101600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2" name="Rectangle 222"/>
            <p:cNvSpPr>
              <a:spLocks noChangeArrowheads="1"/>
            </p:cNvSpPr>
            <p:nvPr/>
          </p:nvSpPr>
          <p:spPr bwMode="auto">
            <a:xfrm>
              <a:off x="11904663" y="3827463"/>
              <a:ext cx="730250" cy="22225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3" name="Oval 223"/>
            <p:cNvSpPr>
              <a:spLocks noChangeArrowheads="1"/>
            </p:cNvSpPr>
            <p:nvPr/>
          </p:nvSpPr>
          <p:spPr bwMode="auto">
            <a:xfrm>
              <a:off x="12544426" y="3365501"/>
              <a:ext cx="23813" cy="11113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4" name="Oval 224"/>
            <p:cNvSpPr>
              <a:spLocks noChangeArrowheads="1"/>
            </p:cNvSpPr>
            <p:nvPr/>
          </p:nvSpPr>
          <p:spPr bwMode="auto">
            <a:xfrm>
              <a:off x="12579351" y="3365501"/>
              <a:ext cx="11113" cy="11113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5" name="Oval 225"/>
            <p:cNvSpPr>
              <a:spLocks noChangeArrowheads="1"/>
            </p:cNvSpPr>
            <p:nvPr/>
          </p:nvSpPr>
          <p:spPr bwMode="auto">
            <a:xfrm>
              <a:off x="12601576" y="3365501"/>
              <a:ext cx="11113" cy="11113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717" name="กลุ่ม 716"/>
          <p:cNvGrpSpPr/>
          <p:nvPr/>
        </p:nvGrpSpPr>
        <p:grpSpPr>
          <a:xfrm>
            <a:off x="15080967" y="2971800"/>
            <a:ext cx="7367870" cy="2016565"/>
            <a:chOff x="14295436" y="11337174"/>
            <a:chExt cx="7367870" cy="2016565"/>
          </a:xfrm>
        </p:grpSpPr>
        <p:sp>
          <p:nvSpPr>
            <p:cNvPr id="718" name="TextBox 717"/>
            <p:cNvSpPr txBox="1"/>
            <p:nvPr/>
          </p:nvSpPr>
          <p:spPr>
            <a:xfrm>
              <a:off x="14295437" y="12024181"/>
              <a:ext cx="7367869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719" name="TextBox 718"/>
            <p:cNvSpPr txBox="1"/>
            <p:nvPr/>
          </p:nvSpPr>
          <p:spPr>
            <a:xfrm>
              <a:off x="14295436" y="11337174"/>
              <a:ext cx="6563299" cy="73862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3600" b="1" dirty="0" smtClean="0">
                  <a:solidFill>
                    <a:schemeClr val="accent6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Programming</a:t>
              </a:r>
              <a:endParaRPr lang="id-ID" sz="3600" b="1" dirty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20" name="กลุ่ม 719"/>
          <p:cNvGrpSpPr/>
          <p:nvPr/>
        </p:nvGrpSpPr>
        <p:grpSpPr>
          <a:xfrm>
            <a:off x="10407133" y="5670382"/>
            <a:ext cx="3293181" cy="768364"/>
            <a:chOff x="9762826" y="5943600"/>
            <a:chExt cx="3293181" cy="768364"/>
          </a:xfrm>
        </p:grpSpPr>
        <p:sp>
          <p:nvSpPr>
            <p:cNvPr id="721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22" name="TextBox 721"/>
            <p:cNvSpPr txBox="1"/>
            <p:nvPr/>
          </p:nvSpPr>
          <p:spPr>
            <a:xfrm>
              <a:off x="9762826" y="5943600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JAVA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723" name="กลุ่ม 722"/>
          <p:cNvGrpSpPr/>
          <p:nvPr/>
        </p:nvGrpSpPr>
        <p:grpSpPr>
          <a:xfrm>
            <a:off x="14256741" y="5466887"/>
            <a:ext cx="8049094" cy="1217199"/>
            <a:chOff x="1954911" y="5638800"/>
            <a:chExt cx="8049094" cy="1217199"/>
          </a:xfrm>
        </p:grpSpPr>
        <p:grpSp>
          <p:nvGrpSpPr>
            <p:cNvPr id="724" name="กลุ่ม 723"/>
            <p:cNvGrpSpPr/>
            <p:nvPr/>
          </p:nvGrpSpPr>
          <p:grpSpPr>
            <a:xfrm>
              <a:off x="1954911" y="5638800"/>
              <a:ext cx="8049094" cy="839346"/>
              <a:chOff x="1954911" y="5638800"/>
              <a:chExt cx="8049094" cy="839346"/>
            </a:xfrm>
          </p:grpSpPr>
          <p:sp>
            <p:nvSpPr>
              <p:cNvPr id="727" name="Rectangle 113"/>
              <p:cNvSpPr/>
              <p:nvPr/>
            </p:nvSpPr>
            <p:spPr bwMode="auto">
              <a:xfrm>
                <a:off x="2922141" y="5734778"/>
                <a:ext cx="7081864" cy="654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28" name="Rectangle 127"/>
              <p:cNvSpPr/>
              <p:nvPr/>
            </p:nvSpPr>
            <p:spPr bwMode="auto">
              <a:xfrm>
                <a:off x="2922141" y="5734778"/>
                <a:ext cx="1848296" cy="65401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29" name="Content Placeholder 2"/>
              <p:cNvSpPr txBox="1">
                <a:spLocks/>
              </p:cNvSpPr>
              <p:nvPr/>
            </p:nvSpPr>
            <p:spPr bwMode="auto">
              <a:xfrm>
                <a:off x="2922141" y="5765214"/>
                <a:ext cx="130999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charset="0"/>
                  <a:buNone/>
                </a:pPr>
                <a:r>
                  <a:rPr lang="en-US" sz="3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29%</a:t>
                </a:r>
                <a:endParaRPr lang="en-US" sz="3000" b="1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  <p:sp>
            <p:nvSpPr>
              <p:cNvPr id="730" name="Oval 129"/>
              <p:cNvSpPr/>
              <p:nvPr/>
            </p:nvSpPr>
            <p:spPr>
              <a:xfrm>
                <a:off x="1954911" y="5638800"/>
                <a:ext cx="839127" cy="83934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25" name="สี่เหลี่ยมผืนผ้า 724"/>
            <p:cNvSpPr/>
            <p:nvPr/>
          </p:nvSpPr>
          <p:spPr>
            <a:xfrm>
              <a:off x="2865437" y="6455889"/>
              <a:ext cx="26933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</a:t>
              </a:r>
              <a:r>
                <a:rPr lang="en-US" sz="20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Ipsum</a:t>
              </a:r>
              <a:r>
                <a:rPr lang="en-US" sz="20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dolor sit.</a:t>
              </a:r>
            </a:p>
          </p:txBody>
        </p:sp>
        <p:sp>
          <p:nvSpPr>
            <p:cNvPr id="726" name="Freeform 576"/>
            <p:cNvSpPr>
              <a:spLocks noChangeArrowheads="1"/>
            </p:cNvSpPr>
            <p:nvPr/>
          </p:nvSpPr>
          <p:spPr bwMode="auto">
            <a:xfrm>
              <a:off x="2060764" y="5755003"/>
              <a:ext cx="574272" cy="574420"/>
            </a:xfrm>
            <a:custGeom>
              <a:avLst/>
              <a:gdLst>
                <a:gd name="T0" fmla="*/ 1664 w 1690"/>
                <a:gd name="T1" fmla="*/ 1037 h 1690"/>
                <a:gd name="T2" fmla="*/ 1689 w 1690"/>
                <a:gd name="T3" fmla="*/ 1037 h 1690"/>
                <a:gd name="T4" fmla="*/ 1689 w 1690"/>
                <a:gd name="T5" fmla="*/ 669 h 1690"/>
                <a:gd name="T6" fmla="*/ 1446 w 1690"/>
                <a:gd name="T7" fmla="*/ 669 h 1690"/>
                <a:gd name="T8" fmla="*/ 1396 w 1690"/>
                <a:gd name="T9" fmla="*/ 543 h 1690"/>
                <a:gd name="T10" fmla="*/ 1547 w 1690"/>
                <a:gd name="T11" fmla="*/ 393 h 1690"/>
                <a:gd name="T12" fmla="*/ 1572 w 1690"/>
                <a:gd name="T13" fmla="*/ 376 h 1690"/>
                <a:gd name="T14" fmla="*/ 1547 w 1690"/>
                <a:gd name="T15" fmla="*/ 359 h 1690"/>
                <a:gd name="T16" fmla="*/ 1329 w 1690"/>
                <a:gd name="T17" fmla="*/ 134 h 1690"/>
                <a:gd name="T18" fmla="*/ 1312 w 1690"/>
                <a:gd name="T19" fmla="*/ 117 h 1690"/>
                <a:gd name="T20" fmla="*/ 1288 w 1690"/>
                <a:gd name="T21" fmla="*/ 134 h 1690"/>
                <a:gd name="T22" fmla="*/ 1137 w 1690"/>
                <a:gd name="T23" fmla="*/ 284 h 1690"/>
                <a:gd name="T24" fmla="*/ 1020 w 1690"/>
                <a:gd name="T25" fmla="*/ 234 h 1690"/>
                <a:gd name="T26" fmla="*/ 1020 w 1690"/>
                <a:gd name="T27" fmla="*/ 0 h 1690"/>
                <a:gd name="T28" fmla="*/ 660 w 1690"/>
                <a:gd name="T29" fmla="*/ 0 h 1690"/>
                <a:gd name="T30" fmla="*/ 660 w 1690"/>
                <a:gd name="T31" fmla="*/ 234 h 1690"/>
                <a:gd name="T32" fmla="*/ 552 w 1690"/>
                <a:gd name="T33" fmla="*/ 284 h 1690"/>
                <a:gd name="T34" fmla="*/ 401 w 1690"/>
                <a:gd name="T35" fmla="*/ 134 h 1690"/>
                <a:gd name="T36" fmla="*/ 385 w 1690"/>
                <a:gd name="T37" fmla="*/ 117 h 1690"/>
                <a:gd name="T38" fmla="*/ 125 w 1690"/>
                <a:gd name="T39" fmla="*/ 376 h 1690"/>
                <a:gd name="T40" fmla="*/ 142 w 1690"/>
                <a:gd name="T41" fmla="*/ 393 h 1690"/>
                <a:gd name="T42" fmla="*/ 284 w 1690"/>
                <a:gd name="T43" fmla="*/ 535 h 1690"/>
                <a:gd name="T44" fmla="*/ 234 w 1690"/>
                <a:gd name="T45" fmla="*/ 660 h 1690"/>
                <a:gd name="T46" fmla="*/ 0 w 1690"/>
                <a:gd name="T47" fmla="*/ 660 h 1690"/>
                <a:gd name="T48" fmla="*/ 0 w 1690"/>
                <a:gd name="T49" fmla="*/ 1028 h 1690"/>
                <a:gd name="T50" fmla="*/ 234 w 1690"/>
                <a:gd name="T51" fmla="*/ 1028 h 1690"/>
                <a:gd name="T52" fmla="*/ 284 w 1690"/>
                <a:gd name="T53" fmla="*/ 1154 h 1690"/>
                <a:gd name="T54" fmla="*/ 142 w 1690"/>
                <a:gd name="T55" fmla="*/ 1296 h 1690"/>
                <a:gd name="T56" fmla="*/ 125 w 1690"/>
                <a:gd name="T57" fmla="*/ 1312 h 1690"/>
                <a:gd name="T58" fmla="*/ 142 w 1690"/>
                <a:gd name="T59" fmla="*/ 1338 h 1690"/>
                <a:gd name="T60" fmla="*/ 359 w 1690"/>
                <a:gd name="T61" fmla="*/ 1555 h 1690"/>
                <a:gd name="T62" fmla="*/ 385 w 1690"/>
                <a:gd name="T63" fmla="*/ 1572 h 1690"/>
                <a:gd name="T64" fmla="*/ 401 w 1690"/>
                <a:gd name="T65" fmla="*/ 1555 h 1690"/>
                <a:gd name="T66" fmla="*/ 552 w 1690"/>
                <a:gd name="T67" fmla="*/ 1413 h 1690"/>
                <a:gd name="T68" fmla="*/ 669 w 1690"/>
                <a:gd name="T69" fmla="*/ 1455 h 1690"/>
                <a:gd name="T70" fmla="*/ 669 w 1690"/>
                <a:gd name="T71" fmla="*/ 1689 h 1690"/>
                <a:gd name="T72" fmla="*/ 1037 w 1690"/>
                <a:gd name="T73" fmla="*/ 1689 h 1690"/>
                <a:gd name="T74" fmla="*/ 1037 w 1690"/>
                <a:gd name="T75" fmla="*/ 1455 h 1690"/>
                <a:gd name="T76" fmla="*/ 1137 w 1690"/>
                <a:gd name="T77" fmla="*/ 1404 h 1690"/>
                <a:gd name="T78" fmla="*/ 1312 w 1690"/>
                <a:gd name="T79" fmla="*/ 1572 h 1690"/>
                <a:gd name="T80" fmla="*/ 1329 w 1690"/>
                <a:gd name="T81" fmla="*/ 1555 h 1690"/>
                <a:gd name="T82" fmla="*/ 1547 w 1690"/>
                <a:gd name="T83" fmla="*/ 1338 h 1690"/>
                <a:gd name="T84" fmla="*/ 1572 w 1690"/>
                <a:gd name="T85" fmla="*/ 1312 h 1690"/>
                <a:gd name="T86" fmla="*/ 1396 w 1690"/>
                <a:gd name="T87" fmla="*/ 1145 h 1690"/>
                <a:gd name="T88" fmla="*/ 1446 w 1690"/>
                <a:gd name="T89" fmla="*/ 1037 h 1690"/>
                <a:gd name="T90" fmla="*/ 1664 w 1690"/>
                <a:gd name="T91" fmla="*/ 1037 h 1690"/>
                <a:gd name="T92" fmla="*/ 1221 w 1690"/>
                <a:gd name="T93" fmla="*/ 844 h 1690"/>
                <a:gd name="T94" fmla="*/ 844 w 1690"/>
                <a:gd name="T95" fmla="*/ 1229 h 1690"/>
                <a:gd name="T96" fmla="*/ 460 w 1690"/>
                <a:gd name="T97" fmla="*/ 844 h 1690"/>
                <a:gd name="T98" fmla="*/ 844 w 1690"/>
                <a:gd name="T99" fmla="*/ 468 h 1690"/>
                <a:gd name="T100" fmla="*/ 1221 w 1690"/>
                <a:gd name="T101" fmla="*/ 844 h 1690"/>
                <a:gd name="T102" fmla="*/ 1221 w 1690"/>
                <a:gd name="T103" fmla="*/ 844 h 1690"/>
                <a:gd name="T104" fmla="*/ 1221 w 1690"/>
                <a:gd name="T105" fmla="*/ 844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90" h="1690">
                  <a:moveTo>
                    <a:pt x="1664" y="1037"/>
                  </a:moveTo>
                  <a:cubicBezTo>
                    <a:pt x="1689" y="1037"/>
                    <a:pt x="1689" y="1037"/>
                    <a:pt x="1689" y="1037"/>
                  </a:cubicBezTo>
                  <a:cubicBezTo>
                    <a:pt x="1689" y="669"/>
                    <a:pt x="1689" y="669"/>
                    <a:pt x="1689" y="669"/>
                  </a:cubicBezTo>
                  <a:cubicBezTo>
                    <a:pt x="1446" y="669"/>
                    <a:pt x="1446" y="669"/>
                    <a:pt x="1446" y="669"/>
                  </a:cubicBezTo>
                  <a:cubicBezTo>
                    <a:pt x="1438" y="627"/>
                    <a:pt x="1421" y="585"/>
                    <a:pt x="1396" y="543"/>
                  </a:cubicBezTo>
                  <a:cubicBezTo>
                    <a:pt x="1547" y="393"/>
                    <a:pt x="1547" y="393"/>
                    <a:pt x="1547" y="393"/>
                  </a:cubicBezTo>
                  <a:cubicBezTo>
                    <a:pt x="1572" y="376"/>
                    <a:pt x="1572" y="376"/>
                    <a:pt x="1572" y="376"/>
                  </a:cubicBezTo>
                  <a:cubicBezTo>
                    <a:pt x="1547" y="359"/>
                    <a:pt x="1547" y="359"/>
                    <a:pt x="1547" y="359"/>
                  </a:cubicBezTo>
                  <a:cubicBezTo>
                    <a:pt x="1329" y="134"/>
                    <a:pt x="1329" y="134"/>
                    <a:pt x="1329" y="134"/>
                  </a:cubicBezTo>
                  <a:cubicBezTo>
                    <a:pt x="1312" y="117"/>
                    <a:pt x="1312" y="117"/>
                    <a:pt x="1312" y="117"/>
                  </a:cubicBezTo>
                  <a:cubicBezTo>
                    <a:pt x="1288" y="134"/>
                    <a:pt x="1288" y="134"/>
                    <a:pt x="1288" y="134"/>
                  </a:cubicBezTo>
                  <a:cubicBezTo>
                    <a:pt x="1137" y="284"/>
                    <a:pt x="1137" y="284"/>
                    <a:pt x="1137" y="284"/>
                  </a:cubicBezTo>
                  <a:cubicBezTo>
                    <a:pt x="1104" y="267"/>
                    <a:pt x="1062" y="251"/>
                    <a:pt x="1020" y="234"/>
                  </a:cubicBezTo>
                  <a:cubicBezTo>
                    <a:pt x="1020" y="0"/>
                    <a:pt x="1020" y="0"/>
                    <a:pt x="1020" y="0"/>
                  </a:cubicBezTo>
                  <a:cubicBezTo>
                    <a:pt x="660" y="0"/>
                    <a:pt x="660" y="0"/>
                    <a:pt x="660" y="0"/>
                  </a:cubicBezTo>
                  <a:cubicBezTo>
                    <a:pt x="660" y="234"/>
                    <a:pt x="660" y="234"/>
                    <a:pt x="660" y="234"/>
                  </a:cubicBezTo>
                  <a:cubicBezTo>
                    <a:pt x="619" y="251"/>
                    <a:pt x="585" y="267"/>
                    <a:pt x="552" y="284"/>
                  </a:cubicBezTo>
                  <a:cubicBezTo>
                    <a:pt x="401" y="134"/>
                    <a:pt x="401" y="134"/>
                    <a:pt x="401" y="134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125" y="376"/>
                    <a:pt x="125" y="376"/>
                    <a:pt x="125" y="376"/>
                  </a:cubicBezTo>
                  <a:cubicBezTo>
                    <a:pt x="142" y="393"/>
                    <a:pt x="142" y="393"/>
                    <a:pt x="142" y="393"/>
                  </a:cubicBezTo>
                  <a:cubicBezTo>
                    <a:pt x="284" y="535"/>
                    <a:pt x="284" y="535"/>
                    <a:pt x="284" y="535"/>
                  </a:cubicBezTo>
                  <a:cubicBezTo>
                    <a:pt x="267" y="577"/>
                    <a:pt x="251" y="619"/>
                    <a:pt x="234" y="660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0" y="1028"/>
                    <a:pt x="0" y="1028"/>
                    <a:pt x="0" y="1028"/>
                  </a:cubicBezTo>
                  <a:cubicBezTo>
                    <a:pt x="234" y="1028"/>
                    <a:pt x="234" y="1028"/>
                    <a:pt x="234" y="1028"/>
                  </a:cubicBezTo>
                  <a:cubicBezTo>
                    <a:pt x="242" y="1070"/>
                    <a:pt x="259" y="1112"/>
                    <a:pt x="284" y="1154"/>
                  </a:cubicBezTo>
                  <a:cubicBezTo>
                    <a:pt x="142" y="1296"/>
                    <a:pt x="142" y="1296"/>
                    <a:pt x="142" y="1296"/>
                  </a:cubicBezTo>
                  <a:cubicBezTo>
                    <a:pt x="125" y="1312"/>
                    <a:pt x="125" y="1312"/>
                    <a:pt x="125" y="1312"/>
                  </a:cubicBezTo>
                  <a:cubicBezTo>
                    <a:pt x="142" y="1338"/>
                    <a:pt x="142" y="1338"/>
                    <a:pt x="142" y="1338"/>
                  </a:cubicBezTo>
                  <a:cubicBezTo>
                    <a:pt x="359" y="1555"/>
                    <a:pt x="359" y="1555"/>
                    <a:pt x="359" y="1555"/>
                  </a:cubicBezTo>
                  <a:cubicBezTo>
                    <a:pt x="385" y="1572"/>
                    <a:pt x="385" y="1572"/>
                    <a:pt x="385" y="1572"/>
                  </a:cubicBezTo>
                  <a:cubicBezTo>
                    <a:pt x="401" y="1555"/>
                    <a:pt x="401" y="1555"/>
                    <a:pt x="401" y="1555"/>
                  </a:cubicBezTo>
                  <a:cubicBezTo>
                    <a:pt x="552" y="1413"/>
                    <a:pt x="552" y="1413"/>
                    <a:pt x="552" y="1413"/>
                  </a:cubicBezTo>
                  <a:cubicBezTo>
                    <a:pt x="585" y="1430"/>
                    <a:pt x="627" y="1446"/>
                    <a:pt x="669" y="1455"/>
                  </a:cubicBezTo>
                  <a:cubicBezTo>
                    <a:pt x="669" y="1689"/>
                    <a:pt x="669" y="1689"/>
                    <a:pt x="669" y="1689"/>
                  </a:cubicBezTo>
                  <a:cubicBezTo>
                    <a:pt x="1037" y="1689"/>
                    <a:pt x="1037" y="1689"/>
                    <a:pt x="1037" y="1689"/>
                  </a:cubicBezTo>
                  <a:cubicBezTo>
                    <a:pt x="1037" y="1455"/>
                    <a:pt x="1037" y="1455"/>
                    <a:pt x="1037" y="1455"/>
                  </a:cubicBezTo>
                  <a:cubicBezTo>
                    <a:pt x="1070" y="1438"/>
                    <a:pt x="1104" y="1421"/>
                    <a:pt x="1137" y="1404"/>
                  </a:cubicBezTo>
                  <a:cubicBezTo>
                    <a:pt x="1312" y="1572"/>
                    <a:pt x="1312" y="1572"/>
                    <a:pt x="1312" y="1572"/>
                  </a:cubicBezTo>
                  <a:cubicBezTo>
                    <a:pt x="1329" y="1555"/>
                    <a:pt x="1329" y="1555"/>
                    <a:pt x="1329" y="1555"/>
                  </a:cubicBezTo>
                  <a:cubicBezTo>
                    <a:pt x="1547" y="1338"/>
                    <a:pt x="1547" y="1338"/>
                    <a:pt x="1547" y="1338"/>
                  </a:cubicBezTo>
                  <a:cubicBezTo>
                    <a:pt x="1572" y="1312"/>
                    <a:pt x="1572" y="1312"/>
                    <a:pt x="1572" y="1312"/>
                  </a:cubicBezTo>
                  <a:cubicBezTo>
                    <a:pt x="1396" y="1145"/>
                    <a:pt x="1396" y="1145"/>
                    <a:pt x="1396" y="1145"/>
                  </a:cubicBezTo>
                  <a:cubicBezTo>
                    <a:pt x="1421" y="1112"/>
                    <a:pt x="1438" y="1070"/>
                    <a:pt x="1446" y="1037"/>
                  </a:cubicBezTo>
                  <a:cubicBezTo>
                    <a:pt x="1664" y="1037"/>
                    <a:pt x="1664" y="1037"/>
                    <a:pt x="1664" y="1037"/>
                  </a:cubicBezTo>
                  <a:close/>
                  <a:moveTo>
                    <a:pt x="1221" y="844"/>
                  </a:moveTo>
                  <a:cubicBezTo>
                    <a:pt x="1221" y="1053"/>
                    <a:pt x="1053" y="1229"/>
                    <a:pt x="844" y="1229"/>
                  </a:cubicBezTo>
                  <a:cubicBezTo>
                    <a:pt x="635" y="1229"/>
                    <a:pt x="460" y="1053"/>
                    <a:pt x="460" y="844"/>
                  </a:cubicBezTo>
                  <a:cubicBezTo>
                    <a:pt x="460" y="635"/>
                    <a:pt x="635" y="468"/>
                    <a:pt x="844" y="468"/>
                  </a:cubicBezTo>
                  <a:cubicBezTo>
                    <a:pt x="1053" y="468"/>
                    <a:pt x="1221" y="635"/>
                    <a:pt x="1221" y="844"/>
                  </a:cubicBezTo>
                  <a:close/>
                  <a:moveTo>
                    <a:pt x="1221" y="844"/>
                  </a:moveTo>
                  <a:lnTo>
                    <a:pt x="1221" y="8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</p:grpSp>
      <p:grpSp>
        <p:nvGrpSpPr>
          <p:cNvPr id="731" name="กลุ่ม 730"/>
          <p:cNvGrpSpPr/>
          <p:nvPr/>
        </p:nvGrpSpPr>
        <p:grpSpPr>
          <a:xfrm>
            <a:off x="10367744" y="7056532"/>
            <a:ext cx="3293181" cy="768364"/>
            <a:chOff x="9762826" y="5943600"/>
            <a:chExt cx="3293181" cy="768364"/>
          </a:xfrm>
        </p:grpSpPr>
        <p:sp>
          <p:nvSpPr>
            <p:cNvPr id="732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33" name="TextBox 732"/>
            <p:cNvSpPr txBox="1"/>
            <p:nvPr/>
          </p:nvSpPr>
          <p:spPr>
            <a:xfrm>
              <a:off x="9762826" y="5943600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HTML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734" name="กลุ่ม 733"/>
          <p:cNvGrpSpPr/>
          <p:nvPr/>
        </p:nvGrpSpPr>
        <p:grpSpPr>
          <a:xfrm>
            <a:off x="14256741" y="7065941"/>
            <a:ext cx="8049094" cy="1239456"/>
            <a:chOff x="1954911" y="7237854"/>
            <a:chExt cx="8049094" cy="1239456"/>
          </a:xfrm>
        </p:grpSpPr>
        <p:grpSp>
          <p:nvGrpSpPr>
            <p:cNvPr id="735" name="กลุ่ม 734"/>
            <p:cNvGrpSpPr/>
            <p:nvPr/>
          </p:nvGrpSpPr>
          <p:grpSpPr>
            <a:xfrm>
              <a:off x="1954911" y="7237854"/>
              <a:ext cx="8049094" cy="839346"/>
              <a:chOff x="1954911" y="5638800"/>
              <a:chExt cx="8049094" cy="839346"/>
            </a:xfrm>
          </p:grpSpPr>
          <p:sp>
            <p:nvSpPr>
              <p:cNvPr id="742" name="Rectangle 113"/>
              <p:cNvSpPr/>
              <p:nvPr/>
            </p:nvSpPr>
            <p:spPr bwMode="auto">
              <a:xfrm>
                <a:off x="2922141" y="5734778"/>
                <a:ext cx="7081864" cy="654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43" name="Rectangle 127"/>
              <p:cNvSpPr/>
              <p:nvPr/>
            </p:nvSpPr>
            <p:spPr bwMode="auto">
              <a:xfrm>
                <a:off x="2922141" y="5734778"/>
                <a:ext cx="3540932" cy="65401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44" name="Content Placeholder 2"/>
              <p:cNvSpPr txBox="1">
                <a:spLocks/>
              </p:cNvSpPr>
              <p:nvPr/>
            </p:nvSpPr>
            <p:spPr bwMode="auto">
              <a:xfrm>
                <a:off x="2922141" y="5765214"/>
                <a:ext cx="130999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charset="0"/>
                  <a:buNone/>
                </a:pPr>
                <a:r>
                  <a:rPr lang="en-US" sz="3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58%</a:t>
                </a:r>
                <a:endParaRPr lang="en-US" sz="3000" b="1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  <p:sp>
            <p:nvSpPr>
              <p:cNvPr id="745" name="Oval 129"/>
              <p:cNvSpPr/>
              <p:nvPr/>
            </p:nvSpPr>
            <p:spPr>
              <a:xfrm>
                <a:off x="1954911" y="5638800"/>
                <a:ext cx="839127" cy="83934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36" name="สี่เหลี่ยมผืนผ้า 735"/>
            <p:cNvSpPr/>
            <p:nvPr/>
          </p:nvSpPr>
          <p:spPr>
            <a:xfrm>
              <a:off x="2922141" y="8077200"/>
              <a:ext cx="26933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</a:t>
              </a:r>
              <a:r>
                <a:rPr lang="en-US" sz="20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Ipsum</a:t>
              </a:r>
              <a:r>
                <a:rPr lang="en-US" sz="20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dolor sit.</a:t>
              </a:r>
            </a:p>
          </p:txBody>
        </p:sp>
        <p:grpSp>
          <p:nvGrpSpPr>
            <p:cNvPr id="737" name="Group 43"/>
            <p:cNvGrpSpPr/>
            <p:nvPr/>
          </p:nvGrpSpPr>
          <p:grpSpPr>
            <a:xfrm>
              <a:off x="2074880" y="7342254"/>
              <a:ext cx="530852" cy="630546"/>
              <a:chOff x="2060819" y="1388284"/>
              <a:chExt cx="271040" cy="321860"/>
            </a:xfrm>
            <a:solidFill>
              <a:schemeClr val="bg1"/>
            </a:solidFill>
          </p:grpSpPr>
          <p:sp>
            <p:nvSpPr>
              <p:cNvPr id="738" name="Freeform 201"/>
              <p:cNvSpPr>
                <a:spLocks noChangeArrowheads="1"/>
              </p:cNvSpPr>
              <p:nvPr/>
            </p:nvSpPr>
            <p:spPr bwMode="auto">
              <a:xfrm>
                <a:off x="2060819" y="1388284"/>
                <a:ext cx="271040" cy="307527"/>
              </a:xfrm>
              <a:custGeom>
                <a:avLst/>
                <a:gdLst>
                  <a:gd name="T0" fmla="*/ 718 w 917"/>
                  <a:gd name="T1" fmla="*/ 583 h 1042"/>
                  <a:gd name="T2" fmla="*/ 853 w 917"/>
                  <a:gd name="T3" fmla="*/ 354 h 1042"/>
                  <a:gd name="T4" fmla="*/ 885 w 917"/>
                  <a:gd name="T5" fmla="*/ 270 h 1042"/>
                  <a:gd name="T6" fmla="*/ 895 w 917"/>
                  <a:gd name="T7" fmla="*/ 229 h 1042"/>
                  <a:gd name="T8" fmla="*/ 895 w 917"/>
                  <a:gd name="T9" fmla="*/ 208 h 1042"/>
                  <a:gd name="T10" fmla="*/ 906 w 917"/>
                  <a:gd name="T11" fmla="*/ 93 h 1042"/>
                  <a:gd name="T12" fmla="*/ 906 w 917"/>
                  <a:gd name="T13" fmla="*/ 41 h 1042"/>
                  <a:gd name="T14" fmla="*/ 906 w 917"/>
                  <a:gd name="T15" fmla="*/ 20 h 1042"/>
                  <a:gd name="T16" fmla="*/ 906 w 917"/>
                  <a:gd name="T17" fmla="*/ 10 h 1042"/>
                  <a:gd name="T18" fmla="*/ 895 w 917"/>
                  <a:gd name="T19" fmla="*/ 0 h 1042"/>
                  <a:gd name="T20" fmla="*/ 885 w 917"/>
                  <a:gd name="T21" fmla="*/ 0 h 1042"/>
                  <a:gd name="T22" fmla="*/ 864 w 917"/>
                  <a:gd name="T23" fmla="*/ 10 h 1042"/>
                  <a:gd name="T24" fmla="*/ 812 w 917"/>
                  <a:gd name="T25" fmla="*/ 20 h 1042"/>
                  <a:gd name="T26" fmla="*/ 635 w 917"/>
                  <a:gd name="T27" fmla="*/ 104 h 1042"/>
                  <a:gd name="T28" fmla="*/ 395 w 917"/>
                  <a:gd name="T29" fmla="*/ 333 h 1042"/>
                  <a:gd name="T30" fmla="*/ 333 w 917"/>
                  <a:gd name="T31" fmla="*/ 375 h 1042"/>
                  <a:gd name="T32" fmla="*/ 10 w 917"/>
                  <a:gd name="T33" fmla="*/ 583 h 1042"/>
                  <a:gd name="T34" fmla="*/ 41 w 917"/>
                  <a:gd name="T35" fmla="*/ 625 h 1042"/>
                  <a:gd name="T36" fmla="*/ 531 w 917"/>
                  <a:gd name="T37" fmla="*/ 999 h 1042"/>
                  <a:gd name="T38" fmla="*/ 562 w 917"/>
                  <a:gd name="T39" fmla="*/ 1020 h 1042"/>
                  <a:gd name="T40" fmla="*/ 698 w 917"/>
                  <a:gd name="T41" fmla="*/ 656 h 1042"/>
                  <a:gd name="T42" fmla="*/ 718 w 917"/>
                  <a:gd name="T43" fmla="*/ 583 h 1042"/>
                  <a:gd name="T44" fmla="*/ 666 w 917"/>
                  <a:gd name="T45" fmla="*/ 458 h 1042"/>
                  <a:gd name="T46" fmla="*/ 562 w 917"/>
                  <a:gd name="T47" fmla="*/ 468 h 1042"/>
                  <a:gd name="T48" fmla="*/ 520 w 917"/>
                  <a:gd name="T49" fmla="*/ 354 h 1042"/>
                  <a:gd name="T50" fmla="*/ 531 w 917"/>
                  <a:gd name="T51" fmla="*/ 333 h 1042"/>
                  <a:gd name="T52" fmla="*/ 645 w 917"/>
                  <a:gd name="T53" fmla="*/ 323 h 1042"/>
                  <a:gd name="T54" fmla="*/ 677 w 917"/>
                  <a:gd name="T55" fmla="*/ 437 h 1042"/>
                  <a:gd name="T56" fmla="*/ 666 w 917"/>
                  <a:gd name="T57" fmla="*/ 458 h 1042"/>
                  <a:gd name="T58" fmla="*/ 666 w 917"/>
                  <a:gd name="T59" fmla="*/ 458 h 1042"/>
                  <a:gd name="T60" fmla="*/ 666 w 917"/>
                  <a:gd name="T61" fmla="*/ 458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17" h="1042">
                    <a:moveTo>
                      <a:pt x="718" y="583"/>
                    </a:moveTo>
                    <a:cubicBezTo>
                      <a:pt x="781" y="500"/>
                      <a:pt x="823" y="427"/>
                      <a:pt x="853" y="354"/>
                    </a:cubicBezTo>
                    <a:cubicBezTo>
                      <a:pt x="864" y="333"/>
                      <a:pt x="874" y="302"/>
                      <a:pt x="885" y="270"/>
                    </a:cubicBezTo>
                    <a:cubicBezTo>
                      <a:pt x="885" y="260"/>
                      <a:pt x="885" y="250"/>
                      <a:pt x="895" y="229"/>
                    </a:cubicBezTo>
                    <a:cubicBezTo>
                      <a:pt x="895" y="218"/>
                      <a:pt x="895" y="218"/>
                      <a:pt x="895" y="208"/>
                    </a:cubicBezTo>
                    <a:cubicBezTo>
                      <a:pt x="906" y="166"/>
                      <a:pt x="906" y="125"/>
                      <a:pt x="906" y="93"/>
                    </a:cubicBezTo>
                    <a:cubicBezTo>
                      <a:pt x="906" y="73"/>
                      <a:pt x="906" y="52"/>
                      <a:pt x="906" y="41"/>
                    </a:cubicBezTo>
                    <a:cubicBezTo>
                      <a:pt x="906" y="31"/>
                      <a:pt x="916" y="31"/>
                      <a:pt x="906" y="20"/>
                    </a:cubicBezTo>
                    <a:lnTo>
                      <a:pt x="906" y="10"/>
                    </a:lnTo>
                    <a:cubicBezTo>
                      <a:pt x="916" y="0"/>
                      <a:pt x="906" y="0"/>
                      <a:pt x="895" y="0"/>
                    </a:cubicBezTo>
                    <a:lnTo>
                      <a:pt x="885" y="0"/>
                    </a:lnTo>
                    <a:cubicBezTo>
                      <a:pt x="874" y="0"/>
                      <a:pt x="874" y="10"/>
                      <a:pt x="864" y="10"/>
                    </a:cubicBezTo>
                    <a:cubicBezTo>
                      <a:pt x="864" y="20"/>
                      <a:pt x="843" y="20"/>
                      <a:pt x="812" y="20"/>
                    </a:cubicBezTo>
                    <a:cubicBezTo>
                      <a:pt x="770" y="31"/>
                      <a:pt x="708" y="52"/>
                      <a:pt x="635" y="104"/>
                    </a:cubicBezTo>
                    <a:cubicBezTo>
                      <a:pt x="510" y="177"/>
                      <a:pt x="437" y="281"/>
                      <a:pt x="395" y="333"/>
                    </a:cubicBezTo>
                    <a:cubicBezTo>
                      <a:pt x="385" y="354"/>
                      <a:pt x="354" y="375"/>
                      <a:pt x="333" y="375"/>
                    </a:cubicBezTo>
                    <a:cubicBezTo>
                      <a:pt x="125" y="364"/>
                      <a:pt x="41" y="510"/>
                      <a:pt x="10" y="583"/>
                    </a:cubicBezTo>
                    <a:cubicBezTo>
                      <a:pt x="0" y="604"/>
                      <a:pt x="10" y="625"/>
                      <a:pt x="41" y="625"/>
                    </a:cubicBezTo>
                    <a:cubicBezTo>
                      <a:pt x="489" y="614"/>
                      <a:pt x="531" y="885"/>
                      <a:pt x="531" y="999"/>
                    </a:cubicBezTo>
                    <a:cubicBezTo>
                      <a:pt x="520" y="1031"/>
                      <a:pt x="541" y="1041"/>
                      <a:pt x="562" y="1020"/>
                    </a:cubicBezTo>
                    <a:cubicBezTo>
                      <a:pt x="729" y="926"/>
                      <a:pt x="718" y="739"/>
                      <a:pt x="698" y="656"/>
                    </a:cubicBezTo>
                    <a:cubicBezTo>
                      <a:pt x="698" y="635"/>
                      <a:pt x="708" y="593"/>
                      <a:pt x="718" y="583"/>
                    </a:cubicBezTo>
                    <a:close/>
                    <a:moveTo>
                      <a:pt x="666" y="458"/>
                    </a:moveTo>
                    <a:cubicBezTo>
                      <a:pt x="645" y="489"/>
                      <a:pt x="593" y="489"/>
                      <a:pt x="562" y="468"/>
                    </a:cubicBezTo>
                    <a:cubicBezTo>
                      <a:pt x="510" y="448"/>
                      <a:pt x="500" y="395"/>
                      <a:pt x="520" y="354"/>
                    </a:cubicBezTo>
                    <a:cubicBezTo>
                      <a:pt x="531" y="343"/>
                      <a:pt x="531" y="343"/>
                      <a:pt x="531" y="333"/>
                    </a:cubicBezTo>
                    <a:cubicBezTo>
                      <a:pt x="562" y="302"/>
                      <a:pt x="604" y="302"/>
                      <a:pt x="645" y="323"/>
                    </a:cubicBezTo>
                    <a:cubicBezTo>
                      <a:pt x="687" y="343"/>
                      <a:pt x="708" y="395"/>
                      <a:pt x="677" y="437"/>
                    </a:cubicBezTo>
                    <a:cubicBezTo>
                      <a:pt x="677" y="448"/>
                      <a:pt x="677" y="448"/>
                      <a:pt x="666" y="458"/>
                    </a:cubicBezTo>
                    <a:close/>
                    <a:moveTo>
                      <a:pt x="666" y="458"/>
                    </a:moveTo>
                    <a:lnTo>
                      <a:pt x="666" y="4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SimSun" charset="0"/>
                </a:endParaRPr>
              </a:p>
            </p:txBody>
          </p:sp>
          <p:sp>
            <p:nvSpPr>
              <p:cNvPr id="739" name="Freeform 202"/>
              <p:cNvSpPr>
                <a:spLocks noChangeArrowheads="1"/>
              </p:cNvSpPr>
              <p:nvPr/>
            </p:nvSpPr>
            <p:spPr bwMode="auto">
              <a:xfrm>
                <a:off x="2131185" y="1637172"/>
                <a:ext cx="58639" cy="67760"/>
              </a:xfrm>
              <a:custGeom>
                <a:avLst/>
                <a:gdLst>
                  <a:gd name="T0" fmla="*/ 42 w 199"/>
                  <a:gd name="T1" fmla="*/ 219 h 230"/>
                  <a:gd name="T2" fmla="*/ 188 w 199"/>
                  <a:gd name="T3" fmla="*/ 31 h 230"/>
                  <a:gd name="T4" fmla="*/ 156 w 199"/>
                  <a:gd name="T5" fmla="*/ 10 h 230"/>
                  <a:gd name="T6" fmla="*/ 11 w 199"/>
                  <a:gd name="T7" fmla="*/ 198 h 230"/>
                  <a:gd name="T8" fmla="*/ 42 w 199"/>
                  <a:gd name="T9" fmla="*/ 219 h 230"/>
                  <a:gd name="T10" fmla="*/ 42 w 199"/>
                  <a:gd name="T11" fmla="*/ 219 h 230"/>
                  <a:gd name="T12" fmla="*/ 42 w 199"/>
                  <a:gd name="T13" fmla="*/ 219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30">
                    <a:moveTo>
                      <a:pt x="42" y="219"/>
                    </a:moveTo>
                    <a:cubicBezTo>
                      <a:pt x="115" y="177"/>
                      <a:pt x="167" y="83"/>
                      <a:pt x="188" y="31"/>
                    </a:cubicBezTo>
                    <a:cubicBezTo>
                      <a:pt x="198" y="10"/>
                      <a:pt x="177" y="0"/>
                      <a:pt x="156" y="10"/>
                    </a:cubicBezTo>
                    <a:cubicBezTo>
                      <a:pt x="73" y="63"/>
                      <a:pt x="31" y="146"/>
                      <a:pt x="11" y="198"/>
                    </a:cubicBezTo>
                    <a:cubicBezTo>
                      <a:pt x="0" y="219"/>
                      <a:pt x="21" y="229"/>
                      <a:pt x="42" y="219"/>
                    </a:cubicBezTo>
                    <a:close/>
                    <a:moveTo>
                      <a:pt x="42" y="219"/>
                    </a:moveTo>
                    <a:lnTo>
                      <a:pt x="42" y="2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SimSun" charset="0"/>
                </a:endParaRPr>
              </a:p>
            </p:txBody>
          </p:sp>
          <p:sp>
            <p:nvSpPr>
              <p:cNvPr id="740" name="Freeform 203"/>
              <p:cNvSpPr>
                <a:spLocks noChangeArrowheads="1"/>
              </p:cNvSpPr>
              <p:nvPr/>
            </p:nvSpPr>
            <p:spPr bwMode="auto">
              <a:xfrm>
                <a:off x="2084274" y="1615019"/>
                <a:ext cx="76882" cy="95125"/>
              </a:xfrm>
              <a:custGeom>
                <a:avLst/>
                <a:gdLst>
                  <a:gd name="T0" fmla="*/ 31 w 261"/>
                  <a:gd name="T1" fmla="*/ 313 h 324"/>
                  <a:gd name="T2" fmla="*/ 250 w 261"/>
                  <a:gd name="T3" fmla="*/ 31 h 324"/>
                  <a:gd name="T4" fmla="*/ 219 w 261"/>
                  <a:gd name="T5" fmla="*/ 11 h 324"/>
                  <a:gd name="T6" fmla="*/ 10 w 261"/>
                  <a:gd name="T7" fmla="*/ 292 h 324"/>
                  <a:gd name="T8" fmla="*/ 31 w 261"/>
                  <a:gd name="T9" fmla="*/ 313 h 324"/>
                  <a:gd name="T10" fmla="*/ 31 w 261"/>
                  <a:gd name="T11" fmla="*/ 313 h 324"/>
                  <a:gd name="T12" fmla="*/ 31 w 261"/>
                  <a:gd name="T13" fmla="*/ 31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324">
                    <a:moveTo>
                      <a:pt x="31" y="313"/>
                    </a:moveTo>
                    <a:cubicBezTo>
                      <a:pt x="156" y="240"/>
                      <a:pt x="219" y="104"/>
                      <a:pt x="250" y="31"/>
                    </a:cubicBezTo>
                    <a:cubicBezTo>
                      <a:pt x="260" y="11"/>
                      <a:pt x="240" y="0"/>
                      <a:pt x="219" y="11"/>
                    </a:cubicBezTo>
                    <a:cubicBezTo>
                      <a:pt x="94" y="83"/>
                      <a:pt x="31" y="219"/>
                      <a:pt x="10" y="292"/>
                    </a:cubicBezTo>
                    <a:cubicBezTo>
                      <a:pt x="0" y="313"/>
                      <a:pt x="10" y="323"/>
                      <a:pt x="31" y="313"/>
                    </a:cubicBezTo>
                    <a:close/>
                    <a:moveTo>
                      <a:pt x="31" y="313"/>
                    </a:moveTo>
                    <a:lnTo>
                      <a:pt x="31" y="31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SimSun" charset="0"/>
                </a:endParaRPr>
              </a:p>
            </p:txBody>
          </p:sp>
          <p:sp>
            <p:nvSpPr>
              <p:cNvPr id="741" name="Freeform 204"/>
              <p:cNvSpPr>
                <a:spLocks noChangeArrowheads="1"/>
              </p:cNvSpPr>
              <p:nvPr/>
            </p:nvSpPr>
            <p:spPr bwMode="auto">
              <a:xfrm>
                <a:off x="2075153" y="1591564"/>
                <a:ext cx="58638" cy="70366"/>
              </a:xfrm>
              <a:custGeom>
                <a:avLst/>
                <a:gdLst>
                  <a:gd name="T0" fmla="*/ 41 w 199"/>
                  <a:gd name="T1" fmla="*/ 229 h 240"/>
                  <a:gd name="T2" fmla="*/ 187 w 199"/>
                  <a:gd name="T3" fmla="*/ 42 h 240"/>
                  <a:gd name="T4" fmla="*/ 156 w 199"/>
                  <a:gd name="T5" fmla="*/ 21 h 240"/>
                  <a:gd name="T6" fmla="*/ 10 w 199"/>
                  <a:gd name="T7" fmla="*/ 208 h 240"/>
                  <a:gd name="T8" fmla="*/ 41 w 199"/>
                  <a:gd name="T9" fmla="*/ 229 h 240"/>
                  <a:gd name="T10" fmla="*/ 41 w 199"/>
                  <a:gd name="T11" fmla="*/ 229 h 240"/>
                  <a:gd name="T12" fmla="*/ 41 w 199"/>
                  <a:gd name="T13" fmla="*/ 22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40">
                    <a:moveTo>
                      <a:pt x="41" y="229"/>
                    </a:moveTo>
                    <a:cubicBezTo>
                      <a:pt x="114" y="177"/>
                      <a:pt x="166" y="94"/>
                      <a:pt x="187" y="42"/>
                    </a:cubicBezTo>
                    <a:cubicBezTo>
                      <a:pt x="198" y="21"/>
                      <a:pt x="177" y="0"/>
                      <a:pt x="156" y="21"/>
                    </a:cubicBezTo>
                    <a:cubicBezTo>
                      <a:pt x="73" y="73"/>
                      <a:pt x="31" y="156"/>
                      <a:pt x="10" y="208"/>
                    </a:cubicBezTo>
                    <a:cubicBezTo>
                      <a:pt x="0" y="229"/>
                      <a:pt x="10" y="239"/>
                      <a:pt x="41" y="229"/>
                    </a:cubicBezTo>
                    <a:close/>
                    <a:moveTo>
                      <a:pt x="41" y="229"/>
                    </a:moveTo>
                    <a:lnTo>
                      <a:pt x="41" y="22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SimSun" charset="0"/>
                </a:endParaRPr>
              </a:p>
            </p:txBody>
          </p:sp>
        </p:grpSp>
      </p:grpSp>
      <p:grpSp>
        <p:nvGrpSpPr>
          <p:cNvPr id="746" name="กลุ่ม 745"/>
          <p:cNvGrpSpPr/>
          <p:nvPr/>
        </p:nvGrpSpPr>
        <p:grpSpPr>
          <a:xfrm>
            <a:off x="10407133" y="8759102"/>
            <a:ext cx="3293181" cy="768364"/>
            <a:chOff x="9762826" y="5943600"/>
            <a:chExt cx="3293181" cy="768364"/>
          </a:xfrm>
        </p:grpSpPr>
        <p:sp>
          <p:nvSpPr>
            <p:cNvPr id="747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48" name="TextBox 747"/>
            <p:cNvSpPr txBox="1"/>
            <p:nvPr/>
          </p:nvSpPr>
          <p:spPr>
            <a:xfrm>
              <a:off x="9762826" y="5943600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PYTHON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749" name="กลุ่ม 748"/>
          <p:cNvGrpSpPr/>
          <p:nvPr/>
        </p:nvGrpSpPr>
        <p:grpSpPr>
          <a:xfrm>
            <a:off x="14256741" y="8579941"/>
            <a:ext cx="8049094" cy="1249456"/>
            <a:chOff x="1954911" y="8751854"/>
            <a:chExt cx="8049094" cy="1249456"/>
          </a:xfrm>
        </p:grpSpPr>
        <p:grpSp>
          <p:nvGrpSpPr>
            <p:cNvPr id="750" name="กลุ่ม 749"/>
            <p:cNvGrpSpPr/>
            <p:nvPr/>
          </p:nvGrpSpPr>
          <p:grpSpPr>
            <a:xfrm>
              <a:off x="1954911" y="8751854"/>
              <a:ext cx="8049094" cy="839346"/>
              <a:chOff x="1954911" y="5638800"/>
              <a:chExt cx="8049094" cy="839346"/>
            </a:xfrm>
          </p:grpSpPr>
          <p:sp>
            <p:nvSpPr>
              <p:cNvPr id="753" name="Rectangle 113"/>
              <p:cNvSpPr/>
              <p:nvPr/>
            </p:nvSpPr>
            <p:spPr bwMode="auto">
              <a:xfrm>
                <a:off x="2922141" y="5734778"/>
                <a:ext cx="7081864" cy="654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54" name="Rectangle 127"/>
              <p:cNvSpPr/>
              <p:nvPr/>
            </p:nvSpPr>
            <p:spPr bwMode="auto">
              <a:xfrm>
                <a:off x="2922141" y="5734778"/>
                <a:ext cx="5277296" cy="65401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55" name="Content Placeholder 2"/>
              <p:cNvSpPr txBox="1">
                <a:spLocks/>
              </p:cNvSpPr>
              <p:nvPr/>
            </p:nvSpPr>
            <p:spPr bwMode="auto">
              <a:xfrm>
                <a:off x="2922141" y="5765214"/>
                <a:ext cx="130999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charset="0"/>
                  <a:buNone/>
                </a:pPr>
                <a:r>
                  <a:rPr lang="en-US" sz="3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72%</a:t>
                </a:r>
                <a:endParaRPr lang="en-US" sz="3000" b="1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  <p:sp>
            <p:nvSpPr>
              <p:cNvPr id="756" name="Oval 129"/>
              <p:cNvSpPr/>
              <p:nvPr/>
            </p:nvSpPr>
            <p:spPr>
              <a:xfrm>
                <a:off x="1954911" y="5638800"/>
                <a:ext cx="839127" cy="83934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51" name="สี่เหลี่ยมผืนผ้า 750"/>
            <p:cNvSpPr/>
            <p:nvPr/>
          </p:nvSpPr>
          <p:spPr>
            <a:xfrm>
              <a:off x="2930078" y="9601200"/>
              <a:ext cx="26933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</a:t>
              </a:r>
              <a:r>
                <a:rPr lang="en-US" sz="20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Ipsum</a:t>
              </a:r>
              <a:r>
                <a:rPr lang="en-US" sz="20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dolor sit.</a:t>
              </a:r>
            </a:p>
          </p:txBody>
        </p:sp>
        <p:sp>
          <p:nvSpPr>
            <p:cNvPr id="752" name="Freeform 298"/>
            <p:cNvSpPr>
              <a:spLocks noChangeArrowheads="1"/>
            </p:cNvSpPr>
            <p:nvPr/>
          </p:nvSpPr>
          <p:spPr bwMode="auto">
            <a:xfrm>
              <a:off x="2065211" y="8862185"/>
              <a:ext cx="618525" cy="618684"/>
            </a:xfrm>
            <a:custGeom>
              <a:avLst/>
              <a:gdLst>
                <a:gd name="T0" fmla="*/ 852 w 1606"/>
                <a:gd name="T1" fmla="*/ 0 h 1607"/>
                <a:gd name="T2" fmla="*/ 0 w 1606"/>
                <a:gd name="T3" fmla="*/ 753 h 1607"/>
                <a:gd name="T4" fmla="*/ 752 w 1606"/>
                <a:gd name="T5" fmla="*/ 1606 h 1607"/>
                <a:gd name="T6" fmla="*/ 1605 w 1606"/>
                <a:gd name="T7" fmla="*/ 853 h 1607"/>
                <a:gd name="T8" fmla="*/ 501 w 1606"/>
                <a:gd name="T9" fmla="*/ 176 h 1607"/>
                <a:gd name="T10" fmla="*/ 217 w 1606"/>
                <a:gd name="T11" fmla="*/ 427 h 1607"/>
                <a:gd name="T12" fmla="*/ 158 w 1606"/>
                <a:gd name="T13" fmla="*/ 535 h 1607"/>
                <a:gd name="T14" fmla="*/ 317 w 1606"/>
                <a:gd name="T15" fmla="*/ 753 h 1607"/>
                <a:gd name="T16" fmla="*/ 158 w 1606"/>
                <a:gd name="T17" fmla="*/ 535 h 1607"/>
                <a:gd name="T18" fmla="*/ 317 w 1606"/>
                <a:gd name="T19" fmla="*/ 853 h 1607"/>
                <a:gd name="T20" fmla="*/ 158 w 1606"/>
                <a:gd name="T21" fmla="*/ 1071 h 1607"/>
                <a:gd name="T22" fmla="*/ 217 w 1606"/>
                <a:gd name="T23" fmla="*/ 1179 h 1607"/>
                <a:gd name="T24" fmla="*/ 501 w 1606"/>
                <a:gd name="T25" fmla="*/ 1430 h 1607"/>
                <a:gd name="T26" fmla="*/ 752 w 1606"/>
                <a:gd name="T27" fmla="*/ 1497 h 1607"/>
                <a:gd name="T28" fmla="*/ 752 w 1606"/>
                <a:gd name="T29" fmla="*/ 1179 h 1607"/>
                <a:gd name="T30" fmla="*/ 752 w 1606"/>
                <a:gd name="T31" fmla="*/ 1071 h 1607"/>
                <a:gd name="T32" fmla="*/ 426 w 1606"/>
                <a:gd name="T33" fmla="*/ 853 h 1607"/>
                <a:gd name="T34" fmla="*/ 752 w 1606"/>
                <a:gd name="T35" fmla="*/ 1071 h 1607"/>
                <a:gd name="T36" fmla="*/ 426 w 1606"/>
                <a:gd name="T37" fmla="*/ 753 h 1607"/>
                <a:gd name="T38" fmla="*/ 752 w 1606"/>
                <a:gd name="T39" fmla="*/ 535 h 1607"/>
                <a:gd name="T40" fmla="*/ 752 w 1606"/>
                <a:gd name="T41" fmla="*/ 427 h 1607"/>
                <a:gd name="T42" fmla="*/ 752 w 1606"/>
                <a:gd name="T43" fmla="*/ 109 h 1607"/>
                <a:gd name="T44" fmla="*/ 1387 w 1606"/>
                <a:gd name="T45" fmla="*/ 427 h 1607"/>
                <a:gd name="T46" fmla="*/ 1103 w 1606"/>
                <a:gd name="T47" fmla="*/ 176 h 1607"/>
                <a:gd name="T48" fmla="*/ 852 w 1606"/>
                <a:gd name="T49" fmla="*/ 109 h 1607"/>
                <a:gd name="T50" fmla="*/ 852 w 1606"/>
                <a:gd name="T51" fmla="*/ 427 h 1607"/>
                <a:gd name="T52" fmla="*/ 852 w 1606"/>
                <a:gd name="T53" fmla="*/ 535 h 1607"/>
                <a:gd name="T54" fmla="*/ 1178 w 1606"/>
                <a:gd name="T55" fmla="*/ 753 h 1607"/>
                <a:gd name="T56" fmla="*/ 852 w 1606"/>
                <a:gd name="T57" fmla="*/ 535 h 1607"/>
                <a:gd name="T58" fmla="*/ 1178 w 1606"/>
                <a:gd name="T59" fmla="*/ 853 h 1607"/>
                <a:gd name="T60" fmla="*/ 852 w 1606"/>
                <a:gd name="T61" fmla="*/ 1071 h 1607"/>
                <a:gd name="T62" fmla="*/ 852 w 1606"/>
                <a:gd name="T63" fmla="*/ 1497 h 1607"/>
                <a:gd name="T64" fmla="*/ 1120 w 1606"/>
                <a:gd name="T65" fmla="*/ 1179 h 1607"/>
                <a:gd name="T66" fmla="*/ 1103 w 1606"/>
                <a:gd name="T67" fmla="*/ 1430 h 1607"/>
                <a:gd name="T68" fmla="*/ 1387 w 1606"/>
                <a:gd name="T69" fmla="*/ 1179 h 1607"/>
                <a:gd name="T70" fmla="*/ 1446 w 1606"/>
                <a:gd name="T71" fmla="*/ 1071 h 1607"/>
                <a:gd name="T72" fmla="*/ 1287 w 1606"/>
                <a:gd name="T73" fmla="*/ 853 h 1607"/>
                <a:gd name="T74" fmla="*/ 1446 w 1606"/>
                <a:gd name="T75" fmla="*/ 1071 h 1607"/>
                <a:gd name="T76" fmla="*/ 1254 w 1606"/>
                <a:gd name="T77" fmla="*/ 535 h 1607"/>
                <a:gd name="T78" fmla="*/ 1496 w 1606"/>
                <a:gd name="T79" fmla="*/ 753 h 1607"/>
                <a:gd name="T80" fmla="*/ 1287 w 1606"/>
                <a:gd name="T81" fmla="*/ 753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</p:grpSp>
      <p:grpSp>
        <p:nvGrpSpPr>
          <p:cNvPr id="757" name="กลุ่ม 756"/>
          <p:cNvGrpSpPr/>
          <p:nvPr/>
        </p:nvGrpSpPr>
        <p:grpSpPr>
          <a:xfrm>
            <a:off x="10367744" y="10145252"/>
            <a:ext cx="3293181" cy="768364"/>
            <a:chOff x="9762826" y="5943600"/>
            <a:chExt cx="3293181" cy="768364"/>
          </a:xfrm>
        </p:grpSpPr>
        <p:sp>
          <p:nvSpPr>
            <p:cNvPr id="75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59" name="TextBox 758"/>
            <p:cNvSpPr txBox="1"/>
            <p:nvPr/>
          </p:nvSpPr>
          <p:spPr>
            <a:xfrm>
              <a:off x="9762826" y="5943600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C++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760" name="กลุ่ม 759"/>
          <p:cNvGrpSpPr/>
          <p:nvPr/>
        </p:nvGrpSpPr>
        <p:grpSpPr>
          <a:xfrm>
            <a:off x="14256741" y="10190141"/>
            <a:ext cx="8049094" cy="1239456"/>
            <a:chOff x="1954911" y="10362054"/>
            <a:chExt cx="8049094" cy="1239456"/>
          </a:xfrm>
        </p:grpSpPr>
        <p:grpSp>
          <p:nvGrpSpPr>
            <p:cNvPr id="761" name="กลุ่ม 760"/>
            <p:cNvGrpSpPr/>
            <p:nvPr/>
          </p:nvGrpSpPr>
          <p:grpSpPr>
            <a:xfrm>
              <a:off x="1954911" y="10362054"/>
              <a:ext cx="8049094" cy="839346"/>
              <a:chOff x="1954911" y="5638800"/>
              <a:chExt cx="8049094" cy="839346"/>
            </a:xfrm>
          </p:grpSpPr>
          <p:sp>
            <p:nvSpPr>
              <p:cNvPr id="764" name="Rectangle 113"/>
              <p:cNvSpPr/>
              <p:nvPr/>
            </p:nvSpPr>
            <p:spPr bwMode="auto">
              <a:xfrm>
                <a:off x="2922141" y="5734778"/>
                <a:ext cx="7081864" cy="654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65" name="Rectangle 127"/>
              <p:cNvSpPr/>
              <p:nvPr/>
            </p:nvSpPr>
            <p:spPr bwMode="auto">
              <a:xfrm>
                <a:off x="2922141" y="5734778"/>
                <a:ext cx="6420296" cy="65401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66" name="Content Placeholder 2"/>
              <p:cNvSpPr txBox="1">
                <a:spLocks/>
              </p:cNvSpPr>
              <p:nvPr/>
            </p:nvSpPr>
            <p:spPr bwMode="auto">
              <a:xfrm>
                <a:off x="2922141" y="5765214"/>
                <a:ext cx="130999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charset="0"/>
                  <a:buNone/>
                </a:pPr>
                <a:r>
                  <a:rPr lang="en-US" sz="3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91%</a:t>
                </a:r>
                <a:endParaRPr lang="en-US" sz="3000" b="1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  <p:sp>
            <p:nvSpPr>
              <p:cNvPr id="767" name="Oval 129"/>
              <p:cNvSpPr/>
              <p:nvPr/>
            </p:nvSpPr>
            <p:spPr>
              <a:xfrm>
                <a:off x="1954911" y="5638800"/>
                <a:ext cx="839127" cy="83934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62" name="สี่เหลี่ยมผืนผ้า 761"/>
            <p:cNvSpPr/>
            <p:nvPr/>
          </p:nvSpPr>
          <p:spPr>
            <a:xfrm>
              <a:off x="2922141" y="11201400"/>
              <a:ext cx="26933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</a:t>
              </a:r>
              <a:r>
                <a:rPr lang="en-US" sz="20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Ipsum</a:t>
              </a:r>
              <a:r>
                <a:rPr lang="en-US" sz="2000" dirty="0">
                  <a:solidFill>
                    <a:schemeClr val="bg1">
                      <a:lumMod val="6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dolor sit.</a:t>
              </a:r>
            </a:p>
          </p:txBody>
        </p:sp>
        <p:sp>
          <p:nvSpPr>
            <p:cNvPr id="763" name="Freeform 168"/>
            <p:cNvSpPr>
              <a:spLocks noChangeArrowheads="1"/>
            </p:cNvSpPr>
            <p:nvPr/>
          </p:nvSpPr>
          <p:spPr bwMode="auto">
            <a:xfrm>
              <a:off x="2103437" y="10559950"/>
              <a:ext cx="488927" cy="489050"/>
            </a:xfrm>
            <a:custGeom>
              <a:avLst/>
              <a:gdLst>
                <a:gd name="T0" fmla="*/ 521 w 1043"/>
                <a:gd name="T1" fmla="*/ 0 h 1043"/>
                <a:gd name="T2" fmla="*/ 0 w 1043"/>
                <a:gd name="T3" fmla="*/ 521 h 1043"/>
                <a:gd name="T4" fmla="*/ 521 w 1043"/>
                <a:gd name="T5" fmla="*/ 1042 h 1043"/>
                <a:gd name="T6" fmla="*/ 1042 w 1043"/>
                <a:gd name="T7" fmla="*/ 521 h 1043"/>
                <a:gd name="T8" fmla="*/ 521 w 1043"/>
                <a:gd name="T9" fmla="*/ 0 h 1043"/>
                <a:gd name="T10" fmla="*/ 323 w 1043"/>
                <a:gd name="T11" fmla="*/ 781 h 1043"/>
                <a:gd name="T12" fmla="*/ 323 w 1043"/>
                <a:gd name="T13" fmla="*/ 260 h 1043"/>
                <a:gd name="T14" fmla="*/ 844 w 1043"/>
                <a:gd name="T15" fmla="*/ 521 h 1043"/>
                <a:gd name="T16" fmla="*/ 323 w 1043"/>
                <a:gd name="T17" fmla="*/ 781 h 1043"/>
                <a:gd name="T18" fmla="*/ 323 w 1043"/>
                <a:gd name="T19" fmla="*/ 781 h 1043"/>
                <a:gd name="T20" fmla="*/ 323 w 1043"/>
                <a:gd name="T21" fmla="*/ 781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3" h="1043">
                  <a:moveTo>
                    <a:pt x="521" y="0"/>
                  </a:moveTo>
                  <a:cubicBezTo>
                    <a:pt x="229" y="0"/>
                    <a:pt x="0" y="240"/>
                    <a:pt x="0" y="521"/>
                  </a:cubicBezTo>
                  <a:cubicBezTo>
                    <a:pt x="0" y="812"/>
                    <a:pt x="229" y="1042"/>
                    <a:pt x="521" y="1042"/>
                  </a:cubicBezTo>
                  <a:cubicBezTo>
                    <a:pt x="802" y="1042"/>
                    <a:pt x="1042" y="812"/>
                    <a:pt x="1042" y="521"/>
                  </a:cubicBezTo>
                  <a:cubicBezTo>
                    <a:pt x="1042" y="240"/>
                    <a:pt x="802" y="0"/>
                    <a:pt x="521" y="0"/>
                  </a:cubicBezTo>
                  <a:close/>
                  <a:moveTo>
                    <a:pt x="323" y="781"/>
                  </a:moveTo>
                  <a:cubicBezTo>
                    <a:pt x="323" y="260"/>
                    <a:pt x="323" y="260"/>
                    <a:pt x="323" y="260"/>
                  </a:cubicBezTo>
                  <a:cubicBezTo>
                    <a:pt x="844" y="521"/>
                    <a:pt x="844" y="521"/>
                    <a:pt x="844" y="521"/>
                  </a:cubicBezTo>
                  <a:lnTo>
                    <a:pt x="323" y="781"/>
                  </a:lnTo>
                  <a:close/>
                  <a:moveTo>
                    <a:pt x="323" y="781"/>
                  </a:moveTo>
                  <a:lnTo>
                    <a:pt x="323" y="7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7020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3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4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" name="กลุ่ม 9"/>
          <p:cNvGrpSpPr/>
          <p:nvPr/>
        </p:nvGrpSpPr>
        <p:grpSpPr>
          <a:xfrm>
            <a:off x="4232928" y="2286000"/>
            <a:ext cx="15777509" cy="6814035"/>
            <a:chOff x="4008437" y="2286000"/>
            <a:chExt cx="15777509" cy="6814035"/>
          </a:xfrm>
        </p:grpSpPr>
        <p:grpSp>
          <p:nvGrpSpPr>
            <p:cNvPr id="191" name="กลุ่ม 190"/>
            <p:cNvGrpSpPr/>
            <p:nvPr/>
          </p:nvGrpSpPr>
          <p:grpSpPr>
            <a:xfrm>
              <a:off x="7056437" y="2286000"/>
              <a:ext cx="12729509" cy="6814035"/>
              <a:chOff x="15222538" y="3624263"/>
              <a:chExt cx="1619251" cy="866776"/>
            </a:xfrm>
          </p:grpSpPr>
          <p:sp>
            <p:nvSpPr>
              <p:cNvPr id="192" name="Freeform 255"/>
              <p:cNvSpPr>
                <a:spLocks/>
              </p:cNvSpPr>
              <p:nvPr/>
            </p:nvSpPr>
            <p:spPr bwMode="auto">
              <a:xfrm>
                <a:off x="16414751" y="3714751"/>
                <a:ext cx="44450" cy="33338"/>
              </a:xfrm>
              <a:custGeom>
                <a:avLst/>
                <a:gdLst>
                  <a:gd name="T0" fmla="*/ 4 w 4"/>
                  <a:gd name="T1" fmla="*/ 3 h 3"/>
                  <a:gd name="T2" fmla="*/ 3 w 4"/>
                  <a:gd name="T3" fmla="*/ 0 h 3"/>
                  <a:gd name="T4" fmla="*/ 0 w 4"/>
                  <a:gd name="T5" fmla="*/ 1 h 3"/>
                  <a:gd name="T6" fmla="*/ 4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2"/>
                      <a:pt x="4" y="1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3" name="Freeform 256"/>
              <p:cNvSpPr>
                <a:spLocks/>
              </p:cNvSpPr>
              <p:nvPr/>
            </p:nvSpPr>
            <p:spPr bwMode="auto">
              <a:xfrm>
                <a:off x="16348076" y="3725863"/>
                <a:ext cx="123825" cy="123825"/>
              </a:xfrm>
              <a:custGeom>
                <a:avLst/>
                <a:gdLst>
                  <a:gd name="T0" fmla="*/ 9 w 11"/>
                  <a:gd name="T1" fmla="*/ 11 h 11"/>
                  <a:gd name="T2" fmla="*/ 9 w 11"/>
                  <a:gd name="T3" fmla="*/ 11 h 11"/>
                  <a:gd name="T4" fmla="*/ 11 w 11"/>
                  <a:gd name="T5" fmla="*/ 2 h 11"/>
                  <a:gd name="T6" fmla="*/ 6 w 11"/>
                  <a:gd name="T7" fmla="*/ 0 h 11"/>
                  <a:gd name="T8" fmla="*/ 0 w 11"/>
                  <a:gd name="T9" fmla="*/ 7 h 11"/>
                  <a:gd name="T10" fmla="*/ 0 w 11"/>
                  <a:gd name="T11" fmla="*/ 7 h 11"/>
                  <a:gd name="T12" fmla="*/ 9 w 11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9" y="11"/>
                    </a:moveTo>
                    <a:cubicBezTo>
                      <a:pt x="9" y="11"/>
                      <a:pt x="9" y="11"/>
                      <a:pt x="9" y="11"/>
                    </a:cubicBezTo>
                    <a:cubicBezTo>
                      <a:pt x="10" y="8"/>
                      <a:pt x="11" y="4"/>
                      <a:pt x="11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2" y="4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9" y="11"/>
                      <a:pt x="9" y="11"/>
                      <a:pt x="9" y="11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4" name="Freeform 257"/>
              <p:cNvSpPr>
                <a:spLocks/>
              </p:cNvSpPr>
              <p:nvPr/>
            </p:nvSpPr>
            <p:spPr bwMode="auto">
              <a:xfrm>
                <a:off x="16324263" y="3838576"/>
                <a:ext cx="112713" cy="112713"/>
              </a:xfrm>
              <a:custGeom>
                <a:avLst/>
                <a:gdLst>
                  <a:gd name="T0" fmla="*/ 5 w 10"/>
                  <a:gd name="T1" fmla="*/ 0 h 10"/>
                  <a:gd name="T2" fmla="*/ 5 w 10"/>
                  <a:gd name="T3" fmla="*/ 1 h 10"/>
                  <a:gd name="T4" fmla="*/ 1 w 10"/>
                  <a:gd name="T5" fmla="*/ 2 h 10"/>
                  <a:gd name="T6" fmla="*/ 2 w 10"/>
                  <a:gd name="T7" fmla="*/ 9 h 10"/>
                  <a:gd name="T8" fmla="*/ 10 w 10"/>
                  <a:gd name="T9" fmla="*/ 3 h 10"/>
                  <a:gd name="T10" fmla="*/ 5 w 10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5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0" y="5"/>
                      <a:pt x="1" y="8"/>
                      <a:pt x="2" y="9"/>
                    </a:cubicBezTo>
                    <a:cubicBezTo>
                      <a:pt x="4" y="10"/>
                      <a:pt x="8" y="7"/>
                      <a:pt x="10" y="3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5" name="Freeform 258"/>
              <p:cNvSpPr>
                <a:spLocks/>
              </p:cNvSpPr>
              <p:nvPr/>
            </p:nvSpPr>
            <p:spPr bwMode="auto">
              <a:xfrm>
                <a:off x="16290926" y="3792538"/>
                <a:ext cx="168275" cy="123825"/>
              </a:xfrm>
              <a:custGeom>
                <a:avLst/>
                <a:gdLst>
                  <a:gd name="T0" fmla="*/ 6 w 15"/>
                  <a:gd name="T1" fmla="*/ 0 h 11"/>
                  <a:gd name="T2" fmla="*/ 0 w 15"/>
                  <a:gd name="T3" fmla="*/ 5 h 11"/>
                  <a:gd name="T4" fmla="*/ 14 w 15"/>
                  <a:gd name="T5" fmla="*/ 11 h 11"/>
                  <a:gd name="T6" fmla="*/ 14 w 15"/>
                  <a:gd name="T7" fmla="*/ 4 h 11"/>
                  <a:gd name="T8" fmla="*/ 6 w 15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">
                    <a:moveTo>
                      <a:pt x="6" y="0"/>
                    </a:moveTo>
                    <a:cubicBezTo>
                      <a:pt x="4" y="1"/>
                      <a:pt x="2" y="3"/>
                      <a:pt x="0" y="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9"/>
                      <a:pt x="15" y="6"/>
                      <a:pt x="14" y="4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6" name="Freeform 259"/>
              <p:cNvSpPr>
                <a:spLocks/>
              </p:cNvSpPr>
              <p:nvPr/>
            </p:nvSpPr>
            <p:spPr bwMode="auto">
              <a:xfrm>
                <a:off x="16290926" y="3792538"/>
                <a:ext cx="168275" cy="123825"/>
              </a:xfrm>
              <a:custGeom>
                <a:avLst/>
                <a:gdLst>
                  <a:gd name="T0" fmla="*/ 6 w 15"/>
                  <a:gd name="T1" fmla="*/ 0 h 11"/>
                  <a:gd name="T2" fmla="*/ 0 w 15"/>
                  <a:gd name="T3" fmla="*/ 5 h 11"/>
                  <a:gd name="T4" fmla="*/ 14 w 15"/>
                  <a:gd name="T5" fmla="*/ 11 h 11"/>
                  <a:gd name="T6" fmla="*/ 15 w 15"/>
                  <a:gd name="T7" fmla="*/ 7 h 11"/>
                  <a:gd name="T8" fmla="*/ 14 w 15"/>
                  <a:gd name="T9" fmla="*/ 4 h 11"/>
                  <a:gd name="T10" fmla="*/ 6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6" y="0"/>
                    </a:moveTo>
                    <a:cubicBezTo>
                      <a:pt x="4" y="1"/>
                      <a:pt x="2" y="3"/>
                      <a:pt x="0" y="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0"/>
                      <a:pt x="15" y="8"/>
                      <a:pt x="15" y="7"/>
                    </a:cubicBezTo>
                    <a:cubicBezTo>
                      <a:pt x="15" y="6"/>
                      <a:pt x="15" y="5"/>
                      <a:pt x="14" y="4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2A3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7" name="Freeform 260"/>
              <p:cNvSpPr>
                <a:spLocks/>
              </p:cNvSpPr>
              <p:nvPr/>
            </p:nvSpPr>
            <p:spPr bwMode="auto">
              <a:xfrm>
                <a:off x="16448088" y="3657601"/>
                <a:ext cx="134938" cy="192088"/>
              </a:xfrm>
              <a:custGeom>
                <a:avLst/>
                <a:gdLst>
                  <a:gd name="T0" fmla="*/ 11 w 12"/>
                  <a:gd name="T1" fmla="*/ 17 h 17"/>
                  <a:gd name="T2" fmla="*/ 9 w 12"/>
                  <a:gd name="T3" fmla="*/ 10 h 17"/>
                  <a:gd name="T4" fmla="*/ 5 w 12"/>
                  <a:gd name="T5" fmla="*/ 2 h 17"/>
                  <a:gd name="T6" fmla="*/ 1 w 12"/>
                  <a:gd name="T7" fmla="*/ 4 h 17"/>
                  <a:gd name="T8" fmla="*/ 0 w 12"/>
                  <a:gd name="T9" fmla="*/ 4 h 17"/>
                  <a:gd name="T10" fmla="*/ 6 w 12"/>
                  <a:gd name="T11" fmla="*/ 1 h 17"/>
                  <a:gd name="T12" fmla="*/ 9 w 12"/>
                  <a:gd name="T13" fmla="*/ 10 h 17"/>
                  <a:gd name="T14" fmla="*/ 12 w 12"/>
                  <a:gd name="T15" fmla="*/ 17 h 17"/>
                  <a:gd name="T16" fmla="*/ 11 w 12"/>
                  <a:gd name="T1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7">
                    <a:moveTo>
                      <a:pt x="11" y="17"/>
                    </a:moveTo>
                    <a:cubicBezTo>
                      <a:pt x="9" y="16"/>
                      <a:pt x="8" y="14"/>
                      <a:pt x="9" y="10"/>
                    </a:cubicBezTo>
                    <a:cubicBezTo>
                      <a:pt x="9" y="5"/>
                      <a:pt x="8" y="3"/>
                      <a:pt x="5" y="2"/>
                    </a:cubicBezTo>
                    <a:cubicBezTo>
                      <a:pt x="3" y="1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2"/>
                      <a:pt x="3" y="0"/>
                      <a:pt x="6" y="1"/>
                    </a:cubicBezTo>
                    <a:cubicBezTo>
                      <a:pt x="9" y="2"/>
                      <a:pt x="10" y="6"/>
                      <a:pt x="9" y="10"/>
                    </a:cubicBezTo>
                    <a:cubicBezTo>
                      <a:pt x="9" y="14"/>
                      <a:pt x="10" y="16"/>
                      <a:pt x="12" y="17"/>
                    </a:cubicBezTo>
                    <a:lnTo>
                      <a:pt x="11" y="17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8" name="Freeform 261"/>
              <p:cNvSpPr>
                <a:spLocks/>
              </p:cNvSpPr>
              <p:nvPr/>
            </p:nvSpPr>
            <p:spPr bwMode="auto">
              <a:xfrm>
                <a:off x="16436976" y="3692526"/>
                <a:ext cx="34925" cy="44450"/>
              </a:xfrm>
              <a:custGeom>
                <a:avLst/>
                <a:gdLst>
                  <a:gd name="T0" fmla="*/ 2 w 3"/>
                  <a:gd name="T1" fmla="*/ 0 h 4"/>
                  <a:gd name="T2" fmla="*/ 2 w 3"/>
                  <a:gd name="T3" fmla="*/ 0 h 4"/>
                  <a:gd name="T4" fmla="*/ 1 w 3"/>
                  <a:gd name="T5" fmla="*/ 0 h 4"/>
                  <a:gd name="T6" fmla="*/ 0 w 3"/>
                  <a:gd name="T7" fmla="*/ 3 h 4"/>
                  <a:gd name="T8" fmla="*/ 1 w 3"/>
                  <a:gd name="T9" fmla="*/ 4 h 4"/>
                  <a:gd name="T10" fmla="*/ 2 w 3"/>
                  <a:gd name="T11" fmla="*/ 1 h 4"/>
                  <a:gd name="T12" fmla="*/ 2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9" name="Freeform 262"/>
              <p:cNvSpPr>
                <a:spLocks/>
              </p:cNvSpPr>
              <p:nvPr/>
            </p:nvSpPr>
            <p:spPr bwMode="auto">
              <a:xfrm>
                <a:off x="16775113" y="3905251"/>
                <a:ext cx="55563" cy="46038"/>
              </a:xfrm>
              <a:custGeom>
                <a:avLst/>
                <a:gdLst>
                  <a:gd name="T0" fmla="*/ 5 w 5"/>
                  <a:gd name="T1" fmla="*/ 4 h 4"/>
                  <a:gd name="T2" fmla="*/ 4 w 5"/>
                  <a:gd name="T3" fmla="*/ 4 h 4"/>
                  <a:gd name="T4" fmla="*/ 3 w 5"/>
                  <a:gd name="T5" fmla="*/ 2 h 4"/>
                  <a:gd name="T6" fmla="*/ 0 w 5"/>
                  <a:gd name="T7" fmla="*/ 2 h 4"/>
                  <a:gd name="T8" fmla="*/ 0 w 5"/>
                  <a:gd name="T9" fmla="*/ 2 h 4"/>
                  <a:gd name="T10" fmla="*/ 4 w 5"/>
                  <a:gd name="T11" fmla="*/ 1 h 4"/>
                  <a:gd name="T12" fmla="*/ 5 w 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2"/>
                      <a:pt x="3" y="2"/>
                    </a:cubicBezTo>
                    <a:cubicBezTo>
                      <a:pt x="2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0"/>
                      <a:pt x="4" y="1"/>
                    </a:cubicBezTo>
                    <a:cubicBezTo>
                      <a:pt x="5" y="2"/>
                      <a:pt x="5" y="4"/>
                      <a:pt x="5" y="4"/>
                    </a:cubicBez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0" name="Freeform 263"/>
              <p:cNvSpPr>
                <a:spLocks/>
              </p:cNvSpPr>
              <p:nvPr/>
            </p:nvSpPr>
            <p:spPr bwMode="auto">
              <a:xfrm>
                <a:off x="16583026" y="4164013"/>
                <a:ext cx="57150" cy="258763"/>
              </a:xfrm>
              <a:custGeom>
                <a:avLst/>
                <a:gdLst>
                  <a:gd name="T0" fmla="*/ 5 w 5"/>
                  <a:gd name="T1" fmla="*/ 23 h 23"/>
                  <a:gd name="T2" fmla="*/ 0 w 5"/>
                  <a:gd name="T3" fmla="*/ 0 h 23"/>
                  <a:gd name="T4" fmla="*/ 0 w 5"/>
                  <a:gd name="T5" fmla="*/ 0 h 23"/>
                  <a:gd name="T6" fmla="*/ 4 w 5"/>
                  <a:gd name="T7" fmla="*/ 23 h 23"/>
                  <a:gd name="T8" fmla="*/ 5 w 5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3">
                    <a:moveTo>
                      <a:pt x="5" y="23"/>
                    </a:moveTo>
                    <a:cubicBezTo>
                      <a:pt x="1" y="15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5"/>
                      <a:pt x="4" y="23"/>
                    </a:cubicBez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1" name="Freeform 264"/>
              <p:cNvSpPr>
                <a:spLocks/>
              </p:cNvSpPr>
              <p:nvPr/>
            </p:nvSpPr>
            <p:spPr bwMode="auto">
              <a:xfrm>
                <a:off x="16414751" y="3781426"/>
                <a:ext cx="427038" cy="517525"/>
              </a:xfrm>
              <a:custGeom>
                <a:avLst/>
                <a:gdLst>
                  <a:gd name="T0" fmla="*/ 9 w 38"/>
                  <a:gd name="T1" fmla="*/ 46 h 46"/>
                  <a:gd name="T2" fmla="*/ 8 w 38"/>
                  <a:gd name="T3" fmla="*/ 46 h 46"/>
                  <a:gd name="T4" fmla="*/ 8 w 38"/>
                  <a:gd name="T5" fmla="*/ 45 h 46"/>
                  <a:gd name="T6" fmla="*/ 10 w 38"/>
                  <a:gd name="T7" fmla="*/ 37 h 46"/>
                  <a:gd name="T8" fmla="*/ 11 w 38"/>
                  <a:gd name="T9" fmla="*/ 36 h 46"/>
                  <a:gd name="T10" fmla="*/ 36 w 38"/>
                  <a:gd name="T11" fmla="*/ 15 h 46"/>
                  <a:gd name="T12" fmla="*/ 1 w 38"/>
                  <a:gd name="T13" fmla="*/ 1 h 46"/>
                  <a:gd name="T14" fmla="*/ 1 w 38"/>
                  <a:gd name="T15" fmla="*/ 0 h 46"/>
                  <a:gd name="T16" fmla="*/ 2 w 38"/>
                  <a:gd name="T17" fmla="*/ 0 h 46"/>
                  <a:gd name="T18" fmla="*/ 38 w 38"/>
                  <a:gd name="T19" fmla="*/ 14 h 46"/>
                  <a:gd name="T20" fmla="*/ 38 w 38"/>
                  <a:gd name="T21" fmla="*/ 15 h 46"/>
                  <a:gd name="T22" fmla="*/ 38 w 38"/>
                  <a:gd name="T23" fmla="*/ 16 h 46"/>
                  <a:gd name="T24" fmla="*/ 12 w 38"/>
                  <a:gd name="T25" fmla="*/ 37 h 46"/>
                  <a:gd name="T26" fmla="*/ 9 w 38"/>
                  <a:gd name="T27" fmla="*/ 46 h 46"/>
                  <a:gd name="T28" fmla="*/ 9 w 38"/>
                  <a:gd name="T2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6">
                    <a:moveTo>
                      <a:pt x="9" y="46"/>
                    </a:move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8" y="46"/>
                      <a:pt x="8" y="45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6"/>
                      <a:pt x="10" y="36"/>
                      <a:pt x="11" y="36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5"/>
                      <a:pt x="38" y="15"/>
                    </a:cubicBezTo>
                    <a:cubicBezTo>
                      <a:pt x="38" y="15"/>
                      <a:pt x="38" y="16"/>
                      <a:pt x="38" y="16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lose/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2" name="Freeform 265"/>
              <p:cNvSpPr>
                <a:spLocks/>
              </p:cNvSpPr>
              <p:nvPr/>
            </p:nvSpPr>
            <p:spPr bwMode="auto">
              <a:xfrm>
                <a:off x="16483013" y="3927476"/>
                <a:ext cx="325438" cy="282575"/>
              </a:xfrm>
              <a:custGeom>
                <a:avLst/>
                <a:gdLst>
                  <a:gd name="T0" fmla="*/ 0 w 29"/>
                  <a:gd name="T1" fmla="*/ 25 h 25"/>
                  <a:gd name="T2" fmla="*/ 0 w 29"/>
                  <a:gd name="T3" fmla="*/ 24 h 25"/>
                  <a:gd name="T4" fmla="*/ 0 w 29"/>
                  <a:gd name="T5" fmla="*/ 23 h 25"/>
                  <a:gd name="T6" fmla="*/ 28 w 29"/>
                  <a:gd name="T7" fmla="*/ 0 h 25"/>
                  <a:gd name="T8" fmla="*/ 29 w 29"/>
                  <a:gd name="T9" fmla="*/ 0 h 25"/>
                  <a:gd name="T10" fmla="*/ 29 w 29"/>
                  <a:gd name="T11" fmla="*/ 2 h 25"/>
                  <a:gd name="T12" fmla="*/ 1 w 29"/>
                  <a:gd name="T13" fmla="*/ 25 h 25"/>
                  <a:gd name="T14" fmla="*/ 0 w 29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5">
                    <a:moveTo>
                      <a:pt x="0" y="25"/>
                    </a:moveTo>
                    <a:cubicBezTo>
                      <a:pt x="0" y="25"/>
                      <a:pt x="0" y="25"/>
                      <a:pt x="0" y="24"/>
                    </a:cubicBezTo>
                    <a:cubicBezTo>
                      <a:pt x="0" y="24"/>
                      <a:pt x="0" y="24"/>
                      <a:pt x="0" y="23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9" y="0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1" y="25"/>
                      <a:pt x="0" y="25"/>
                    </a:cubicBezTo>
                    <a:close/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3" name="Rectangle 266"/>
              <p:cNvSpPr>
                <a:spLocks noChangeArrowheads="1"/>
              </p:cNvSpPr>
              <p:nvPr/>
            </p:nvSpPr>
            <p:spPr bwMode="auto">
              <a:xfrm>
                <a:off x="16505238" y="4175126"/>
                <a:ext cx="11113" cy="203200"/>
              </a:xfrm>
              <a:prstGeom prst="rect">
                <a:avLst/>
              </a:pr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4" name="Oval 267"/>
              <p:cNvSpPr>
                <a:spLocks noChangeArrowheads="1"/>
              </p:cNvSpPr>
              <p:nvPr/>
            </p:nvSpPr>
            <p:spPr bwMode="auto">
              <a:xfrm>
                <a:off x="16786226" y="3927476"/>
                <a:ext cx="11113" cy="12700"/>
              </a:xfrm>
              <a:prstGeom prst="ellipse">
                <a:avLst/>
              </a:prstGeom>
              <a:solidFill>
                <a:srgbClr val="B7B7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5" name="Oval 268"/>
              <p:cNvSpPr>
                <a:spLocks noChangeArrowheads="1"/>
              </p:cNvSpPr>
              <p:nvPr/>
            </p:nvSpPr>
            <p:spPr bwMode="auto">
              <a:xfrm>
                <a:off x="16830676" y="3951288"/>
                <a:ext cx="1588" cy="11113"/>
              </a:xfrm>
              <a:prstGeom prst="ellipse">
                <a:avLst/>
              </a:prstGeom>
              <a:solidFill>
                <a:srgbClr val="B7B7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6" name="Freeform 269"/>
              <p:cNvSpPr>
                <a:spLocks/>
              </p:cNvSpPr>
              <p:nvPr/>
            </p:nvSpPr>
            <p:spPr bwMode="auto">
              <a:xfrm>
                <a:off x="16425863" y="4389438"/>
                <a:ext cx="168275" cy="33338"/>
              </a:xfrm>
              <a:custGeom>
                <a:avLst/>
                <a:gdLst>
                  <a:gd name="T0" fmla="*/ 14 w 15"/>
                  <a:gd name="T1" fmla="*/ 3 h 3"/>
                  <a:gd name="T2" fmla="*/ 2 w 15"/>
                  <a:gd name="T3" fmla="*/ 3 h 3"/>
                  <a:gd name="T4" fmla="*/ 0 w 15"/>
                  <a:gd name="T5" fmla="*/ 1 h 3"/>
                  <a:gd name="T6" fmla="*/ 2 w 15"/>
                  <a:gd name="T7" fmla="*/ 0 h 3"/>
                  <a:gd name="T8" fmla="*/ 14 w 15"/>
                  <a:gd name="T9" fmla="*/ 0 h 3"/>
                  <a:gd name="T10" fmla="*/ 15 w 15"/>
                  <a:gd name="T11" fmla="*/ 1 h 3"/>
                  <a:gd name="T12" fmla="*/ 14 w 15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">
                    <a:moveTo>
                      <a:pt x="14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1"/>
                      <a:pt x="15" y="1"/>
                    </a:cubicBezTo>
                    <a:cubicBezTo>
                      <a:pt x="15" y="2"/>
                      <a:pt x="14" y="3"/>
                      <a:pt x="14" y="3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7" name="Freeform 270"/>
              <p:cNvSpPr>
                <a:spLocks/>
              </p:cNvSpPr>
              <p:nvPr/>
            </p:nvSpPr>
            <p:spPr bwMode="auto">
              <a:xfrm>
                <a:off x="16459201" y="4367213"/>
                <a:ext cx="101600" cy="22225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1"/>
                    </a:cubicBezTo>
                    <a:cubicBezTo>
                      <a:pt x="9" y="2"/>
                      <a:pt x="9" y="2"/>
                      <a:pt x="8" y="2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8" name="Freeform 271"/>
              <p:cNvSpPr>
                <a:spLocks/>
              </p:cNvSpPr>
              <p:nvPr/>
            </p:nvSpPr>
            <p:spPr bwMode="auto">
              <a:xfrm>
                <a:off x="16425863" y="4400551"/>
                <a:ext cx="168275" cy="22225"/>
              </a:xfrm>
              <a:custGeom>
                <a:avLst/>
                <a:gdLst>
                  <a:gd name="T0" fmla="*/ 15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2 w 15"/>
                  <a:gd name="T7" fmla="*/ 2 h 2"/>
                  <a:gd name="T8" fmla="*/ 14 w 15"/>
                  <a:gd name="T9" fmla="*/ 2 h 2"/>
                  <a:gd name="T10" fmla="*/ 15 w 1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">
                    <a:moveTo>
                      <a:pt x="1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5" y="1"/>
                      <a:pt x="15" y="0"/>
                    </a:cubicBezTo>
                  </a:path>
                </a:pathLst>
              </a:custGeom>
              <a:solidFill>
                <a:srgbClr val="262E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9" name="Freeform 272"/>
              <p:cNvSpPr>
                <a:spLocks/>
              </p:cNvSpPr>
              <p:nvPr/>
            </p:nvSpPr>
            <p:spPr bwMode="auto">
              <a:xfrm>
                <a:off x="16359188" y="4119563"/>
                <a:ext cx="11113" cy="4445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4 h 4"/>
                  <a:gd name="T4" fmla="*/ 0 w 1"/>
                  <a:gd name="T5" fmla="*/ 1 h 4"/>
                  <a:gd name="T6" fmla="*/ 0 w 1"/>
                  <a:gd name="T7" fmla="*/ 0 h 4"/>
                  <a:gd name="T8" fmla="*/ 1 w 1"/>
                  <a:gd name="T9" fmla="*/ 1 h 4"/>
                  <a:gd name="T10" fmla="*/ 1 w 1"/>
                  <a:gd name="T11" fmla="*/ 4 h 4"/>
                  <a:gd name="T12" fmla="*/ 0 w 1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4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0" name="Freeform 273"/>
              <p:cNvSpPr>
                <a:spLocks/>
              </p:cNvSpPr>
              <p:nvPr/>
            </p:nvSpPr>
            <p:spPr bwMode="auto">
              <a:xfrm>
                <a:off x="16348076" y="4141788"/>
                <a:ext cx="33338" cy="236538"/>
              </a:xfrm>
              <a:custGeom>
                <a:avLst/>
                <a:gdLst>
                  <a:gd name="T0" fmla="*/ 0 w 3"/>
                  <a:gd name="T1" fmla="*/ 0 h 21"/>
                  <a:gd name="T2" fmla="*/ 0 w 3"/>
                  <a:gd name="T3" fmla="*/ 18 h 21"/>
                  <a:gd name="T4" fmla="*/ 3 w 3"/>
                  <a:gd name="T5" fmla="*/ 18 h 21"/>
                  <a:gd name="T6" fmla="*/ 2 w 3"/>
                  <a:gd name="T7" fmla="*/ 0 h 21"/>
                  <a:gd name="T8" fmla="*/ 0 w 3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1">
                    <a:moveTo>
                      <a:pt x="0" y="0"/>
                    </a:moveTo>
                    <a:cubicBezTo>
                      <a:pt x="0" y="7"/>
                      <a:pt x="0" y="13"/>
                      <a:pt x="0" y="18"/>
                    </a:cubicBezTo>
                    <a:cubicBezTo>
                      <a:pt x="1" y="21"/>
                      <a:pt x="2" y="21"/>
                      <a:pt x="3" y="18"/>
                    </a:cubicBezTo>
                    <a:cubicBezTo>
                      <a:pt x="3" y="13"/>
                      <a:pt x="3" y="7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1" name="Freeform 274"/>
              <p:cNvSpPr>
                <a:spLocks/>
              </p:cNvSpPr>
              <p:nvPr/>
            </p:nvSpPr>
            <p:spPr bwMode="auto">
              <a:xfrm>
                <a:off x="16348076" y="4141788"/>
                <a:ext cx="1111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232B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2" name="Freeform 275"/>
              <p:cNvSpPr>
                <a:spLocks/>
              </p:cNvSpPr>
              <p:nvPr/>
            </p:nvSpPr>
            <p:spPr bwMode="auto">
              <a:xfrm>
                <a:off x="16348076" y="4265613"/>
                <a:ext cx="0" cy="57150"/>
              </a:xfrm>
              <a:custGeom>
                <a:avLst/>
                <a:gdLst>
                  <a:gd name="T0" fmla="*/ 5 h 5"/>
                  <a:gd name="T1" fmla="*/ 5 h 5"/>
                  <a:gd name="T2" fmla="*/ 0 h 5"/>
                  <a:gd name="T3" fmla="*/ 1 h 5"/>
                  <a:gd name="T4" fmla="*/ 4 h 5"/>
                  <a:gd name="T5" fmla="*/ 5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3" name="Freeform 276"/>
              <p:cNvSpPr>
                <a:spLocks/>
              </p:cNvSpPr>
              <p:nvPr/>
            </p:nvSpPr>
            <p:spPr bwMode="auto">
              <a:xfrm>
                <a:off x="16324263" y="4344988"/>
                <a:ext cx="79375" cy="77788"/>
              </a:xfrm>
              <a:custGeom>
                <a:avLst/>
                <a:gdLst>
                  <a:gd name="T0" fmla="*/ 5 w 7"/>
                  <a:gd name="T1" fmla="*/ 0 h 7"/>
                  <a:gd name="T2" fmla="*/ 3 w 7"/>
                  <a:gd name="T3" fmla="*/ 1 h 7"/>
                  <a:gd name="T4" fmla="*/ 2 w 7"/>
                  <a:gd name="T5" fmla="*/ 0 h 7"/>
                  <a:gd name="T6" fmla="*/ 0 w 7"/>
                  <a:gd name="T7" fmla="*/ 0 h 7"/>
                  <a:gd name="T8" fmla="*/ 0 w 7"/>
                  <a:gd name="T9" fmla="*/ 0 h 7"/>
                  <a:gd name="T10" fmla="*/ 0 w 7"/>
                  <a:gd name="T11" fmla="*/ 0 h 7"/>
                  <a:gd name="T12" fmla="*/ 0 w 7"/>
                  <a:gd name="T13" fmla="*/ 6 h 7"/>
                  <a:gd name="T14" fmla="*/ 1 w 7"/>
                  <a:gd name="T15" fmla="*/ 7 h 7"/>
                  <a:gd name="T16" fmla="*/ 6 w 7"/>
                  <a:gd name="T17" fmla="*/ 7 h 7"/>
                  <a:gd name="T18" fmla="*/ 6 w 7"/>
                  <a:gd name="T19" fmla="*/ 6 h 7"/>
                  <a:gd name="T20" fmla="*/ 7 w 7"/>
                  <a:gd name="T21" fmla="*/ 0 h 7"/>
                  <a:gd name="T22" fmla="*/ 7 w 7"/>
                  <a:gd name="T23" fmla="*/ 0 h 7"/>
                  <a:gd name="T24" fmla="*/ 6 w 7"/>
                  <a:gd name="T25" fmla="*/ 0 h 7"/>
                  <a:gd name="T26" fmla="*/ 5 w 7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7"/>
                      <a:pt x="1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455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4" name="Rectangle 277"/>
              <p:cNvSpPr>
                <a:spLocks noChangeArrowheads="1"/>
              </p:cNvSpPr>
              <p:nvPr/>
            </p:nvSpPr>
            <p:spPr bwMode="auto">
              <a:xfrm>
                <a:off x="16324263" y="4389438"/>
                <a:ext cx="34925" cy="11113"/>
              </a:xfrm>
              <a:prstGeom prst="rect">
                <a:avLst/>
              </a:prstGeom>
              <a:solidFill>
                <a:srgbClr val="364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5" name="Rectangle 278"/>
              <p:cNvSpPr>
                <a:spLocks noChangeArrowheads="1"/>
              </p:cNvSpPr>
              <p:nvPr/>
            </p:nvSpPr>
            <p:spPr bwMode="auto">
              <a:xfrm>
                <a:off x="16324263" y="4389438"/>
                <a:ext cx="34925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6" name="Freeform 279"/>
              <p:cNvSpPr>
                <a:spLocks noEditPoints="1"/>
              </p:cNvSpPr>
              <p:nvPr/>
            </p:nvSpPr>
            <p:spPr bwMode="auto">
              <a:xfrm>
                <a:off x="16381413" y="4344988"/>
                <a:ext cx="22225" cy="66675"/>
              </a:xfrm>
              <a:custGeom>
                <a:avLst/>
                <a:gdLst>
                  <a:gd name="T0" fmla="*/ 2 w 2"/>
                  <a:gd name="T1" fmla="*/ 5 h 6"/>
                  <a:gd name="T2" fmla="*/ 2 w 2"/>
                  <a:gd name="T3" fmla="*/ 5 h 6"/>
                  <a:gd name="T4" fmla="*/ 1 w 2"/>
                  <a:gd name="T5" fmla="*/ 6 h 6"/>
                  <a:gd name="T6" fmla="*/ 2 w 2"/>
                  <a:gd name="T7" fmla="*/ 5 h 6"/>
                  <a:gd name="T8" fmla="*/ 2 w 2"/>
                  <a:gd name="T9" fmla="*/ 0 h 6"/>
                  <a:gd name="T10" fmla="*/ 2 w 2"/>
                  <a:gd name="T11" fmla="*/ 4 h 6"/>
                  <a:gd name="T12" fmla="*/ 2 w 2"/>
                  <a:gd name="T13" fmla="*/ 4 h 6"/>
                  <a:gd name="T14" fmla="*/ 2 w 2"/>
                  <a:gd name="T15" fmla="*/ 0 h 6"/>
                  <a:gd name="T16" fmla="*/ 0 w 2"/>
                  <a:gd name="T17" fmla="*/ 0 h 6"/>
                  <a:gd name="T18" fmla="*/ 0 w 2"/>
                  <a:gd name="T19" fmla="*/ 0 h 6"/>
                  <a:gd name="T20" fmla="*/ 0 w 2"/>
                  <a:gd name="T21" fmla="*/ 0 h 6"/>
                  <a:gd name="T22" fmla="*/ 0 w 2"/>
                  <a:gd name="T23" fmla="*/ 0 h 6"/>
                  <a:gd name="T24" fmla="*/ 0 w 2"/>
                  <a:gd name="T25" fmla="*/ 0 h 6"/>
                  <a:gd name="T26" fmla="*/ 0 w 2"/>
                  <a:gd name="T27" fmla="*/ 0 h 6"/>
                  <a:gd name="T28" fmla="*/ 0 w 2"/>
                  <a:gd name="T29" fmla="*/ 0 h 6"/>
                  <a:gd name="T30" fmla="*/ 0 w 2"/>
                  <a:gd name="T31" fmla="*/ 0 h 6"/>
                  <a:gd name="T32" fmla="*/ 0 w 2"/>
                  <a:gd name="T33" fmla="*/ 0 h 6"/>
                  <a:gd name="T34" fmla="*/ 0 w 2"/>
                  <a:gd name="T35" fmla="*/ 0 h 6"/>
                  <a:gd name="T36" fmla="*/ 0 w 2"/>
                  <a:gd name="T37" fmla="*/ 0 h 6"/>
                  <a:gd name="T38" fmla="*/ 0 w 2"/>
                  <a:gd name="T39" fmla="*/ 0 h 6"/>
                  <a:gd name="T40" fmla="*/ 0 w 2"/>
                  <a:gd name="T41" fmla="*/ 0 h 6"/>
                  <a:gd name="T42" fmla="*/ 0 w 2"/>
                  <a:gd name="T43" fmla="*/ 0 h 6"/>
                  <a:gd name="T44" fmla="*/ 0 w 2"/>
                  <a:gd name="T45" fmla="*/ 0 h 6"/>
                  <a:gd name="T46" fmla="*/ 0 w 2"/>
                  <a:gd name="T47" fmla="*/ 0 h 6"/>
                  <a:gd name="T48" fmla="*/ 0 w 2"/>
                  <a:gd name="T49" fmla="*/ 0 h 6"/>
                  <a:gd name="T50" fmla="*/ 0 w 2"/>
                  <a:gd name="T51" fmla="*/ 0 h 6"/>
                  <a:gd name="T52" fmla="*/ 0 w 2"/>
                  <a:gd name="T53" fmla="*/ 0 h 6"/>
                  <a:gd name="T54" fmla="*/ 0 w 2"/>
                  <a:gd name="T55" fmla="*/ 0 h 6"/>
                  <a:gd name="T56" fmla="*/ 0 w 2"/>
                  <a:gd name="T57" fmla="*/ 0 h 6"/>
                  <a:gd name="T58" fmla="*/ 0 w 2"/>
                  <a:gd name="T59" fmla="*/ 0 h 6"/>
                  <a:gd name="T60" fmla="*/ 1 w 2"/>
                  <a:gd name="T61" fmla="*/ 0 h 6"/>
                  <a:gd name="T62" fmla="*/ 0 w 2"/>
                  <a:gd name="T63" fmla="*/ 0 h 6"/>
                  <a:gd name="T64" fmla="*/ 0 w 2"/>
                  <a:gd name="T65" fmla="*/ 0 h 6"/>
                  <a:gd name="T66" fmla="*/ 0 w 2"/>
                  <a:gd name="T67" fmla="*/ 0 h 6"/>
                  <a:gd name="T68" fmla="*/ 1 w 2"/>
                  <a:gd name="T69" fmla="*/ 0 h 6"/>
                  <a:gd name="T70" fmla="*/ 2 w 2"/>
                  <a:gd name="T71" fmla="*/ 0 h 6"/>
                  <a:gd name="T72" fmla="*/ 2 w 2"/>
                  <a:gd name="T73" fmla="*/ 0 h 6"/>
                  <a:gd name="T74" fmla="*/ 2 w 2"/>
                  <a:gd name="T75" fmla="*/ 0 h 6"/>
                  <a:gd name="T76" fmla="*/ 1 w 2"/>
                  <a:gd name="T7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" h="6">
                    <a:moveTo>
                      <a:pt x="2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2" y="5"/>
                    </a:cubicBezTo>
                    <a:moveTo>
                      <a:pt x="2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18E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7" name="Freeform 280"/>
              <p:cNvSpPr>
                <a:spLocks/>
              </p:cNvSpPr>
              <p:nvPr/>
            </p:nvSpPr>
            <p:spPr bwMode="auto">
              <a:xfrm>
                <a:off x="16359188" y="4119563"/>
                <a:ext cx="11113" cy="2222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8" name="Freeform 281"/>
              <p:cNvSpPr>
                <a:spLocks/>
              </p:cNvSpPr>
              <p:nvPr/>
            </p:nvSpPr>
            <p:spPr bwMode="auto">
              <a:xfrm>
                <a:off x="16359188" y="4141788"/>
                <a:ext cx="22225" cy="214313"/>
              </a:xfrm>
              <a:custGeom>
                <a:avLst/>
                <a:gdLst>
                  <a:gd name="T0" fmla="*/ 1 w 2"/>
                  <a:gd name="T1" fmla="*/ 0 h 19"/>
                  <a:gd name="T2" fmla="*/ 1 w 2"/>
                  <a:gd name="T3" fmla="*/ 0 h 19"/>
                  <a:gd name="T4" fmla="*/ 0 w 2"/>
                  <a:gd name="T5" fmla="*/ 0 h 19"/>
                  <a:gd name="T6" fmla="*/ 0 w 2"/>
                  <a:gd name="T7" fmla="*/ 19 h 19"/>
                  <a:gd name="T8" fmla="*/ 0 w 2"/>
                  <a:gd name="T9" fmla="*/ 19 h 19"/>
                  <a:gd name="T10" fmla="*/ 2 w 2"/>
                  <a:gd name="T11" fmla="*/ 18 h 19"/>
                  <a:gd name="T12" fmla="*/ 2 w 2"/>
                  <a:gd name="T13" fmla="*/ 18 h 19"/>
                  <a:gd name="T14" fmla="*/ 2 w 2"/>
                  <a:gd name="T15" fmla="*/ 18 h 19"/>
                  <a:gd name="T16" fmla="*/ 1 w 2"/>
                  <a:gd name="T17" fmla="*/ 0 h 19"/>
                  <a:gd name="T18" fmla="*/ 1 w 2"/>
                  <a:gd name="T19" fmla="*/ 0 h 19"/>
                  <a:gd name="T20" fmla="*/ 1 w 2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19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3"/>
                      <a:pt x="2" y="7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232B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9" name="Freeform 282"/>
              <p:cNvSpPr>
                <a:spLocks/>
              </p:cNvSpPr>
              <p:nvPr/>
            </p:nvSpPr>
            <p:spPr bwMode="auto">
              <a:xfrm>
                <a:off x="16359188" y="4141788"/>
                <a:ext cx="1111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  <a:gd name="T5" fmla="*/ 1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41D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0" name="Freeform 283"/>
              <p:cNvSpPr>
                <a:spLocks noEditPoints="1"/>
              </p:cNvSpPr>
              <p:nvPr/>
            </p:nvSpPr>
            <p:spPr bwMode="auto">
              <a:xfrm>
                <a:off x="16359188" y="4344988"/>
                <a:ext cx="44450" cy="77788"/>
              </a:xfrm>
              <a:custGeom>
                <a:avLst/>
                <a:gdLst>
                  <a:gd name="T0" fmla="*/ 4 w 4"/>
                  <a:gd name="T1" fmla="*/ 5 h 7"/>
                  <a:gd name="T2" fmla="*/ 0 w 4"/>
                  <a:gd name="T3" fmla="*/ 5 h 7"/>
                  <a:gd name="T4" fmla="*/ 0 w 4"/>
                  <a:gd name="T5" fmla="*/ 7 h 7"/>
                  <a:gd name="T6" fmla="*/ 3 w 4"/>
                  <a:gd name="T7" fmla="*/ 7 h 7"/>
                  <a:gd name="T8" fmla="*/ 3 w 4"/>
                  <a:gd name="T9" fmla="*/ 6 h 7"/>
                  <a:gd name="T10" fmla="*/ 3 w 4"/>
                  <a:gd name="T11" fmla="*/ 6 h 7"/>
                  <a:gd name="T12" fmla="*/ 4 w 4"/>
                  <a:gd name="T13" fmla="*/ 5 h 7"/>
                  <a:gd name="T14" fmla="*/ 3 w 4"/>
                  <a:gd name="T15" fmla="*/ 0 h 7"/>
                  <a:gd name="T16" fmla="*/ 2 w 4"/>
                  <a:gd name="T17" fmla="*/ 0 h 7"/>
                  <a:gd name="T18" fmla="*/ 2 w 4"/>
                  <a:gd name="T19" fmla="*/ 0 h 7"/>
                  <a:gd name="T20" fmla="*/ 2 w 4"/>
                  <a:gd name="T21" fmla="*/ 0 h 7"/>
                  <a:gd name="T22" fmla="*/ 2 w 4"/>
                  <a:gd name="T23" fmla="*/ 0 h 7"/>
                  <a:gd name="T24" fmla="*/ 2 w 4"/>
                  <a:gd name="T25" fmla="*/ 0 h 7"/>
                  <a:gd name="T26" fmla="*/ 2 w 4"/>
                  <a:gd name="T27" fmla="*/ 0 h 7"/>
                  <a:gd name="T28" fmla="*/ 2 w 4"/>
                  <a:gd name="T29" fmla="*/ 0 h 7"/>
                  <a:gd name="T30" fmla="*/ 2 w 4"/>
                  <a:gd name="T31" fmla="*/ 0 h 7"/>
                  <a:gd name="T32" fmla="*/ 2 w 4"/>
                  <a:gd name="T33" fmla="*/ 0 h 7"/>
                  <a:gd name="T34" fmla="*/ 2 w 4"/>
                  <a:gd name="T35" fmla="*/ 0 h 7"/>
                  <a:gd name="T36" fmla="*/ 2 w 4"/>
                  <a:gd name="T37" fmla="*/ 0 h 7"/>
                  <a:gd name="T38" fmla="*/ 2 w 4"/>
                  <a:gd name="T39" fmla="*/ 0 h 7"/>
                  <a:gd name="T40" fmla="*/ 2 w 4"/>
                  <a:gd name="T41" fmla="*/ 0 h 7"/>
                  <a:gd name="T42" fmla="*/ 2 w 4"/>
                  <a:gd name="T43" fmla="*/ 0 h 7"/>
                  <a:gd name="T44" fmla="*/ 2 w 4"/>
                  <a:gd name="T45" fmla="*/ 0 h 7"/>
                  <a:gd name="T46" fmla="*/ 2 w 4"/>
                  <a:gd name="T47" fmla="*/ 0 h 7"/>
                  <a:gd name="T48" fmla="*/ 0 w 4"/>
                  <a:gd name="T49" fmla="*/ 1 h 7"/>
                  <a:gd name="T50" fmla="*/ 0 w 4"/>
                  <a:gd name="T51" fmla="*/ 1 h 7"/>
                  <a:gd name="T52" fmla="*/ 0 w 4"/>
                  <a:gd name="T53" fmla="*/ 4 h 7"/>
                  <a:gd name="T54" fmla="*/ 4 w 4"/>
                  <a:gd name="T55" fmla="*/ 4 h 7"/>
                  <a:gd name="T56" fmla="*/ 4 w 4"/>
                  <a:gd name="T57" fmla="*/ 0 h 7"/>
                  <a:gd name="T58" fmla="*/ 4 w 4"/>
                  <a:gd name="T59" fmla="*/ 0 h 7"/>
                  <a:gd name="T60" fmla="*/ 3 w 4"/>
                  <a:gd name="T6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" h="7">
                    <a:moveTo>
                      <a:pt x="4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364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1" name="Rectangle 284"/>
              <p:cNvSpPr>
                <a:spLocks noChangeArrowheads="1"/>
              </p:cNvSpPr>
              <p:nvPr/>
            </p:nvSpPr>
            <p:spPr bwMode="auto">
              <a:xfrm>
                <a:off x="16403638" y="4389438"/>
                <a:ext cx="1588" cy="11113"/>
              </a:xfrm>
              <a:prstGeom prst="rect">
                <a:avLst/>
              </a:prstGeom>
              <a:solidFill>
                <a:srgbClr val="5A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2" name="Rectangle 285"/>
              <p:cNvSpPr>
                <a:spLocks noChangeArrowheads="1"/>
              </p:cNvSpPr>
              <p:nvPr/>
            </p:nvSpPr>
            <p:spPr bwMode="auto">
              <a:xfrm>
                <a:off x="16403638" y="4389438"/>
                <a:ext cx="158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3" name="Rectangle 286"/>
              <p:cNvSpPr>
                <a:spLocks noChangeArrowheads="1"/>
              </p:cNvSpPr>
              <p:nvPr/>
            </p:nvSpPr>
            <p:spPr bwMode="auto">
              <a:xfrm>
                <a:off x="16359188" y="4389438"/>
                <a:ext cx="44450" cy="11113"/>
              </a:xfrm>
              <a:prstGeom prst="rect">
                <a:avLst/>
              </a:prstGeom>
              <a:solidFill>
                <a:srgbClr val="273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4" name="Rectangle 287"/>
              <p:cNvSpPr>
                <a:spLocks noChangeArrowheads="1"/>
              </p:cNvSpPr>
              <p:nvPr/>
            </p:nvSpPr>
            <p:spPr bwMode="auto">
              <a:xfrm>
                <a:off x="16359188" y="4389438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5" name="Freeform 288"/>
              <p:cNvSpPr>
                <a:spLocks/>
              </p:cNvSpPr>
              <p:nvPr/>
            </p:nvSpPr>
            <p:spPr bwMode="auto">
              <a:xfrm>
                <a:off x="15222538" y="4422776"/>
                <a:ext cx="1552575" cy="68263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3 w 138"/>
                  <a:gd name="T9" fmla="*/ 0 h 6"/>
                  <a:gd name="T10" fmla="*/ 135 w 138"/>
                  <a:gd name="T11" fmla="*/ 0 h 6"/>
                  <a:gd name="T12" fmla="*/ 138 w 138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5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</a:path>
                </a:pathLst>
              </a:custGeom>
              <a:solidFill>
                <a:srgbClr val="CF6C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6" name="Freeform 289"/>
              <p:cNvSpPr>
                <a:spLocks/>
              </p:cNvSpPr>
              <p:nvPr/>
            </p:nvSpPr>
            <p:spPr bwMode="auto">
              <a:xfrm>
                <a:off x="15222538" y="4445001"/>
                <a:ext cx="1552575" cy="46038"/>
              </a:xfrm>
              <a:custGeom>
                <a:avLst/>
                <a:gdLst>
                  <a:gd name="T0" fmla="*/ 135 w 138"/>
                  <a:gd name="T1" fmla="*/ 1 h 4"/>
                  <a:gd name="T2" fmla="*/ 3 w 138"/>
                  <a:gd name="T3" fmla="*/ 1 h 4"/>
                  <a:gd name="T4" fmla="*/ 0 w 138"/>
                  <a:gd name="T5" fmla="*/ 0 h 4"/>
                  <a:gd name="T6" fmla="*/ 0 w 138"/>
                  <a:gd name="T7" fmla="*/ 1 h 4"/>
                  <a:gd name="T8" fmla="*/ 3 w 138"/>
                  <a:gd name="T9" fmla="*/ 4 h 4"/>
                  <a:gd name="T10" fmla="*/ 135 w 138"/>
                  <a:gd name="T11" fmla="*/ 4 h 4"/>
                  <a:gd name="T12" fmla="*/ 138 w 138"/>
                  <a:gd name="T13" fmla="*/ 1 h 4"/>
                  <a:gd name="T14" fmla="*/ 138 w 138"/>
                  <a:gd name="T15" fmla="*/ 0 h 4"/>
                  <a:gd name="T16" fmla="*/ 135 w 138"/>
                  <a:gd name="T1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4">
                    <a:moveTo>
                      <a:pt x="135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"/>
                      <a:pt x="1" y="4"/>
                      <a:pt x="3" y="4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7" y="4"/>
                      <a:pt x="138" y="3"/>
                      <a:pt x="138" y="1"/>
                    </a:cubicBezTo>
                    <a:cubicBezTo>
                      <a:pt x="138" y="1"/>
                      <a:pt x="138" y="0"/>
                      <a:pt x="138" y="0"/>
                    </a:cubicBezTo>
                    <a:cubicBezTo>
                      <a:pt x="137" y="1"/>
                      <a:pt x="136" y="1"/>
                      <a:pt x="135" y="1"/>
                    </a:cubicBezTo>
                  </a:path>
                </a:pathLst>
              </a:custGeom>
              <a:solidFill>
                <a:srgbClr val="B76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7" name="Freeform 290"/>
              <p:cNvSpPr>
                <a:spLocks/>
              </p:cNvSpPr>
              <p:nvPr/>
            </p:nvSpPr>
            <p:spPr bwMode="auto">
              <a:xfrm>
                <a:off x="15649576" y="4186238"/>
                <a:ext cx="247650" cy="236538"/>
              </a:xfrm>
              <a:custGeom>
                <a:avLst/>
                <a:gdLst>
                  <a:gd name="T0" fmla="*/ 121 w 156"/>
                  <a:gd name="T1" fmla="*/ 0 h 149"/>
                  <a:gd name="T2" fmla="*/ 36 w 156"/>
                  <a:gd name="T3" fmla="*/ 0 h 149"/>
                  <a:gd name="T4" fmla="*/ 0 w 156"/>
                  <a:gd name="T5" fmla="*/ 149 h 149"/>
                  <a:gd name="T6" fmla="*/ 156 w 156"/>
                  <a:gd name="T7" fmla="*/ 149 h 149"/>
                  <a:gd name="T8" fmla="*/ 121 w 156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49">
                    <a:moveTo>
                      <a:pt x="121" y="0"/>
                    </a:moveTo>
                    <a:lnTo>
                      <a:pt x="36" y="0"/>
                    </a:lnTo>
                    <a:lnTo>
                      <a:pt x="0" y="149"/>
                    </a:lnTo>
                    <a:lnTo>
                      <a:pt x="156" y="149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8" name="Freeform 291"/>
              <p:cNvSpPr>
                <a:spLocks/>
              </p:cNvSpPr>
              <p:nvPr/>
            </p:nvSpPr>
            <p:spPr bwMode="auto">
              <a:xfrm>
                <a:off x="15671801" y="4186238"/>
                <a:ext cx="203200" cy="147638"/>
              </a:xfrm>
              <a:custGeom>
                <a:avLst/>
                <a:gdLst>
                  <a:gd name="T0" fmla="*/ 9 w 18"/>
                  <a:gd name="T1" fmla="*/ 12 h 13"/>
                  <a:gd name="T2" fmla="*/ 18 w 18"/>
                  <a:gd name="T3" fmla="*/ 13 h 13"/>
                  <a:gd name="T4" fmla="*/ 15 w 18"/>
                  <a:gd name="T5" fmla="*/ 0 h 13"/>
                  <a:gd name="T6" fmla="*/ 3 w 18"/>
                  <a:gd name="T7" fmla="*/ 0 h 13"/>
                  <a:gd name="T8" fmla="*/ 0 w 18"/>
                  <a:gd name="T9" fmla="*/ 13 h 13"/>
                  <a:gd name="T10" fmla="*/ 9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9" y="12"/>
                    </a:moveTo>
                    <a:cubicBezTo>
                      <a:pt x="12" y="12"/>
                      <a:pt x="15" y="13"/>
                      <a:pt x="18" y="1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3"/>
                      <a:pt x="6" y="12"/>
                      <a:pt x="9" y="12"/>
                    </a:cubicBezTo>
                    <a:close/>
                  </a:path>
                </a:pathLst>
              </a:cu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9" name="Freeform 292"/>
              <p:cNvSpPr>
                <a:spLocks/>
              </p:cNvSpPr>
              <p:nvPr/>
            </p:nvSpPr>
            <p:spPr bwMode="auto">
              <a:xfrm>
                <a:off x="15289213" y="3624263"/>
                <a:ext cx="968375" cy="663575"/>
              </a:xfrm>
              <a:custGeom>
                <a:avLst/>
                <a:gdLst>
                  <a:gd name="T0" fmla="*/ 83 w 86"/>
                  <a:gd name="T1" fmla="*/ 59 h 59"/>
                  <a:gd name="T2" fmla="*/ 3 w 86"/>
                  <a:gd name="T3" fmla="*/ 59 h 59"/>
                  <a:gd name="T4" fmla="*/ 0 w 86"/>
                  <a:gd name="T5" fmla="*/ 56 h 59"/>
                  <a:gd name="T6" fmla="*/ 0 w 86"/>
                  <a:gd name="T7" fmla="*/ 3 h 59"/>
                  <a:gd name="T8" fmla="*/ 3 w 86"/>
                  <a:gd name="T9" fmla="*/ 0 h 59"/>
                  <a:gd name="T10" fmla="*/ 83 w 86"/>
                  <a:gd name="T11" fmla="*/ 0 h 59"/>
                  <a:gd name="T12" fmla="*/ 86 w 86"/>
                  <a:gd name="T13" fmla="*/ 3 h 59"/>
                  <a:gd name="T14" fmla="*/ 86 w 86"/>
                  <a:gd name="T15" fmla="*/ 56 h 59"/>
                  <a:gd name="T16" fmla="*/ 83 w 86"/>
                  <a:gd name="T1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59">
                    <a:moveTo>
                      <a:pt x="83" y="59"/>
                    </a:moveTo>
                    <a:cubicBezTo>
                      <a:pt x="3" y="59"/>
                      <a:pt x="3" y="59"/>
                      <a:pt x="3" y="59"/>
                    </a:cubicBezTo>
                    <a:cubicBezTo>
                      <a:pt x="1" y="59"/>
                      <a:pt x="0" y="58"/>
                      <a:pt x="0" y="5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5" y="0"/>
                      <a:pt x="86" y="1"/>
                      <a:pt x="86" y="3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8"/>
                      <a:pt x="85" y="59"/>
                      <a:pt x="83" y="59"/>
                    </a:cubicBezTo>
                  </a:path>
                </a:pathLst>
              </a:custGeom>
              <a:solidFill>
                <a:srgbClr val="4F4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0" name="Rectangle 293"/>
              <p:cNvSpPr>
                <a:spLocks noChangeArrowheads="1"/>
              </p:cNvSpPr>
              <p:nvPr/>
            </p:nvSpPr>
            <p:spPr bwMode="auto">
              <a:xfrm>
                <a:off x="15324138" y="3657601"/>
                <a:ext cx="900113" cy="495300"/>
              </a:xfrm>
              <a:prstGeom prst="rect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1" name="Rectangle 294"/>
              <p:cNvSpPr>
                <a:spLocks noChangeArrowheads="1"/>
              </p:cNvSpPr>
              <p:nvPr/>
            </p:nvSpPr>
            <p:spPr bwMode="auto">
              <a:xfrm>
                <a:off x="15324138" y="3657601"/>
                <a:ext cx="900113" cy="495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2" name="Freeform 295"/>
              <p:cNvSpPr>
                <a:spLocks/>
              </p:cNvSpPr>
              <p:nvPr/>
            </p:nvSpPr>
            <p:spPr bwMode="auto">
              <a:xfrm>
                <a:off x="15301913" y="3624263"/>
                <a:ext cx="955675" cy="663575"/>
              </a:xfrm>
              <a:custGeom>
                <a:avLst/>
                <a:gdLst>
                  <a:gd name="T0" fmla="*/ 84 w 85"/>
                  <a:gd name="T1" fmla="*/ 0 h 59"/>
                  <a:gd name="T2" fmla="*/ 84 w 85"/>
                  <a:gd name="T3" fmla="*/ 2 h 59"/>
                  <a:gd name="T4" fmla="*/ 84 w 85"/>
                  <a:gd name="T5" fmla="*/ 55 h 59"/>
                  <a:gd name="T6" fmla="*/ 81 w 85"/>
                  <a:gd name="T7" fmla="*/ 58 h 59"/>
                  <a:gd name="T8" fmla="*/ 1 w 85"/>
                  <a:gd name="T9" fmla="*/ 58 h 59"/>
                  <a:gd name="T10" fmla="*/ 0 w 85"/>
                  <a:gd name="T11" fmla="*/ 58 h 59"/>
                  <a:gd name="T12" fmla="*/ 2 w 85"/>
                  <a:gd name="T13" fmla="*/ 59 h 59"/>
                  <a:gd name="T14" fmla="*/ 82 w 85"/>
                  <a:gd name="T15" fmla="*/ 59 h 59"/>
                  <a:gd name="T16" fmla="*/ 85 w 85"/>
                  <a:gd name="T17" fmla="*/ 56 h 59"/>
                  <a:gd name="T18" fmla="*/ 85 w 85"/>
                  <a:gd name="T19" fmla="*/ 3 h 59"/>
                  <a:gd name="T20" fmla="*/ 84 w 85"/>
                  <a:gd name="T2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59">
                    <a:moveTo>
                      <a:pt x="84" y="0"/>
                    </a:moveTo>
                    <a:cubicBezTo>
                      <a:pt x="84" y="1"/>
                      <a:pt x="84" y="1"/>
                      <a:pt x="84" y="2"/>
                    </a:cubicBezTo>
                    <a:cubicBezTo>
                      <a:pt x="84" y="55"/>
                      <a:pt x="84" y="55"/>
                      <a:pt x="84" y="55"/>
                    </a:cubicBezTo>
                    <a:cubicBezTo>
                      <a:pt x="84" y="57"/>
                      <a:pt x="83" y="58"/>
                      <a:pt x="81" y="58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1" y="58"/>
                      <a:pt x="0" y="58"/>
                      <a:pt x="0" y="58"/>
                    </a:cubicBezTo>
                    <a:cubicBezTo>
                      <a:pt x="0" y="59"/>
                      <a:pt x="1" y="59"/>
                      <a:pt x="2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4" y="59"/>
                      <a:pt x="85" y="58"/>
                      <a:pt x="85" y="56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1"/>
                      <a:pt x="84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3" name="Freeform 296"/>
              <p:cNvSpPr>
                <a:spLocks/>
              </p:cNvSpPr>
              <p:nvPr/>
            </p:nvSpPr>
            <p:spPr bwMode="auto">
              <a:xfrm>
                <a:off x="15289213" y="4186238"/>
                <a:ext cx="968375" cy="101600"/>
              </a:xfrm>
              <a:custGeom>
                <a:avLst/>
                <a:gdLst>
                  <a:gd name="T0" fmla="*/ 0 w 86"/>
                  <a:gd name="T1" fmla="*/ 0 h 9"/>
                  <a:gd name="T2" fmla="*/ 0 w 86"/>
                  <a:gd name="T3" fmla="*/ 6 h 9"/>
                  <a:gd name="T4" fmla="*/ 3 w 86"/>
                  <a:gd name="T5" fmla="*/ 9 h 9"/>
                  <a:gd name="T6" fmla="*/ 83 w 86"/>
                  <a:gd name="T7" fmla="*/ 9 h 9"/>
                  <a:gd name="T8" fmla="*/ 86 w 86"/>
                  <a:gd name="T9" fmla="*/ 6 h 9"/>
                  <a:gd name="T10" fmla="*/ 86 w 86"/>
                  <a:gd name="T11" fmla="*/ 0 h 9"/>
                  <a:gd name="T12" fmla="*/ 0 w 8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9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5" y="9"/>
                      <a:pt x="86" y="8"/>
                      <a:pt x="86" y="6"/>
                    </a:cubicBezTo>
                    <a:cubicBezTo>
                      <a:pt x="86" y="0"/>
                      <a:pt x="86" y="0"/>
                      <a:pt x="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4" name="Freeform 297"/>
              <p:cNvSpPr>
                <a:spLocks/>
              </p:cNvSpPr>
              <p:nvPr/>
            </p:nvSpPr>
            <p:spPr bwMode="auto">
              <a:xfrm>
                <a:off x="16213138" y="4186238"/>
                <a:ext cx="44450" cy="101600"/>
              </a:xfrm>
              <a:custGeom>
                <a:avLst/>
                <a:gdLst>
                  <a:gd name="T0" fmla="*/ 3 w 4"/>
                  <a:gd name="T1" fmla="*/ 6 h 9"/>
                  <a:gd name="T2" fmla="*/ 0 w 4"/>
                  <a:gd name="T3" fmla="*/ 9 h 9"/>
                  <a:gd name="T4" fmla="*/ 1 w 4"/>
                  <a:gd name="T5" fmla="*/ 9 h 9"/>
                  <a:gd name="T6" fmla="*/ 4 w 4"/>
                  <a:gd name="T7" fmla="*/ 6 h 9"/>
                  <a:gd name="T8" fmla="*/ 4 w 4"/>
                  <a:gd name="T9" fmla="*/ 0 h 9"/>
                  <a:gd name="T10" fmla="*/ 3 w 4"/>
                  <a:gd name="T11" fmla="*/ 0 h 9"/>
                  <a:gd name="T12" fmla="*/ 3 w 4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9">
                    <a:moveTo>
                      <a:pt x="3" y="6"/>
                    </a:moveTo>
                    <a:cubicBezTo>
                      <a:pt x="3" y="8"/>
                      <a:pt x="2" y="9"/>
                      <a:pt x="0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3" y="9"/>
                      <a:pt x="4" y="8"/>
                      <a:pt x="4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5" name="Freeform 298"/>
              <p:cNvSpPr>
                <a:spLocks/>
              </p:cNvSpPr>
              <p:nvPr/>
            </p:nvSpPr>
            <p:spPr bwMode="auto">
              <a:xfrm>
                <a:off x="15627351" y="4400551"/>
                <a:ext cx="292100" cy="22225"/>
              </a:xfrm>
              <a:custGeom>
                <a:avLst/>
                <a:gdLst>
                  <a:gd name="T0" fmla="*/ 25 w 26"/>
                  <a:gd name="T1" fmla="*/ 0 h 2"/>
                  <a:gd name="T2" fmla="*/ 1 w 26"/>
                  <a:gd name="T3" fmla="*/ 0 h 2"/>
                  <a:gd name="T4" fmla="*/ 0 w 26"/>
                  <a:gd name="T5" fmla="*/ 1 h 2"/>
                  <a:gd name="T6" fmla="*/ 0 w 26"/>
                  <a:gd name="T7" fmla="*/ 1 h 2"/>
                  <a:gd name="T8" fmla="*/ 1 w 26"/>
                  <a:gd name="T9" fmla="*/ 2 h 2"/>
                  <a:gd name="T10" fmla="*/ 25 w 26"/>
                  <a:gd name="T11" fmla="*/ 2 h 2"/>
                  <a:gd name="T12" fmla="*/ 26 w 26"/>
                  <a:gd name="T13" fmla="*/ 1 h 2"/>
                  <a:gd name="T14" fmla="*/ 26 w 26"/>
                  <a:gd name="T15" fmla="*/ 1 h 2"/>
                  <a:gd name="T16" fmla="*/ 25 w 26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">
                    <a:moveTo>
                      <a:pt x="25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6" y="1"/>
                      <a:pt x="26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0"/>
                      <a:pt x="26" y="0"/>
                      <a:pt x="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6" name="Freeform 299"/>
              <p:cNvSpPr>
                <a:spLocks/>
              </p:cNvSpPr>
              <p:nvPr/>
            </p:nvSpPr>
            <p:spPr bwMode="auto">
              <a:xfrm>
                <a:off x="15627351" y="4411663"/>
                <a:ext cx="292100" cy="11113"/>
              </a:xfrm>
              <a:custGeom>
                <a:avLst/>
                <a:gdLst>
                  <a:gd name="T0" fmla="*/ 0 w 26"/>
                  <a:gd name="T1" fmla="*/ 0 h 1"/>
                  <a:gd name="T2" fmla="*/ 1 w 26"/>
                  <a:gd name="T3" fmla="*/ 1 h 1"/>
                  <a:gd name="T4" fmla="*/ 25 w 26"/>
                  <a:gd name="T5" fmla="*/ 1 h 1"/>
                  <a:gd name="T6" fmla="*/ 26 w 26"/>
                  <a:gd name="T7" fmla="*/ 0 h 1"/>
                  <a:gd name="T8" fmla="*/ 26 w 26"/>
                  <a:gd name="T9" fmla="*/ 0 h 1"/>
                  <a:gd name="T10" fmla="*/ 0 w 26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6" y="1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7" name="Rectangle 300"/>
              <p:cNvSpPr>
                <a:spLocks noChangeArrowheads="1"/>
              </p:cNvSpPr>
              <p:nvPr/>
            </p:nvSpPr>
            <p:spPr bwMode="auto">
              <a:xfrm>
                <a:off x="15324138" y="3657601"/>
                <a:ext cx="900113" cy="34925"/>
              </a:xfrm>
              <a:prstGeom prst="rect">
                <a:avLst/>
              </a:prstGeom>
              <a:solidFill>
                <a:srgbClr val="33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8" name="Oval 301"/>
              <p:cNvSpPr>
                <a:spLocks noChangeArrowheads="1"/>
              </p:cNvSpPr>
              <p:nvPr/>
            </p:nvSpPr>
            <p:spPr bwMode="auto">
              <a:xfrm>
                <a:off x="16144876" y="3668713"/>
                <a:ext cx="11113" cy="12700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9" name="Oval 302"/>
              <p:cNvSpPr>
                <a:spLocks noChangeArrowheads="1"/>
              </p:cNvSpPr>
              <p:nvPr/>
            </p:nvSpPr>
            <p:spPr bwMode="auto">
              <a:xfrm>
                <a:off x="16167101" y="3668713"/>
                <a:ext cx="11113" cy="12700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0" name="Oval 303"/>
              <p:cNvSpPr>
                <a:spLocks noChangeArrowheads="1"/>
              </p:cNvSpPr>
              <p:nvPr/>
            </p:nvSpPr>
            <p:spPr bwMode="auto">
              <a:xfrm>
                <a:off x="16189326" y="3668713"/>
                <a:ext cx="11113" cy="12700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1" name="Rectangle 304"/>
              <p:cNvSpPr>
                <a:spLocks noChangeArrowheads="1"/>
              </p:cNvSpPr>
              <p:nvPr/>
            </p:nvSpPr>
            <p:spPr bwMode="auto">
              <a:xfrm>
                <a:off x="15390813" y="3770313"/>
                <a:ext cx="192088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2" name="Rectangle 305"/>
              <p:cNvSpPr>
                <a:spLocks noChangeArrowheads="1"/>
              </p:cNvSpPr>
              <p:nvPr/>
            </p:nvSpPr>
            <p:spPr bwMode="auto">
              <a:xfrm>
                <a:off x="15401926" y="3860801"/>
                <a:ext cx="180975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3" name="Rectangle 306"/>
              <p:cNvSpPr>
                <a:spLocks noChangeArrowheads="1"/>
              </p:cNvSpPr>
              <p:nvPr/>
            </p:nvSpPr>
            <p:spPr bwMode="auto">
              <a:xfrm>
                <a:off x="15447963" y="3905251"/>
                <a:ext cx="134938" cy="111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4" name="Rectangle 307"/>
              <p:cNvSpPr>
                <a:spLocks noChangeArrowheads="1"/>
              </p:cNvSpPr>
              <p:nvPr/>
            </p:nvSpPr>
            <p:spPr bwMode="auto">
              <a:xfrm>
                <a:off x="15390813" y="3816351"/>
                <a:ext cx="192088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5" name="Rectangle 308"/>
              <p:cNvSpPr>
                <a:spLocks noChangeArrowheads="1"/>
              </p:cNvSpPr>
              <p:nvPr/>
            </p:nvSpPr>
            <p:spPr bwMode="auto">
              <a:xfrm>
                <a:off x="15605126" y="3759201"/>
                <a:ext cx="584200" cy="327025"/>
              </a:xfrm>
              <a:prstGeom prst="rect">
                <a:avLst/>
              </a:pr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6" name="Rectangle 309"/>
              <p:cNvSpPr>
                <a:spLocks noChangeArrowheads="1"/>
              </p:cNvSpPr>
              <p:nvPr/>
            </p:nvSpPr>
            <p:spPr bwMode="auto">
              <a:xfrm>
                <a:off x="15605126" y="3759201"/>
                <a:ext cx="584200" cy="327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7" name="Rectangle 310"/>
              <p:cNvSpPr>
                <a:spLocks noChangeArrowheads="1"/>
              </p:cNvSpPr>
              <p:nvPr/>
            </p:nvSpPr>
            <p:spPr bwMode="auto">
              <a:xfrm>
                <a:off x="15605126" y="3759201"/>
                <a:ext cx="58420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8" name="Rectangle 311"/>
              <p:cNvSpPr>
                <a:spLocks noChangeArrowheads="1"/>
              </p:cNvSpPr>
              <p:nvPr/>
            </p:nvSpPr>
            <p:spPr bwMode="auto">
              <a:xfrm>
                <a:off x="15605126" y="3759201"/>
                <a:ext cx="58420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9" name="Rectangle 312"/>
              <p:cNvSpPr>
                <a:spLocks noChangeArrowheads="1"/>
              </p:cNvSpPr>
              <p:nvPr/>
            </p:nvSpPr>
            <p:spPr bwMode="auto">
              <a:xfrm>
                <a:off x="15605126" y="3838576"/>
                <a:ext cx="58420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0" name="Rectangle 313"/>
              <p:cNvSpPr>
                <a:spLocks noChangeArrowheads="1"/>
              </p:cNvSpPr>
              <p:nvPr/>
            </p:nvSpPr>
            <p:spPr bwMode="auto">
              <a:xfrm>
                <a:off x="15605126" y="3838576"/>
                <a:ext cx="58420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1" name="Rectangle 314"/>
              <p:cNvSpPr>
                <a:spLocks noChangeArrowheads="1"/>
              </p:cNvSpPr>
              <p:nvPr/>
            </p:nvSpPr>
            <p:spPr bwMode="auto">
              <a:xfrm>
                <a:off x="15605126" y="3916363"/>
                <a:ext cx="58420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2" name="Rectangle 315"/>
              <p:cNvSpPr>
                <a:spLocks noChangeArrowheads="1"/>
              </p:cNvSpPr>
              <p:nvPr/>
            </p:nvSpPr>
            <p:spPr bwMode="auto">
              <a:xfrm>
                <a:off x="15605126" y="3916363"/>
                <a:ext cx="58420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3" name="Rectangle 316"/>
              <p:cNvSpPr>
                <a:spLocks noChangeArrowheads="1"/>
              </p:cNvSpPr>
              <p:nvPr/>
            </p:nvSpPr>
            <p:spPr bwMode="auto">
              <a:xfrm>
                <a:off x="15605126" y="3995738"/>
                <a:ext cx="58420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4" name="Rectangle 317"/>
              <p:cNvSpPr>
                <a:spLocks noChangeArrowheads="1"/>
              </p:cNvSpPr>
              <p:nvPr/>
            </p:nvSpPr>
            <p:spPr bwMode="auto">
              <a:xfrm>
                <a:off x="15605126" y="3995738"/>
                <a:ext cx="58420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5" name="Rectangle 318"/>
              <p:cNvSpPr>
                <a:spLocks noChangeArrowheads="1"/>
              </p:cNvSpPr>
              <p:nvPr/>
            </p:nvSpPr>
            <p:spPr bwMode="auto">
              <a:xfrm>
                <a:off x="15605126" y="4075113"/>
                <a:ext cx="58420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6" name="Rectangle 319"/>
              <p:cNvSpPr>
                <a:spLocks noChangeArrowheads="1"/>
              </p:cNvSpPr>
              <p:nvPr/>
            </p:nvSpPr>
            <p:spPr bwMode="auto">
              <a:xfrm>
                <a:off x="15605126" y="4075113"/>
                <a:ext cx="58420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7" name="Freeform 320"/>
              <p:cNvSpPr>
                <a:spLocks noEditPoints="1"/>
              </p:cNvSpPr>
              <p:nvPr/>
            </p:nvSpPr>
            <p:spPr bwMode="auto">
              <a:xfrm>
                <a:off x="15627351" y="3759201"/>
                <a:ext cx="44450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8" name="Freeform 321"/>
              <p:cNvSpPr>
                <a:spLocks/>
              </p:cNvSpPr>
              <p:nvPr/>
            </p:nvSpPr>
            <p:spPr bwMode="auto">
              <a:xfrm>
                <a:off x="15638463" y="3759201"/>
                <a:ext cx="22225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9" name="Rectangle 322"/>
              <p:cNvSpPr>
                <a:spLocks noChangeArrowheads="1"/>
              </p:cNvSpPr>
              <p:nvPr/>
            </p:nvSpPr>
            <p:spPr bwMode="auto">
              <a:xfrm>
                <a:off x="15627351" y="3838576"/>
                <a:ext cx="4445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0" name="Rectangle 323"/>
              <p:cNvSpPr>
                <a:spLocks noChangeArrowheads="1"/>
              </p:cNvSpPr>
              <p:nvPr/>
            </p:nvSpPr>
            <p:spPr bwMode="auto">
              <a:xfrm>
                <a:off x="15627351" y="3838576"/>
                <a:ext cx="4445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1" name="Rectangle 324"/>
              <p:cNvSpPr>
                <a:spLocks noChangeArrowheads="1"/>
              </p:cNvSpPr>
              <p:nvPr/>
            </p:nvSpPr>
            <p:spPr bwMode="auto">
              <a:xfrm>
                <a:off x="15627351" y="391636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2" name="Rectangle 325"/>
              <p:cNvSpPr>
                <a:spLocks noChangeArrowheads="1"/>
              </p:cNvSpPr>
              <p:nvPr/>
            </p:nvSpPr>
            <p:spPr bwMode="auto">
              <a:xfrm>
                <a:off x="15627351" y="391636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3" name="Rectangle 326"/>
              <p:cNvSpPr>
                <a:spLocks noChangeArrowheads="1"/>
              </p:cNvSpPr>
              <p:nvPr/>
            </p:nvSpPr>
            <p:spPr bwMode="auto">
              <a:xfrm>
                <a:off x="15627351" y="3995738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4" name="Rectangle 327"/>
              <p:cNvSpPr>
                <a:spLocks noChangeArrowheads="1"/>
              </p:cNvSpPr>
              <p:nvPr/>
            </p:nvSpPr>
            <p:spPr bwMode="auto">
              <a:xfrm>
                <a:off x="15627351" y="3995738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5" name="Rectangle 328"/>
              <p:cNvSpPr>
                <a:spLocks noChangeArrowheads="1"/>
              </p:cNvSpPr>
              <p:nvPr/>
            </p:nvSpPr>
            <p:spPr bwMode="auto">
              <a:xfrm>
                <a:off x="15627351" y="407511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6" name="Rectangle 329"/>
              <p:cNvSpPr>
                <a:spLocks noChangeArrowheads="1"/>
              </p:cNvSpPr>
              <p:nvPr/>
            </p:nvSpPr>
            <p:spPr bwMode="auto">
              <a:xfrm>
                <a:off x="15627351" y="407511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7" name="Freeform 330"/>
              <p:cNvSpPr>
                <a:spLocks noEditPoints="1"/>
              </p:cNvSpPr>
              <p:nvPr/>
            </p:nvSpPr>
            <p:spPr bwMode="auto">
              <a:xfrm>
                <a:off x="15695613" y="3759201"/>
                <a:ext cx="55563" cy="327025"/>
              </a:xfrm>
              <a:custGeom>
                <a:avLst/>
                <a:gdLst>
                  <a:gd name="T0" fmla="*/ 5 w 5"/>
                  <a:gd name="T1" fmla="*/ 29 h 29"/>
                  <a:gd name="T2" fmla="*/ 0 w 5"/>
                  <a:gd name="T3" fmla="*/ 29 h 29"/>
                  <a:gd name="T4" fmla="*/ 0 w 5"/>
                  <a:gd name="T5" fmla="*/ 29 h 29"/>
                  <a:gd name="T6" fmla="*/ 5 w 5"/>
                  <a:gd name="T7" fmla="*/ 29 h 29"/>
                  <a:gd name="T8" fmla="*/ 5 w 5"/>
                  <a:gd name="T9" fmla="*/ 29 h 29"/>
                  <a:gd name="T10" fmla="*/ 5 w 5"/>
                  <a:gd name="T11" fmla="*/ 22 h 29"/>
                  <a:gd name="T12" fmla="*/ 0 w 5"/>
                  <a:gd name="T13" fmla="*/ 22 h 29"/>
                  <a:gd name="T14" fmla="*/ 0 w 5"/>
                  <a:gd name="T15" fmla="*/ 28 h 29"/>
                  <a:gd name="T16" fmla="*/ 5 w 5"/>
                  <a:gd name="T17" fmla="*/ 28 h 29"/>
                  <a:gd name="T18" fmla="*/ 5 w 5"/>
                  <a:gd name="T19" fmla="*/ 22 h 29"/>
                  <a:gd name="T20" fmla="*/ 5 w 5"/>
                  <a:gd name="T21" fmla="*/ 15 h 29"/>
                  <a:gd name="T22" fmla="*/ 0 w 5"/>
                  <a:gd name="T23" fmla="*/ 15 h 29"/>
                  <a:gd name="T24" fmla="*/ 0 w 5"/>
                  <a:gd name="T25" fmla="*/ 21 h 29"/>
                  <a:gd name="T26" fmla="*/ 5 w 5"/>
                  <a:gd name="T27" fmla="*/ 21 h 29"/>
                  <a:gd name="T28" fmla="*/ 5 w 5"/>
                  <a:gd name="T29" fmla="*/ 15 h 29"/>
                  <a:gd name="T30" fmla="*/ 5 w 5"/>
                  <a:gd name="T31" fmla="*/ 7 h 29"/>
                  <a:gd name="T32" fmla="*/ 0 w 5"/>
                  <a:gd name="T33" fmla="*/ 7 h 29"/>
                  <a:gd name="T34" fmla="*/ 0 w 5"/>
                  <a:gd name="T35" fmla="*/ 14 h 29"/>
                  <a:gd name="T36" fmla="*/ 5 w 5"/>
                  <a:gd name="T37" fmla="*/ 14 h 29"/>
                  <a:gd name="T38" fmla="*/ 5 w 5"/>
                  <a:gd name="T39" fmla="*/ 7 h 29"/>
                  <a:gd name="T40" fmla="*/ 3 w 5"/>
                  <a:gd name="T41" fmla="*/ 0 h 29"/>
                  <a:gd name="T42" fmla="*/ 1 w 5"/>
                  <a:gd name="T43" fmla="*/ 0 h 29"/>
                  <a:gd name="T44" fmla="*/ 0 w 5"/>
                  <a:gd name="T45" fmla="*/ 2 h 29"/>
                  <a:gd name="T46" fmla="*/ 0 w 5"/>
                  <a:gd name="T47" fmla="*/ 7 h 29"/>
                  <a:gd name="T48" fmla="*/ 5 w 5"/>
                  <a:gd name="T49" fmla="*/ 7 h 29"/>
                  <a:gd name="T50" fmla="*/ 5 w 5"/>
                  <a:gd name="T51" fmla="*/ 2 h 29"/>
                  <a:gd name="T52" fmla="*/ 3 w 5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" h="29">
                    <a:moveTo>
                      <a:pt x="5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moveTo>
                      <a:pt x="5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5"/>
                      <a:pt x="5" y="15"/>
                      <a:pt x="5" y="15"/>
                    </a:cubicBezTo>
                    <a:moveTo>
                      <a:pt x="5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7"/>
                      <a:pt x="5" y="7"/>
                      <a:pt x="5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8" name="Freeform 331"/>
              <p:cNvSpPr>
                <a:spLocks/>
              </p:cNvSpPr>
              <p:nvPr/>
            </p:nvSpPr>
            <p:spPr bwMode="auto">
              <a:xfrm>
                <a:off x="15706726" y="3759201"/>
                <a:ext cx="22225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9" name="Rectangle 332"/>
              <p:cNvSpPr>
                <a:spLocks noChangeArrowheads="1"/>
              </p:cNvSpPr>
              <p:nvPr/>
            </p:nvSpPr>
            <p:spPr bwMode="auto">
              <a:xfrm>
                <a:off x="15695613" y="3838576"/>
                <a:ext cx="55563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0" name="Rectangle 333"/>
              <p:cNvSpPr>
                <a:spLocks noChangeArrowheads="1"/>
              </p:cNvSpPr>
              <p:nvPr/>
            </p:nvSpPr>
            <p:spPr bwMode="auto">
              <a:xfrm>
                <a:off x="15695613" y="3838576"/>
                <a:ext cx="555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1" name="Rectangle 334"/>
              <p:cNvSpPr>
                <a:spLocks noChangeArrowheads="1"/>
              </p:cNvSpPr>
              <p:nvPr/>
            </p:nvSpPr>
            <p:spPr bwMode="auto">
              <a:xfrm>
                <a:off x="15695613" y="3916363"/>
                <a:ext cx="55563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2" name="Rectangle 335"/>
              <p:cNvSpPr>
                <a:spLocks noChangeArrowheads="1"/>
              </p:cNvSpPr>
              <p:nvPr/>
            </p:nvSpPr>
            <p:spPr bwMode="auto">
              <a:xfrm>
                <a:off x="15695613" y="3916363"/>
                <a:ext cx="55563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3" name="Rectangle 336"/>
              <p:cNvSpPr>
                <a:spLocks noChangeArrowheads="1"/>
              </p:cNvSpPr>
              <p:nvPr/>
            </p:nvSpPr>
            <p:spPr bwMode="auto">
              <a:xfrm>
                <a:off x="15695613" y="3995738"/>
                <a:ext cx="55563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4" name="Rectangle 337"/>
              <p:cNvSpPr>
                <a:spLocks noChangeArrowheads="1"/>
              </p:cNvSpPr>
              <p:nvPr/>
            </p:nvSpPr>
            <p:spPr bwMode="auto">
              <a:xfrm>
                <a:off x="15695613" y="3995738"/>
                <a:ext cx="55563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5" name="Rectangle 338"/>
              <p:cNvSpPr>
                <a:spLocks noChangeArrowheads="1"/>
              </p:cNvSpPr>
              <p:nvPr/>
            </p:nvSpPr>
            <p:spPr bwMode="auto">
              <a:xfrm>
                <a:off x="15695613" y="4075113"/>
                <a:ext cx="55563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6" name="Rectangle 339"/>
              <p:cNvSpPr>
                <a:spLocks noChangeArrowheads="1"/>
              </p:cNvSpPr>
              <p:nvPr/>
            </p:nvSpPr>
            <p:spPr bwMode="auto">
              <a:xfrm>
                <a:off x="15695613" y="4075113"/>
                <a:ext cx="55563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7" name="Freeform 340"/>
              <p:cNvSpPr>
                <a:spLocks noEditPoints="1"/>
              </p:cNvSpPr>
              <p:nvPr/>
            </p:nvSpPr>
            <p:spPr bwMode="auto">
              <a:xfrm>
                <a:off x="15773401" y="3759201"/>
                <a:ext cx="46038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8" name="Freeform 341"/>
              <p:cNvSpPr>
                <a:spLocks/>
              </p:cNvSpPr>
              <p:nvPr/>
            </p:nvSpPr>
            <p:spPr bwMode="auto">
              <a:xfrm>
                <a:off x="15784513" y="3759201"/>
                <a:ext cx="22225" cy="0"/>
              </a:xfrm>
              <a:custGeom>
                <a:avLst/>
                <a:gdLst>
                  <a:gd name="T0" fmla="*/ 1 w 2"/>
                  <a:gd name="T1" fmla="*/ 0 w 2"/>
                  <a:gd name="T2" fmla="*/ 0 w 2"/>
                  <a:gd name="T3" fmla="*/ 2 w 2"/>
                  <a:gd name="T4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9" name="Rectangle 342"/>
              <p:cNvSpPr>
                <a:spLocks noChangeArrowheads="1"/>
              </p:cNvSpPr>
              <p:nvPr/>
            </p:nvSpPr>
            <p:spPr bwMode="auto">
              <a:xfrm>
                <a:off x="15773401" y="3838576"/>
                <a:ext cx="46038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0" name="Rectangle 343"/>
              <p:cNvSpPr>
                <a:spLocks noChangeArrowheads="1"/>
              </p:cNvSpPr>
              <p:nvPr/>
            </p:nvSpPr>
            <p:spPr bwMode="auto">
              <a:xfrm>
                <a:off x="15773401" y="3838576"/>
                <a:ext cx="4603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1" name="Rectangle 344"/>
              <p:cNvSpPr>
                <a:spLocks noChangeArrowheads="1"/>
              </p:cNvSpPr>
              <p:nvPr/>
            </p:nvSpPr>
            <p:spPr bwMode="auto">
              <a:xfrm>
                <a:off x="15773401" y="3916363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2" name="Rectangle 345"/>
              <p:cNvSpPr>
                <a:spLocks noChangeArrowheads="1"/>
              </p:cNvSpPr>
              <p:nvPr/>
            </p:nvSpPr>
            <p:spPr bwMode="auto">
              <a:xfrm>
                <a:off x="15773401" y="3916363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3" name="Rectangle 346"/>
              <p:cNvSpPr>
                <a:spLocks noChangeArrowheads="1"/>
              </p:cNvSpPr>
              <p:nvPr/>
            </p:nvSpPr>
            <p:spPr bwMode="auto">
              <a:xfrm>
                <a:off x="15773401" y="3995738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4" name="Rectangle 347"/>
              <p:cNvSpPr>
                <a:spLocks noChangeArrowheads="1"/>
              </p:cNvSpPr>
              <p:nvPr/>
            </p:nvSpPr>
            <p:spPr bwMode="auto">
              <a:xfrm>
                <a:off x="15773401" y="3995738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5" name="Rectangle 348"/>
              <p:cNvSpPr>
                <a:spLocks noChangeArrowheads="1"/>
              </p:cNvSpPr>
              <p:nvPr/>
            </p:nvSpPr>
            <p:spPr bwMode="auto">
              <a:xfrm>
                <a:off x="15773401" y="4075113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6" name="Rectangle 349"/>
              <p:cNvSpPr>
                <a:spLocks noChangeArrowheads="1"/>
              </p:cNvSpPr>
              <p:nvPr/>
            </p:nvSpPr>
            <p:spPr bwMode="auto">
              <a:xfrm>
                <a:off x="15773401" y="4075113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7" name="Freeform 350"/>
              <p:cNvSpPr>
                <a:spLocks noEditPoints="1"/>
              </p:cNvSpPr>
              <p:nvPr/>
            </p:nvSpPr>
            <p:spPr bwMode="auto">
              <a:xfrm>
                <a:off x="15841663" y="3759201"/>
                <a:ext cx="44450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8" name="Freeform 351"/>
              <p:cNvSpPr>
                <a:spLocks/>
              </p:cNvSpPr>
              <p:nvPr/>
            </p:nvSpPr>
            <p:spPr bwMode="auto">
              <a:xfrm>
                <a:off x="15852776" y="3759201"/>
                <a:ext cx="22225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9" name="Rectangle 352"/>
              <p:cNvSpPr>
                <a:spLocks noChangeArrowheads="1"/>
              </p:cNvSpPr>
              <p:nvPr/>
            </p:nvSpPr>
            <p:spPr bwMode="auto">
              <a:xfrm>
                <a:off x="15841663" y="3838576"/>
                <a:ext cx="4445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0" name="Rectangle 353"/>
              <p:cNvSpPr>
                <a:spLocks noChangeArrowheads="1"/>
              </p:cNvSpPr>
              <p:nvPr/>
            </p:nvSpPr>
            <p:spPr bwMode="auto">
              <a:xfrm>
                <a:off x="15841663" y="3838576"/>
                <a:ext cx="4445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1" name="Rectangle 354"/>
              <p:cNvSpPr>
                <a:spLocks noChangeArrowheads="1"/>
              </p:cNvSpPr>
              <p:nvPr/>
            </p:nvSpPr>
            <p:spPr bwMode="auto">
              <a:xfrm>
                <a:off x="15841663" y="391636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2" name="Rectangle 355"/>
              <p:cNvSpPr>
                <a:spLocks noChangeArrowheads="1"/>
              </p:cNvSpPr>
              <p:nvPr/>
            </p:nvSpPr>
            <p:spPr bwMode="auto">
              <a:xfrm>
                <a:off x="15841663" y="391636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3" name="Rectangle 356"/>
              <p:cNvSpPr>
                <a:spLocks noChangeArrowheads="1"/>
              </p:cNvSpPr>
              <p:nvPr/>
            </p:nvSpPr>
            <p:spPr bwMode="auto">
              <a:xfrm>
                <a:off x="15841663" y="3995738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4" name="Rectangle 357"/>
              <p:cNvSpPr>
                <a:spLocks noChangeArrowheads="1"/>
              </p:cNvSpPr>
              <p:nvPr/>
            </p:nvSpPr>
            <p:spPr bwMode="auto">
              <a:xfrm>
                <a:off x="15841663" y="3995738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5" name="Rectangle 358"/>
              <p:cNvSpPr>
                <a:spLocks noChangeArrowheads="1"/>
              </p:cNvSpPr>
              <p:nvPr/>
            </p:nvSpPr>
            <p:spPr bwMode="auto">
              <a:xfrm>
                <a:off x="15841663" y="407511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6" name="Rectangle 359"/>
              <p:cNvSpPr>
                <a:spLocks noChangeArrowheads="1"/>
              </p:cNvSpPr>
              <p:nvPr/>
            </p:nvSpPr>
            <p:spPr bwMode="auto">
              <a:xfrm>
                <a:off x="15841663" y="407511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7" name="Freeform 360"/>
              <p:cNvSpPr>
                <a:spLocks noEditPoints="1"/>
              </p:cNvSpPr>
              <p:nvPr/>
            </p:nvSpPr>
            <p:spPr bwMode="auto">
              <a:xfrm>
                <a:off x="15908338" y="3759201"/>
                <a:ext cx="57150" cy="327025"/>
              </a:xfrm>
              <a:custGeom>
                <a:avLst/>
                <a:gdLst>
                  <a:gd name="T0" fmla="*/ 5 w 5"/>
                  <a:gd name="T1" fmla="*/ 29 h 29"/>
                  <a:gd name="T2" fmla="*/ 0 w 5"/>
                  <a:gd name="T3" fmla="*/ 29 h 29"/>
                  <a:gd name="T4" fmla="*/ 0 w 5"/>
                  <a:gd name="T5" fmla="*/ 29 h 29"/>
                  <a:gd name="T6" fmla="*/ 5 w 5"/>
                  <a:gd name="T7" fmla="*/ 29 h 29"/>
                  <a:gd name="T8" fmla="*/ 5 w 5"/>
                  <a:gd name="T9" fmla="*/ 29 h 29"/>
                  <a:gd name="T10" fmla="*/ 5 w 5"/>
                  <a:gd name="T11" fmla="*/ 22 h 29"/>
                  <a:gd name="T12" fmla="*/ 0 w 5"/>
                  <a:gd name="T13" fmla="*/ 22 h 29"/>
                  <a:gd name="T14" fmla="*/ 0 w 5"/>
                  <a:gd name="T15" fmla="*/ 28 h 29"/>
                  <a:gd name="T16" fmla="*/ 5 w 5"/>
                  <a:gd name="T17" fmla="*/ 28 h 29"/>
                  <a:gd name="T18" fmla="*/ 5 w 5"/>
                  <a:gd name="T19" fmla="*/ 22 h 29"/>
                  <a:gd name="T20" fmla="*/ 5 w 5"/>
                  <a:gd name="T21" fmla="*/ 15 h 29"/>
                  <a:gd name="T22" fmla="*/ 0 w 5"/>
                  <a:gd name="T23" fmla="*/ 15 h 29"/>
                  <a:gd name="T24" fmla="*/ 0 w 5"/>
                  <a:gd name="T25" fmla="*/ 21 h 29"/>
                  <a:gd name="T26" fmla="*/ 5 w 5"/>
                  <a:gd name="T27" fmla="*/ 21 h 29"/>
                  <a:gd name="T28" fmla="*/ 5 w 5"/>
                  <a:gd name="T29" fmla="*/ 15 h 29"/>
                  <a:gd name="T30" fmla="*/ 5 w 5"/>
                  <a:gd name="T31" fmla="*/ 7 h 29"/>
                  <a:gd name="T32" fmla="*/ 0 w 5"/>
                  <a:gd name="T33" fmla="*/ 7 h 29"/>
                  <a:gd name="T34" fmla="*/ 0 w 5"/>
                  <a:gd name="T35" fmla="*/ 14 h 29"/>
                  <a:gd name="T36" fmla="*/ 5 w 5"/>
                  <a:gd name="T37" fmla="*/ 14 h 29"/>
                  <a:gd name="T38" fmla="*/ 5 w 5"/>
                  <a:gd name="T39" fmla="*/ 7 h 29"/>
                  <a:gd name="T40" fmla="*/ 4 w 5"/>
                  <a:gd name="T41" fmla="*/ 0 h 29"/>
                  <a:gd name="T42" fmla="*/ 1 w 5"/>
                  <a:gd name="T43" fmla="*/ 0 h 29"/>
                  <a:gd name="T44" fmla="*/ 0 w 5"/>
                  <a:gd name="T45" fmla="*/ 2 h 29"/>
                  <a:gd name="T46" fmla="*/ 0 w 5"/>
                  <a:gd name="T47" fmla="*/ 7 h 29"/>
                  <a:gd name="T48" fmla="*/ 5 w 5"/>
                  <a:gd name="T49" fmla="*/ 7 h 29"/>
                  <a:gd name="T50" fmla="*/ 5 w 5"/>
                  <a:gd name="T51" fmla="*/ 2 h 29"/>
                  <a:gd name="T52" fmla="*/ 4 w 5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" h="29">
                    <a:moveTo>
                      <a:pt x="5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moveTo>
                      <a:pt x="5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5"/>
                      <a:pt x="5" y="15"/>
                      <a:pt x="5" y="15"/>
                    </a:cubicBezTo>
                    <a:moveTo>
                      <a:pt x="5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7"/>
                      <a:pt x="5" y="7"/>
                      <a:pt x="5" y="7"/>
                    </a:cubicBezTo>
                    <a:moveTo>
                      <a:pt x="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1"/>
                      <a:pt x="4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8" name="Freeform 361"/>
              <p:cNvSpPr>
                <a:spLocks/>
              </p:cNvSpPr>
              <p:nvPr/>
            </p:nvSpPr>
            <p:spPr bwMode="auto">
              <a:xfrm>
                <a:off x="15919451" y="3759201"/>
                <a:ext cx="34925" cy="0"/>
              </a:xfrm>
              <a:custGeom>
                <a:avLst/>
                <a:gdLst>
                  <a:gd name="T0" fmla="*/ 2 w 3"/>
                  <a:gd name="T1" fmla="*/ 1 w 3"/>
                  <a:gd name="T2" fmla="*/ 0 w 3"/>
                  <a:gd name="T3" fmla="*/ 3 w 3"/>
                  <a:gd name="T4" fmla="*/ 2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9" name="Rectangle 362"/>
              <p:cNvSpPr>
                <a:spLocks noChangeArrowheads="1"/>
              </p:cNvSpPr>
              <p:nvPr/>
            </p:nvSpPr>
            <p:spPr bwMode="auto">
              <a:xfrm>
                <a:off x="15908338" y="3838576"/>
                <a:ext cx="5715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0" name="Rectangle 363"/>
              <p:cNvSpPr>
                <a:spLocks noChangeArrowheads="1"/>
              </p:cNvSpPr>
              <p:nvPr/>
            </p:nvSpPr>
            <p:spPr bwMode="auto">
              <a:xfrm>
                <a:off x="15908338" y="3838576"/>
                <a:ext cx="5715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1" name="Rectangle 364"/>
              <p:cNvSpPr>
                <a:spLocks noChangeArrowheads="1"/>
              </p:cNvSpPr>
              <p:nvPr/>
            </p:nvSpPr>
            <p:spPr bwMode="auto">
              <a:xfrm>
                <a:off x="15908338" y="3916363"/>
                <a:ext cx="571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2" name="Rectangle 365"/>
              <p:cNvSpPr>
                <a:spLocks noChangeArrowheads="1"/>
              </p:cNvSpPr>
              <p:nvPr/>
            </p:nvSpPr>
            <p:spPr bwMode="auto">
              <a:xfrm>
                <a:off x="15908338" y="3916363"/>
                <a:ext cx="571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3" name="Rectangle 366"/>
              <p:cNvSpPr>
                <a:spLocks noChangeArrowheads="1"/>
              </p:cNvSpPr>
              <p:nvPr/>
            </p:nvSpPr>
            <p:spPr bwMode="auto">
              <a:xfrm>
                <a:off x="15908338" y="3995738"/>
                <a:ext cx="571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4" name="Rectangle 367"/>
              <p:cNvSpPr>
                <a:spLocks noChangeArrowheads="1"/>
              </p:cNvSpPr>
              <p:nvPr/>
            </p:nvSpPr>
            <p:spPr bwMode="auto">
              <a:xfrm>
                <a:off x="15908338" y="3995738"/>
                <a:ext cx="571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5" name="Rectangle 368"/>
              <p:cNvSpPr>
                <a:spLocks noChangeArrowheads="1"/>
              </p:cNvSpPr>
              <p:nvPr/>
            </p:nvSpPr>
            <p:spPr bwMode="auto">
              <a:xfrm>
                <a:off x="15908338" y="4075113"/>
                <a:ext cx="571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6" name="Rectangle 369"/>
              <p:cNvSpPr>
                <a:spLocks noChangeArrowheads="1"/>
              </p:cNvSpPr>
              <p:nvPr/>
            </p:nvSpPr>
            <p:spPr bwMode="auto">
              <a:xfrm>
                <a:off x="15908338" y="4075113"/>
                <a:ext cx="571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" name="Freeform 370"/>
              <p:cNvSpPr>
                <a:spLocks noEditPoints="1"/>
              </p:cNvSpPr>
              <p:nvPr/>
            </p:nvSpPr>
            <p:spPr bwMode="auto">
              <a:xfrm>
                <a:off x="15987713" y="3759201"/>
                <a:ext cx="44450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8" name="Freeform 371"/>
              <p:cNvSpPr>
                <a:spLocks/>
              </p:cNvSpPr>
              <p:nvPr/>
            </p:nvSpPr>
            <p:spPr bwMode="auto">
              <a:xfrm>
                <a:off x="15998826" y="3759201"/>
                <a:ext cx="22225" cy="0"/>
              </a:xfrm>
              <a:custGeom>
                <a:avLst/>
                <a:gdLst>
                  <a:gd name="T0" fmla="*/ 1 w 2"/>
                  <a:gd name="T1" fmla="*/ 0 w 2"/>
                  <a:gd name="T2" fmla="*/ 0 w 2"/>
                  <a:gd name="T3" fmla="*/ 2 w 2"/>
                  <a:gd name="T4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9" name="Rectangle 372"/>
              <p:cNvSpPr>
                <a:spLocks noChangeArrowheads="1"/>
              </p:cNvSpPr>
              <p:nvPr/>
            </p:nvSpPr>
            <p:spPr bwMode="auto">
              <a:xfrm>
                <a:off x="15987713" y="3838576"/>
                <a:ext cx="4445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0" name="Rectangle 373"/>
              <p:cNvSpPr>
                <a:spLocks noChangeArrowheads="1"/>
              </p:cNvSpPr>
              <p:nvPr/>
            </p:nvSpPr>
            <p:spPr bwMode="auto">
              <a:xfrm>
                <a:off x="15987713" y="3838576"/>
                <a:ext cx="4445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1" name="Rectangle 374"/>
              <p:cNvSpPr>
                <a:spLocks noChangeArrowheads="1"/>
              </p:cNvSpPr>
              <p:nvPr/>
            </p:nvSpPr>
            <p:spPr bwMode="auto">
              <a:xfrm>
                <a:off x="15987713" y="391636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2" name="Rectangle 375"/>
              <p:cNvSpPr>
                <a:spLocks noChangeArrowheads="1"/>
              </p:cNvSpPr>
              <p:nvPr/>
            </p:nvSpPr>
            <p:spPr bwMode="auto">
              <a:xfrm>
                <a:off x="15987713" y="391636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3" name="Rectangle 376"/>
              <p:cNvSpPr>
                <a:spLocks noChangeArrowheads="1"/>
              </p:cNvSpPr>
              <p:nvPr/>
            </p:nvSpPr>
            <p:spPr bwMode="auto">
              <a:xfrm>
                <a:off x="15987713" y="3995738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4" name="Rectangle 377"/>
              <p:cNvSpPr>
                <a:spLocks noChangeArrowheads="1"/>
              </p:cNvSpPr>
              <p:nvPr/>
            </p:nvSpPr>
            <p:spPr bwMode="auto">
              <a:xfrm>
                <a:off x="15987713" y="3995738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5" name="Rectangle 378"/>
              <p:cNvSpPr>
                <a:spLocks noChangeArrowheads="1"/>
              </p:cNvSpPr>
              <p:nvPr/>
            </p:nvSpPr>
            <p:spPr bwMode="auto">
              <a:xfrm>
                <a:off x="15987713" y="407511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6" name="Rectangle 379"/>
              <p:cNvSpPr>
                <a:spLocks noChangeArrowheads="1"/>
              </p:cNvSpPr>
              <p:nvPr/>
            </p:nvSpPr>
            <p:spPr bwMode="auto">
              <a:xfrm>
                <a:off x="15987713" y="407511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7" name="Freeform 380"/>
              <p:cNvSpPr>
                <a:spLocks noEditPoints="1"/>
              </p:cNvSpPr>
              <p:nvPr/>
            </p:nvSpPr>
            <p:spPr bwMode="auto">
              <a:xfrm>
                <a:off x="16054388" y="3759201"/>
                <a:ext cx="46038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8" name="Freeform 381"/>
              <p:cNvSpPr>
                <a:spLocks/>
              </p:cNvSpPr>
              <p:nvPr/>
            </p:nvSpPr>
            <p:spPr bwMode="auto">
              <a:xfrm>
                <a:off x="16065501" y="3759201"/>
                <a:ext cx="23813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9" name="Rectangle 382"/>
              <p:cNvSpPr>
                <a:spLocks noChangeArrowheads="1"/>
              </p:cNvSpPr>
              <p:nvPr/>
            </p:nvSpPr>
            <p:spPr bwMode="auto">
              <a:xfrm>
                <a:off x="16054388" y="3838576"/>
                <a:ext cx="46038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0" name="Rectangle 383"/>
              <p:cNvSpPr>
                <a:spLocks noChangeArrowheads="1"/>
              </p:cNvSpPr>
              <p:nvPr/>
            </p:nvSpPr>
            <p:spPr bwMode="auto">
              <a:xfrm>
                <a:off x="16054388" y="3838576"/>
                <a:ext cx="4603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1" name="Rectangle 384"/>
              <p:cNvSpPr>
                <a:spLocks noChangeArrowheads="1"/>
              </p:cNvSpPr>
              <p:nvPr/>
            </p:nvSpPr>
            <p:spPr bwMode="auto">
              <a:xfrm>
                <a:off x="16054388" y="3916363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2" name="Rectangle 385"/>
              <p:cNvSpPr>
                <a:spLocks noChangeArrowheads="1"/>
              </p:cNvSpPr>
              <p:nvPr/>
            </p:nvSpPr>
            <p:spPr bwMode="auto">
              <a:xfrm>
                <a:off x="16054388" y="3916363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3" name="Rectangle 386"/>
              <p:cNvSpPr>
                <a:spLocks noChangeArrowheads="1"/>
              </p:cNvSpPr>
              <p:nvPr/>
            </p:nvSpPr>
            <p:spPr bwMode="auto">
              <a:xfrm>
                <a:off x="16054388" y="3995738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4" name="Rectangle 387"/>
              <p:cNvSpPr>
                <a:spLocks noChangeArrowheads="1"/>
              </p:cNvSpPr>
              <p:nvPr/>
            </p:nvSpPr>
            <p:spPr bwMode="auto">
              <a:xfrm>
                <a:off x="16054388" y="3995738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5" name="Rectangle 388"/>
              <p:cNvSpPr>
                <a:spLocks noChangeArrowheads="1"/>
              </p:cNvSpPr>
              <p:nvPr/>
            </p:nvSpPr>
            <p:spPr bwMode="auto">
              <a:xfrm>
                <a:off x="16054388" y="4075113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6" name="Rectangle 389"/>
              <p:cNvSpPr>
                <a:spLocks noChangeArrowheads="1"/>
              </p:cNvSpPr>
              <p:nvPr/>
            </p:nvSpPr>
            <p:spPr bwMode="auto">
              <a:xfrm>
                <a:off x="16054388" y="4075113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7" name="Freeform 390"/>
              <p:cNvSpPr>
                <a:spLocks/>
              </p:cNvSpPr>
              <p:nvPr/>
            </p:nvSpPr>
            <p:spPr bwMode="auto">
              <a:xfrm>
                <a:off x="16122651" y="3759201"/>
                <a:ext cx="55563" cy="327025"/>
              </a:xfrm>
              <a:custGeom>
                <a:avLst/>
                <a:gdLst>
                  <a:gd name="T0" fmla="*/ 0 w 5"/>
                  <a:gd name="T1" fmla="*/ 29 h 29"/>
                  <a:gd name="T2" fmla="*/ 0 w 5"/>
                  <a:gd name="T3" fmla="*/ 2 h 29"/>
                  <a:gd name="T4" fmla="*/ 2 w 5"/>
                  <a:gd name="T5" fmla="*/ 0 h 29"/>
                  <a:gd name="T6" fmla="*/ 3 w 5"/>
                  <a:gd name="T7" fmla="*/ 0 h 29"/>
                  <a:gd name="T8" fmla="*/ 5 w 5"/>
                  <a:gd name="T9" fmla="*/ 2 h 29"/>
                  <a:gd name="T10" fmla="*/ 5 w 5"/>
                  <a:gd name="T11" fmla="*/ 29 h 29"/>
                  <a:gd name="T12" fmla="*/ 0 w 5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9">
                    <a:moveTo>
                      <a:pt x="0" y="2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29"/>
                      <a:pt x="5" y="29"/>
                      <a:pt x="5" y="29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76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8" name="Freeform 391"/>
              <p:cNvSpPr>
                <a:spLocks/>
              </p:cNvSpPr>
              <p:nvPr/>
            </p:nvSpPr>
            <p:spPr bwMode="auto">
              <a:xfrm>
                <a:off x="15627351" y="3984626"/>
                <a:ext cx="44450" cy="101600"/>
              </a:xfrm>
              <a:custGeom>
                <a:avLst/>
                <a:gdLst>
                  <a:gd name="T0" fmla="*/ 0 w 4"/>
                  <a:gd name="T1" fmla="*/ 9 h 9"/>
                  <a:gd name="T2" fmla="*/ 0 w 4"/>
                  <a:gd name="T3" fmla="*/ 2 h 9"/>
                  <a:gd name="T4" fmla="*/ 1 w 4"/>
                  <a:gd name="T5" fmla="*/ 0 h 9"/>
                  <a:gd name="T6" fmla="*/ 3 w 4"/>
                  <a:gd name="T7" fmla="*/ 0 h 9"/>
                  <a:gd name="T8" fmla="*/ 4 w 4"/>
                  <a:gd name="T9" fmla="*/ 2 h 9"/>
                  <a:gd name="T10" fmla="*/ 4 w 4"/>
                  <a:gd name="T11" fmla="*/ 9 h 9"/>
                  <a:gd name="T12" fmla="*/ 0 w 4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9">
                    <a:moveTo>
                      <a:pt x="0" y="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9"/>
                      <a:pt x="4" y="9"/>
                      <a:pt x="4" y="9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DA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9" name="Freeform 392"/>
              <p:cNvSpPr>
                <a:spLocks/>
              </p:cNvSpPr>
              <p:nvPr/>
            </p:nvSpPr>
            <p:spPr bwMode="auto">
              <a:xfrm>
                <a:off x="15627351" y="3984626"/>
                <a:ext cx="44450" cy="101600"/>
              </a:xfrm>
              <a:custGeom>
                <a:avLst/>
                <a:gdLst>
                  <a:gd name="T0" fmla="*/ 4 w 4"/>
                  <a:gd name="T1" fmla="*/ 9 h 9"/>
                  <a:gd name="T2" fmla="*/ 4 w 4"/>
                  <a:gd name="T3" fmla="*/ 9 h 9"/>
                  <a:gd name="T4" fmla="*/ 4 w 4"/>
                  <a:gd name="T5" fmla="*/ 2 h 9"/>
                  <a:gd name="T6" fmla="*/ 3 w 4"/>
                  <a:gd name="T7" fmla="*/ 0 h 9"/>
                  <a:gd name="T8" fmla="*/ 1 w 4"/>
                  <a:gd name="T9" fmla="*/ 0 h 9"/>
                  <a:gd name="T10" fmla="*/ 0 w 4"/>
                  <a:gd name="T11" fmla="*/ 2 h 9"/>
                  <a:gd name="T12" fmla="*/ 0 w 4"/>
                  <a:gd name="T13" fmla="*/ 9 h 9"/>
                  <a:gd name="T14" fmla="*/ 0 w 4"/>
                  <a:gd name="T15" fmla="*/ 9 h 9"/>
                  <a:gd name="T16" fmla="*/ 0 w 4"/>
                  <a:gd name="T17" fmla="*/ 2 h 9"/>
                  <a:gd name="T18" fmla="*/ 1 w 4"/>
                  <a:gd name="T19" fmla="*/ 0 h 9"/>
                  <a:gd name="T20" fmla="*/ 3 w 4"/>
                  <a:gd name="T21" fmla="*/ 0 h 9"/>
                  <a:gd name="T22" fmla="*/ 4 w 4"/>
                  <a:gd name="T23" fmla="*/ 2 h 9"/>
                  <a:gd name="T24" fmla="*/ 4 w 4"/>
                  <a:gd name="T2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9">
                    <a:moveTo>
                      <a:pt x="4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DA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0" name="Freeform 393"/>
              <p:cNvSpPr>
                <a:spLocks/>
              </p:cNvSpPr>
              <p:nvPr/>
            </p:nvSpPr>
            <p:spPr bwMode="auto">
              <a:xfrm>
                <a:off x="15695613" y="3973513"/>
                <a:ext cx="55563" cy="112713"/>
              </a:xfrm>
              <a:custGeom>
                <a:avLst/>
                <a:gdLst>
                  <a:gd name="T0" fmla="*/ 0 w 5"/>
                  <a:gd name="T1" fmla="*/ 10 h 10"/>
                  <a:gd name="T2" fmla="*/ 0 w 5"/>
                  <a:gd name="T3" fmla="*/ 1 h 10"/>
                  <a:gd name="T4" fmla="*/ 2 w 5"/>
                  <a:gd name="T5" fmla="*/ 0 h 10"/>
                  <a:gd name="T6" fmla="*/ 3 w 5"/>
                  <a:gd name="T7" fmla="*/ 0 h 10"/>
                  <a:gd name="T8" fmla="*/ 5 w 5"/>
                  <a:gd name="T9" fmla="*/ 1 h 10"/>
                  <a:gd name="T10" fmla="*/ 5 w 5"/>
                  <a:gd name="T11" fmla="*/ 10 h 10"/>
                  <a:gd name="T12" fmla="*/ 0 w 5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0">
                    <a:moveTo>
                      <a:pt x="0" y="1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5" y="10"/>
                      <a:pt x="5" y="10"/>
                      <a:pt x="5" y="10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D98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1" name="Freeform 394"/>
              <p:cNvSpPr>
                <a:spLocks/>
              </p:cNvSpPr>
              <p:nvPr/>
            </p:nvSpPr>
            <p:spPr bwMode="auto">
              <a:xfrm>
                <a:off x="15695613" y="3973513"/>
                <a:ext cx="55563" cy="112713"/>
              </a:xfrm>
              <a:custGeom>
                <a:avLst/>
                <a:gdLst>
                  <a:gd name="T0" fmla="*/ 5 w 5"/>
                  <a:gd name="T1" fmla="*/ 10 h 10"/>
                  <a:gd name="T2" fmla="*/ 4 w 5"/>
                  <a:gd name="T3" fmla="*/ 10 h 10"/>
                  <a:gd name="T4" fmla="*/ 4 w 5"/>
                  <a:gd name="T5" fmla="*/ 1 h 10"/>
                  <a:gd name="T6" fmla="*/ 3 w 5"/>
                  <a:gd name="T7" fmla="*/ 0 h 10"/>
                  <a:gd name="T8" fmla="*/ 2 w 5"/>
                  <a:gd name="T9" fmla="*/ 0 h 10"/>
                  <a:gd name="T10" fmla="*/ 0 w 5"/>
                  <a:gd name="T11" fmla="*/ 1 h 10"/>
                  <a:gd name="T12" fmla="*/ 0 w 5"/>
                  <a:gd name="T13" fmla="*/ 10 h 10"/>
                  <a:gd name="T14" fmla="*/ 0 w 5"/>
                  <a:gd name="T15" fmla="*/ 10 h 10"/>
                  <a:gd name="T16" fmla="*/ 0 w 5"/>
                  <a:gd name="T17" fmla="*/ 1 h 10"/>
                  <a:gd name="T18" fmla="*/ 2 w 5"/>
                  <a:gd name="T19" fmla="*/ 0 h 10"/>
                  <a:gd name="T20" fmla="*/ 3 w 5"/>
                  <a:gd name="T21" fmla="*/ 0 h 10"/>
                  <a:gd name="T22" fmla="*/ 5 w 5"/>
                  <a:gd name="T23" fmla="*/ 1 h 10"/>
                  <a:gd name="T24" fmla="*/ 5 w 5"/>
                  <a:gd name="T2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10">
                    <a:moveTo>
                      <a:pt x="5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1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D98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3" name="Freeform 395"/>
              <p:cNvSpPr>
                <a:spLocks/>
              </p:cNvSpPr>
              <p:nvPr/>
            </p:nvSpPr>
            <p:spPr bwMode="auto">
              <a:xfrm>
                <a:off x="15773401" y="3951288"/>
                <a:ext cx="46038" cy="134938"/>
              </a:xfrm>
              <a:custGeom>
                <a:avLst/>
                <a:gdLst>
                  <a:gd name="T0" fmla="*/ 0 w 4"/>
                  <a:gd name="T1" fmla="*/ 12 h 12"/>
                  <a:gd name="T2" fmla="*/ 0 w 4"/>
                  <a:gd name="T3" fmla="*/ 2 h 12"/>
                  <a:gd name="T4" fmla="*/ 1 w 4"/>
                  <a:gd name="T5" fmla="*/ 0 h 12"/>
                  <a:gd name="T6" fmla="*/ 2 w 4"/>
                  <a:gd name="T7" fmla="*/ 0 h 12"/>
                  <a:gd name="T8" fmla="*/ 4 w 4"/>
                  <a:gd name="T9" fmla="*/ 2 h 12"/>
                  <a:gd name="T10" fmla="*/ 4 w 4"/>
                  <a:gd name="T11" fmla="*/ 12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12"/>
                      <a:pt x="4" y="12"/>
                      <a:pt x="4" y="12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4" name="Freeform 396"/>
              <p:cNvSpPr>
                <a:spLocks/>
              </p:cNvSpPr>
              <p:nvPr/>
            </p:nvSpPr>
            <p:spPr bwMode="auto">
              <a:xfrm>
                <a:off x="15773401" y="3951288"/>
                <a:ext cx="46038" cy="134938"/>
              </a:xfrm>
              <a:custGeom>
                <a:avLst/>
                <a:gdLst>
                  <a:gd name="T0" fmla="*/ 4 w 4"/>
                  <a:gd name="T1" fmla="*/ 12 h 12"/>
                  <a:gd name="T2" fmla="*/ 4 w 4"/>
                  <a:gd name="T3" fmla="*/ 12 h 12"/>
                  <a:gd name="T4" fmla="*/ 4 w 4"/>
                  <a:gd name="T5" fmla="*/ 2 h 12"/>
                  <a:gd name="T6" fmla="*/ 2 w 4"/>
                  <a:gd name="T7" fmla="*/ 1 h 12"/>
                  <a:gd name="T8" fmla="*/ 1 w 4"/>
                  <a:gd name="T9" fmla="*/ 1 h 12"/>
                  <a:gd name="T10" fmla="*/ 0 w 4"/>
                  <a:gd name="T11" fmla="*/ 2 h 12"/>
                  <a:gd name="T12" fmla="*/ 0 w 4"/>
                  <a:gd name="T13" fmla="*/ 12 h 12"/>
                  <a:gd name="T14" fmla="*/ 0 w 4"/>
                  <a:gd name="T15" fmla="*/ 12 h 12"/>
                  <a:gd name="T16" fmla="*/ 0 w 4"/>
                  <a:gd name="T17" fmla="*/ 2 h 12"/>
                  <a:gd name="T18" fmla="*/ 1 w 4"/>
                  <a:gd name="T19" fmla="*/ 0 h 12"/>
                  <a:gd name="T20" fmla="*/ 2 w 4"/>
                  <a:gd name="T21" fmla="*/ 0 h 12"/>
                  <a:gd name="T22" fmla="*/ 4 w 4"/>
                  <a:gd name="T23" fmla="*/ 2 h 12"/>
                  <a:gd name="T24" fmla="*/ 4 w 4"/>
                  <a:gd name="T2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12"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lnTo>
                      <a:pt x="4" y="12"/>
                    </a:lnTo>
                    <a:close/>
                  </a:path>
                </a:pathLst>
              </a:cu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5" name="Freeform 397"/>
              <p:cNvSpPr>
                <a:spLocks/>
              </p:cNvSpPr>
              <p:nvPr/>
            </p:nvSpPr>
            <p:spPr bwMode="auto">
              <a:xfrm>
                <a:off x="15841663" y="3927476"/>
                <a:ext cx="44450" cy="158750"/>
              </a:xfrm>
              <a:custGeom>
                <a:avLst/>
                <a:gdLst>
                  <a:gd name="T0" fmla="*/ 0 w 4"/>
                  <a:gd name="T1" fmla="*/ 14 h 14"/>
                  <a:gd name="T2" fmla="*/ 0 w 4"/>
                  <a:gd name="T3" fmla="*/ 2 h 14"/>
                  <a:gd name="T4" fmla="*/ 2 w 4"/>
                  <a:gd name="T5" fmla="*/ 0 h 14"/>
                  <a:gd name="T6" fmla="*/ 3 w 4"/>
                  <a:gd name="T7" fmla="*/ 0 h 14"/>
                  <a:gd name="T8" fmla="*/ 4 w 4"/>
                  <a:gd name="T9" fmla="*/ 2 h 14"/>
                  <a:gd name="T10" fmla="*/ 4 w 4"/>
                  <a:gd name="T11" fmla="*/ 14 h 14"/>
                  <a:gd name="T12" fmla="*/ 0 w 4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4">
                    <a:moveTo>
                      <a:pt x="0" y="14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14"/>
                      <a:pt x="4" y="14"/>
                      <a:pt x="4" y="14"/>
                    </a:cubicBez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A5A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6" name="Freeform 398"/>
              <p:cNvSpPr>
                <a:spLocks/>
              </p:cNvSpPr>
              <p:nvPr/>
            </p:nvSpPr>
            <p:spPr bwMode="auto">
              <a:xfrm>
                <a:off x="15908338" y="3894138"/>
                <a:ext cx="57150" cy="192088"/>
              </a:xfrm>
              <a:custGeom>
                <a:avLst/>
                <a:gdLst>
                  <a:gd name="T0" fmla="*/ 0 w 5"/>
                  <a:gd name="T1" fmla="*/ 17 h 17"/>
                  <a:gd name="T2" fmla="*/ 0 w 5"/>
                  <a:gd name="T3" fmla="*/ 2 h 17"/>
                  <a:gd name="T4" fmla="*/ 2 w 5"/>
                  <a:gd name="T5" fmla="*/ 0 h 17"/>
                  <a:gd name="T6" fmla="*/ 3 w 5"/>
                  <a:gd name="T7" fmla="*/ 0 h 17"/>
                  <a:gd name="T8" fmla="*/ 5 w 5"/>
                  <a:gd name="T9" fmla="*/ 2 h 17"/>
                  <a:gd name="T10" fmla="*/ 5 w 5"/>
                  <a:gd name="T11" fmla="*/ 17 h 17"/>
                  <a:gd name="T12" fmla="*/ 0 w 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7">
                    <a:moveTo>
                      <a:pt x="0" y="17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17"/>
                      <a:pt x="5" y="17"/>
                      <a:pt x="5" y="17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87A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7" name="Freeform 399"/>
              <p:cNvSpPr>
                <a:spLocks/>
              </p:cNvSpPr>
              <p:nvPr/>
            </p:nvSpPr>
            <p:spPr bwMode="auto">
              <a:xfrm>
                <a:off x="15908338" y="3894138"/>
                <a:ext cx="57150" cy="192088"/>
              </a:xfrm>
              <a:custGeom>
                <a:avLst/>
                <a:gdLst>
                  <a:gd name="T0" fmla="*/ 5 w 5"/>
                  <a:gd name="T1" fmla="*/ 17 h 17"/>
                  <a:gd name="T2" fmla="*/ 5 w 5"/>
                  <a:gd name="T3" fmla="*/ 17 h 17"/>
                  <a:gd name="T4" fmla="*/ 5 w 5"/>
                  <a:gd name="T5" fmla="*/ 2 h 17"/>
                  <a:gd name="T6" fmla="*/ 3 w 5"/>
                  <a:gd name="T7" fmla="*/ 0 h 17"/>
                  <a:gd name="T8" fmla="*/ 2 w 5"/>
                  <a:gd name="T9" fmla="*/ 0 h 17"/>
                  <a:gd name="T10" fmla="*/ 0 w 5"/>
                  <a:gd name="T11" fmla="*/ 2 h 17"/>
                  <a:gd name="T12" fmla="*/ 0 w 5"/>
                  <a:gd name="T13" fmla="*/ 17 h 17"/>
                  <a:gd name="T14" fmla="*/ 0 w 5"/>
                  <a:gd name="T15" fmla="*/ 17 h 17"/>
                  <a:gd name="T16" fmla="*/ 0 w 5"/>
                  <a:gd name="T17" fmla="*/ 2 h 17"/>
                  <a:gd name="T18" fmla="*/ 2 w 5"/>
                  <a:gd name="T19" fmla="*/ 0 h 17"/>
                  <a:gd name="T20" fmla="*/ 3 w 5"/>
                  <a:gd name="T21" fmla="*/ 0 h 17"/>
                  <a:gd name="T22" fmla="*/ 5 w 5"/>
                  <a:gd name="T23" fmla="*/ 2 h 17"/>
                  <a:gd name="T24" fmla="*/ 5 w 5"/>
                  <a:gd name="T2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17">
                    <a:moveTo>
                      <a:pt x="5" y="17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87A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8" name="Freeform 400"/>
              <p:cNvSpPr>
                <a:spLocks/>
              </p:cNvSpPr>
              <p:nvPr/>
            </p:nvSpPr>
            <p:spPr bwMode="auto">
              <a:xfrm>
                <a:off x="15987713" y="3849688"/>
                <a:ext cx="44450" cy="236538"/>
              </a:xfrm>
              <a:custGeom>
                <a:avLst/>
                <a:gdLst>
                  <a:gd name="T0" fmla="*/ 0 w 4"/>
                  <a:gd name="T1" fmla="*/ 21 h 21"/>
                  <a:gd name="T2" fmla="*/ 0 w 4"/>
                  <a:gd name="T3" fmla="*/ 1 h 21"/>
                  <a:gd name="T4" fmla="*/ 1 w 4"/>
                  <a:gd name="T5" fmla="*/ 0 h 21"/>
                  <a:gd name="T6" fmla="*/ 2 w 4"/>
                  <a:gd name="T7" fmla="*/ 0 h 21"/>
                  <a:gd name="T8" fmla="*/ 4 w 4"/>
                  <a:gd name="T9" fmla="*/ 1 h 21"/>
                  <a:gd name="T10" fmla="*/ 4 w 4"/>
                  <a:gd name="T11" fmla="*/ 21 h 21"/>
                  <a:gd name="T12" fmla="*/ 0 w 4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1">
                    <a:moveTo>
                      <a:pt x="0" y="2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4" y="21"/>
                      <a:pt x="4" y="21"/>
                      <a:pt x="4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88A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9" name="Freeform 401"/>
              <p:cNvSpPr>
                <a:spLocks/>
              </p:cNvSpPr>
              <p:nvPr/>
            </p:nvSpPr>
            <p:spPr bwMode="auto">
              <a:xfrm>
                <a:off x="15987713" y="3849688"/>
                <a:ext cx="44450" cy="236538"/>
              </a:xfrm>
              <a:custGeom>
                <a:avLst/>
                <a:gdLst>
                  <a:gd name="T0" fmla="*/ 4 w 4"/>
                  <a:gd name="T1" fmla="*/ 21 h 21"/>
                  <a:gd name="T2" fmla="*/ 4 w 4"/>
                  <a:gd name="T3" fmla="*/ 21 h 21"/>
                  <a:gd name="T4" fmla="*/ 4 w 4"/>
                  <a:gd name="T5" fmla="*/ 1 h 21"/>
                  <a:gd name="T6" fmla="*/ 2 w 4"/>
                  <a:gd name="T7" fmla="*/ 0 h 21"/>
                  <a:gd name="T8" fmla="*/ 1 w 4"/>
                  <a:gd name="T9" fmla="*/ 0 h 21"/>
                  <a:gd name="T10" fmla="*/ 0 w 4"/>
                  <a:gd name="T11" fmla="*/ 1 h 21"/>
                  <a:gd name="T12" fmla="*/ 0 w 4"/>
                  <a:gd name="T13" fmla="*/ 21 h 21"/>
                  <a:gd name="T14" fmla="*/ 0 w 4"/>
                  <a:gd name="T15" fmla="*/ 21 h 21"/>
                  <a:gd name="T16" fmla="*/ 0 w 4"/>
                  <a:gd name="T17" fmla="*/ 1 h 21"/>
                  <a:gd name="T18" fmla="*/ 1 w 4"/>
                  <a:gd name="T19" fmla="*/ 0 h 21"/>
                  <a:gd name="T20" fmla="*/ 2 w 4"/>
                  <a:gd name="T21" fmla="*/ 0 h 21"/>
                  <a:gd name="T22" fmla="*/ 4 w 4"/>
                  <a:gd name="T23" fmla="*/ 1 h 21"/>
                  <a:gd name="T24" fmla="*/ 4 w 4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21">
                    <a:moveTo>
                      <a:pt x="4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1"/>
                    </a:cubicBezTo>
                    <a:lnTo>
                      <a:pt x="4" y="21"/>
                    </a:lnTo>
                    <a:close/>
                  </a:path>
                </a:pathLst>
              </a:custGeom>
              <a:solidFill>
                <a:srgbClr val="88A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0" name="Freeform 402"/>
              <p:cNvSpPr>
                <a:spLocks/>
              </p:cNvSpPr>
              <p:nvPr/>
            </p:nvSpPr>
            <p:spPr bwMode="auto">
              <a:xfrm>
                <a:off x="16054388" y="3792538"/>
                <a:ext cx="46038" cy="293688"/>
              </a:xfrm>
              <a:custGeom>
                <a:avLst/>
                <a:gdLst>
                  <a:gd name="T0" fmla="*/ 0 w 4"/>
                  <a:gd name="T1" fmla="*/ 26 h 26"/>
                  <a:gd name="T2" fmla="*/ 0 w 4"/>
                  <a:gd name="T3" fmla="*/ 2 h 26"/>
                  <a:gd name="T4" fmla="*/ 2 w 4"/>
                  <a:gd name="T5" fmla="*/ 0 h 26"/>
                  <a:gd name="T6" fmla="*/ 3 w 4"/>
                  <a:gd name="T7" fmla="*/ 0 h 26"/>
                  <a:gd name="T8" fmla="*/ 4 w 4"/>
                  <a:gd name="T9" fmla="*/ 2 h 26"/>
                  <a:gd name="T10" fmla="*/ 4 w 4"/>
                  <a:gd name="T11" fmla="*/ 26 h 26"/>
                  <a:gd name="T12" fmla="*/ 0 w 4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6">
                    <a:moveTo>
                      <a:pt x="0" y="26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26"/>
                      <a:pt x="4" y="26"/>
                      <a:pt x="4" y="26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4BB3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1" name="Freeform 403"/>
              <p:cNvSpPr>
                <a:spLocks noEditPoints="1"/>
              </p:cNvSpPr>
              <p:nvPr/>
            </p:nvSpPr>
            <p:spPr bwMode="auto">
              <a:xfrm>
                <a:off x="16054388" y="3792538"/>
                <a:ext cx="46038" cy="293688"/>
              </a:xfrm>
              <a:custGeom>
                <a:avLst/>
                <a:gdLst>
                  <a:gd name="T0" fmla="*/ 4 w 4"/>
                  <a:gd name="T1" fmla="*/ 26 h 26"/>
                  <a:gd name="T2" fmla="*/ 0 w 4"/>
                  <a:gd name="T3" fmla="*/ 26 h 26"/>
                  <a:gd name="T4" fmla="*/ 0 w 4"/>
                  <a:gd name="T5" fmla="*/ 2 h 26"/>
                  <a:gd name="T6" fmla="*/ 2 w 4"/>
                  <a:gd name="T7" fmla="*/ 0 h 26"/>
                  <a:gd name="T8" fmla="*/ 3 w 4"/>
                  <a:gd name="T9" fmla="*/ 0 h 26"/>
                  <a:gd name="T10" fmla="*/ 4 w 4"/>
                  <a:gd name="T11" fmla="*/ 2 h 26"/>
                  <a:gd name="T12" fmla="*/ 4 w 4"/>
                  <a:gd name="T13" fmla="*/ 26 h 26"/>
                  <a:gd name="T14" fmla="*/ 0 w 4"/>
                  <a:gd name="T15" fmla="*/ 26 h 26"/>
                  <a:gd name="T16" fmla="*/ 4 w 4"/>
                  <a:gd name="T17" fmla="*/ 26 h 26"/>
                  <a:gd name="T18" fmla="*/ 4 w 4"/>
                  <a:gd name="T19" fmla="*/ 2 h 26"/>
                  <a:gd name="T20" fmla="*/ 3 w 4"/>
                  <a:gd name="T21" fmla="*/ 0 h 26"/>
                  <a:gd name="T22" fmla="*/ 2 w 4"/>
                  <a:gd name="T23" fmla="*/ 0 h 26"/>
                  <a:gd name="T24" fmla="*/ 0 w 4"/>
                  <a:gd name="T25" fmla="*/ 2 h 26"/>
                  <a:gd name="T26" fmla="*/ 0 w 4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26">
                    <a:moveTo>
                      <a:pt x="4" y="26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lnTo>
                      <a:pt x="4" y="26"/>
                    </a:lnTo>
                    <a:close/>
                    <a:moveTo>
                      <a:pt x="0" y="26"/>
                    </a:moveTo>
                    <a:cubicBezTo>
                      <a:pt x="4" y="26"/>
                      <a:pt x="4" y="26"/>
                      <a:pt x="4" y="26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4BB3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2" name="Freeform 404"/>
              <p:cNvSpPr>
                <a:spLocks/>
              </p:cNvSpPr>
              <p:nvPr/>
            </p:nvSpPr>
            <p:spPr bwMode="auto">
              <a:xfrm>
                <a:off x="15605126" y="4075113"/>
                <a:ext cx="595313" cy="11113"/>
              </a:xfrm>
              <a:custGeom>
                <a:avLst/>
                <a:gdLst>
                  <a:gd name="T0" fmla="*/ 375 w 375"/>
                  <a:gd name="T1" fmla="*/ 7 h 7"/>
                  <a:gd name="T2" fmla="*/ 0 w 375"/>
                  <a:gd name="T3" fmla="*/ 7 h 7"/>
                  <a:gd name="T4" fmla="*/ 0 w 375"/>
                  <a:gd name="T5" fmla="*/ 7 h 7"/>
                  <a:gd name="T6" fmla="*/ 0 w 375"/>
                  <a:gd name="T7" fmla="*/ 0 h 7"/>
                  <a:gd name="T8" fmla="*/ 375 w 375"/>
                  <a:gd name="T9" fmla="*/ 0 h 7"/>
                  <a:gd name="T10" fmla="*/ 375 w 375"/>
                  <a:gd name="T11" fmla="*/ 7 h 7"/>
                  <a:gd name="T12" fmla="*/ 375 w 375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7">
                    <a:moveTo>
                      <a:pt x="375" y="7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375" y="0"/>
                    </a:lnTo>
                    <a:lnTo>
                      <a:pt x="375" y="7"/>
                    </a:lnTo>
                    <a:lnTo>
                      <a:pt x="375" y="7"/>
                    </a:lnTo>
                    <a:close/>
                  </a:path>
                </a:pathLst>
              </a:custGeom>
              <a:solidFill>
                <a:srgbClr val="3F3F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3" name="Oval 405"/>
              <p:cNvSpPr>
                <a:spLocks noChangeArrowheads="1"/>
              </p:cNvSpPr>
              <p:nvPr/>
            </p:nvSpPr>
            <p:spPr bwMode="auto">
              <a:xfrm>
                <a:off x="15638463" y="4097338"/>
                <a:ext cx="11113" cy="22225"/>
              </a:xfrm>
              <a:prstGeom prst="ellipse">
                <a:avLst/>
              </a:prstGeom>
              <a:solidFill>
                <a:srgbClr val="DA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4" name="Oval 406"/>
              <p:cNvSpPr>
                <a:spLocks noChangeArrowheads="1"/>
              </p:cNvSpPr>
              <p:nvPr/>
            </p:nvSpPr>
            <p:spPr bwMode="auto">
              <a:xfrm>
                <a:off x="15706726" y="4097338"/>
                <a:ext cx="22225" cy="22225"/>
              </a:xfrm>
              <a:prstGeom prst="ellipse">
                <a:avLst/>
              </a:prstGeom>
              <a:solidFill>
                <a:srgbClr val="D98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5" name="Oval 408"/>
              <p:cNvSpPr>
                <a:spLocks noChangeArrowheads="1"/>
              </p:cNvSpPr>
              <p:nvPr/>
            </p:nvSpPr>
            <p:spPr bwMode="auto">
              <a:xfrm>
                <a:off x="15784514" y="4097338"/>
                <a:ext cx="11113" cy="22225"/>
              </a:xfrm>
              <a:prstGeom prst="ellipse">
                <a:avLst/>
              </a:pr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6" name="Oval 409"/>
              <p:cNvSpPr>
                <a:spLocks noChangeArrowheads="1"/>
              </p:cNvSpPr>
              <p:nvPr/>
            </p:nvSpPr>
            <p:spPr bwMode="auto">
              <a:xfrm>
                <a:off x="15852776" y="4097338"/>
                <a:ext cx="22225" cy="22225"/>
              </a:xfrm>
              <a:prstGeom prst="ellipse">
                <a:avLst/>
              </a:prstGeom>
              <a:solidFill>
                <a:srgbClr val="A5A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7" name="Oval 410"/>
              <p:cNvSpPr>
                <a:spLocks noChangeArrowheads="1"/>
              </p:cNvSpPr>
              <p:nvPr/>
            </p:nvSpPr>
            <p:spPr bwMode="auto">
              <a:xfrm>
                <a:off x="16078201" y="4097338"/>
                <a:ext cx="11113" cy="22225"/>
              </a:xfrm>
              <a:prstGeom prst="ellipse">
                <a:avLst/>
              </a:prstGeom>
              <a:solidFill>
                <a:srgbClr val="4BB3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8" name="Oval 411"/>
              <p:cNvSpPr>
                <a:spLocks noChangeArrowheads="1"/>
              </p:cNvSpPr>
              <p:nvPr/>
            </p:nvSpPr>
            <p:spPr bwMode="auto">
              <a:xfrm>
                <a:off x="16144876" y="4097338"/>
                <a:ext cx="22225" cy="22225"/>
              </a:xfrm>
              <a:prstGeom prst="ellipse">
                <a:avLst/>
              </a:prstGeom>
              <a:solidFill>
                <a:srgbClr val="76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9" name="Oval 412"/>
              <p:cNvSpPr>
                <a:spLocks noChangeArrowheads="1"/>
              </p:cNvSpPr>
              <p:nvPr/>
            </p:nvSpPr>
            <p:spPr bwMode="auto">
              <a:xfrm>
                <a:off x="15930564" y="4097338"/>
                <a:ext cx="11113" cy="22225"/>
              </a:xfrm>
              <a:prstGeom prst="ellipse">
                <a:avLst/>
              </a:prstGeom>
              <a:solidFill>
                <a:srgbClr val="87A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0" name="Oval 413"/>
              <p:cNvSpPr>
                <a:spLocks noChangeArrowheads="1"/>
              </p:cNvSpPr>
              <p:nvPr/>
            </p:nvSpPr>
            <p:spPr bwMode="auto">
              <a:xfrm>
                <a:off x="15998826" y="4097338"/>
                <a:ext cx="22225" cy="22225"/>
              </a:xfrm>
              <a:prstGeom prst="ellipse">
                <a:avLst/>
              </a:prstGeom>
              <a:solidFill>
                <a:srgbClr val="88A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1" name="Freeform 414"/>
              <p:cNvSpPr>
                <a:spLocks/>
              </p:cNvSpPr>
              <p:nvPr/>
            </p:nvSpPr>
            <p:spPr bwMode="auto">
              <a:xfrm>
                <a:off x="15390814" y="3995738"/>
                <a:ext cx="57150" cy="44450"/>
              </a:xfrm>
              <a:custGeom>
                <a:avLst/>
                <a:gdLst>
                  <a:gd name="T0" fmla="*/ 5 w 5"/>
                  <a:gd name="T1" fmla="*/ 2 h 4"/>
                  <a:gd name="T2" fmla="*/ 4 w 5"/>
                  <a:gd name="T3" fmla="*/ 3 h 4"/>
                  <a:gd name="T4" fmla="*/ 0 w 5"/>
                  <a:gd name="T5" fmla="*/ 4 h 4"/>
                  <a:gd name="T6" fmla="*/ 2 w 5"/>
                  <a:gd name="T7" fmla="*/ 0 h 4"/>
                  <a:gd name="T8" fmla="*/ 5 w 5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2"/>
                    </a:moveTo>
                    <a:cubicBezTo>
                      <a:pt x="5" y="2"/>
                      <a:pt x="4" y="3"/>
                      <a:pt x="4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2" y="0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D81F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2" name="Freeform 415"/>
              <p:cNvSpPr>
                <a:spLocks/>
              </p:cNvSpPr>
              <p:nvPr/>
            </p:nvSpPr>
            <p:spPr bwMode="auto">
              <a:xfrm>
                <a:off x="15413039" y="3940175"/>
                <a:ext cx="112713" cy="66675"/>
              </a:xfrm>
              <a:custGeom>
                <a:avLst/>
                <a:gdLst>
                  <a:gd name="T0" fmla="*/ 7 w 10"/>
                  <a:gd name="T1" fmla="*/ 6 h 6"/>
                  <a:gd name="T2" fmla="*/ 4 w 10"/>
                  <a:gd name="T3" fmla="*/ 6 h 6"/>
                  <a:gd name="T4" fmla="*/ 0 w 10"/>
                  <a:gd name="T5" fmla="*/ 3 h 6"/>
                  <a:gd name="T6" fmla="*/ 0 w 10"/>
                  <a:gd name="T7" fmla="*/ 3 h 6"/>
                  <a:gd name="T8" fmla="*/ 10 w 10"/>
                  <a:gd name="T9" fmla="*/ 3 h 6"/>
                  <a:gd name="T10" fmla="*/ 7 w 1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6">
                    <a:moveTo>
                      <a:pt x="7" y="6"/>
                    </a:moveTo>
                    <a:cubicBezTo>
                      <a:pt x="6" y="5"/>
                      <a:pt x="5" y="5"/>
                      <a:pt x="4" y="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1"/>
                      <a:pt x="7" y="0"/>
                      <a:pt x="10" y="3"/>
                    </a:cubicBez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D1E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3" name="Freeform 416"/>
              <p:cNvSpPr>
                <a:spLocks/>
              </p:cNvSpPr>
              <p:nvPr/>
            </p:nvSpPr>
            <p:spPr bwMode="auto">
              <a:xfrm>
                <a:off x="15503526" y="3984625"/>
                <a:ext cx="57150" cy="55563"/>
              </a:xfrm>
              <a:custGeom>
                <a:avLst/>
                <a:gdLst>
                  <a:gd name="T0" fmla="*/ 1 w 5"/>
                  <a:gd name="T1" fmla="*/ 5 h 5"/>
                  <a:gd name="T2" fmla="*/ 0 w 5"/>
                  <a:gd name="T3" fmla="*/ 3 h 5"/>
                  <a:gd name="T4" fmla="*/ 3 w 5"/>
                  <a:gd name="T5" fmla="*/ 0 h 5"/>
                  <a:gd name="T6" fmla="*/ 5 w 5"/>
                  <a:gd name="T7" fmla="*/ 5 h 5"/>
                  <a:gd name="T8" fmla="*/ 1 w 5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1" y="5"/>
                    </a:moveTo>
                    <a:cubicBezTo>
                      <a:pt x="1" y="4"/>
                      <a:pt x="1" y="3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1"/>
                      <a:pt x="5" y="3"/>
                      <a:pt x="5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BAB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4" name="Freeform 417"/>
              <p:cNvSpPr>
                <a:spLocks/>
              </p:cNvSpPr>
              <p:nvPr/>
            </p:nvSpPr>
            <p:spPr bwMode="auto">
              <a:xfrm>
                <a:off x="15401926" y="4051300"/>
                <a:ext cx="158750" cy="79375"/>
              </a:xfrm>
              <a:custGeom>
                <a:avLst/>
                <a:gdLst>
                  <a:gd name="T0" fmla="*/ 4 w 14"/>
                  <a:gd name="T1" fmla="*/ 0 h 7"/>
                  <a:gd name="T2" fmla="*/ 4 w 14"/>
                  <a:gd name="T3" fmla="*/ 1 h 7"/>
                  <a:gd name="T4" fmla="*/ 9 w 14"/>
                  <a:gd name="T5" fmla="*/ 1 h 7"/>
                  <a:gd name="T6" fmla="*/ 10 w 14"/>
                  <a:gd name="T7" fmla="*/ 0 h 7"/>
                  <a:gd name="T8" fmla="*/ 14 w 14"/>
                  <a:gd name="T9" fmla="*/ 1 h 7"/>
                  <a:gd name="T10" fmla="*/ 12 w 14"/>
                  <a:gd name="T11" fmla="*/ 4 h 7"/>
                  <a:gd name="T12" fmla="*/ 2 w 14"/>
                  <a:gd name="T13" fmla="*/ 4 h 7"/>
                  <a:gd name="T14" fmla="*/ 0 w 14"/>
                  <a:gd name="T15" fmla="*/ 0 h 7"/>
                  <a:gd name="T16" fmla="*/ 4 w 1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7">
                    <a:moveTo>
                      <a:pt x="4" y="0"/>
                    </a:moveTo>
                    <a:cubicBezTo>
                      <a:pt x="4" y="0"/>
                      <a:pt x="4" y="0"/>
                      <a:pt x="4" y="1"/>
                    </a:cubicBezTo>
                    <a:cubicBezTo>
                      <a:pt x="6" y="2"/>
                      <a:pt x="8" y="2"/>
                      <a:pt x="9" y="1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3"/>
                      <a:pt x="12" y="4"/>
                    </a:cubicBezTo>
                    <a:cubicBezTo>
                      <a:pt x="9" y="6"/>
                      <a:pt x="5" y="7"/>
                      <a:pt x="2" y="4"/>
                    </a:cubicBezTo>
                    <a:cubicBezTo>
                      <a:pt x="1" y="3"/>
                      <a:pt x="0" y="2"/>
                      <a:pt x="0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68D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71" name="Freeform 424"/>
              <p:cNvSpPr>
                <a:spLocks/>
              </p:cNvSpPr>
              <p:nvPr/>
            </p:nvSpPr>
            <p:spPr bwMode="auto">
              <a:xfrm>
                <a:off x="15266989" y="4367213"/>
                <a:ext cx="57150" cy="33338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0 h 3"/>
                  <a:gd name="T4" fmla="*/ 1 w 5"/>
                  <a:gd name="T5" fmla="*/ 1 h 3"/>
                  <a:gd name="T6" fmla="*/ 0 w 5"/>
                  <a:gd name="T7" fmla="*/ 1 h 3"/>
                  <a:gd name="T8" fmla="*/ 0 w 5"/>
                  <a:gd name="T9" fmla="*/ 3 h 3"/>
                  <a:gd name="T10" fmla="*/ 0 w 5"/>
                  <a:gd name="T11" fmla="*/ 3 h 3"/>
                  <a:gd name="T12" fmla="*/ 0 w 5"/>
                  <a:gd name="T13" fmla="*/ 1 h 3"/>
                  <a:gd name="T14" fmla="*/ 1 w 5"/>
                  <a:gd name="T15" fmla="*/ 1 h 3"/>
                  <a:gd name="T16" fmla="*/ 3 w 5"/>
                  <a:gd name="T17" fmla="*/ 0 h 3"/>
                  <a:gd name="T18" fmla="*/ 5 w 5"/>
                  <a:gd name="T19" fmla="*/ 0 h 3"/>
                  <a:gd name="T20" fmla="*/ 5 w 5"/>
                  <a:gd name="T21" fmla="*/ 0 h 3"/>
                  <a:gd name="T22" fmla="*/ 5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4" y="0"/>
                      <a:pt x="4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9595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75" name="Freeform 428"/>
              <p:cNvSpPr>
                <a:spLocks/>
              </p:cNvSpPr>
              <p:nvPr/>
            </p:nvSpPr>
            <p:spPr bwMode="auto">
              <a:xfrm>
                <a:off x="15413039" y="4378325"/>
                <a:ext cx="68263" cy="44450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2 h 4"/>
                  <a:gd name="T4" fmla="*/ 0 w 6"/>
                  <a:gd name="T5" fmla="*/ 4 h 4"/>
                  <a:gd name="T6" fmla="*/ 6 w 6"/>
                  <a:gd name="T7" fmla="*/ 4 h 4"/>
                  <a:gd name="T8" fmla="*/ 6 w 6"/>
                  <a:gd name="T9" fmla="*/ 2 h 4"/>
                  <a:gd name="T10" fmla="*/ 6 w 6"/>
                  <a:gd name="T11" fmla="*/ 2 h 4"/>
                  <a:gd name="T12" fmla="*/ 3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4" y="1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78" name="Freeform 431"/>
              <p:cNvSpPr>
                <a:spLocks noEditPoints="1"/>
              </p:cNvSpPr>
              <p:nvPr/>
            </p:nvSpPr>
            <p:spPr bwMode="auto">
              <a:xfrm>
                <a:off x="15401926" y="4367213"/>
                <a:ext cx="79375" cy="66675"/>
              </a:xfrm>
              <a:custGeom>
                <a:avLst/>
                <a:gdLst>
                  <a:gd name="T0" fmla="*/ 0 w 7"/>
                  <a:gd name="T1" fmla="*/ 5 h 6"/>
                  <a:gd name="T2" fmla="*/ 0 w 7"/>
                  <a:gd name="T3" fmla="*/ 5 h 6"/>
                  <a:gd name="T4" fmla="*/ 1 w 7"/>
                  <a:gd name="T5" fmla="*/ 6 h 6"/>
                  <a:gd name="T6" fmla="*/ 0 w 7"/>
                  <a:gd name="T7" fmla="*/ 5 h 6"/>
                  <a:gd name="T8" fmla="*/ 5 w 7"/>
                  <a:gd name="T9" fmla="*/ 0 h 6"/>
                  <a:gd name="T10" fmla="*/ 6 w 7"/>
                  <a:gd name="T11" fmla="*/ 0 h 6"/>
                  <a:gd name="T12" fmla="*/ 7 w 7"/>
                  <a:gd name="T13" fmla="*/ 1 h 6"/>
                  <a:gd name="T14" fmla="*/ 7 w 7"/>
                  <a:gd name="T15" fmla="*/ 2 h 6"/>
                  <a:gd name="T16" fmla="*/ 7 w 7"/>
                  <a:gd name="T17" fmla="*/ 3 h 6"/>
                  <a:gd name="T18" fmla="*/ 7 w 7"/>
                  <a:gd name="T19" fmla="*/ 3 h 6"/>
                  <a:gd name="T20" fmla="*/ 7 w 7"/>
                  <a:gd name="T21" fmla="*/ 2 h 6"/>
                  <a:gd name="T22" fmla="*/ 7 w 7"/>
                  <a:gd name="T23" fmla="*/ 1 h 6"/>
                  <a:gd name="T24" fmla="*/ 6 w 7"/>
                  <a:gd name="T25" fmla="*/ 0 h 6"/>
                  <a:gd name="T26" fmla="*/ 5 w 7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6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0" y="5"/>
                    </a:cubicBezTo>
                    <a:moveTo>
                      <a:pt x="5" y="0"/>
                    </a:move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2"/>
                      <a:pt x="7" y="2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</a:path>
                </a:pathLst>
              </a:custGeom>
              <a:solidFill>
                <a:srgbClr val="6F6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80" name="Freeform 433"/>
              <p:cNvSpPr>
                <a:spLocks/>
              </p:cNvSpPr>
              <p:nvPr/>
            </p:nvSpPr>
            <p:spPr bwMode="auto">
              <a:xfrm>
                <a:off x="15401926" y="4422775"/>
                <a:ext cx="1111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8BB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424" name="กลุ่ม 423"/>
            <p:cNvGrpSpPr/>
            <p:nvPr/>
          </p:nvGrpSpPr>
          <p:grpSpPr>
            <a:xfrm>
              <a:off x="4436533" y="4071879"/>
              <a:ext cx="2823712" cy="3548121"/>
              <a:chOff x="8278202" y="6877767"/>
              <a:chExt cx="2823712" cy="3548121"/>
            </a:xfrm>
          </p:grpSpPr>
          <p:sp>
            <p:nvSpPr>
              <p:cNvPr id="425" name="Freeform 422"/>
              <p:cNvSpPr>
                <a:spLocks/>
              </p:cNvSpPr>
              <p:nvPr/>
            </p:nvSpPr>
            <p:spPr bwMode="auto">
              <a:xfrm>
                <a:off x="8278202" y="7025606"/>
                <a:ext cx="2454116" cy="3355931"/>
              </a:xfrm>
              <a:custGeom>
                <a:avLst/>
                <a:gdLst>
                  <a:gd name="T0" fmla="*/ 798 w 996"/>
                  <a:gd name="T1" fmla="*/ 0 h 1362"/>
                  <a:gd name="T2" fmla="*/ 0 w 996"/>
                  <a:gd name="T3" fmla="*/ 0 h 1362"/>
                  <a:gd name="T4" fmla="*/ 0 w 996"/>
                  <a:gd name="T5" fmla="*/ 1362 h 1362"/>
                  <a:gd name="T6" fmla="*/ 996 w 996"/>
                  <a:gd name="T7" fmla="*/ 1362 h 1362"/>
                  <a:gd name="T8" fmla="*/ 996 w 996"/>
                  <a:gd name="T9" fmla="*/ 138 h 1362"/>
                  <a:gd name="T10" fmla="*/ 798 w 996"/>
                  <a:gd name="T11" fmla="*/ 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6" h="1362">
                    <a:moveTo>
                      <a:pt x="798" y="0"/>
                    </a:moveTo>
                    <a:lnTo>
                      <a:pt x="0" y="0"/>
                    </a:lnTo>
                    <a:lnTo>
                      <a:pt x="0" y="1362"/>
                    </a:lnTo>
                    <a:lnTo>
                      <a:pt x="996" y="1362"/>
                    </a:lnTo>
                    <a:lnTo>
                      <a:pt x="996" y="138"/>
                    </a:lnTo>
                    <a:lnTo>
                      <a:pt x="798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26" name="Freeform 423"/>
              <p:cNvSpPr>
                <a:spLocks/>
              </p:cNvSpPr>
              <p:nvPr/>
            </p:nvSpPr>
            <p:spPr bwMode="auto">
              <a:xfrm>
                <a:off x="8278202" y="7025606"/>
                <a:ext cx="2454116" cy="3355931"/>
              </a:xfrm>
              <a:custGeom>
                <a:avLst/>
                <a:gdLst>
                  <a:gd name="T0" fmla="*/ 798 w 996"/>
                  <a:gd name="T1" fmla="*/ 0 h 1362"/>
                  <a:gd name="T2" fmla="*/ 0 w 996"/>
                  <a:gd name="T3" fmla="*/ 0 h 1362"/>
                  <a:gd name="T4" fmla="*/ 0 w 996"/>
                  <a:gd name="T5" fmla="*/ 1362 h 1362"/>
                  <a:gd name="T6" fmla="*/ 996 w 996"/>
                  <a:gd name="T7" fmla="*/ 1362 h 1362"/>
                  <a:gd name="T8" fmla="*/ 996 w 996"/>
                  <a:gd name="T9" fmla="*/ 138 h 1362"/>
                  <a:gd name="T10" fmla="*/ 798 w 996"/>
                  <a:gd name="T11" fmla="*/ 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6" h="1362">
                    <a:moveTo>
                      <a:pt x="798" y="0"/>
                    </a:moveTo>
                    <a:lnTo>
                      <a:pt x="0" y="0"/>
                    </a:lnTo>
                    <a:lnTo>
                      <a:pt x="0" y="1362"/>
                    </a:lnTo>
                    <a:lnTo>
                      <a:pt x="996" y="1362"/>
                    </a:lnTo>
                    <a:lnTo>
                      <a:pt x="996" y="138"/>
                    </a:lnTo>
                    <a:lnTo>
                      <a:pt x="79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27" name="Freeform 424"/>
              <p:cNvSpPr>
                <a:spLocks/>
              </p:cNvSpPr>
              <p:nvPr/>
            </p:nvSpPr>
            <p:spPr bwMode="auto">
              <a:xfrm>
                <a:off x="10244452" y="7025606"/>
                <a:ext cx="487866" cy="340028"/>
              </a:xfrm>
              <a:custGeom>
                <a:avLst/>
                <a:gdLst>
                  <a:gd name="T0" fmla="*/ 0 w 198"/>
                  <a:gd name="T1" fmla="*/ 138 h 138"/>
                  <a:gd name="T2" fmla="*/ 198 w 198"/>
                  <a:gd name="T3" fmla="*/ 138 h 138"/>
                  <a:gd name="T4" fmla="*/ 0 w 198"/>
                  <a:gd name="T5" fmla="*/ 0 h 138"/>
                  <a:gd name="T6" fmla="*/ 0 w 198"/>
                  <a:gd name="T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138">
                    <a:moveTo>
                      <a:pt x="0" y="138"/>
                    </a:moveTo>
                    <a:lnTo>
                      <a:pt x="198" y="138"/>
                    </a:lnTo>
                    <a:lnTo>
                      <a:pt x="0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28" name="Rectangle 425"/>
              <p:cNvSpPr>
                <a:spLocks noChangeArrowheads="1"/>
              </p:cNvSpPr>
              <p:nvPr/>
            </p:nvSpPr>
            <p:spPr bwMode="auto">
              <a:xfrm>
                <a:off x="8396472" y="7188228"/>
                <a:ext cx="680056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29" name="Rectangle 426"/>
              <p:cNvSpPr>
                <a:spLocks noChangeArrowheads="1"/>
              </p:cNvSpPr>
              <p:nvPr/>
            </p:nvSpPr>
            <p:spPr bwMode="auto">
              <a:xfrm>
                <a:off x="8396472" y="7188228"/>
                <a:ext cx="680056" cy="88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0" name="Rectangle 427"/>
              <p:cNvSpPr>
                <a:spLocks noChangeArrowheads="1"/>
              </p:cNvSpPr>
              <p:nvPr/>
            </p:nvSpPr>
            <p:spPr bwMode="auto">
              <a:xfrm>
                <a:off x="8396472" y="7321282"/>
                <a:ext cx="547002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1" name="Rectangle 428"/>
              <p:cNvSpPr>
                <a:spLocks noChangeArrowheads="1"/>
              </p:cNvSpPr>
              <p:nvPr/>
            </p:nvSpPr>
            <p:spPr bwMode="auto">
              <a:xfrm>
                <a:off x="8396472" y="7321282"/>
                <a:ext cx="547002" cy="5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2" name="Rectangle 429"/>
              <p:cNvSpPr>
                <a:spLocks noChangeArrowheads="1"/>
              </p:cNvSpPr>
              <p:nvPr/>
            </p:nvSpPr>
            <p:spPr bwMode="auto">
              <a:xfrm>
                <a:off x="8396472" y="7424770"/>
                <a:ext cx="798327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3" name="Rectangle 430"/>
              <p:cNvSpPr>
                <a:spLocks noChangeArrowheads="1"/>
              </p:cNvSpPr>
              <p:nvPr/>
            </p:nvSpPr>
            <p:spPr bwMode="auto">
              <a:xfrm>
                <a:off x="8396472" y="7424770"/>
                <a:ext cx="798327" cy="5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4" name="Rectangle 431"/>
              <p:cNvSpPr>
                <a:spLocks noChangeArrowheads="1"/>
              </p:cNvSpPr>
              <p:nvPr/>
            </p:nvSpPr>
            <p:spPr bwMode="auto">
              <a:xfrm>
                <a:off x="8928690" y="7631743"/>
                <a:ext cx="1138355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5" name="Rectangle 432"/>
              <p:cNvSpPr>
                <a:spLocks noChangeArrowheads="1"/>
              </p:cNvSpPr>
              <p:nvPr/>
            </p:nvSpPr>
            <p:spPr bwMode="auto">
              <a:xfrm>
                <a:off x="8928690" y="7764798"/>
                <a:ext cx="42873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6" name="Rectangle 433"/>
              <p:cNvSpPr>
                <a:spLocks noChangeArrowheads="1"/>
              </p:cNvSpPr>
              <p:nvPr/>
            </p:nvSpPr>
            <p:spPr bwMode="auto">
              <a:xfrm>
                <a:off x="9446124" y="7764798"/>
                <a:ext cx="62092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7" name="Rectangle 434"/>
              <p:cNvSpPr>
                <a:spLocks noChangeArrowheads="1"/>
              </p:cNvSpPr>
              <p:nvPr/>
            </p:nvSpPr>
            <p:spPr bwMode="auto">
              <a:xfrm>
                <a:off x="8544310" y="8016123"/>
                <a:ext cx="1951466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8" name="Rectangle 435"/>
              <p:cNvSpPr>
                <a:spLocks noChangeArrowheads="1"/>
              </p:cNvSpPr>
              <p:nvPr/>
            </p:nvSpPr>
            <p:spPr bwMode="auto">
              <a:xfrm>
                <a:off x="8544310" y="8016123"/>
                <a:ext cx="1951466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9" name="Rectangle 436"/>
              <p:cNvSpPr>
                <a:spLocks noChangeArrowheads="1"/>
              </p:cNvSpPr>
              <p:nvPr/>
            </p:nvSpPr>
            <p:spPr bwMode="auto">
              <a:xfrm>
                <a:off x="8455607" y="8237880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0" name="Rectangle 437"/>
              <p:cNvSpPr>
                <a:spLocks noChangeArrowheads="1"/>
              </p:cNvSpPr>
              <p:nvPr/>
            </p:nvSpPr>
            <p:spPr bwMode="auto">
              <a:xfrm>
                <a:off x="8455607" y="8237880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1" name="Rectangle 438"/>
              <p:cNvSpPr>
                <a:spLocks noChangeArrowheads="1"/>
              </p:cNvSpPr>
              <p:nvPr/>
            </p:nvSpPr>
            <p:spPr bwMode="auto">
              <a:xfrm>
                <a:off x="8455607" y="8459638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2" name="Rectangle 439"/>
              <p:cNvSpPr>
                <a:spLocks noChangeArrowheads="1"/>
              </p:cNvSpPr>
              <p:nvPr/>
            </p:nvSpPr>
            <p:spPr bwMode="auto">
              <a:xfrm>
                <a:off x="8455607" y="8459638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3" name="Rectangle 440"/>
              <p:cNvSpPr>
                <a:spLocks noChangeArrowheads="1"/>
              </p:cNvSpPr>
              <p:nvPr/>
            </p:nvSpPr>
            <p:spPr bwMode="auto">
              <a:xfrm>
                <a:off x="8455607" y="8696179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4" name="Rectangle 441"/>
              <p:cNvSpPr>
                <a:spLocks noChangeArrowheads="1"/>
              </p:cNvSpPr>
              <p:nvPr/>
            </p:nvSpPr>
            <p:spPr bwMode="auto">
              <a:xfrm>
                <a:off x="8455607" y="8696179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5" name="Rectangle 442"/>
              <p:cNvSpPr>
                <a:spLocks noChangeArrowheads="1"/>
              </p:cNvSpPr>
              <p:nvPr/>
            </p:nvSpPr>
            <p:spPr bwMode="auto">
              <a:xfrm>
                <a:off x="8455607" y="8917937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6" name="Rectangle 443"/>
              <p:cNvSpPr>
                <a:spLocks noChangeArrowheads="1"/>
              </p:cNvSpPr>
              <p:nvPr/>
            </p:nvSpPr>
            <p:spPr bwMode="auto">
              <a:xfrm>
                <a:off x="8455607" y="8917937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7" name="Rectangle 444"/>
              <p:cNvSpPr>
                <a:spLocks noChangeArrowheads="1"/>
              </p:cNvSpPr>
              <p:nvPr/>
            </p:nvSpPr>
            <p:spPr bwMode="auto">
              <a:xfrm>
                <a:off x="8455607" y="9154478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85" name="Rectangle 445"/>
              <p:cNvSpPr>
                <a:spLocks noChangeArrowheads="1"/>
              </p:cNvSpPr>
              <p:nvPr/>
            </p:nvSpPr>
            <p:spPr bwMode="auto">
              <a:xfrm>
                <a:off x="8455607" y="9154478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86" name="Rectangle 446"/>
              <p:cNvSpPr>
                <a:spLocks noChangeArrowheads="1"/>
              </p:cNvSpPr>
              <p:nvPr/>
            </p:nvSpPr>
            <p:spPr bwMode="auto">
              <a:xfrm>
                <a:off x="8455607" y="9376236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87" name="Rectangle 447"/>
              <p:cNvSpPr>
                <a:spLocks noChangeArrowheads="1"/>
              </p:cNvSpPr>
              <p:nvPr/>
            </p:nvSpPr>
            <p:spPr bwMode="auto">
              <a:xfrm>
                <a:off x="8455607" y="9376236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88" name="Rectangle 448"/>
              <p:cNvSpPr>
                <a:spLocks noChangeArrowheads="1"/>
              </p:cNvSpPr>
              <p:nvPr/>
            </p:nvSpPr>
            <p:spPr bwMode="auto">
              <a:xfrm>
                <a:off x="8455607" y="9612777"/>
                <a:ext cx="2040169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89" name="Rectangle 449"/>
              <p:cNvSpPr>
                <a:spLocks noChangeArrowheads="1"/>
              </p:cNvSpPr>
              <p:nvPr/>
            </p:nvSpPr>
            <p:spPr bwMode="auto">
              <a:xfrm>
                <a:off x="8455607" y="9612777"/>
                <a:ext cx="2040169" cy="88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0" name="Rectangle 450"/>
              <p:cNvSpPr>
                <a:spLocks noChangeArrowheads="1"/>
              </p:cNvSpPr>
              <p:nvPr/>
            </p:nvSpPr>
            <p:spPr bwMode="auto">
              <a:xfrm>
                <a:off x="8455607" y="9849318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1" name="Rectangle 451"/>
              <p:cNvSpPr>
                <a:spLocks noChangeArrowheads="1"/>
              </p:cNvSpPr>
              <p:nvPr/>
            </p:nvSpPr>
            <p:spPr bwMode="auto">
              <a:xfrm>
                <a:off x="8455607" y="9849318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2" name="Freeform 458"/>
              <p:cNvSpPr>
                <a:spLocks/>
              </p:cNvSpPr>
              <p:nvPr/>
            </p:nvSpPr>
            <p:spPr bwMode="auto">
              <a:xfrm>
                <a:off x="8278202" y="7232580"/>
                <a:ext cx="0" cy="3148957"/>
              </a:xfrm>
              <a:custGeom>
                <a:avLst/>
                <a:gdLst>
                  <a:gd name="T0" fmla="*/ 0 h 1278"/>
                  <a:gd name="T1" fmla="*/ 0 h 1278"/>
                  <a:gd name="T2" fmla="*/ 1266 h 1278"/>
                  <a:gd name="T3" fmla="*/ 1278 h 1278"/>
                  <a:gd name="T4" fmla="*/ 0 h 12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78">
                    <a:moveTo>
                      <a:pt x="0" y="0"/>
                    </a:moveTo>
                    <a:lnTo>
                      <a:pt x="0" y="0"/>
                    </a:lnTo>
                    <a:lnTo>
                      <a:pt x="0" y="1266"/>
                    </a:lnTo>
                    <a:lnTo>
                      <a:pt x="0" y="12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3" name="Freeform 459"/>
              <p:cNvSpPr>
                <a:spLocks/>
              </p:cNvSpPr>
              <p:nvPr/>
            </p:nvSpPr>
            <p:spPr bwMode="auto">
              <a:xfrm>
                <a:off x="8278202" y="7232580"/>
                <a:ext cx="0" cy="3148957"/>
              </a:xfrm>
              <a:custGeom>
                <a:avLst/>
                <a:gdLst>
                  <a:gd name="T0" fmla="*/ 0 h 1278"/>
                  <a:gd name="T1" fmla="*/ 0 h 1278"/>
                  <a:gd name="T2" fmla="*/ 1266 h 1278"/>
                  <a:gd name="T3" fmla="*/ 1278 h 1278"/>
                  <a:gd name="T4" fmla="*/ 0 h 12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78">
                    <a:moveTo>
                      <a:pt x="0" y="0"/>
                    </a:moveTo>
                    <a:lnTo>
                      <a:pt x="0" y="0"/>
                    </a:lnTo>
                    <a:lnTo>
                      <a:pt x="0" y="1266"/>
                    </a:lnTo>
                    <a:lnTo>
                      <a:pt x="0" y="127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4" name="Rectangle 461"/>
              <p:cNvSpPr>
                <a:spLocks noChangeArrowheads="1"/>
              </p:cNvSpPr>
              <p:nvPr/>
            </p:nvSpPr>
            <p:spPr bwMode="auto">
              <a:xfrm>
                <a:off x="8278202" y="10381536"/>
                <a:ext cx="1877547" cy="44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5" name="Freeform 462"/>
              <p:cNvSpPr>
                <a:spLocks/>
              </p:cNvSpPr>
              <p:nvPr/>
            </p:nvSpPr>
            <p:spPr bwMode="auto">
              <a:xfrm>
                <a:off x="8662581" y="6877767"/>
                <a:ext cx="2439333" cy="3355931"/>
              </a:xfrm>
              <a:custGeom>
                <a:avLst/>
                <a:gdLst>
                  <a:gd name="T0" fmla="*/ 798 w 990"/>
                  <a:gd name="T1" fmla="*/ 0 h 1362"/>
                  <a:gd name="T2" fmla="*/ 0 w 990"/>
                  <a:gd name="T3" fmla="*/ 0 h 1362"/>
                  <a:gd name="T4" fmla="*/ 0 w 990"/>
                  <a:gd name="T5" fmla="*/ 1362 h 1362"/>
                  <a:gd name="T6" fmla="*/ 990 w 990"/>
                  <a:gd name="T7" fmla="*/ 1362 h 1362"/>
                  <a:gd name="T8" fmla="*/ 990 w 990"/>
                  <a:gd name="T9" fmla="*/ 138 h 1362"/>
                  <a:gd name="T10" fmla="*/ 798 w 990"/>
                  <a:gd name="T11" fmla="*/ 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0" h="1362">
                    <a:moveTo>
                      <a:pt x="798" y="0"/>
                    </a:moveTo>
                    <a:lnTo>
                      <a:pt x="0" y="0"/>
                    </a:lnTo>
                    <a:lnTo>
                      <a:pt x="0" y="1362"/>
                    </a:lnTo>
                    <a:lnTo>
                      <a:pt x="990" y="1362"/>
                    </a:lnTo>
                    <a:lnTo>
                      <a:pt x="990" y="138"/>
                    </a:lnTo>
                    <a:lnTo>
                      <a:pt x="798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6" name="Freeform 463"/>
              <p:cNvSpPr>
                <a:spLocks/>
              </p:cNvSpPr>
              <p:nvPr/>
            </p:nvSpPr>
            <p:spPr bwMode="auto">
              <a:xfrm>
                <a:off x="8662581" y="6877767"/>
                <a:ext cx="2439333" cy="3355931"/>
              </a:xfrm>
              <a:custGeom>
                <a:avLst/>
                <a:gdLst>
                  <a:gd name="T0" fmla="*/ 798 w 990"/>
                  <a:gd name="T1" fmla="*/ 0 h 1362"/>
                  <a:gd name="T2" fmla="*/ 0 w 990"/>
                  <a:gd name="T3" fmla="*/ 0 h 1362"/>
                  <a:gd name="T4" fmla="*/ 0 w 990"/>
                  <a:gd name="T5" fmla="*/ 1362 h 1362"/>
                  <a:gd name="T6" fmla="*/ 990 w 990"/>
                  <a:gd name="T7" fmla="*/ 1362 h 1362"/>
                  <a:gd name="T8" fmla="*/ 990 w 990"/>
                  <a:gd name="T9" fmla="*/ 138 h 1362"/>
                  <a:gd name="T10" fmla="*/ 798 w 990"/>
                  <a:gd name="T11" fmla="*/ 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0" h="1362">
                    <a:moveTo>
                      <a:pt x="798" y="0"/>
                    </a:moveTo>
                    <a:lnTo>
                      <a:pt x="0" y="0"/>
                    </a:lnTo>
                    <a:lnTo>
                      <a:pt x="0" y="1362"/>
                    </a:lnTo>
                    <a:lnTo>
                      <a:pt x="990" y="1362"/>
                    </a:lnTo>
                    <a:lnTo>
                      <a:pt x="990" y="138"/>
                    </a:lnTo>
                    <a:lnTo>
                      <a:pt x="79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7" name="Freeform 464"/>
              <p:cNvSpPr>
                <a:spLocks/>
              </p:cNvSpPr>
              <p:nvPr/>
            </p:nvSpPr>
            <p:spPr bwMode="auto">
              <a:xfrm>
                <a:off x="10628831" y="6877767"/>
                <a:ext cx="473083" cy="340028"/>
              </a:xfrm>
              <a:custGeom>
                <a:avLst/>
                <a:gdLst>
                  <a:gd name="T0" fmla="*/ 0 w 192"/>
                  <a:gd name="T1" fmla="*/ 138 h 138"/>
                  <a:gd name="T2" fmla="*/ 192 w 192"/>
                  <a:gd name="T3" fmla="*/ 138 h 138"/>
                  <a:gd name="T4" fmla="*/ 0 w 192"/>
                  <a:gd name="T5" fmla="*/ 0 h 138"/>
                  <a:gd name="T6" fmla="*/ 0 w 192"/>
                  <a:gd name="T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38">
                    <a:moveTo>
                      <a:pt x="0" y="138"/>
                    </a:moveTo>
                    <a:lnTo>
                      <a:pt x="192" y="138"/>
                    </a:lnTo>
                    <a:lnTo>
                      <a:pt x="0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8" name="Rectangle 465"/>
              <p:cNvSpPr>
                <a:spLocks noChangeArrowheads="1"/>
              </p:cNvSpPr>
              <p:nvPr/>
            </p:nvSpPr>
            <p:spPr bwMode="auto">
              <a:xfrm>
                <a:off x="8766068" y="7040390"/>
                <a:ext cx="694840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9" name="Rectangle 466"/>
              <p:cNvSpPr>
                <a:spLocks noChangeArrowheads="1"/>
              </p:cNvSpPr>
              <p:nvPr/>
            </p:nvSpPr>
            <p:spPr bwMode="auto">
              <a:xfrm>
                <a:off x="8766068" y="7173444"/>
                <a:ext cx="561785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0" name="Rectangle 467"/>
              <p:cNvSpPr>
                <a:spLocks noChangeArrowheads="1"/>
              </p:cNvSpPr>
              <p:nvPr/>
            </p:nvSpPr>
            <p:spPr bwMode="auto">
              <a:xfrm>
                <a:off x="8766068" y="7276931"/>
                <a:ext cx="81311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1" name="Rectangle 468"/>
              <p:cNvSpPr>
                <a:spLocks noChangeArrowheads="1"/>
              </p:cNvSpPr>
              <p:nvPr/>
            </p:nvSpPr>
            <p:spPr bwMode="auto">
              <a:xfrm>
                <a:off x="9313070" y="7483905"/>
                <a:ext cx="1138355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2" name="Rectangle 469"/>
              <p:cNvSpPr>
                <a:spLocks noChangeArrowheads="1"/>
              </p:cNvSpPr>
              <p:nvPr/>
            </p:nvSpPr>
            <p:spPr bwMode="auto">
              <a:xfrm>
                <a:off x="9313070" y="7616959"/>
                <a:ext cx="42873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3" name="Rectangle 470"/>
              <p:cNvSpPr>
                <a:spLocks noChangeArrowheads="1"/>
              </p:cNvSpPr>
              <p:nvPr/>
            </p:nvSpPr>
            <p:spPr bwMode="auto">
              <a:xfrm>
                <a:off x="9830504" y="7616959"/>
                <a:ext cx="62092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4" name="Rectangle 471"/>
              <p:cNvSpPr>
                <a:spLocks noChangeArrowheads="1"/>
              </p:cNvSpPr>
              <p:nvPr/>
            </p:nvSpPr>
            <p:spPr bwMode="auto">
              <a:xfrm>
                <a:off x="8928690" y="7868284"/>
                <a:ext cx="1951466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5" name="Rectangle 472"/>
              <p:cNvSpPr>
                <a:spLocks noChangeArrowheads="1"/>
              </p:cNvSpPr>
              <p:nvPr/>
            </p:nvSpPr>
            <p:spPr bwMode="auto">
              <a:xfrm>
                <a:off x="8839987" y="8090042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6" name="Rectangle 473"/>
              <p:cNvSpPr>
                <a:spLocks noChangeArrowheads="1"/>
              </p:cNvSpPr>
              <p:nvPr/>
            </p:nvSpPr>
            <p:spPr bwMode="auto">
              <a:xfrm>
                <a:off x="8839987" y="8311799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7" name="Rectangle 474"/>
              <p:cNvSpPr>
                <a:spLocks noChangeArrowheads="1"/>
              </p:cNvSpPr>
              <p:nvPr/>
            </p:nvSpPr>
            <p:spPr bwMode="auto">
              <a:xfrm>
                <a:off x="8839987" y="8548341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8" name="Rectangle 475"/>
              <p:cNvSpPr>
                <a:spLocks noChangeArrowheads="1"/>
              </p:cNvSpPr>
              <p:nvPr/>
            </p:nvSpPr>
            <p:spPr bwMode="auto">
              <a:xfrm>
                <a:off x="8839987" y="8770098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9" name="Rectangle 476"/>
              <p:cNvSpPr>
                <a:spLocks noChangeArrowheads="1"/>
              </p:cNvSpPr>
              <p:nvPr/>
            </p:nvSpPr>
            <p:spPr bwMode="auto">
              <a:xfrm>
                <a:off x="8839987" y="9006640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0" name="Rectangle 477"/>
              <p:cNvSpPr>
                <a:spLocks noChangeArrowheads="1"/>
              </p:cNvSpPr>
              <p:nvPr/>
            </p:nvSpPr>
            <p:spPr bwMode="auto">
              <a:xfrm>
                <a:off x="8839987" y="9228397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1" name="Rectangle 478"/>
              <p:cNvSpPr>
                <a:spLocks noChangeArrowheads="1"/>
              </p:cNvSpPr>
              <p:nvPr/>
            </p:nvSpPr>
            <p:spPr bwMode="auto">
              <a:xfrm>
                <a:off x="8839987" y="9464938"/>
                <a:ext cx="2040169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2" name="Rectangle 479"/>
              <p:cNvSpPr>
                <a:spLocks noChangeArrowheads="1"/>
              </p:cNvSpPr>
              <p:nvPr/>
            </p:nvSpPr>
            <p:spPr bwMode="auto">
              <a:xfrm>
                <a:off x="8839987" y="9701480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3" name="Rectangle 480"/>
              <p:cNvSpPr>
                <a:spLocks noChangeArrowheads="1"/>
              </p:cNvSpPr>
              <p:nvPr/>
            </p:nvSpPr>
            <p:spPr bwMode="auto">
              <a:xfrm>
                <a:off x="8839987" y="9938021"/>
                <a:ext cx="1478383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4" name="Freeform 481"/>
              <p:cNvSpPr>
                <a:spLocks noEditPoints="1"/>
              </p:cNvSpPr>
              <p:nvPr/>
            </p:nvSpPr>
            <p:spPr bwMode="auto">
              <a:xfrm>
                <a:off x="8603446" y="7084741"/>
                <a:ext cx="59135" cy="3193308"/>
              </a:xfrm>
              <a:custGeom>
                <a:avLst/>
                <a:gdLst>
                  <a:gd name="T0" fmla="*/ 0 w 24"/>
                  <a:gd name="T1" fmla="*/ 1248 h 1296"/>
                  <a:gd name="T2" fmla="*/ 24 w 24"/>
                  <a:gd name="T3" fmla="*/ 1296 h 1296"/>
                  <a:gd name="T4" fmla="*/ 24 w 24"/>
                  <a:gd name="T5" fmla="*/ 1248 h 1296"/>
                  <a:gd name="T6" fmla="*/ 0 w 24"/>
                  <a:gd name="T7" fmla="*/ 1152 h 1296"/>
                  <a:gd name="T8" fmla="*/ 24 w 24"/>
                  <a:gd name="T9" fmla="*/ 1218 h 1296"/>
                  <a:gd name="T10" fmla="*/ 24 w 24"/>
                  <a:gd name="T11" fmla="*/ 1062 h 1296"/>
                  <a:gd name="T12" fmla="*/ 0 w 24"/>
                  <a:gd name="T13" fmla="*/ 1122 h 1296"/>
                  <a:gd name="T14" fmla="*/ 24 w 24"/>
                  <a:gd name="T15" fmla="*/ 1062 h 1296"/>
                  <a:gd name="T16" fmla="*/ 0 w 24"/>
                  <a:gd name="T17" fmla="*/ 960 h 1296"/>
                  <a:gd name="T18" fmla="*/ 24 w 24"/>
                  <a:gd name="T19" fmla="*/ 1026 h 1296"/>
                  <a:gd name="T20" fmla="*/ 24 w 24"/>
                  <a:gd name="T21" fmla="*/ 870 h 1296"/>
                  <a:gd name="T22" fmla="*/ 0 w 24"/>
                  <a:gd name="T23" fmla="*/ 930 h 1296"/>
                  <a:gd name="T24" fmla="*/ 24 w 24"/>
                  <a:gd name="T25" fmla="*/ 870 h 1296"/>
                  <a:gd name="T26" fmla="*/ 0 w 24"/>
                  <a:gd name="T27" fmla="*/ 774 h 1296"/>
                  <a:gd name="T28" fmla="*/ 24 w 24"/>
                  <a:gd name="T29" fmla="*/ 840 h 1296"/>
                  <a:gd name="T30" fmla="*/ 24 w 24"/>
                  <a:gd name="T31" fmla="*/ 684 h 1296"/>
                  <a:gd name="T32" fmla="*/ 0 w 24"/>
                  <a:gd name="T33" fmla="*/ 744 h 1296"/>
                  <a:gd name="T34" fmla="*/ 24 w 24"/>
                  <a:gd name="T35" fmla="*/ 684 h 1296"/>
                  <a:gd name="T36" fmla="*/ 0 w 24"/>
                  <a:gd name="T37" fmla="*/ 588 h 1296"/>
                  <a:gd name="T38" fmla="*/ 24 w 24"/>
                  <a:gd name="T39" fmla="*/ 654 h 1296"/>
                  <a:gd name="T40" fmla="*/ 24 w 24"/>
                  <a:gd name="T41" fmla="*/ 498 h 1296"/>
                  <a:gd name="T42" fmla="*/ 0 w 24"/>
                  <a:gd name="T43" fmla="*/ 558 h 1296"/>
                  <a:gd name="T44" fmla="*/ 24 w 24"/>
                  <a:gd name="T45" fmla="*/ 498 h 1296"/>
                  <a:gd name="T46" fmla="*/ 0 w 24"/>
                  <a:gd name="T47" fmla="*/ 408 h 1296"/>
                  <a:gd name="T48" fmla="*/ 24 w 24"/>
                  <a:gd name="T49" fmla="*/ 468 h 1296"/>
                  <a:gd name="T50" fmla="*/ 24 w 24"/>
                  <a:gd name="T51" fmla="*/ 162 h 1296"/>
                  <a:gd name="T52" fmla="*/ 0 w 24"/>
                  <a:gd name="T53" fmla="*/ 378 h 1296"/>
                  <a:gd name="T54" fmla="*/ 24 w 24"/>
                  <a:gd name="T55" fmla="*/ 162 h 1296"/>
                  <a:gd name="T56" fmla="*/ 0 w 24"/>
                  <a:gd name="T57" fmla="*/ 120 h 1296"/>
                  <a:gd name="T58" fmla="*/ 24 w 24"/>
                  <a:gd name="T59" fmla="*/ 138 h 1296"/>
                  <a:gd name="T60" fmla="*/ 24 w 24"/>
                  <a:gd name="T61" fmla="*/ 78 h 1296"/>
                  <a:gd name="T62" fmla="*/ 0 w 24"/>
                  <a:gd name="T63" fmla="*/ 96 h 1296"/>
                  <a:gd name="T64" fmla="*/ 24 w 24"/>
                  <a:gd name="T65" fmla="*/ 78 h 1296"/>
                  <a:gd name="T66" fmla="*/ 0 w 24"/>
                  <a:gd name="T67" fmla="*/ 0 h 1296"/>
                  <a:gd name="T68" fmla="*/ 24 w 24"/>
                  <a:gd name="T69" fmla="*/ 42 h 1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1296">
                    <a:moveTo>
                      <a:pt x="24" y="1248"/>
                    </a:moveTo>
                    <a:lnTo>
                      <a:pt x="0" y="1248"/>
                    </a:lnTo>
                    <a:lnTo>
                      <a:pt x="0" y="1296"/>
                    </a:lnTo>
                    <a:lnTo>
                      <a:pt x="24" y="1296"/>
                    </a:lnTo>
                    <a:lnTo>
                      <a:pt x="24" y="1278"/>
                    </a:lnTo>
                    <a:lnTo>
                      <a:pt x="24" y="1248"/>
                    </a:lnTo>
                    <a:close/>
                    <a:moveTo>
                      <a:pt x="24" y="1152"/>
                    </a:moveTo>
                    <a:lnTo>
                      <a:pt x="0" y="1152"/>
                    </a:lnTo>
                    <a:lnTo>
                      <a:pt x="0" y="1218"/>
                    </a:lnTo>
                    <a:lnTo>
                      <a:pt x="24" y="1218"/>
                    </a:lnTo>
                    <a:lnTo>
                      <a:pt x="24" y="1152"/>
                    </a:lnTo>
                    <a:close/>
                    <a:moveTo>
                      <a:pt x="24" y="1062"/>
                    </a:moveTo>
                    <a:lnTo>
                      <a:pt x="0" y="1062"/>
                    </a:lnTo>
                    <a:lnTo>
                      <a:pt x="0" y="1122"/>
                    </a:lnTo>
                    <a:lnTo>
                      <a:pt x="24" y="1122"/>
                    </a:lnTo>
                    <a:lnTo>
                      <a:pt x="24" y="1062"/>
                    </a:lnTo>
                    <a:close/>
                    <a:moveTo>
                      <a:pt x="24" y="960"/>
                    </a:moveTo>
                    <a:lnTo>
                      <a:pt x="0" y="960"/>
                    </a:lnTo>
                    <a:lnTo>
                      <a:pt x="0" y="1026"/>
                    </a:lnTo>
                    <a:lnTo>
                      <a:pt x="24" y="1026"/>
                    </a:lnTo>
                    <a:lnTo>
                      <a:pt x="24" y="960"/>
                    </a:lnTo>
                    <a:close/>
                    <a:moveTo>
                      <a:pt x="24" y="870"/>
                    </a:moveTo>
                    <a:lnTo>
                      <a:pt x="0" y="870"/>
                    </a:lnTo>
                    <a:lnTo>
                      <a:pt x="0" y="930"/>
                    </a:lnTo>
                    <a:lnTo>
                      <a:pt x="24" y="930"/>
                    </a:lnTo>
                    <a:lnTo>
                      <a:pt x="24" y="870"/>
                    </a:lnTo>
                    <a:close/>
                    <a:moveTo>
                      <a:pt x="24" y="774"/>
                    </a:moveTo>
                    <a:lnTo>
                      <a:pt x="0" y="774"/>
                    </a:lnTo>
                    <a:lnTo>
                      <a:pt x="0" y="840"/>
                    </a:lnTo>
                    <a:lnTo>
                      <a:pt x="24" y="840"/>
                    </a:lnTo>
                    <a:lnTo>
                      <a:pt x="24" y="774"/>
                    </a:lnTo>
                    <a:close/>
                    <a:moveTo>
                      <a:pt x="24" y="684"/>
                    </a:moveTo>
                    <a:lnTo>
                      <a:pt x="0" y="684"/>
                    </a:lnTo>
                    <a:lnTo>
                      <a:pt x="0" y="744"/>
                    </a:lnTo>
                    <a:lnTo>
                      <a:pt x="24" y="744"/>
                    </a:lnTo>
                    <a:lnTo>
                      <a:pt x="24" y="684"/>
                    </a:lnTo>
                    <a:close/>
                    <a:moveTo>
                      <a:pt x="24" y="588"/>
                    </a:moveTo>
                    <a:lnTo>
                      <a:pt x="0" y="588"/>
                    </a:lnTo>
                    <a:lnTo>
                      <a:pt x="0" y="654"/>
                    </a:lnTo>
                    <a:lnTo>
                      <a:pt x="24" y="654"/>
                    </a:lnTo>
                    <a:lnTo>
                      <a:pt x="24" y="588"/>
                    </a:lnTo>
                    <a:close/>
                    <a:moveTo>
                      <a:pt x="24" y="498"/>
                    </a:moveTo>
                    <a:lnTo>
                      <a:pt x="0" y="498"/>
                    </a:lnTo>
                    <a:lnTo>
                      <a:pt x="0" y="558"/>
                    </a:lnTo>
                    <a:lnTo>
                      <a:pt x="24" y="558"/>
                    </a:lnTo>
                    <a:lnTo>
                      <a:pt x="24" y="498"/>
                    </a:lnTo>
                    <a:close/>
                    <a:moveTo>
                      <a:pt x="24" y="408"/>
                    </a:moveTo>
                    <a:lnTo>
                      <a:pt x="0" y="408"/>
                    </a:lnTo>
                    <a:lnTo>
                      <a:pt x="0" y="468"/>
                    </a:lnTo>
                    <a:lnTo>
                      <a:pt x="24" y="468"/>
                    </a:lnTo>
                    <a:lnTo>
                      <a:pt x="24" y="408"/>
                    </a:lnTo>
                    <a:close/>
                    <a:moveTo>
                      <a:pt x="24" y="162"/>
                    </a:moveTo>
                    <a:lnTo>
                      <a:pt x="0" y="162"/>
                    </a:lnTo>
                    <a:lnTo>
                      <a:pt x="0" y="378"/>
                    </a:lnTo>
                    <a:lnTo>
                      <a:pt x="24" y="378"/>
                    </a:lnTo>
                    <a:lnTo>
                      <a:pt x="24" y="162"/>
                    </a:lnTo>
                    <a:close/>
                    <a:moveTo>
                      <a:pt x="24" y="120"/>
                    </a:moveTo>
                    <a:lnTo>
                      <a:pt x="0" y="120"/>
                    </a:lnTo>
                    <a:lnTo>
                      <a:pt x="0" y="138"/>
                    </a:lnTo>
                    <a:lnTo>
                      <a:pt x="24" y="138"/>
                    </a:lnTo>
                    <a:lnTo>
                      <a:pt x="24" y="120"/>
                    </a:lnTo>
                    <a:close/>
                    <a:moveTo>
                      <a:pt x="24" y="78"/>
                    </a:moveTo>
                    <a:lnTo>
                      <a:pt x="0" y="78"/>
                    </a:lnTo>
                    <a:lnTo>
                      <a:pt x="0" y="96"/>
                    </a:lnTo>
                    <a:lnTo>
                      <a:pt x="24" y="96"/>
                    </a:lnTo>
                    <a:lnTo>
                      <a:pt x="24" y="78"/>
                    </a:lnTo>
                    <a:close/>
                    <a:moveTo>
                      <a:pt x="24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24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B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5" name="Freeform 482"/>
              <p:cNvSpPr>
                <a:spLocks noEditPoints="1"/>
              </p:cNvSpPr>
              <p:nvPr/>
            </p:nvSpPr>
            <p:spPr bwMode="auto">
              <a:xfrm>
                <a:off x="8603446" y="7084741"/>
                <a:ext cx="59135" cy="3193308"/>
              </a:xfrm>
              <a:custGeom>
                <a:avLst/>
                <a:gdLst>
                  <a:gd name="T0" fmla="*/ 0 w 24"/>
                  <a:gd name="T1" fmla="*/ 1248 h 1296"/>
                  <a:gd name="T2" fmla="*/ 24 w 24"/>
                  <a:gd name="T3" fmla="*/ 1296 h 1296"/>
                  <a:gd name="T4" fmla="*/ 24 w 24"/>
                  <a:gd name="T5" fmla="*/ 1248 h 1296"/>
                  <a:gd name="T6" fmla="*/ 0 w 24"/>
                  <a:gd name="T7" fmla="*/ 1152 h 1296"/>
                  <a:gd name="T8" fmla="*/ 24 w 24"/>
                  <a:gd name="T9" fmla="*/ 1218 h 1296"/>
                  <a:gd name="T10" fmla="*/ 24 w 24"/>
                  <a:gd name="T11" fmla="*/ 1062 h 1296"/>
                  <a:gd name="T12" fmla="*/ 0 w 24"/>
                  <a:gd name="T13" fmla="*/ 1122 h 1296"/>
                  <a:gd name="T14" fmla="*/ 24 w 24"/>
                  <a:gd name="T15" fmla="*/ 1062 h 1296"/>
                  <a:gd name="T16" fmla="*/ 0 w 24"/>
                  <a:gd name="T17" fmla="*/ 960 h 1296"/>
                  <a:gd name="T18" fmla="*/ 24 w 24"/>
                  <a:gd name="T19" fmla="*/ 1026 h 1296"/>
                  <a:gd name="T20" fmla="*/ 24 w 24"/>
                  <a:gd name="T21" fmla="*/ 870 h 1296"/>
                  <a:gd name="T22" fmla="*/ 0 w 24"/>
                  <a:gd name="T23" fmla="*/ 930 h 1296"/>
                  <a:gd name="T24" fmla="*/ 24 w 24"/>
                  <a:gd name="T25" fmla="*/ 870 h 1296"/>
                  <a:gd name="T26" fmla="*/ 0 w 24"/>
                  <a:gd name="T27" fmla="*/ 774 h 1296"/>
                  <a:gd name="T28" fmla="*/ 24 w 24"/>
                  <a:gd name="T29" fmla="*/ 840 h 1296"/>
                  <a:gd name="T30" fmla="*/ 24 w 24"/>
                  <a:gd name="T31" fmla="*/ 684 h 1296"/>
                  <a:gd name="T32" fmla="*/ 0 w 24"/>
                  <a:gd name="T33" fmla="*/ 744 h 1296"/>
                  <a:gd name="T34" fmla="*/ 24 w 24"/>
                  <a:gd name="T35" fmla="*/ 684 h 1296"/>
                  <a:gd name="T36" fmla="*/ 0 w 24"/>
                  <a:gd name="T37" fmla="*/ 588 h 1296"/>
                  <a:gd name="T38" fmla="*/ 24 w 24"/>
                  <a:gd name="T39" fmla="*/ 654 h 1296"/>
                  <a:gd name="T40" fmla="*/ 24 w 24"/>
                  <a:gd name="T41" fmla="*/ 498 h 1296"/>
                  <a:gd name="T42" fmla="*/ 0 w 24"/>
                  <a:gd name="T43" fmla="*/ 558 h 1296"/>
                  <a:gd name="T44" fmla="*/ 24 w 24"/>
                  <a:gd name="T45" fmla="*/ 498 h 1296"/>
                  <a:gd name="T46" fmla="*/ 0 w 24"/>
                  <a:gd name="T47" fmla="*/ 408 h 1296"/>
                  <a:gd name="T48" fmla="*/ 24 w 24"/>
                  <a:gd name="T49" fmla="*/ 468 h 1296"/>
                  <a:gd name="T50" fmla="*/ 24 w 24"/>
                  <a:gd name="T51" fmla="*/ 162 h 1296"/>
                  <a:gd name="T52" fmla="*/ 0 w 24"/>
                  <a:gd name="T53" fmla="*/ 378 h 1296"/>
                  <a:gd name="T54" fmla="*/ 24 w 24"/>
                  <a:gd name="T55" fmla="*/ 162 h 1296"/>
                  <a:gd name="T56" fmla="*/ 0 w 24"/>
                  <a:gd name="T57" fmla="*/ 120 h 1296"/>
                  <a:gd name="T58" fmla="*/ 24 w 24"/>
                  <a:gd name="T59" fmla="*/ 138 h 1296"/>
                  <a:gd name="T60" fmla="*/ 24 w 24"/>
                  <a:gd name="T61" fmla="*/ 78 h 1296"/>
                  <a:gd name="T62" fmla="*/ 0 w 24"/>
                  <a:gd name="T63" fmla="*/ 96 h 1296"/>
                  <a:gd name="T64" fmla="*/ 24 w 24"/>
                  <a:gd name="T65" fmla="*/ 78 h 1296"/>
                  <a:gd name="T66" fmla="*/ 0 w 24"/>
                  <a:gd name="T67" fmla="*/ 0 h 1296"/>
                  <a:gd name="T68" fmla="*/ 24 w 24"/>
                  <a:gd name="T69" fmla="*/ 42 h 1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1296">
                    <a:moveTo>
                      <a:pt x="24" y="1248"/>
                    </a:moveTo>
                    <a:lnTo>
                      <a:pt x="0" y="1248"/>
                    </a:lnTo>
                    <a:lnTo>
                      <a:pt x="0" y="1296"/>
                    </a:lnTo>
                    <a:lnTo>
                      <a:pt x="24" y="1296"/>
                    </a:lnTo>
                    <a:lnTo>
                      <a:pt x="24" y="1278"/>
                    </a:lnTo>
                    <a:lnTo>
                      <a:pt x="24" y="1248"/>
                    </a:lnTo>
                    <a:moveTo>
                      <a:pt x="24" y="1152"/>
                    </a:moveTo>
                    <a:lnTo>
                      <a:pt x="0" y="1152"/>
                    </a:lnTo>
                    <a:lnTo>
                      <a:pt x="0" y="1218"/>
                    </a:lnTo>
                    <a:lnTo>
                      <a:pt x="24" y="1218"/>
                    </a:lnTo>
                    <a:lnTo>
                      <a:pt x="24" y="1152"/>
                    </a:lnTo>
                    <a:moveTo>
                      <a:pt x="24" y="1062"/>
                    </a:moveTo>
                    <a:lnTo>
                      <a:pt x="0" y="1062"/>
                    </a:lnTo>
                    <a:lnTo>
                      <a:pt x="0" y="1122"/>
                    </a:lnTo>
                    <a:lnTo>
                      <a:pt x="24" y="1122"/>
                    </a:lnTo>
                    <a:lnTo>
                      <a:pt x="24" y="1062"/>
                    </a:lnTo>
                    <a:moveTo>
                      <a:pt x="24" y="960"/>
                    </a:moveTo>
                    <a:lnTo>
                      <a:pt x="0" y="960"/>
                    </a:lnTo>
                    <a:lnTo>
                      <a:pt x="0" y="1026"/>
                    </a:lnTo>
                    <a:lnTo>
                      <a:pt x="24" y="1026"/>
                    </a:lnTo>
                    <a:lnTo>
                      <a:pt x="24" y="960"/>
                    </a:lnTo>
                    <a:moveTo>
                      <a:pt x="24" y="870"/>
                    </a:moveTo>
                    <a:lnTo>
                      <a:pt x="0" y="870"/>
                    </a:lnTo>
                    <a:lnTo>
                      <a:pt x="0" y="930"/>
                    </a:lnTo>
                    <a:lnTo>
                      <a:pt x="24" y="930"/>
                    </a:lnTo>
                    <a:lnTo>
                      <a:pt x="24" y="870"/>
                    </a:lnTo>
                    <a:moveTo>
                      <a:pt x="24" y="774"/>
                    </a:moveTo>
                    <a:lnTo>
                      <a:pt x="0" y="774"/>
                    </a:lnTo>
                    <a:lnTo>
                      <a:pt x="0" y="840"/>
                    </a:lnTo>
                    <a:lnTo>
                      <a:pt x="24" y="840"/>
                    </a:lnTo>
                    <a:lnTo>
                      <a:pt x="24" y="774"/>
                    </a:lnTo>
                    <a:moveTo>
                      <a:pt x="24" y="684"/>
                    </a:moveTo>
                    <a:lnTo>
                      <a:pt x="0" y="684"/>
                    </a:lnTo>
                    <a:lnTo>
                      <a:pt x="0" y="744"/>
                    </a:lnTo>
                    <a:lnTo>
                      <a:pt x="24" y="744"/>
                    </a:lnTo>
                    <a:lnTo>
                      <a:pt x="24" y="684"/>
                    </a:lnTo>
                    <a:moveTo>
                      <a:pt x="24" y="588"/>
                    </a:moveTo>
                    <a:lnTo>
                      <a:pt x="0" y="588"/>
                    </a:lnTo>
                    <a:lnTo>
                      <a:pt x="0" y="654"/>
                    </a:lnTo>
                    <a:lnTo>
                      <a:pt x="24" y="654"/>
                    </a:lnTo>
                    <a:lnTo>
                      <a:pt x="24" y="588"/>
                    </a:lnTo>
                    <a:moveTo>
                      <a:pt x="24" y="498"/>
                    </a:moveTo>
                    <a:lnTo>
                      <a:pt x="0" y="498"/>
                    </a:lnTo>
                    <a:lnTo>
                      <a:pt x="0" y="558"/>
                    </a:lnTo>
                    <a:lnTo>
                      <a:pt x="24" y="558"/>
                    </a:lnTo>
                    <a:lnTo>
                      <a:pt x="24" y="498"/>
                    </a:lnTo>
                    <a:moveTo>
                      <a:pt x="24" y="408"/>
                    </a:moveTo>
                    <a:lnTo>
                      <a:pt x="0" y="408"/>
                    </a:lnTo>
                    <a:lnTo>
                      <a:pt x="0" y="468"/>
                    </a:lnTo>
                    <a:lnTo>
                      <a:pt x="24" y="468"/>
                    </a:lnTo>
                    <a:lnTo>
                      <a:pt x="24" y="408"/>
                    </a:lnTo>
                    <a:moveTo>
                      <a:pt x="24" y="162"/>
                    </a:moveTo>
                    <a:lnTo>
                      <a:pt x="0" y="162"/>
                    </a:lnTo>
                    <a:lnTo>
                      <a:pt x="0" y="378"/>
                    </a:lnTo>
                    <a:lnTo>
                      <a:pt x="24" y="378"/>
                    </a:lnTo>
                    <a:lnTo>
                      <a:pt x="24" y="162"/>
                    </a:lnTo>
                    <a:moveTo>
                      <a:pt x="24" y="120"/>
                    </a:moveTo>
                    <a:lnTo>
                      <a:pt x="0" y="120"/>
                    </a:lnTo>
                    <a:lnTo>
                      <a:pt x="0" y="138"/>
                    </a:lnTo>
                    <a:lnTo>
                      <a:pt x="24" y="138"/>
                    </a:lnTo>
                    <a:lnTo>
                      <a:pt x="24" y="120"/>
                    </a:lnTo>
                    <a:moveTo>
                      <a:pt x="24" y="78"/>
                    </a:moveTo>
                    <a:lnTo>
                      <a:pt x="0" y="78"/>
                    </a:lnTo>
                    <a:lnTo>
                      <a:pt x="0" y="96"/>
                    </a:lnTo>
                    <a:lnTo>
                      <a:pt x="24" y="96"/>
                    </a:lnTo>
                    <a:lnTo>
                      <a:pt x="24" y="78"/>
                    </a:lnTo>
                    <a:moveTo>
                      <a:pt x="24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24" y="42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6" name="Rectangle 483"/>
              <p:cNvSpPr>
                <a:spLocks noChangeArrowheads="1"/>
              </p:cNvSpPr>
              <p:nvPr/>
            </p:nvSpPr>
            <p:spPr bwMode="auto">
              <a:xfrm>
                <a:off x="8603446" y="7188228"/>
                <a:ext cx="59135" cy="88703"/>
              </a:xfrm>
              <a:prstGeom prst="rect">
                <a:avLst/>
              </a:prstGeom>
              <a:solidFill>
                <a:srgbClr val="CEC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7" name="Rectangle 484"/>
              <p:cNvSpPr>
                <a:spLocks noChangeArrowheads="1"/>
              </p:cNvSpPr>
              <p:nvPr/>
            </p:nvSpPr>
            <p:spPr bwMode="auto">
              <a:xfrm>
                <a:off x="8603446" y="7188228"/>
                <a:ext cx="59135" cy="88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8" name="Rectangle 485"/>
              <p:cNvSpPr>
                <a:spLocks noChangeArrowheads="1"/>
              </p:cNvSpPr>
              <p:nvPr/>
            </p:nvSpPr>
            <p:spPr bwMode="auto">
              <a:xfrm>
                <a:off x="8603446" y="7321282"/>
                <a:ext cx="59135" cy="59135"/>
              </a:xfrm>
              <a:prstGeom prst="rect">
                <a:avLst/>
              </a:prstGeom>
              <a:solidFill>
                <a:srgbClr val="CEC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9" name="Rectangle 486"/>
              <p:cNvSpPr>
                <a:spLocks noChangeArrowheads="1"/>
              </p:cNvSpPr>
              <p:nvPr/>
            </p:nvSpPr>
            <p:spPr bwMode="auto">
              <a:xfrm>
                <a:off x="8603446" y="7321282"/>
                <a:ext cx="59135" cy="5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0" name="Rectangle 487"/>
              <p:cNvSpPr>
                <a:spLocks noChangeArrowheads="1"/>
              </p:cNvSpPr>
              <p:nvPr/>
            </p:nvSpPr>
            <p:spPr bwMode="auto">
              <a:xfrm>
                <a:off x="8603446" y="7424770"/>
                <a:ext cx="59135" cy="59135"/>
              </a:xfrm>
              <a:prstGeom prst="rect">
                <a:avLst/>
              </a:prstGeom>
              <a:solidFill>
                <a:srgbClr val="CEC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1" name="Rectangle 488"/>
              <p:cNvSpPr>
                <a:spLocks noChangeArrowheads="1"/>
              </p:cNvSpPr>
              <p:nvPr/>
            </p:nvSpPr>
            <p:spPr bwMode="auto">
              <a:xfrm>
                <a:off x="8603446" y="7424770"/>
                <a:ext cx="59135" cy="5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2" name="Rectangle 489"/>
              <p:cNvSpPr>
                <a:spLocks noChangeArrowheads="1"/>
              </p:cNvSpPr>
              <p:nvPr/>
            </p:nvSpPr>
            <p:spPr bwMode="auto">
              <a:xfrm>
                <a:off x="8603446" y="8016123"/>
                <a:ext cx="59135" cy="73919"/>
              </a:xfrm>
              <a:prstGeom prst="rect">
                <a:avLst/>
              </a:prstGeom>
              <a:solidFill>
                <a:srgbClr val="CEC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3" name="Rectangle 490"/>
              <p:cNvSpPr>
                <a:spLocks noChangeArrowheads="1"/>
              </p:cNvSpPr>
              <p:nvPr/>
            </p:nvSpPr>
            <p:spPr bwMode="auto">
              <a:xfrm>
                <a:off x="8603446" y="8016123"/>
                <a:ext cx="59135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4" name="Freeform 509"/>
              <p:cNvSpPr>
                <a:spLocks/>
              </p:cNvSpPr>
              <p:nvPr/>
            </p:nvSpPr>
            <p:spPr bwMode="auto">
              <a:xfrm>
                <a:off x="8662581" y="7084741"/>
                <a:ext cx="0" cy="3148957"/>
              </a:xfrm>
              <a:custGeom>
                <a:avLst/>
                <a:gdLst>
                  <a:gd name="T0" fmla="*/ 0 h 1278"/>
                  <a:gd name="T1" fmla="*/ 0 h 1278"/>
                  <a:gd name="T2" fmla="*/ 42 h 1278"/>
                  <a:gd name="T3" fmla="*/ 78 h 1278"/>
                  <a:gd name="T4" fmla="*/ 96 h 1278"/>
                  <a:gd name="T5" fmla="*/ 120 h 1278"/>
                  <a:gd name="T6" fmla="*/ 138 h 1278"/>
                  <a:gd name="T7" fmla="*/ 162 h 1278"/>
                  <a:gd name="T8" fmla="*/ 378 h 1278"/>
                  <a:gd name="T9" fmla="*/ 408 h 1278"/>
                  <a:gd name="T10" fmla="*/ 468 h 1278"/>
                  <a:gd name="T11" fmla="*/ 498 h 1278"/>
                  <a:gd name="T12" fmla="*/ 558 h 1278"/>
                  <a:gd name="T13" fmla="*/ 588 h 1278"/>
                  <a:gd name="T14" fmla="*/ 654 h 1278"/>
                  <a:gd name="T15" fmla="*/ 684 h 1278"/>
                  <a:gd name="T16" fmla="*/ 744 h 1278"/>
                  <a:gd name="T17" fmla="*/ 774 h 1278"/>
                  <a:gd name="T18" fmla="*/ 840 h 1278"/>
                  <a:gd name="T19" fmla="*/ 870 h 1278"/>
                  <a:gd name="T20" fmla="*/ 930 h 1278"/>
                  <a:gd name="T21" fmla="*/ 960 h 1278"/>
                  <a:gd name="T22" fmla="*/ 1026 h 1278"/>
                  <a:gd name="T23" fmla="*/ 1062 h 1278"/>
                  <a:gd name="T24" fmla="*/ 1122 h 1278"/>
                  <a:gd name="T25" fmla="*/ 1152 h 1278"/>
                  <a:gd name="T26" fmla="*/ 1218 h 1278"/>
                  <a:gd name="T27" fmla="*/ 1248 h 1278"/>
                  <a:gd name="T28" fmla="*/ 1278 h 1278"/>
                  <a:gd name="T29" fmla="*/ 0 h 12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</a:cxnLst>
                <a:rect l="0" t="0" r="r" b="b"/>
                <a:pathLst>
                  <a:path h="1278">
                    <a:moveTo>
                      <a:pt x="0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0" y="78"/>
                    </a:lnTo>
                    <a:lnTo>
                      <a:pt x="0" y="96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0" y="162"/>
                    </a:lnTo>
                    <a:lnTo>
                      <a:pt x="0" y="378"/>
                    </a:lnTo>
                    <a:lnTo>
                      <a:pt x="0" y="408"/>
                    </a:lnTo>
                    <a:lnTo>
                      <a:pt x="0" y="468"/>
                    </a:lnTo>
                    <a:lnTo>
                      <a:pt x="0" y="498"/>
                    </a:lnTo>
                    <a:lnTo>
                      <a:pt x="0" y="558"/>
                    </a:lnTo>
                    <a:lnTo>
                      <a:pt x="0" y="588"/>
                    </a:lnTo>
                    <a:lnTo>
                      <a:pt x="0" y="654"/>
                    </a:lnTo>
                    <a:lnTo>
                      <a:pt x="0" y="684"/>
                    </a:lnTo>
                    <a:lnTo>
                      <a:pt x="0" y="744"/>
                    </a:lnTo>
                    <a:lnTo>
                      <a:pt x="0" y="774"/>
                    </a:lnTo>
                    <a:lnTo>
                      <a:pt x="0" y="840"/>
                    </a:lnTo>
                    <a:lnTo>
                      <a:pt x="0" y="870"/>
                    </a:lnTo>
                    <a:lnTo>
                      <a:pt x="0" y="930"/>
                    </a:lnTo>
                    <a:lnTo>
                      <a:pt x="0" y="960"/>
                    </a:lnTo>
                    <a:lnTo>
                      <a:pt x="0" y="1026"/>
                    </a:lnTo>
                    <a:lnTo>
                      <a:pt x="0" y="1062"/>
                    </a:lnTo>
                    <a:lnTo>
                      <a:pt x="0" y="1122"/>
                    </a:lnTo>
                    <a:lnTo>
                      <a:pt x="0" y="1152"/>
                    </a:lnTo>
                    <a:lnTo>
                      <a:pt x="0" y="1218"/>
                    </a:lnTo>
                    <a:lnTo>
                      <a:pt x="0" y="1248"/>
                    </a:lnTo>
                    <a:lnTo>
                      <a:pt x="0" y="12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5" name="Freeform 510"/>
              <p:cNvSpPr>
                <a:spLocks/>
              </p:cNvSpPr>
              <p:nvPr/>
            </p:nvSpPr>
            <p:spPr bwMode="auto">
              <a:xfrm>
                <a:off x="8662581" y="7084741"/>
                <a:ext cx="0" cy="3148957"/>
              </a:xfrm>
              <a:custGeom>
                <a:avLst/>
                <a:gdLst>
                  <a:gd name="T0" fmla="*/ 0 h 1278"/>
                  <a:gd name="T1" fmla="*/ 0 h 1278"/>
                  <a:gd name="T2" fmla="*/ 42 h 1278"/>
                  <a:gd name="T3" fmla="*/ 78 h 1278"/>
                  <a:gd name="T4" fmla="*/ 96 h 1278"/>
                  <a:gd name="T5" fmla="*/ 120 h 1278"/>
                  <a:gd name="T6" fmla="*/ 138 h 1278"/>
                  <a:gd name="T7" fmla="*/ 162 h 1278"/>
                  <a:gd name="T8" fmla="*/ 378 h 1278"/>
                  <a:gd name="T9" fmla="*/ 408 h 1278"/>
                  <a:gd name="T10" fmla="*/ 468 h 1278"/>
                  <a:gd name="T11" fmla="*/ 498 h 1278"/>
                  <a:gd name="T12" fmla="*/ 558 h 1278"/>
                  <a:gd name="T13" fmla="*/ 588 h 1278"/>
                  <a:gd name="T14" fmla="*/ 654 h 1278"/>
                  <a:gd name="T15" fmla="*/ 684 h 1278"/>
                  <a:gd name="T16" fmla="*/ 744 h 1278"/>
                  <a:gd name="T17" fmla="*/ 774 h 1278"/>
                  <a:gd name="T18" fmla="*/ 840 h 1278"/>
                  <a:gd name="T19" fmla="*/ 870 h 1278"/>
                  <a:gd name="T20" fmla="*/ 930 h 1278"/>
                  <a:gd name="T21" fmla="*/ 960 h 1278"/>
                  <a:gd name="T22" fmla="*/ 1026 h 1278"/>
                  <a:gd name="T23" fmla="*/ 1062 h 1278"/>
                  <a:gd name="T24" fmla="*/ 1122 h 1278"/>
                  <a:gd name="T25" fmla="*/ 1152 h 1278"/>
                  <a:gd name="T26" fmla="*/ 1218 h 1278"/>
                  <a:gd name="T27" fmla="*/ 1248 h 1278"/>
                  <a:gd name="T28" fmla="*/ 1278 h 1278"/>
                  <a:gd name="T29" fmla="*/ 0 h 12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</a:cxnLst>
                <a:rect l="0" t="0" r="r" b="b"/>
                <a:pathLst>
                  <a:path h="1278">
                    <a:moveTo>
                      <a:pt x="0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0" y="78"/>
                    </a:lnTo>
                    <a:lnTo>
                      <a:pt x="0" y="96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0" y="162"/>
                    </a:lnTo>
                    <a:lnTo>
                      <a:pt x="0" y="378"/>
                    </a:lnTo>
                    <a:lnTo>
                      <a:pt x="0" y="408"/>
                    </a:lnTo>
                    <a:lnTo>
                      <a:pt x="0" y="468"/>
                    </a:lnTo>
                    <a:lnTo>
                      <a:pt x="0" y="498"/>
                    </a:lnTo>
                    <a:lnTo>
                      <a:pt x="0" y="558"/>
                    </a:lnTo>
                    <a:lnTo>
                      <a:pt x="0" y="588"/>
                    </a:lnTo>
                    <a:lnTo>
                      <a:pt x="0" y="654"/>
                    </a:lnTo>
                    <a:lnTo>
                      <a:pt x="0" y="684"/>
                    </a:lnTo>
                    <a:lnTo>
                      <a:pt x="0" y="744"/>
                    </a:lnTo>
                    <a:lnTo>
                      <a:pt x="0" y="774"/>
                    </a:lnTo>
                    <a:lnTo>
                      <a:pt x="0" y="840"/>
                    </a:lnTo>
                    <a:lnTo>
                      <a:pt x="0" y="870"/>
                    </a:lnTo>
                    <a:lnTo>
                      <a:pt x="0" y="930"/>
                    </a:lnTo>
                    <a:lnTo>
                      <a:pt x="0" y="960"/>
                    </a:lnTo>
                    <a:lnTo>
                      <a:pt x="0" y="1026"/>
                    </a:lnTo>
                    <a:lnTo>
                      <a:pt x="0" y="1062"/>
                    </a:lnTo>
                    <a:lnTo>
                      <a:pt x="0" y="1122"/>
                    </a:lnTo>
                    <a:lnTo>
                      <a:pt x="0" y="1152"/>
                    </a:lnTo>
                    <a:lnTo>
                      <a:pt x="0" y="1218"/>
                    </a:lnTo>
                    <a:lnTo>
                      <a:pt x="0" y="1248"/>
                    </a:lnTo>
                    <a:lnTo>
                      <a:pt x="0" y="127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6" name="Rectangle 511"/>
              <p:cNvSpPr>
                <a:spLocks noChangeArrowheads="1"/>
              </p:cNvSpPr>
              <p:nvPr/>
            </p:nvSpPr>
            <p:spPr bwMode="auto">
              <a:xfrm>
                <a:off x="8662581" y="10233698"/>
                <a:ext cx="1877547" cy="44352"/>
              </a:xfrm>
              <a:prstGeom prst="rect">
                <a:avLst/>
              </a:prstGeom>
              <a:solidFill>
                <a:srgbClr val="DB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7" name="Rectangle 512"/>
              <p:cNvSpPr>
                <a:spLocks noChangeArrowheads="1"/>
              </p:cNvSpPr>
              <p:nvPr/>
            </p:nvSpPr>
            <p:spPr bwMode="auto">
              <a:xfrm>
                <a:off x="8662581" y="10233698"/>
                <a:ext cx="1877547" cy="44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528" name="กลุ่ม 527"/>
            <p:cNvGrpSpPr/>
            <p:nvPr/>
          </p:nvGrpSpPr>
          <p:grpSpPr>
            <a:xfrm>
              <a:off x="7475482" y="7806729"/>
              <a:ext cx="2069737" cy="901814"/>
              <a:chOff x="8603446" y="5887251"/>
              <a:chExt cx="2069737" cy="901814"/>
            </a:xfrm>
          </p:grpSpPr>
          <p:sp>
            <p:nvSpPr>
              <p:cNvPr id="529" name="Freeform 636"/>
              <p:cNvSpPr>
                <a:spLocks/>
              </p:cNvSpPr>
              <p:nvPr/>
            </p:nvSpPr>
            <p:spPr bwMode="auto">
              <a:xfrm>
                <a:off x="8692149" y="6035089"/>
                <a:ext cx="1966250" cy="680056"/>
              </a:xfrm>
              <a:custGeom>
                <a:avLst/>
                <a:gdLst>
                  <a:gd name="T0" fmla="*/ 2 w 133"/>
                  <a:gd name="T1" fmla="*/ 0 h 46"/>
                  <a:gd name="T2" fmla="*/ 90 w 133"/>
                  <a:gd name="T3" fmla="*/ 12 h 46"/>
                  <a:gd name="T4" fmla="*/ 108 w 133"/>
                  <a:gd name="T5" fmla="*/ 20 h 46"/>
                  <a:gd name="T6" fmla="*/ 131 w 133"/>
                  <a:gd name="T7" fmla="*/ 40 h 46"/>
                  <a:gd name="T8" fmla="*/ 129 w 133"/>
                  <a:gd name="T9" fmla="*/ 44 h 46"/>
                  <a:gd name="T10" fmla="*/ 124 w 133"/>
                  <a:gd name="T11" fmla="*/ 43 h 46"/>
                  <a:gd name="T12" fmla="*/ 105 w 133"/>
                  <a:gd name="T13" fmla="*/ 24 h 46"/>
                  <a:gd name="T14" fmla="*/ 86 w 133"/>
                  <a:gd name="T15" fmla="*/ 18 h 46"/>
                  <a:gd name="T16" fmla="*/ 0 w 133"/>
                  <a:gd name="T17" fmla="*/ 11 h 46"/>
                  <a:gd name="T18" fmla="*/ 2 w 133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46">
                    <a:moveTo>
                      <a:pt x="2" y="0"/>
                    </a:move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12"/>
                      <a:pt x="101" y="13"/>
                      <a:pt x="108" y="2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40"/>
                      <a:pt x="133" y="41"/>
                      <a:pt x="129" y="44"/>
                    </a:cubicBezTo>
                    <a:cubicBezTo>
                      <a:pt x="126" y="46"/>
                      <a:pt x="124" y="43"/>
                      <a:pt x="124" y="43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5" y="24"/>
                      <a:pt x="99" y="19"/>
                      <a:pt x="86" y="1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0" name="Freeform 637"/>
              <p:cNvSpPr>
                <a:spLocks/>
              </p:cNvSpPr>
              <p:nvPr/>
            </p:nvSpPr>
            <p:spPr bwMode="auto">
              <a:xfrm>
                <a:off x="8677365" y="6005521"/>
                <a:ext cx="1951466" cy="739192"/>
              </a:xfrm>
              <a:custGeom>
                <a:avLst/>
                <a:gdLst>
                  <a:gd name="T0" fmla="*/ 130 w 132"/>
                  <a:gd name="T1" fmla="*/ 0 h 50"/>
                  <a:gd name="T2" fmla="*/ 43 w 132"/>
                  <a:gd name="T3" fmla="*/ 15 h 50"/>
                  <a:gd name="T4" fmla="*/ 24 w 132"/>
                  <a:gd name="T5" fmla="*/ 23 h 50"/>
                  <a:gd name="T6" fmla="*/ 2 w 132"/>
                  <a:gd name="T7" fmla="*/ 44 h 50"/>
                  <a:gd name="T8" fmla="*/ 4 w 132"/>
                  <a:gd name="T9" fmla="*/ 48 h 50"/>
                  <a:gd name="T10" fmla="*/ 9 w 132"/>
                  <a:gd name="T11" fmla="*/ 47 h 50"/>
                  <a:gd name="T12" fmla="*/ 28 w 132"/>
                  <a:gd name="T13" fmla="*/ 27 h 50"/>
                  <a:gd name="T14" fmla="*/ 46 w 132"/>
                  <a:gd name="T15" fmla="*/ 21 h 50"/>
                  <a:gd name="T16" fmla="*/ 132 w 132"/>
                  <a:gd name="T17" fmla="*/ 11 h 50"/>
                  <a:gd name="T18" fmla="*/ 130 w 132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50">
                    <a:moveTo>
                      <a:pt x="130" y="0"/>
                    </a:move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31" y="16"/>
                      <a:pt x="24" y="2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0" y="45"/>
                      <a:pt x="4" y="48"/>
                    </a:cubicBezTo>
                    <a:cubicBezTo>
                      <a:pt x="7" y="50"/>
                      <a:pt x="9" y="47"/>
                      <a:pt x="9" y="4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34" y="22"/>
                      <a:pt x="46" y="2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0" y="0"/>
                      <a:pt x="130" y="0"/>
                      <a:pt x="130" y="0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1" name="Freeform 638"/>
              <p:cNvSpPr>
                <a:spLocks noEditPoints="1"/>
              </p:cNvSpPr>
              <p:nvPr/>
            </p:nvSpPr>
            <p:spPr bwMode="auto">
              <a:xfrm>
                <a:off x="8603446" y="5887251"/>
                <a:ext cx="2069737" cy="901814"/>
              </a:xfrm>
              <a:custGeom>
                <a:avLst/>
                <a:gdLst>
                  <a:gd name="T0" fmla="*/ 78 w 140"/>
                  <a:gd name="T1" fmla="*/ 10 h 61"/>
                  <a:gd name="T2" fmla="*/ 70 w 140"/>
                  <a:gd name="T3" fmla="*/ 12 h 61"/>
                  <a:gd name="T4" fmla="*/ 62 w 140"/>
                  <a:gd name="T5" fmla="*/ 11 h 61"/>
                  <a:gd name="T6" fmla="*/ 0 w 140"/>
                  <a:gd name="T7" fmla="*/ 10 h 61"/>
                  <a:gd name="T8" fmla="*/ 0 w 140"/>
                  <a:gd name="T9" fmla="*/ 20 h 61"/>
                  <a:gd name="T10" fmla="*/ 4 w 140"/>
                  <a:gd name="T11" fmla="*/ 23 h 61"/>
                  <a:gd name="T12" fmla="*/ 8 w 140"/>
                  <a:gd name="T13" fmla="*/ 40 h 61"/>
                  <a:gd name="T14" fmla="*/ 20 w 140"/>
                  <a:gd name="T15" fmla="*/ 53 h 61"/>
                  <a:gd name="T16" fmla="*/ 61 w 140"/>
                  <a:gd name="T17" fmla="*/ 36 h 61"/>
                  <a:gd name="T18" fmla="*/ 62 w 140"/>
                  <a:gd name="T19" fmla="*/ 33 h 61"/>
                  <a:gd name="T20" fmla="*/ 67 w 140"/>
                  <a:gd name="T21" fmla="*/ 21 h 61"/>
                  <a:gd name="T22" fmla="*/ 70 w 140"/>
                  <a:gd name="T23" fmla="*/ 20 h 61"/>
                  <a:gd name="T24" fmla="*/ 72 w 140"/>
                  <a:gd name="T25" fmla="*/ 21 h 61"/>
                  <a:gd name="T26" fmla="*/ 79 w 140"/>
                  <a:gd name="T27" fmla="*/ 35 h 61"/>
                  <a:gd name="T28" fmla="*/ 121 w 140"/>
                  <a:gd name="T29" fmla="*/ 51 h 61"/>
                  <a:gd name="T30" fmla="*/ 132 w 140"/>
                  <a:gd name="T31" fmla="*/ 38 h 61"/>
                  <a:gd name="T32" fmla="*/ 136 w 140"/>
                  <a:gd name="T33" fmla="*/ 21 h 61"/>
                  <a:gd name="T34" fmla="*/ 140 w 140"/>
                  <a:gd name="T35" fmla="*/ 18 h 61"/>
                  <a:gd name="T36" fmla="*/ 140 w 140"/>
                  <a:gd name="T37" fmla="*/ 8 h 61"/>
                  <a:gd name="T38" fmla="*/ 78 w 140"/>
                  <a:gd name="T39" fmla="*/ 10 h 61"/>
                  <a:gd name="T40" fmla="*/ 60 w 140"/>
                  <a:gd name="T41" fmla="*/ 25 h 61"/>
                  <a:gd name="T42" fmla="*/ 35 w 140"/>
                  <a:gd name="T43" fmla="*/ 51 h 61"/>
                  <a:gd name="T44" fmla="*/ 13 w 140"/>
                  <a:gd name="T45" fmla="*/ 41 h 61"/>
                  <a:gd name="T46" fmla="*/ 15 w 140"/>
                  <a:gd name="T47" fmla="*/ 13 h 61"/>
                  <a:gd name="T48" fmla="*/ 60 w 140"/>
                  <a:gd name="T49" fmla="*/ 25 h 61"/>
                  <a:gd name="T50" fmla="*/ 128 w 140"/>
                  <a:gd name="T51" fmla="*/ 39 h 61"/>
                  <a:gd name="T52" fmla="*/ 106 w 140"/>
                  <a:gd name="T53" fmla="*/ 50 h 61"/>
                  <a:gd name="T54" fmla="*/ 80 w 140"/>
                  <a:gd name="T55" fmla="*/ 24 h 61"/>
                  <a:gd name="T56" fmla="*/ 123 w 140"/>
                  <a:gd name="T57" fmla="*/ 11 h 61"/>
                  <a:gd name="T58" fmla="*/ 124 w 140"/>
                  <a:gd name="T59" fmla="*/ 11 h 61"/>
                  <a:gd name="T60" fmla="*/ 128 w 140"/>
                  <a:gd name="T61" fmla="*/ 3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0" h="61">
                    <a:moveTo>
                      <a:pt x="78" y="10"/>
                    </a:moveTo>
                    <a:cubicBezTo>
                      <a:pt x="76" y="11"/>
                      <a:pt x="72" y="12"/>
                      <a:pt x="70" y="12"/>
                    </a:cubicBezTo>
                    <a:cubicBezTo>
                      <a:pt x="68" y="12"/>
                      <a:pt x="64" y="11"/>
                      <a:pt x="62" y="11"/>
                    </a:cubicBezTo>
                    <a:cubicBezTo>
                      <a:pt x="62" y="11"/>
                      <a:pt x="33" y="1"/>
                      <a:pt x="0" y="1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3" y="19"/>
                      <a:pt x="4" y="23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11" y="51"/>
                      <a:pt x="20" y="53"/>
                    </a:cubicBezTo>
                    <a:cubicBezTo>
                      <a:pt x="20" y="53"/>
                      <a:pt x="52" y="61"/>
                      <a:pt x="61" y="36"/>
                    </a:cubicBezTo>
                    <a:cubicBezTo>
                      <a:pt x="61" y="35"/>
                      <a:pt x="62" y="34"/>
                      <a:pt x="62" y="33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21"/>
                      <a:pt x="68" y="20"/>
                      <a:pt x="70" y="20"/>
                    </a:cubicBezTo>
                    <a:cubicBezTo>
                      <a:pt x="72" y="20"/>
                      <a:pt x="72" y="21"/>
                      <a:pt x="72" y="21"/>
                    </a:cubicBezTo>
                    <a:cubicBezTo>
                      <a:pt x="79" y="35"/>
                      <a:pt x="79" y="35"/>
                      <a:pt x="79" y="35"/>
                    </a:cubicBezTo>
                    <a:cubicBezTo>
                      <a:pt x="88" y="61"/>
                      <a:pt x="121" y="51"/>
                      <a:pt x="121" y="51"/>
                    </a:cubicBezTo>
                    <a:cubicBezTo>
                      <a:pt x="130" y="49"/>
                      <a:pt x="132" y="38"/>
                      <a:pt x="132" y="38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7" y="17"/>
                      <a:pt x="140" y="18"/>
                      <a:pt x="140" y="18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06" y="0"/>
                      <a:pt x="78" y="10"/>
                      <a:pt x="78" y="10"/>
                    </a:cubicBezTo>
                    <a:moveTo>
                      <a:pt x="60" y="25"/>
                    </a:moveTo>
                    <a:cubicBezTo>
                      <a:pt x="60" y="25"/>
                      <a:pt x="57" y="50"/>
                      <a:pt x="35" y="51"/>
                    </a:cubicBezTo>
                    <a:cubicBezTo>
                      <a:pt x="35" y="51"/>
                      <a:pt x="16" y="53"/>
                      <a:pt x="13" y="41"/>
                    </a:cubicBezTo>
                    <a:cubicBezTo>
                      <a:pt x="13" y="41"/>
                      <a:pt x="5" y="16"/>
                      <a:pt x="15" y="13"/>
                    </a:cubicBezTo>
                    <a:cubicBezTo>
                      <a:pt x="20" y="11"/>
                      <a:pt x="62" y="6"/>
                      <a:pt x="60" y="25"/>
                    </a:cubicBezTo>
                    <a:moveTo>
                      <a:pt x="128" y="39"/>
                    </a:moveTo>
                    <a:cubicBezTo>
                      <a:pt x="124" y="51"/>
                      <a:pt x="106" y="50"/>
                      <a:pt x="106" y="50"/>
                    </a:cubicBezTo>
                    <a:cubicBezTo>
                      <a:pt x="84" y="50"/>
                      <a:pt x="80" y="24"/>
                      <a:pt x="80" y="24"/>
                    </a:cubicBezTo>
                    <a:cubicBezTo>
                      <a:pt x="77" y="3"/>
                      <a:pt x="119" y="10"/>
                      <a:pt x="123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35" y="14"/>
                      <a:pt x="128" y="39"/>
                      <a:pt x="128" y="39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2" name="Freeform 643"/>
              <p:cNvSpPr>
                <a:spLocks noEditPoints="1"/>
              </p:cNvSpPr>
              <p:nvPr/>
            </p:nvSpPr>
            <p:spPr bwMode="auto">
              <a:xfrm>
                <a:off x="8751284" y="6049873"/>
                <a:ext cx="739192" cy="591354"/>
              </a:xfrm>
              <a:custGeom>
                <a:avLst/>
                <a:gdLst>
                  <a:gd name="T0" fmla="*/ 21 w 50"/>
                  <a:gd name="T1" fmla="*/ 40 h 40"/>
                  <a:gd name="T2" fmla="*/ 21 w 50"/>
                  <a:gd name="T3" fmla="*/ 40 h 40"/>
                  <a:gd name="T4" fmla="*/ 21 w 50"/>
                  <a:gd name="T5" fmla="*/ 40 h 40"/>
                  <a:gd name="T6" fmla="*/ 21 w 50"/>
                  <a:gd name="T7" fmla="*/ 40 h 40"/>
                  <a:gd name="T8" fmla="*/ 25 w 50"/>
                  <a:gd name="T9" fmla="*/ 40 h 40"/>
                  <a:gd name="T10" fmla="*/ 21 w 50"/>
                  <a:gd name="T11" fmla="*/ 40 h 40"/>
                  <a:gd name="T12" fmla="*/ 25 w 50"/>
                  <a:gd name="T13" fmla="*/ 40 h 40"/>
                  <a:gd name="T14" fmla="*/ 3 w 50"/>
                  <a:gd name="T15" fmla="*/ 30 h 40"/>
                  <a:gd name="T16" fmla="*/ 3 w 50"/>
                  <a:gd name="T17" fmla="*/ 30 h 40"/>
                  <a:gd name="T18" fmla="*/ 3 w 50"/>
                  <a:gd name="T19" fmla="*/ 30 h 40"/>
                  <a:gd name="T20" fmla="*/ 3 w 50"/>
                  <a:gd name="T21" fmla="*/ 30 h 40"/>
                  <a:gd name="T22" fmla="*/ 3 w 50"/>
                  <a:gd name="T23" fmla="*/ 30 h 40"/>
                  <a:gd name="T24" fmla="*/ 3 w 50"/>
                  <a:gd name="T25" fmla="*/ 30 h 40"/>
                  <a:gd name="T26" fmla="*/ 3 w 50"/>
                  <a:gd name="T27" fmla="*/ 30 h 40"/>
                  <a:gd name="T28" fmla="*/ 3 w 50"/>
                  <a:gd name="T29" fmla="*/ 30 h 40"/>
                  <a:gd name="T30" fmla="*/ 3 w 50"/>
                  <a:gd name="T31" fmla="*/ 30 h 40"/>
                  <a:gd name="T32" fmla="*/ 50 w 50"/>
                  <a:gd name="T33" fmla="*/ 13 h 40"/>
                  <a:gd name="T34" fmla="*/ 50 w 50"/>
                  <a:gd name="T35" fmla="*/ 14 h 40"/>
                  <a:gd name="T36" fmla="*/ 50 w 50"/>
                  <a:gd name="T37" fmla="*/ 13 h 40"/>
                  <a:gd name="T38" fmla="*/ 50 w 50"/>
                  <a:gd name="T39" fmla="*/ 13 h 40"/>
                  <a:gd name="T40" fmla="*/ 50 w 50"/>
                  <a:gd name="T41" fmla="*/ 13 h 40"/>
                  <a:gd name="T42" fmla="*/ 50 w 50"/>
                  <a:gd name="T43" fmla="*/ 13 h 40"/>
                  <a:gd name="T44" fmla="*/ 50 w 50"/>
                  <a:gd name="T45" fmla="*/ 13 h 40"/>
                  <a:gd name="T46" fmla="*/ 50 w 50"/>
                  <a:gd name="T47" fmla="*/ 13 h 40"/>
                  <a:gd name="T48" fmla="*/ 50 w 50"/>
                  <a:gd name="T49" fmla="*/ 13 h 40"/>
                  <a:gd name="T50" fmla="*/ 5 w 50"/>
                  <a:gd name="T51" fmla="*/ 2 h 40"/>
                  <a:gd name="T52" fmla="*/ 5 w 50"/>
                  <a:gd name="T53" fmla="*/ 2 h 40"/>
                  <a:gd name="T54" fmla="*/ 0 w 50"/>
                  <a:gd name="T55" fmla="*/ 13 h 40"/>
                  <a:gd name="T56" fmla="*/ 0 w 50"/>
                  <a:gd name="T57" fmla="*/ 10 h 40"/>
                  <a:gd name="T58" fmla="*/ 5 w 50"/>
                  <a:gd name="T59" fmla="*/ 2 h 40"/>
                  <a:gd name="T60" fmla="*/ 5 w 50"/>
                  <a:gd name="T61" fmla="*/ 2 h 40"/>
                  <a:gd name="T62" fmla="*/ 6 w 50"/>
                  <a:gd name="T63" fmla="*/ 2 h 40"/>
                  <a:gd name="T64" fmla="*/ 6 w 50"/>
                  <a:gd name="T65" fmla="*/ 2 h 40"/>
                  <a:gd name="T66" fmla="*/ 6 w 50"/>
                  <a:gd name="T67" fmla="*/ 2 h 40"/>
                  <a:gd name="T68" fmla="*/ 24 w 50"/>
                  <a:gd name="T69" fmla="*/ 0 h 40"/>
                  <a:gd name="T70" fmla="*/ 6 w 50"/>
                  <a:gd name="T71" fmla="*/ 2 h 40"/>
                  <a:gd name="T72" fmla="*/ 10 w 50"/>
                  <a:gd name="T73" fmla="*/ 1 h 40"/>
                  <a:gd name="T74" fmla="*/ 24 w 50"/>
                  <a:gd name="T75" fmla="*/ 0 h 40"/>
                  <a:gd name="T76" fmla="*/ 24 w 50"/>
                  <a:gd name="T77" fmla="*/ 0 h 40"/>
                  <a:gd name="T78" fmla="*/ 24 w 50"/>
                  <a:gd name="T79" fmla="*/ 0 h 40"/>
                  <a:gd name="T80" fmla="*/ 24 w 50"/>
                  <a:gd name="T81" fmla="*/ 0 h 40"/>
                  <a:gd name="T82" fmla="*/ 24 w 50"/>
                  <a:gd name="T8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0" h="40">
                    <a:moveTo>
                      <a:pt x="21" y="40"/>
                    </a:move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moveTo>
                      <a:pt x="25" y="40"/>
                    </a:moveTo>
                    <a:cubicBezTo>
                      <a:pt x="25" y="40"/>
                      <a:pt x="23" y="40"/>
                      <a:pt x="21" y="40"/>
                    </a:cubicBezTo>
                    <a:cubicBezTo>
                      <a:pt x="23" y="40"/>
                      <a:pt x="25" y="40"/>
                      <a:pt x="25" y="4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50" y="13"/>
                    </a:move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" y="3"/>
                      <a:pt x="0" y="8"/>
                      <a:pt x="0" y="13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6"/>
                      <a:pt x="2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moveTo>
                      <a:pt x="6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moveTo>
                      <a:pt x="24" y="0"/>
                    </a:moveTo>
                    <a:cubicBezTo>
                      <a:pt x="16" y="0"/>
                      <a:pt x="8" y="1"/>
                      <a:pt x="6" y="2"/>
                    </a:cubicBezTo>
                    <a:cubicBezTo>
                      <a:pt x="7" y="1"/>
                      <a:pt x="8" y="1"/>
                      <a:pt x="10" y="1"/>
                    </a:cubicBezTo>
                    <a:cubicBezTo>
                      <a:pt x="14" y="0"/>
                      <a:pt x="19" y="0"/>
                      <a:pt x="24" y="0"/>
                    </a:cubicBezTo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9A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3" name="Freeform 648"/>
              <p:cNvSpPr>
                <a:spLocks noEditPoints="1"/>
              </p:cNvSpPr>
              <p:nvPr/>
            </p:nvSpPr>
            <p:spPr bwMode="auto">
              <a:xfrm>
                <a:off x="9756585" y="6020305"/>
                <a:ext cx="768759" cy="606137"/>
              </a:xfrm>
              <a:custGeom>
                <a:avLst/>
                <a:gdLst>
                  <a:gd name="T0" fmla="*/ 30 w 52"/>
                  <a:gd name="T1" fmla="*/ 41 h 41"/>
                  <a:gd name="T2" fmla="*/ 30 w 52"/>
                  <a:gd name="T3" fmla="*/ 41 h 41"/>
                  <a:gd name="T4" fmla="*/ 30 w 52"/>
                  <a:gd name="T5" fmla="*/ 41 h 41"/>
                  <a:gd name="T6" fmla="*/ 30 w 52"/>
                  <a:gd name="T7" fmla="*/ 41 h 41"/>
                  <a:gd name="T8" fmla="*/ 28 w 52"/>
                  <a:gd name="T9" fmla="*/ 41 h 41"/>
                  <a:gd name="T10" fmla="*/ 28 w 52"/>
                  <a:gd name="T11" fmla="*/ 41 h 41"/>
                  <a:gd name="T12" fmla="*/ 28 w 52"/>
                  <a:gd name="T13" fmla="*/ 41 h 41"/>
                  <a:gd name="T14" fmla="*/ 28 w 52"/>
                  <a:gd name="T15" fmla="*/ 41 h 41"/>
                  <a:gd name="T16" fmla="*/ 50 w 52"/>
                  <a:gd name="T17" fmla="*/ 31 h 41"/>
                  <a:gd name="T18" fmla="*/ 49 w 52"/>
                  <a:gd name="T19" fmla="*/ 32 h 41"/>
                  <a:gd name="T20" fmla="*/ 45 w 52"/>
                  <a:gd name="T21" fmla="*/ 37 h 41"/>
                  <a:gd name="T22" fmla="*/ 30 w 52"/>
                  <a:gd name="T23" fmla="*/ 41 h 41"/>
                  <a:gd name="T24" fmla="*/ 50 w 52"/>
                  <a:gd name="T25" fmla="*/ 31 h 41"/>
                  <a:gd name="T26" fmla="*/ 50 w 52"/>
                  <a:gd name="T27" fmla="*/ 30 h 41"/>
                  <a:gd name="T28" fmla="*/ 50 w 52"/>
                  <a:gd name="T29" fmla="*/ 30 h 41"/>
                  <a:gd name="T30" fmla="*/ 50 w 52"/>
                  <a:gd name="T31" fmla="*/ 30 h 41"/>
                  <a:gd name="T32" fmla="*/ 50 w 52"/>
                  <a:gd name="T33" fmla="*/ 30 h 41"/>
                  <a:gd name="T34" fmla="*/ 50 w 52"/>
                  <a:gd name="T35" fmla="*/ 30 h 41"/>
                  <a:gd name="T36" fmla="*/ 50 w 52"/>
                  <a:gd name="T37" fmla="*/ 30 h 41"/>
                  <a:gd name="T38" fmla="*/ 45 w 52"/>
                  <a:gd name="T39" fmla="*/ 2 h 41"/>
                  <a:gd name="T40" fmla="*/ 45 w 52"/>
                  <a:gd name="T41" fmla="*/ 2 h 41"/>
                  <a:gd name="T42" fmla="*/ 46 w 52"/>
                  <a:gd name="T43" fmla="*/ 2 h 41"/>
                  <a:gd name="T44" fmla="*/ 52 w 52"/>
                  <a:gd name="T45" fmla="*/ 11 h 41"/>
                  <a:gd name="T46" fmla="*/ 52 w 52"/>
                  <a:gd name="T47" fmla="*/ 15 h 41"/>
                  <a:gd name="T48" fmla="*/ 46 w 52"/>
                  <a:gd name="T49" fmla="*/ 2 h 41"/>
                  <a:gd name="T50" fmla="*/ 45 w 52"/>
                  <a:gd name="T51" fmla="*/ 2 h 41"/>
                  <a:gd name="T52" fmla="*/ 45 w 52"/>
                  <a:gd name="T53" fmla="*/ 2 h 41"/>
                  <a:gd name="T54" fmla="*/ 45 w 52"/>
                  <a:gd name="T55" fmla="*/ 2 h 41"/>
                  <a:gd name="T56" fmla="*/ 45 w 52"/>
                  <a:gd name="T57" fmla="*/ 2 h 41"/>
                  <a:gd name="T58" fmla="*/ 45 w 52"/>
                  <a:gd name="T59" fmla="*/ 2 h 41"/>
                  <a:gd name="T60" fmla="*/ 25 w 52"/>
                  <a:gd name="T61" fmla="*/ 0 h 41"/>
                  <a:gd name="T62" fmla="*/ 2 w 52"/>
                  <a:gd name="T63" fmla="*/ 15 h 41"/>
                  <a:gd name="T64" fmla="*/ 3 w 52"/>
                  <a:gd name="T65" fmla="*/ 8 h 41"/>
                  <a:gd name="T66" fmla="*/ 25 w 52"/>
                  <a:gd name="T67" fmla="*/ 0 h 41"/>
                  <a:gd name="T68" fmla="*/ 25 w 52"/>
                  <a:gd name="T69" fmla="*/ 0 h 41"/>
                  <a:gd name="T70" fmla="*/ 25 w 52"/>
                  <a:gd name="T71" fmla="*/ 0 h 41"/>
                  <a:gd name="T72" fmla="*/ 25 w 52"/>
                  <a:gd name="T73" fmla="*/ 0 h 41"/>
                  <a:gd name="T74" fmla="*/ 25 w 52"/>
                  <a:gd name="T7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2" h="41">
                    <a:moveTo>
                      <a:pt x="30" y="41"/>
                    </a:move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moveTo>
                      <a:pt x="28" y="41"/>
                    </a:move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moveTo>
                      <a:pt x="50" y="31"/>
                    </a:moveTo>
                    <a:cubicBezTo>
                      <a:pt x="49" y="31"/>
                      <a:pt x="49" y="32"/>
                      <a:pt x="49" y="32"/>
                    </a:cubicBezTo>
                    <a:cubicBezTo>
                      <a:pt x="48" y="34"/>
                      <a:pt x="47" y="36"/>
                      <a:pt x="45" y="37"/>
                    </a:cubicBezTo>
                    <a:cubicBezTo>
                      <a:pt x="40" y="40"/>
                      <a:pt x="34" y="41"/>
                      <a:pt x="30" y="41"/>
                    </a:cubicBezTo>
                    <a:cubicBezTo>
                      <a:pt x="35" y="41"/>
                      <a:pt x="47" y="40"/>
                      <a:pt x="50" y="31"/>
                    </a:cubicBezTo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moveTo>
                      <a:pt x="45" y="2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50" y="3"/>
                      <a:pt x="51" y="7"/>
                      <a:pt x="52" y="11"/>
                    </a:cubicBezTo>
                    <a:cubicBezTo>
                      <a:pt x="52" y="12"/>
                      <a:pt x="52" y="13"/>
                      <a:pt x="52" y="15"/>
                    </a:cubicBezTo>
                    <a:cubicBezTo>
                      <a:pt x="52" y="9"/>
                      <a:pt x="51" y="4"/>
                      <a:pt x="46" y="2"/>
                    </a:cubicBezTo>
                    <a:cubicBezTo>
                      <a:pt x="46" y="2"/>
                      <a:pt x="46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moveTo>
                      <a:pt x="45" y="2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moveTo>
                      <a:pt x="25" y="0"/>
                    </a:moveTo>
                    <a:cubicBezTo>
                      <a:pt x="13" y="0"/>
                      <a:pt x="0" y="3"/>
                      <a:pt x="2" y="15"/>
                    </a:cubicBezTo>
                    <a:cubicBezTo>
                      <a:pt x="2" y="12"/>
                      <a:pt x="2" y="10"/>
                      <a:pt x="3" y="8"/>
                    </a:cubicBezTo>
                    <a:cubicBezTo>
                      <a:pt x="6" y="2"/>
                      <a:pt x="16" y="0"/>
                      <a:pt x="25" y="0"/>
                    </a:cubicBezTo>
                    <a:moveTo>
                      <a:pt x="25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9A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535" name="กลุ่ม 534"/>
            <p:cNvGrpSpPr/>
            <p:nvPr/>
          </p:nvGrpSpPr>
          <p:grpSpPr>
            <a:xfrm>
              <a:off x="4008437" y="4344735"/>
              <a:ext cx="196602" cy="3008194"/>
              <a:chOff x="21804514" y="1854121"/>
              <a:chExt cx="196602" cy="3008194"/>
            </a:xfrm>
          </p:grpSpPr>
          <p:sp>
            <p:nvSpPr>
              <p:cNvPr id="536" name="Rectangle 647"/>
              <p:cNvSpPr>
                <a:spLocks noChangeArrowheads="1"/>
              </p:cNvSpPr>
              <p:nvPr/>
            </p:nvSpPr>
            <p:spPr bwMode="auto">
              <a:xfrm>
                <a:off x="21804514" y="2277864"/>
                <a:ext cx="68715" cy="2284777"/>
              </a:xfrm>
              <a:prstGeom prst="rect">
                <a:avLst/>
              </a:prstGeom>
              <a:solidFill>
                <a:srgbClr val="CE3F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7" name="Rectangle 648"/>
              <p:cNvSpPr>
                <a:spLocks noChangeArrowheads="1"/>
              </p:cNvSpPr>
              <p:nvPr/>
            </p:nvSpPr>
            <p:spPr bwMode="auto">
              <a:xfrm>
                <a:off x="21873229" y="2277864"/>
                <a:ext cx="57263" cy="2284777"/>
              </a:xfrm>
              <a:prstGeom prst="rect">
                <a:avLst/>
              </a:prstGeom>
              <a:solidFill>
                <a:srgbClr val="E04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8" name="Rectangle 649"/>
              <p:cNvSpPr>
                <a:spLocks noChangeArrowheads="1"/>
              </p:cNvSpPr>
              <p:nvPr/>
            </p:nvSpPr>
            <p:spPr bwMode="auto">
              <a:xfrm>
                <a:off x="21930492" y="2277864"/>
                <a:ext cx="70624" cy="2284777"/>
              </a:xfrm>
              <a:prstGeom prst="rect">
                <a:avLst/>
              </a:prstGeom>
              <a:solidFill>
                <a:srgbClr val="F15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9" name="Freeform 650"/>
              <p:cNvSpPr>
                <a:spLocks/>
              </p:cNvSpPr>
              <p:nvPr/>
            </p:nvSpPr>
            <p:spPr bwMode="auto">
              <a:xfrm>
                <a:off x="21861776" y="1854121"/>
                <a:ext cx="80167" cy="171788"/>
              </a:xfrm>
              <a:custGeom>
                <a:avLst/>
                <a:gdLst>
                  <a:gd name="T0" fmla="*/ 7 w 7"/>
                  <a:gd name="T1" fmla="*/ 14 h 15"/>
                  <a:gd name="T2" fmla="*/ 3 w 7"/>
                  <a:gd name="T3" fmla="*/ 0 h 15"/>
                  <a:gd name="T4" fmla="*/ 0 w 7"/>
                  <a:gd name="T5" fmla="*/ 14 h 15"/>
                  <a:gd name="T6" fmla="*/ 7 w 7"/>
                  <a:gd name="T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7" y="1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5"/>
                      <a:pt x="5" y="15"/>
                      <a:pt x="7" y="14"/>
                    </a:cubicBezTo>
                    <a:close/>
                  </a:path>
                </a:pathLst>
              </a:custGeom>
              <a:solidFill>
                <a:srgbClr val="2E32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40" name="Freeform 651"/>
              <p:cNvSpPr>
                <a:spLocks/>
              </p:cNvSpPr>
              <p:nvPr/>
            </p:nvSpPr>
            <p:spPr bwMode="auto">
              <a:xfrm>
                <a:off x="21804514" y="2014456"/>
                <a:ext cx="196602" cy="263408"/>
              </a:xfrm>
              <a:custGeom>
                <a:avLst/>
                <a:gdLst>
                  <a:gd name="T0" fmla="*/ 5 w 17"/>
                  <a:gd name="T1" fmla="*/ 0 h 23"/>
                  <a:gd name="T2" fmla="*/ 0 w 17"/>
                  <a:gd name="T3" fmla="*/ 23 h 23"/>
                  <a:gd name="T4" fmla="*/ 17 w 17"/>
                  <a:gd name="T5" fmla="*/ 23 h 23"/>
                  <a:gd name="T6" fmla="*/ 12 w 17"/>
                  <a:gd name="T7" fmla="*/ 0 h 23"/>
                  <a:gd name="T8" fmla="*/ 5 w 17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3">
                    <a:moveTo>
                      <a:pt x="5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1"/>
                      <a:pt x="7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41" name="Rectangle 652"/>
              <p:cNvSpPr>
                <a:spLocks noChangeArrowheads="1"/>
              </p:cNvSpPr>
              <p:nvPr/>
            </p:nvSpPr>
            <p:spPr bwMode="auto">
              <a:xfrm>
                <a:off x="21804514" y="4562640"/>
                <a:ext cx="196602" cy="687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42" name="Rectangle 653"/>
              <p:cNvSpPr>
                <a:spLocks noChangeArrowheads="1"/>
              </p:cNvSpPr>
              <p:nvPr/>
            </p:nvSpPr>
            <p:spPr bwMode="auto">
              <a:xfrm>
                <a:off x="21804514" y="4631355"/>
                <a:ext cx="196602" cy="230960"/>
              </a:xfrm>
              <a:prstGeom prst="rect">
                <a:avLst/>
              </a:prstGeom>
              <a:solidFill>
                <a:srgbClr val="3F44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43" name="Rectangle 654"/>
              <p:cNvSpPr>
                <a:spLocks noChangeArrowheads="1"/>
              </p:cNvSpPr>
              <p:nvPr/>
            </p:nvSpPr>
            <p:spPr bwMode="auto">
              <a:xfrm>
                <a:off x="21804514" y="4631355"/>
                <a:ext cx="57263" cy="230960"/>
              </a:xfrm>
              <a:prstGeom prst="rect">
                <a:avLst/>
              </a:prstGeom>
              <a:solidFill>
                <a:srgbClr val="3A3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26" name="Rectangle 655"/>
              <p:cNvSpPr>
                <a:spLocks noChangeArrowheads="1"/>
              </p:cNvSpPr>
              <p:nvPr/>
            </p:nvSpPr>
            <p:spPr bwMode="auto">
              <a:xfrm>
                <a:off x="21804514" y="4562640"/>
                <a:ext cx="57263" cy="68715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628" name="กลุ่ม 627"/>
            <p:cNvGrpSpPr/>
            <p:nvPr/>
          </p:nvGrpSpPr>
          <p:grpSpPr>
            <a:xfrm rot="18644362">
              <a:off x="5486184" y="7623020"/>
              <a:ext cx="904875" cy="962025"/>
              <a:chOff x="5895976" y="2525713"/>
              <a:chExt cx="904875" cy="962025"/>
            </a:xfrm>
          </p:grpSpPr>
          <p:sp>
            <p:nvSpPr>
              <p:cNvPr id="629" name="Freeform 1149"/>
              <p:cNvSpPr>
                <a:spLocks/>
              </p:cNvSpPr>
              <p:nvPr/>
            </p:nvSpPr>
            <p:spPr bwMode="auto">
              <a:xfrm>
                <a:off x="6153151" y="2840038"/>
                <a:ext cx="647700" cy="647700"/>
              </a:xfrm>
              <a:custGeom>
                <a:avLst/>
                <a:gdLst>
                  <a:gd name="T0" fmla="*/ 27 w 68"/>
                  <a:gd name="T1" fmla="*/ 64 h 68"/>
                  <a:gd name="T2" fmla="*/ 38 w 68"/>
                  <a:gd name="T3" fmla="*/ 65 h 68"/>
                  <a:gd name="T4" fmla="*/ 64 w 68"/>
                  <a:gd name="T5" fmla="*/ 43 h 68"/>
                  <a:gd name="T6" fmla="*/ 65 w 68"/>
                  <a:gd name="T7" fmla="*/ 32 h 68"/>
                  <a:gd name="T8" fmla="*/ 38 w 68"/>
                  <a:gd name="T9" fmla="*/ 0 h 68"/>
                  <a:gd name="T10" fmla="*/ 0 w 68"/>
                  <a:gd name="T11" fmla="*/ 32 h 68"/>
                  <a:gd name="T12" fmla="*/ 27 w 68"/>
                  <a:gd name="T13" fmla="*/ 6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68">
                    <a:moveTo>
                      <a:pt x="27" y="64"/>
                    </a:moveTo>
                    <a:cubicBezTo>
                      <a:pt x="30" y="67"/>
                      <a:pt x="35" y="68"/>
                      <a:pt x="38" y="65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7" y="40"/>
                      <a:pt x="68" y="35"/>
                      <a:pt x="65" y="3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0" y="32"/>
                      <a:pt x="0" y="32"/>
                      <a:pt x="0" y="32"/>
                    </a:cubicBezTo>
                    <a:lnTo>
                      <a:pt x="27" y="64"/>
                    </a:lnTo>
                    <a:close/>
                  </a:path>
                </a:pathLst>
              </a:custGeom>
              <a:solidFill>
                <a:srgbClr val="F1E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30" name="Freeform 1150"/>
              <p:cNvSpPr>
                <a:spLocks/>
              </p:cNvSpPr>
              <p:nvPr/>
            </p:nvSpPr>
            <p:spPr bwMode="auto">
              <a:xfrm>
                <a:off x="5895976" y="2525713"/>
                <a:ext cx="638175" cy="647700"/>
              </a:xfrm>
              <a:custGeom>
                <a:avLst/>
                <a:gdLst>
                  <a:gd name="T0" fmla="*/ 2 w 67"/>
                  <a:gd name="T1" fmla="*/ 36 h 68"/>
                  <a:gd name="T2" fmla="*/ 29 w 67"/>
                  <a:gd name="T3" fmla="*/ 68 h 68"/>
                  <a:gd name="T4" fmla="*/ 67 w 67"/>
                  <a:gd name="T5" fmla="*/ 36 h 68"/>
                  <a:gd name="T6" fmla="*/ 40 w 67"/>
                  <a:gd name="T7" fmla="*/ 4 h 68"/>
                  <a:gd name="T8" fmla="*/ 30 w 67"/>
                  <a:gd name="T9" fmla="*/ 3 h 68"/>
                  <a:gd name="T10" fmla="*/ 3 w 67"/>
                  <a:gd name="T11" fmla="*/ 25 h 68"/>
                  <a:gd name="T12" fmla="*/ 2 w 67"/>
                  <a:gd name="T13" fmla="*/ 3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68">
                    <a:moveTo>
                      <a:pt x="2" y="36"/>
                    </a:moveTo>
                    <a:cubicBezTo>
                      <a:pt x="29" y="68"/>
                      <a:pt x="29" y="68"/>
                      <a:pt x="29" y="68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8" y="1"/>
                      <a:pt x="33" y="0"/>
                      <a:pt x="30" y="3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0" y="28"/>
                      <a:pt x="0" y="33"/>
                      <a:pt x="2" y="36"/>
                    </a:cubicBezTo>
                    <a:close/>
                  </a:path>
                </a:pathLst>
              </a:custGeom>
              <a:solidFill>
                <a:srgbClr val="F15D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sp>
        <p:nvSpPr>
          <p:cNvPr id="631" name="Rectangle 231"/>
          <p:cNvSpPr>
            <a:spLocks noChangeArrowheads="1"/>
          </p:cNvSpPr>
          <p:nvPr/>
        </p:nvSpPr>
        <p:spPr bwMode="auto">
          <a:xfrm>
            <a:off x="7937" y="9220202"/>
            <a:ext cx="24315739" cy="457199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632" name="กลุ่ม 631"/>
          <p:cNvGrpSpPr/>
          <p:nvPr/>
        </p:nvGrpSpPr>
        <p:grpSpPr>
          <a:xfrm>
            <a:off x="4778908" y="9617057"/>
            <a:ext cx="6287951" cy="1698890"/>
            <a:chOff x="1084743" y="20942"/>
            <a:chExt cx="6287951" cy="1698890"/>
          </a:xfrm>
        </p:grpSpPr>
        <p:sp>
          <p:nvSpPr>
            <p:cNvPr id="633" name="TextBox 632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34" name="กลุ่ม 633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35" name="วงรี 634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36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37" name="กลุ่ม 636"/>
          <p:cNvGrpSpPr/>
          <p:nvPr/>
        </p:nvGrpSpPr>
        <p:grpSpPr>
          <a:xfrm>
            <a:off x="4770437" y="11636112"/>
            <a:ext cx="6287951" cy="1698890"/>
            <a:chOff x="1084743" y="20942"/>
            <a:chExt cx="6287951" cy="1698890"/>
          </a:xfrm>
        </p:grpSpPr>
        <p:sp>
          <p:nvSpPr>
            <p:cNvPr id="638" name="TextBox 637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39" name="กลุ่ม 638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40" name="วงรี 639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41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42" name="กลุ่ม 641"/>
          <p:cNvGrpSpPr/>
          <p:nvPr/>
        </p:nvGrpSpPr>
        <p:grpSpPr>
          <a:xfrm>
            <a:off x="13112886" y="9617057"/>
            <a:ext cx="6287951" cy="1698890"/>
            <a:chOff x="1084743" y="20942"/>
            <a:chExt cx="6287951" cy="1698890"/>
          </a:xfrm>
        </p:grpSpPr>
        <p:sp>
          <p:nvSpPr>
            <p:cNvPr id="643" name="TextBox 642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44" name="กลุ่ม 643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45" name="วงรี 644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46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47" name="กลุ่ม 646"/>
          <p:cNvGrpSpPr/>
          <p:nvPr/>
        </p:nvGrpSpPr>
        <p:grpSpPr>
          <a:xfrm>
            <a:off x="13104415" y="11636112"/>
            <a:ext cx="6287951" cy="1698890"/>
            <a:chOff x="1084743" y="20942"/>
            <a:chExt cx="6287951" cy="1698890"/>
          </a:xfrm>
        </p:grpSpPr>
        <p:sp>
          <p:nvSpPr>
            <p:cNvPr id="648" name="TextBox 647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49" name="กลุ่ม 648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50" name="วงรี 649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51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1808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58"/>
          <p:cNvGrpSpPr/>
          <p:nvPr/>
        </p:nvGrpSpPr>
        <p:grpSpPr>
          <a:xfrm>
            <a:off x="5103309" y="4479996"/>
            <a:ext cx="3021813" cy="2111376"/>
            <a:chOff x="2144713" y="2039938"/>
            <a:chExt cx="1511300" cy="1055688"/>
          </a:xfrm>
          <a:solidFill>
            <a:schemeClr val="accent6"/>
          </a:solidFill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38"/>
          <p:cNvGrpSpPr/>
          <p:nvPr/>
        </p:nvGrpSpPr>
        <p:grpSpPr>
          <a:xfrm>
            <a:off x="11085205" y="4505516"/>
            <a:ext cx="3021813" cy="2111376"/>
            <a:chOff x="2144713" y="2039938"/>
            <a:chExt cx="1511300" cy="1055688"/>
          </a:xfrm>
          <a:solidFill>
            <a:schemeClr val="accent5"/>
          </a:solidFill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9" name="Group 272"/>
          <p:cNvGrpSpPr/>
          <p:nvPr/>
        </p:nvGrpSpPr>
        <p:grpSpPr>
          <a:xfrm>
            <a:off x="17095220" y="4482606"/>
            <a:ext cx="3021813" cy="2111376"/>
            <a:chOff x="2144713" y="2039938"/>
            <a:chExt cx="1511300" cy="1055688"/>
          </a:xfrm>
          <a:solidFill>
            <a:schemeClr val="accent3"/>
          </a:solidFill>
        </p:grpSpPr>
        <p:sp>
          <p:nvSpPr>
            <p:cNvPr id="40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0" name="Group 286"/>
          <p:cNvGrpSpPr/>
          <p:nvPr/>
        </p:nvGrpSpPr>
        <p:grpSpPr>
          <a:xfrm rot="15928957">
            <a:off x="6037678" y="5283728"/>
            <a:ext cx="961939" cy="985317"/>
            <a:chOff x="2724150" y="2305051"/>
            <a:chExt cx="646113" cy="661988"/>
          </a:xfrm>
          <a:solidFill>
            <a:schemeClr val="tx2"/>
          </a:solidFill>
        </p:grpSpPr>
        <p:sp>
          <p:nvSpPr>
            <p:cNvPr id="51" name="Freeform 15"/>
            <p:cNvSpPr>
              <a:spLocks/>
            </p:cNvSpPr>
            <p:nvPr/>
          </p:nvSpPr>
          <p:spPr bwMode="auto">
            <a:xfrm>
              <a:off x="2724150" y="2644776"/>
              <a:ext cx="325438" cy="322263"/>
            </a:xfrm>
            <a:custGeom>
              <a:avLst/>
              <a:gdLst>
                <a:gd name="T0" fmla="*/ 180 w 183"/>
                <a:gd name="T1" fmla="*/ 76 h 182"/>
                <a:gd name="T2" fmla="*/ 157 w 183"/>
                <a:gd name="T3" fmla="*/ 147 h 182"/>
                <a:gd name="T4" fmla="*/ 35 w 183"/>
                <a:gd name="T5" fmla="*/ 150 h 182"/>
                <a:gd name="T6" fmla="*/ 33 w 183"/>
                <a:gd name="T7" fmla="*/ 28 h 182"/>
                <a:gd name="T8" fmla="*/ 103 w 183"/>
                <a:gd name="T9" fmla="*/ 3 h 182"/>
                <a:gd name="T10" fmla="*/ 61 w 183"/>
                <a:gd name="T11" fmla="*/ 39 h 182"/>
                <a:gd name="T12" fmla="*/ 39 w 183"/>
                <a:gd name="T13" fmla="*/ 92 h 182"/>
                <a:gd name="T14" fmla="*/ 56 w 183"/>
                <a:gd name="T15" fmla="*/ 128 h 182"/>
                <a:gd name="T16" fmla="*/ 94 w 183"/>
                <a:gd name="T17" fmla="*/ 143 h 182"/>
                <a:gd name="T18" fmla="*/ 145 w 183"/>
                <a:gd name="T19" fmla="*/ 120 h 182"/>
                <a:gd name="T20" fmla="*/ 180 w 183"/>
                <a:gd name="T21" fmla="*/ 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3" h="182">
                  <a:moveTo>
                    <a:pt x="180" y="76"/>
                  </a:moveTo>
                  <a:cubicBezTo>
                    <a:pt x="183" y="101"/>
                    <a:pt x="175" y="128"/>
                    <a:pt x="157" y="147"/>
                  </a:cubicBezTo>
                  <a:cubicBezTo>
                    <a:pt x="124" y="181"/>
                    <a:pt x="69" y="182"/>
                    <a:pt x="35" y="150"/>
                  </a:cubicBezTo>
                  <a:cubicBezTo>
                    <a:pt x="1" y="117"/>
                    <a:pt x="0" y="62"/>
                    <a:pt x="33" y="28"/>
                  </a:cubicBezTo>
                  <a:cubicBezTo>
                    <a:pt x="52" y="9"/>
                    <a:pt x="78" y="0"/>
                    <a:pt x="103" y="3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42" y="55"/>
                    <a:pt x="37" y="74"/>
                    <a:pt x="39" y="92"/>
                  </a:cubicBezTo>
                  <a:cubicBezTo>
                    <a:pt x="40" y="105"/>
                    <a:pt x="46" y="118"/>
                    <a:pt x="56" y="128"/>
                  </a:cubicBezTo>
                  <a:cubicBezTo>
                    <a:pt x="67" y="138"/>
                    <a:pt x="80" y="143"/>
                    <a:pt x="94" y="143"/>
                  </a:cubicBezTo>
                  <a:cubicBezTo>
                    <a:pt x="111" y="145"/>
                    <a:pt x="130" y="139"/>
                    <a:pt x="145" y="120"/>
                  </a:cubicBezTo>
                  <a:cubicBezTo>
                    <a:pt x="180" y="76"/>
                    <a:pt x="180" y="76"/>
                    <a:pt x="18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6"/>
            <p:cNvSpPr>
              <a:spLocks/>
            </p:cNvSpPr>
            <p:nvPr/>
          </p:nvSpPr>
          <p:spPr bwMode="auto">
            <a:xfrm>
              <a:off x="2765425" y="2305051"/>
              <a:ext cx="604838" cy="620713"/>
            </a:xfrm>
            <a:custGeom>
              <a:avLst/>
              <a:gdLst>
                <a:gd name="T0" fmla="*/ 341 w 341"/>
                <a:gd name="T1" fmla="*/ 11 h 350"/>
                <a:gd name="T2" fmla="*/ 247 w 341"/>
                <a:gd name="T3" fmla="*/ 128 h 350"/>
                <a:gd name="T4" fmla="*/ 109 w 341"/>
                <a:gd name="T5" fmla="*/ 300 h 350"/>
                <a:gd name="T6" fmla="*/ 49 w 341"/>
                <a:gd name="T7" fmla="*/ 242 h 350"/>
                <a:gd name="T8" fmla="*/ 216 w 341"/>
                <a:gd name="T9" fmla="*/ 99 h 350"/>
                <a:gd name="T10" fmla="*/ 330 w 341"/>
                <a:gd name="T11" fmla="*/ 0 h 350"/>
                <a:gd name="T12" fmla="*/ 341 w 341"/>
                <a:gd name="T13" fmla="*/ 1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50">
                  <a:moveTo>
                    <a:pt x="341" y="11"/>
                  </a:moveTo>
                  <a:cubicBezTo>
                    <a:pt x="247" y="128"/>
                    <a:pt x="247" y="128"/>
                    <a:pt x="247" y="128"/>
                  </a:cubicBezTo>
                  <a:cubicBezTo>
                    <a:pt x="109" y="300"/>
                    <a:pt x="109" y="300"/>
                    <a:pt x="109" y="300"/>
                  </a:cubicBezTo>
                  <a:cubicBezTo>
                    <a:pt x="70" y="350"/>
                    <a:pt x="0" y="284"/>
                    <a:pt x="49" y="242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41" y="11"/>
                    <a:pt x="341" y="11"/>
                    <a:pt x="3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3" name="Group 289"/>
          <p:cNvGrpSpPr/>
          <p:nvPr/>
        </p:nvGrpSpPr>
        <p:grpSpPr>
          <a:xfrm rot="19019268">
            <a:off x="12063947" y="5294983"/>
            <a:ext cx="961688" cy="985574"/>
            <a:chOff x="2724150" y="2305051"/>
            <a:chExt cx="646113" cy="661988"/>
          </a:xfrm>
          <a:solidFill>
            <a:schemeClr val="tx2"/>
          </a:solidFill>
        </p:grpSpPr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2724150" y="2644776"/>
              <a:ext cx="325438" cy="322263"/>
            </a:xfrm>
            <a:custGeom>
              <a:avLst/>
              <a:gdLst>
                <a:gd name="T0" fmla="*/ 180 w 183"/>
                <a:gd name="T1" fmla="*/ 76 h 182"/>
                <a:gd name="T2" fmla="*/ 157 w 183"/>
                <a:gd name="T3" fmla="*/ 147 h 182"/>
                <a:gd name="T4" fmla="*/ 35 w 183"/>
                <a:gd name="T5" fmla="*/ 150 h 182"/>
                <a:gd name="T6" fmla="*/ 33 w 183"/>
                <a:gd name="T7" fmla="*/ 28 h 182"/>
                <a:gd name="T8" fmla="*/ 103 w 183"/>
                <a:gd name="T9" fmla="*/ 3 h 182"/>
                <a:gd name="T10" fmla="*/ 61 w 183"/>
                <a:gd name="T11" fmla="*/ 39 h 182"/>
                <a:gd name="T12" fmla="*/ 39 w 183"/>
                <a:gd name="T13" fmla="*/ 92 h 182"/>
                <a:gd name="T14" fmla="*/ 56 w 183"/>
                <a:gd name="T15" fmla="*/ 128 h 182"/>
                <a:gd name="T16" fmla="*/ 94 w 183"/>
                <a:gd name="T17" fmla="*/ 143 h 182"/>
                <a:gd name="T18" fmla="*/ 145 w 183"/>
                <a:gd name="T19" fmla="*/ 120 h 182"/>
                <a:gd name="T20" fmla="*/ 180 w 183"/>
                <a:gd name="T21" fmla="*/ 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3" h="182">
                  <a:moveTo>
                    <a:pt x="180" y="76"/>
                  </a:moveTo>
                  <a:cubicBezTo>
                    <a:pt x="183" y="101"/>
                    <a:pt x="175" y="128"/>
                    <a:pt x="157" y="147"/>
                  </a:cubicBezTo>
                  <a:cubicBezTo>
                    <a:pt x="124" y="181"/>
                    <a:pt x="69" y="182"/>
                    <a:pt x="35" y="150"/>
                  </a:cubicBezTo>
                  <a:cubicBezTo>
                    <a:pt x="1" y="117"/>
                    <a:pt x="0" y="62"/>
                    <a:pt x="33" y="28"/>
                  </a:cubicBezTo>
                  <a:cubicBezTo>
                    <a:pt x="52" y="9"/>
                    <a:pt x="78" y="0"/>
                    <a:pt x="103" y="3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42" y="55"/>
                    <a:pt x="37" y="74"/>
                    <a:pt x="39" y="92"/>
                  </a:cubicBezTo>
                  <a:cubicBezTo>
                    <a:pt x="40" y="105"/>
                    <a:pt x="46" y="118"/>
                    <a:pt x="56" y="128"/>
                  </a:cubicBezTo>
                  <a:cubicBezTo>
                    <a:pt x="67" y="138"/>
                    <a:pt x="80" y="143"/>
                    <a:pt x="94" y="143"/>
                  </a:cubicBezTo>
                  <a:cubicBezTo>
                    <a:pt x="111" y="145"/>
                    <a:pt x="130" y="139"/>
                    <a:pt x="145" y="120"/>
                  </a:cubicBezTo>
                  <a:cubicBezTo>
                    <a:pt x="180" y="76"/>
                    <a:pt x="180" y="76"/>
                    <a:pt x="18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2765425" y="2305051"/>
              <a:ext cx="604838" cy="620713"/>
            </a:xfrm>
            <a:custGeom>
              <a:avLst/>
              <a:gdLst>
                <a:gd name="T0" fmla="*/ 341 w 341"/>
                <a:gd name="T1" fmla="*/ 11 h 350"/>
                <a:gd name="T2" fmla="*/ 247 w 341"/>
                <a:gd name="T3" fmla="*/ 128 h 350"/>
                <a:gd name="T4" fmla="*/ 109 w 341"/>
                <a:gd name="T5" fmla="*/ 300 h 350"/>
                <a:gd name="T6" fmla="*/ 49 w 341"/>
                <a:gd name="T7" fmla="*/ 242 h 350"/>
                <a:gd name="T8" fmla="*/ 216 w 341"/>
                <a:gd name="T9" fmla="*/ 99 h 350"/>
                <a:gd name="T10" fmla="*/ 330 w 341"/>
                <a:gd name="T11" fmla="*/ 0 h 350"/>
                <a:gd name="T12" fmla="*/ 341 w 341"/>
                <a:gd name="T13" fmla="*/ 1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50">
                  <a:moveTo>
                    <a:pt x="341" y="11"/>
                  </a:moveTo>
                  <a:cubicBezTo>
                    <a:pt x="247" y="128"/>
                    <a:pt x="247" y="128"/>
                    <a:pt x="247" y="128"/>
                  </a:cubicBezTo>
                  <a:cubicBezTo>
                    <a:pt x="109" y="300"/>
                    <a:pt x="109" y="300"/>
                    <a:pt x="109" y="300"/>
                  </a:cubicBezTo>
                  <a:cubicBezTo>
                    <a:pt x="70" y="350"/>
                    <a:pt x="0" y="284"/>
                    <a:pt x="49" y="242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41" y="11"/>
                    <a:pt x="341" y="11"/>
                    <a:pt x="3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6" name="Group 292"/>
          <p:cNvGrpSpPr/>
          <p:nvPr/>
        </p:nvGrpSpPr>
        <p:grpSpPr>
          <a:xfrm>
            <a:off x="18257837" y="5257800"/>
            <a:ext cx="961688" cy="985574"/>
            <a:chOff x="2724150" y="2305051"/>
            <a:chExt cx="646113" cy="661988"/>
          </a:xfrm>
          <a:solidFill>
            <a:schemeClr val="tx2"/>
          </a:solidFill>
        </p:grpSpPr>
        <p:sp>
          <p:nvSpPr>
            <p:cNvPr id="57" name="Freeform 15"/>
            <p:cNvSpPr>
              <a:spLocks/>
            </p:cNvSpPr>
            <p:nvPr/>
          </p:nvSpPr>
          <p:spPr bwMode="auto">
            <a:xfrm>
              <a:off x="2724150" y="2644776"/>
              <a:ext cx="325438" cy="322263"/>
            </a:xfrm>
            <a:custGeom>
              <a:avLst/>
              <a:gdLst>
                <a:gd name="T0" fmla="*/ 180 w 183"/>
                <a:gd name="T1" fmla="*/ 76 h 182"/>
                <a:gd name="T2" fmla="*/ 157 w 183"/>
                <a:gd name="T3" fmla="*/ 147 h 182"/>
                <a:gd name="T4" fmla="*/ 35 w 183"/>
                <a:gd name="T5" fmla="*/ 150 h 182"/>
                <a:gd name="T6" fmla="*/ 33 w 183"/>
                <a:gd name="T7" fmla="*/ 28 h 182"/>
                <a:gd name="T8" fmla="*/ 103 w 183"/>
                <a:gd name="T9" fmla="*/ 3 h 182"/>
                <a:gd name="T10" fmla="*/ 61 w 183"/>
                <a:gd name="T11" fmla="*/ 39 h 182"/>
                <a:gd name="T12" fmla="*/ 39 w 183"/>
                <a:gd name="T13" fmla="*/ 92 h 182"/>
                <a:gd name="T14" fmla="*/ 56 w 183"/>
                <a:gd name="T15" fmla="*/ 128 h 182"/>
                <a:gd name="T16" fmla="*/ 94 w 183"/>
                <a:gd name="T17" fmla="*/ 143 h 182"/>
                <a:gd name="T18" fmla="*/ 145 w 183"/>
                <a:gd name="T19" fmla="*/ 120 h 182"/>
                <a:gd name="T20" fmla="*/ 180 w 183"/>
                <a:gd name="T21" fmla="*/ 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3" h="182">
                  <a:moveTo>
                    <a:pt x="180" y="76"/>
                  </a:moveTo>
                  <a:cubicBezTo>
                    <a:pt x="183" y="101"/>
                    <a:pt x="175" y="128"/>
                    <a:pt x="157" y="147"/>
                  </a:cubicBezTo>
                  <a:cubicBezTo>
                    <a:pt x="124" y="181"/>
                    <a:pt x="69" y="182"/>
                    <a:pt x="35" y="150"/>
                  </a:cubicBezTo>
                  <a:cubicBezTo>
                    <a:pt x="1" y="117"/>
                    <a:pt x="0" y="62"/>
                    <a:pt x="33" y="28"/>
                  </a:cubicBezTo>
                  <a:cubicBezTo>
                    <a:pt x="52" y="9"/>
                    <a:pt x="78" y="0"/>
                    <a:pt x="103" y="3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42" y="55"/>
                    <a:pt x="37" y="74"/>
                    <a:pt x="39" y="92"/>
                  </a:cubicBezTo>
                  <a:cubicBezTo>
                    <a:pt x="40" y="105"/>
                    <a:pt x="46" y="118"/>
                    <a:pt x="56" y="128"/>
                  </a:cubicBezTo>
                  <a:cubicBezTo>
                    <a:pt x="67" y="138"/>
                    <a:pt x="80" y="143"/>
                    <a:pt x="94" y="143"/>
                  </a:cubicBezTo>
                  <a:cubicBezTo>
                    <a:pt x="111" y="145"/>
                    <a:pt x="130" y="139"/>
                    <a:pt x="145" y="120"/>
                  </a:cubicBezTo>
                  <a:cubicBezTo>
                    <a:pt x="180" y="76"/>
                    <a:pt x="180" y="76"/>
                    <a:pt x="18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16"/>
            <p:cNvSpPr>
              <a:spLocks/>
            </p:cNvSpPr>
            <p:nvPr/>
          </p:nvSpPr>
          <p:spPr bwMode="auto">
            <a:xfrm>
              <a:off x="2765425" y="2305051"/>
              <a:ext cx="604838" cy="620713"/>
            </a:xfrm>
            <a:custGeom>
              <a:avLst/>
              <a:gdLst>
                <a:gd name="T0" fmla="*/ 341 w 341"/>
                <a:gd name="T1" fmla="*/ 11 h 350"/>
                <a:gd name="T2" fmla="*/ 247 w 341"/>
                <a:gd name="T3" fmla="*/ 128 h 350"/>
                <a:gd name="T4" fmla="*/ 109 w 341"/>
                <a:gd name="T5" fmla="*/ 300 h 350"/>
                <a:gd name="T6" fmla="*/ 49 w 341"/>
                <a:gd name="T7" fmla="*/ 242 h 350"/>
                <a:gd name="T8" fmla="*/ 216 w 341"/>
                <a:gd name="T9" fmla="*/ 99 h 350"/>
                <a:gd name="T10" fmla="*/ 330 w 341"/>
                <a:gd name="T11" fmla="*/ 0 h 350"/>
                <a:gd name="T12" fmla="*/ 341 w 341"/>
                <a:gd name="T13" fmla="*/ 1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50">
                  <a:moveTo>
                    <a:pt x="341" y="11"/>
                  </a:moveTo>
                  <a:cubicBezTo>
                    <a:pt x="247" y="128"/>
                    <a:pt x="247" y="128"/>
                    <a:pt x="247" y="128"/>
                  </a:cubicBezTo>
                  <a:cubicBezTo>
                    <a:pt x="109" y="300"/>
                    <a:pt x="109" y="300"/>
                    <a:pt x="109" y="300"/>
                  </a:cubicBezTo>
                  <a:cubicBezTo>
                    <a:pt x="70" y="350"/>
                    <a:pt x="0" y="284"/>
                    <a:pt x="49" y="242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41" y="11"/>
                    <a:pt x="341" y="11"/>
                    <a:pt x="3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9" name="กลุ่ม 58"/>
          <p:cNvGrpSpPr/>
          <p:nvPr/>
        </p:nvGrpSpPr>
        <p:grpSpPr>
          <a:xfrm>
            <a:off x="5012063" y="2987099"/>
            <a:ext cx="3293181" cy="753065"/>
            <a:chOff x="9762826" y="5958899"/>
            <a:chExt cx="3293181" cy="753065"/>
          </a:xfrm>
        </p:grpSpPr>
        <p:sp>
          <p:nvSpPr>
            <p:cNvPr id="6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762826" y="6013847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LOW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62" name="กลุ่ม 61"/>
          <p:cNvGrpSpPr/>
          <p:nvPr/>
        </p:nvGrpSpPr>
        <p:grpSpPr>
          <a:xfrm>
            <a:off x="10849856" y="2971800"/>
            <a:ext cx="3293181" cy="753065"/>
            <a:chOff x="9762826" y="5958899"/>
            <a:chExt cx="3293181" cy="753065"/>
          </a:xfrm>
        </p:grpSpPr>
        <p:sp>
          <p:nvSpPr>
            <p:cNvPr id="63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762826" y="6013847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MID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65" name="กลุ่ม 64"/>
          <p:cNvGrpSpPr/>
          <p:nvPr/>
        </p:nvGrpSpPr>
        <p:grpSpPr>
          <a:xfrm>
            <a:off x="17022056" y="3020149"/>
            <a:ext cx="3293181" cy="753065"/>
            <a:chOff x="9762826" y="5958899"/>
            <a:chExt cx="3293181" cy="753065"/>
          </a:xfrm>
        </p:grpSpPr>
        <p:sp>
          <p:nvSpPr>
            <p:cNvPr id="6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762826" y="6013847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HIGH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68" name="กลุ่ม 67"/>
          <p:cNvGrpSpPr/>
          <p:nvPr/>
        </p:nvGrpSpPr>
        <p:grpSpPr>
          <a:xfrm>
            <a:off x="4177374" y="7145170"/>
            <a:ext cx="5065540" cy="2234347"/>
            <a:chOff x="15670212" y="2895600"/>
            <a:chExt cx="5254625" cy="2317750"/>
          </a:xfrm>
        </p:grpSpPr>
        <p:sp>
          <p:nvSpPr>
            <p:cNvPr id="69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Server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3" name="กลุ่ม 72"/>
          <p:cNvGrpSpPr/>
          <p:nvPr/>
        </p:nvGrpSpPr>
        <p:grpSpPr>
          <a:xfrm>
            <a:off x="4160837" y="10186253"/>
            <a:ext cx="5065540" cy="2234347"/>
            <a:chOff x="12390437" y="5235575"/>
            <a:chExt cx="5254625" cy="2317750"/>
          </a:xfrm>
        </p:grpSpPr>
        <p:sp>
          <p:nvSpPr>
            <p:cNvPr id="74" name="Freeform 12"/>
            <p:cNvSpPr>
              <a:spLocks/>
            </p:cNvSpPr>
            <p:nvPr/>
          </p:nvSpPr>
          <p:spPr bwMode="auto">
            <a:xfrm>
              <a:off x="12390437" y="5235575"/>
              <a:ext cx="5254625" cy="2317750"/>
            </a:xfrm>
            <a:custGeom>
              <a:avLst/>
              <a:gdLst>
                <a:gd name="T0" fmla="*/ 238 w 238"/>
                <a:gd name="T1" fmla="*/ 94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4 h 105"/>
                <a:gd name="T8" fmla="*/ 0 w 238"/>
                <a:gd name="T9" fmla="*/ 12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2 h 105"/>
                <a:gd name="T16" fmla="*/ 238 w 238"/>
                <a:gd name="T17" fmla="*/ 9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4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2"/>
                  </a:cubicBezTo>
                  <a:lnTo>
                    <a:pt x="238" y="94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13"/>
            <p:cNvSpPr>
              <a:spLocks/>
            </p:cNvSpPr>
            <p:nvPr/>
          </p:nvSpPr>
          <p:spPr bwMode="auto">
            <a:xfrm>
              <a:off x="12390437" y="5235575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2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2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2"/>
                    <a:pt x="238" y="12"/>
                    <a:pt x="238" y="12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TextBox 31"/>
            <p:cNvSpPr txBox="1">
              <a:spLocks noChangeArrowheads="1"/>
            </p:cNvSpPr>
            <p:nvPr/>
          </p:nvSpPr>
          <p:spPr bwMode="auto">
            <a:xfrm>
              <a:off x="12390437" y="5410200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Hosting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2390437" y="6294163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8" name="กลุ่ม 77"/>
          <p:cNvGrpSpPr/>
          <p:nvPr/>
        </p:nvGrpSpPr>
        <p:grpSpPr>
          <a:xfrm>
            <a:off x="10044774" y="7145170"/>
            <a:ext cx="5065540" cy="2234347"/>
            <a:chOff x="15670212" y="2895600"/>
            <a:chExt cx="5254625" cy="2317750"/>
          </a:xfrm>
        </p:grpSpPr>
        <p:sp>
          <p:nvSpPr>
            <p:cNvPr id="79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Server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83" name="กลุ่ม 82"/>
          <p:cNvGrpSpPr/>
          <p:nvPr/>
        </p:nvGrpSpPr>
        <p:grpSpPr>
          <a:xfrm>
            <a:off x="10028237" y="10186253"/>
            <a:ext cx="5065540" cy="2234347"/>
            <a:chOff x="12390437" y="5235575"/>
            <a:chExt cx="5254625" cy="2317750"/>
          </a:xfrm>
        </p:grpSpPr>
        <p:sp>
          <p:nvSpPr>
            <p:cNvPr id="84" name="Freeform 12"/>
            <p:cNvSpPr>
              <a:spLocks/>
            </p:cNvSpPr>
            <p:nvPr/>
          </p:nvSpPr>
          <p:spPr bwMode="auto">
            <a:xfrm>
              <a:off x="12390437" y="5235575"/>
              <a:ext cx="5254625" cy="2317750"/>
            </a:xfrm>
            <a:custGeom>
              <a:avLst/>
              <a:gdLst>
                <a:gd name="T0" fmla="*/ 238 w 238"/>
                <a:gd name="T1" fmla="*/ 94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4 h 105"/>
                <a:gd name="T8" fmla="*/ 0 w 238"/>
                <a:gd name="T9" fmla="*/ 12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2 h 105"/>
                <a:gd name="T16" fmla="*/ 238 w 238"/>
                <a:gd name="T17" fmla="*/ 9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4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2"/>
                  </a:cubicBezTo>
                  <a:lnTo>
                    <a:pt x="238" y="94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13"/>
            <p:cNvSpPr>
              <a:spLocks/>
            </p:cNvSpPr>
            <p:nvPr/>
          </p:nvSpPr>
          <p:spPr bwMode="auto">
            <a:xfrm>
              <a:off x="12390437" y="5235575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2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2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2"/>
                    <a:pt x="238" y="12"/>
                    <a:pt x="238" y="12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TextBox 31"/>
            <p:cNvSpPr txBox="1">
              <a:spLocks noChangeArrowheads="1"/>
            </p:cNvSpPr>
            <p:nvPr/>
          </p:nvSpPr>
          <p:spPr bwMode="auto">
            <a:xfrm>
              <a:off x="12390437" y="5410200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Hosting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2390437" y="6294163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88" name="กลุ่ม 87"/>
          <p:cNvGrpSpPr/>
          <p:nvPr/>
        </p:nvGrpSpPr>
        <p:grpSpPr>
          <a:xfrm>
            <a:off x="16087897" y="7112952"/>
            <a:ext cx="5065540" cy="2234347"/>
            <a:chOff x="15670212" y="2895600"/>
            <a:chExt cx="5254625" cy="2317750"/>
          </a:xfrm>
        </p:grpSpPr>
        <p:sp>
          <p:nvSpPr>
            <p:cNvPr id="89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Server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93" name="กลุ่ม 92"/>
          <p:cNvGrpSpPr/>
          <p:nvPr/>
        </p:nvGrpSpPr>
        <p:grpSpPr>
          <a:xfrm>
            <a:off x="16071360" y="10154035"/>
            <a:ext cx="5065540" cy="2234347"/>
            <a:chOff x="12390437" y="5235575"/>
            <a:chExt cx="5254625" cy="2317750"/>
          </a:xfrm>
        </p:grpSpPr>
        <p:sp>
          <p:nvSpPr>
            <p:cNvPr id="94" name="Freeform 12"/>
            <p:cNvSpPr>
              <a:spLocks/>
            </p:cNvSpPr>
            <p:nvPr/>
          </p:nvSpPr>
          <p:spPr bwMode="auto">
            <a:xfrm>
              <a:off x="12390437" y="5235575"/>
              <a:ext cx="5254625" cy="2317750"/>
            </a:xfrm>
            <a:custGeom>
              <a:avLst/>
              <a:gdLst>
                <a:gd name="T0" fmla="*/ 238 w 238"/>
                <a:gd name="T1" fmla="*/ 94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4 h 105"/>
                <a:gd name="T8" fmla="*/ 0 w 238"/>
                <a:gd name="T9" fmla="*/ 12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2 h 105"/>
                <a:gd name="T16" fmla="*/ 238 w 238"/>
                <a:gd name="T17" fmla="*/ 9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4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2"/>
                  </a:cubicBezTo>
                  <a:lnTo>
                    <a:pt x="238" y="94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5" name="Freeform 13"/>
            <p:cNvSpPr>
              <a:spLocks/>
            </p:cNvSpPr>
            <p:nvPr/>
          </p:nvSpPr>
          <p:spPr bwMode="auto">
            <a:xfrm>
              <a:off x="12390437" y="5235575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2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2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2"/>
                    <a:pt x="238" y="12"/>
                    <a:pt x="238" y="12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TextBox 31"/>
            <p:cNvSpPr txBox="1">
              <a:spLocks noChangeArrowheads="1"/>
            </p:cNvSpPr>
            <p:nvPr/>
          </p:nvSpPr>
          <p:spPr bwMode="auto">
            <a:xfrm>
              <a:off x="12390437" y="5410200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Hosting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2390437" y="6294163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36255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8865173" y="2209800"/>
            <a:ext cx="6078644" cy="6631255"/>
            <a:chOff x="14563778" y="1283456"/>
            <a:chExt cx="8903032" cy="9712409"/>
          </a:xfrm>
        </p:grpSpPr>
        <p:grpSp>
          <p:nvGrpSpPr>
            <p:cNvPr id="53" name="กลุ่ม 52"/>
            <p:cNvGrpSpPr/>
            <p:nvPr/>
          </p:nvGrpSpPr>
          <p:grpSpPr>
            <a:xfrm>
              <a:off x="14563778" y="3694234"/>
              <a:ext cx="8903032" cy="7301631"/>
              <a:chOff x="18448338" y="8562975"/>
              <a:chExt cx="741363" cy="608013"/>
            </a:xfrm>
          </p:grpSpPr>
          <p:sp>
            <p:nvSpPr>
              <p:cNvPr id="54" name="Freeform 680"/>
              <p:cNvSpPr>
                <a:spLocks/>
              </p:cNvSpPr>
              <p:nvPr/>
            </p:nvSpPr>
            <p:spPr bwMode="auto">
              <a:xfrm>
                <a:off x="18726151" y="8999538"/>
                <a:ext cx="185738" cy="171450"/>
              </a:xfrm>
              <a:custGeom>
                <a:avLst/>
                <a:gdLst>
                  <a:gd name="T0" fmla="*/ 92 w 117"/>
                  <a:gd name="T1" fmla="*/ 0 h 108"/>
                  <a:gd name="T2" fmla="*/ 25 w 117"/>
                  <a:gd name="T3" fmla="*/ 0 h 108"/>
                  <a:gd name="T4" fmla="*/ 0 w 117"/>
                  <a:gd name="T5" fmla="*/ 108 h 108"/>
                  <a:gd name="T6" fmla="*/ 117 w 117"/>
                  <a:gd name="T7" fmla="*/ 108 h 108"/>
                  <a:gd name="T8" fmla="*/ 92 w 117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08">
                    <a:moveTo>
                      <a:pt x="92" y="0"/>
                    </a:moveTo>
                    <a:lnTo>
                      <a:pt x="25" y="0"/>
                    </a:lnTo>
                    <a:lnTo>
                      <a:pt x="0" y="108"/>
                    </a:lnTo>
                    <a:lnTo>
                      <a:pt x="117" y="108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5" name="Freeform 681"/>
              <p:cNvSpPr>
                <a:spLocks/>
              </p:cNvSpPr>
              <p:nvPr/>
            </p:nvSpPr>
            <p:spPr bwMode="auto">
              <a:xfrm>
                <a:off x="18738851" y="8999538"/>
                <a:ext cx="157163" cy="106363"/>
              </a:xfrm>
              <a:custGeom>
                <a:avLst/>
                <a:gdLst>
                  <a:gd name="T0" fmla="*/ 24 w 47"/>
                  <a:gd name="T1" fmla="*/ 31 h 32"/>
                  <a:gd name="T2" fmla="*/ 47 w 47"/>
                  <a:gd name="T3" fmla="*/ 32 h 32"/>
                  <a:gd name="T4" fmla="*/ 40 w 47"/>
                  <a:gd name="T5" fmla="*/ 0 h 32"/>
                  <a:gd name="T6" fmla="*/ 8 w 47"/>
                  <a:gd name="T7" fmla="*/ 0 h 32"/>
                  <a:gd name="T8" fmla="*/ 0 w 47"/>
                  <a:gd name="T9" fmla="*/ 32 h 32"/>
                  <a:gd name="T10" fmla="*/ 24 w 47"/>
                  <a:gd name="T11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2">
                    <a:moveTo>
                      <a:pt x="24" y="31"/>
                    </a:moveTo>
                    <a:cubicBezTo>
                      <a:pt x="32" y="31"/>
                      <a:pt x="40" y="32"/>
                      <a:pt x="47" y="32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8" y="32"/>
                      <a:pt x="16" y="31"/>
                      <a:pt x="24" y="31"/>
                    </a:cubicBezTo>
                    <a:close/>
                  </a:path>
                </a:pathLst>
              </a:cu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6" name="Freeform 682"/>
              <p:cNvSpPr>
                <a:spLocks/>
              </p:cNvSpPr>
              <p:nvPr/>
            </p:nvSpPr>
            <p:spPr bwMode="auto">
              <a:xfrm>
                <a:off x="18448338" y="8562975"/>
                <a:ext cx="741363" cy="512763"/>
              </a:xfrm>
              <a:custGeom>
                <a:avLst/>
                <a:gdLst>
                  <a:gd name="T0" fmla="*/ 215 w 224"/>
                  <a:gd name="T1" fmla="*/ 155 h 155"/>
                  <a:gd name="T2" fmla="*/ 8 w 224"/>
                  <a:gd name="T3" fmla="*/ 155 h 155"/>
                  <a:gd name="T4" fmla="*/ 0 w 224"/>
                  <a:gd name="T5" fmla="*/ 146 h 155"/>
                  <a:gd name="T6" fmla="*/ 0 w 224"/>
                  <a:gd name="T7" fmla="*/ 8 h 155"/>
                  <a:gd name="T8" fmla="*/ 8 w 224"/>
                  <a:gd name="T9" fmla="*/ 0 h 155"/>
                  <a:gd name="T10" fmla="*/ 215 w 224"/>
                  <a:gd name="T11" fmla="*/ 0 h 155"/>
                  <a:gd name="T12" fmla="*/ 224 w 224"/>
                  <a:gd name="T13" fmla="*/ 8 h 155"/>
                  <a:gd name="T14" fmla="*/ 224 w 224"/>
                  <a:gd name="T15" fmla="*/ 146 h 155"/>
                  <a:gd name="T16" fmla="*/ 215 w 224"/>
                  <a:gd name="T17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4" h="155">
                    <a:moveTo>
                      <a:pt x="215" y="155"/>
                    </a:moveTo>
                    <a:cubicBezTo>
                      <a:pt x="8" y="155"/>
                      <a:pt x="8" y="155"/>
                      <a:pt x="8" y="155"/>
                    </a:cubicBezTo>
                    <a:cubicBezTo>
                      <a:pt x="4" y="155"/>
                      <a:pt x="0" y="151"/>
                      <a:pt x="0" y="14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20" y="0"/>
                      <a:pt x="224" y="3"/>
                      <a:pt x="224" y="8"/>
                    </a:cubicBezTo>
                    <a:cubicBezTo>
                      <a:pt x="224" y="146"/>
                      <a:pt x="224" y="146"/>
                      <a:pt x="224" y="146"/>
                    </a:cubicBezTo>
                    <a:cubicBezTo>
                      <a:pt x="224" y="151"/>
                      <a:pt x="220" y="155"/>
                      <a:pt x="215" y="155"/>
                    </a:cubicBezTo>
                    <a:close/>
                  </a:path>
                </a:pathLst>
              </a:custGeom>
              <a:solidFill>
                <a:srgbClr val="4F4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" name="Rectangle 683"/>
              <p:cNvSpPr>
                <a:spLocks noChangeArrowheads="1"/>
              </p:cNvSpPr>
              <p:nvPr/>
            </p:nvSpPr>
            <p:spPr bwMode="auto">
              <a:xfrm>
                <a:off x="18470563" y="8591550"/>
                <a:ext cx="693738" cy="37782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" name="Freeform 684"/>
              <p:cNvSpPr>
                <a:spLocks/>
              </p:cNvSpPr>
              <p:nvPr/>
            </p:nvSpPr>
            <p:spPr bwMode="auto">
              <a:xfrm>
                <a:off x="18451513" y="8566150"/>
                <a:ext cx="738188" cy="509588"/>
              </a:xfrm>
              <a:custGeom>
                <a:avLst/>
                <a:gdLst>
                  <a:gd name="T0" fmla="*/ 219 w 223"/>
                  <a:gd name="T1" fmla="*/ 0 h 154"/>
                  <a:gd name="T2" fmla="*/ 221 w 223"/>
                  <a:gd name="T3" fmla="*/ 5 h 154"/>
                  <a:gd name="T4" fmla="*/ 221 w 223"/>
                  <a:gd name="T5" fmla="*/ 143 h 154"/>
                  <a:gd name="T6" fmla="*/ 212 w 223"/>
                  <a:gd name="T7" fmla="*/ 152 h 154"/>
                  <a:gd name="T8" fmla="*/ 5 w 223"/>
                  <a:gd name="T9" fmla="*/ 152 h 154"/>
                  <a:gd name="T10" fmla="*/ 0 w 223"/>
                  <a:gd name="T11" fmla="*/ 150 h 154"/>
                  <a:gd name="T12" fmla="*/ 7 w 223"/>
                  <a:gd name="T13" fmla="*/ 154 h 154"/>
                  <a:gd name="T14" fmla="*/ 214 w 223"/>
                  <a:gd name="T15" fmla="*/ 154 h 154"/>
                  <a:gd name="T16" fmla="*/ 223 w 223"/>
                  <a:gd name="T17" fmla="*/ 145 h 154"/>
                  <a:gd name="T18" fmla="*/ 223 w 223"/>
                  <a:gd name="T19" fmla="*/ 7 h 154"/>
                  <a:gd name="T20" fmla="*/ 219 w 223"/>
                  <a:gd name="T2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3" h="154">
                    <a:moveTo>
                      <a:pt x="219" y="0"/>
                    </a:moveTo>
                    <a:cubicBezTo>
                      <a:pt x="220" y="2"/>
                      <a:pt x="221" y="3"/>
                      <a:pt x="221" y="5"/>
                    </a:cubicBezTo>
                    <a:cubicBezTo>
                      <a:pt x="221" y="143"/>
                      <a:pt x="221" y="143"/>
                      <a:pt x="221" y="143"/>
                    </a:cubicBezTo>
                    <a:cubicBezTo>
                      <a:pt x="221" y="148"/>
                      <a:pt x="217" y="152"/>
                      <a:pt x="212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3" y="152"/>
                      <a:pt x="2" y="151"/>
                      <a:pt x="0" y="150"/>
                    </a:cubicBezTo>
                    <a:cubicBezTo>
                      <a:pt x="2" y="152"/>
                      <a:pt x="4" y="154"/>
                      <a:pt x="7" y="154"/>
                    </a:cubicBezTo>
                    <a:cubicBezTo>
                      <a:pt x="214" y="154"/>
                      <a:pt x="214" y="154"/>
                      <a:pt x="214" y="154"/>
                    </a:cubicBezTo>
                    <a:cubicBezTo>
                      <a:pt x="219" y="154"/>
                      <a:pt x="223" y="150"/>
                      <a:pt x="223" y="145"/>
                    </a:cubicBezTo>
                    <a:cubicBezTo>
                      <a:pt x="223" y="7"/>
                      <a:pt x="223" y="7"/>
                      <a:pt x="223" y="7"/>
                    </a:cubicBezTo>
                    <a:cubicBezTo>
                      <a:pt x="223" y="4"/>
                      <a:pt x="221" y="2"/>
                      <a:pt x="219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9" name="Freeform 685"/>
              <p:cNvSpPr>
                <a:spLocks/>
              </p:cNvSpPr>
              <p:nvPr/>
            </p:nvSpPr>
            <p:spPr bwMode="auto">
              <a:xfrm>
                <a:off x="18448338" y="8999538"/>
                <a:ext cx="741363" cy="76200"/>
              </a:xfrm>
              <a:custGeom>
                <a:avLst/>
                <a:gdLst>
                  <a:gd name="T0" fmla="*/ 0 w 224"/>
                  <a:gd name="T1" fmla="*/ 0 h 23"/>
                  <a:gd name="T2" fmla="*/ 0 w 224"/>
                  <a:gd name="T3" fmla="*/ 14 h 23"/>
                  <a:gd name="T4" fmla="*/ 8 w 224"/>
                  <a:gd name="T5" fmla="*/ 23 h 23"/>
                  <a:gd name="T6" fmla="*/ 215 w 224"/>
                  <a:gd name="T7" fmla="*/ 23 h 23"/>
                  <a:gd name="T8" fmla="*/ 224 w 224"/>
                  <a:gd name="T9" fmla="*/ 14 h 23"/>
                  <a:gd name="T10" fmla="*/ 224 w 224"/>
                  <a:gd name="T11" fmla="*/ 0 h 23"/>
                  <a:gd name="T12" fmla="*/ 0 w 224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23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9"/>
                      <a:pt x="4" y="23"/>
                      <a:pt x="8" y="23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20" y="23"/>
                      <a:pt x="224" y="19"/>
                      <a:pt x="224" y="14"/>
                    </a:cubicBezTo>
                    <a:cubicBezTo>
                      <a:pt x="224" y="0"/>
                      <a:pt x="224" y="0"/>
                      <a:pt x="22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0" name="Freeform 686"/>
              <p:cNvSpPr>
                <a:spLocks/>
              </p:cNvSpPr>
              <p:nvPr/>
            </p:nvSpPr>
            <p:spPr bwMode="auto">
              <a:xfrm>
                <a:off x="19153188" y="8999538"/>
                <a:ext cx="36513" cy="76200"/>
              </a:xfrm>
              <a:custGeom>
                <a:avLst/>
                <a:gdLst>
                  <a:gd name="T0" fmla="*/ 9 w 11"/>
                  <a:gd name="T1" fmla="*/ 14 h 23"/>
                  <a:gd name="T2" fmla="*/ 0 w 11"/>
                  <a:gd name="T3" fmla="*/ 23 h 23"/>
                  <a:gd name="T4" fmla="*/ 2 w 11"/>
                  <a:gd name="T5" fmla="*/ 23 h 23"/>
                  <a:gd name="T6" fmla="*/ 11 w 11"/>
                  <a:gd name="T7" fmla="*/ 14 h 23"/>
                  <a:gd name="T8" fmla="*/ 11 w 11"/>
                  <a:gd name="T9" fmla="*/ 0 h 23"/>
                  <a:gd name="T10" fmla="*/ 9 w 11"/>
                  <a:gd name="T11" fmla="*/ 0 h 23"/>
                  <a:gd name="T12" fmla="*/ 9 w 11"/>
                  <a:gd name="T13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3">
                    <a:moveTo>
                      <a:pt x="9" y="14"/>
                    </a:moveTo>
                    <a:cubicBezTo>
                      <a:pt x="9" y="19"/>
                      <a:pt x="5" y="23"/>
                      <a:pt x="0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7" y="23"/>
                      <a:pt x="11" y="19"/>
                      <a:pt x="11" y="1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14"/>
                    </a:lnTo>
                    <a:close/>
                  </a:path>
                </a:pathLst>
              </a:cu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1" name="Freeform 687"/>
              <p:cNvSpPr>
                <a:spLocks/>
              </p:cNvSpPr>
              <p:nvPr/>
            </p:nvSpPr>
            <p:spPr bwMode="auto">
              <a:xfrm>
                <a:off x="18703926" y="9158288"/>
                <a:ext cx="228600" cy="12700"/>
              </a:xfrm>
              <a:custGeom>
                <a:avLst/>
                <a:gdLst>
                  <a:gd name="T0" fmla="*/ 67 w 69"/>
                  <a:gd name="T1" fmla="*/ 0 h 4"/>
                  <a:gd name="T2" fmla="*/ 3 w 69"/>
                  <a:gd name="T3" fmla="*/ 0 h 4"/>
                  <a:gd name="T4" fmla="*/ 0 w 69"/>
                  <a:gd name="T5" fmla="*/ 2 h 4"/>
                  <a:gd name="T6" fmla="*/ 0 w 69"/>
                  <a:gd name="T7" fmla="*/ 2 h 4"/>
                  <a:gd name="T8" fmla="*/ 3 w 69"/>
                  <a:gd name="T9" fmla="*/ 4 h 4"/>
                  <a:gd name="T10" fmla="*/ 67 w 69"/>
                  <a:gd name="T11" fmla="*/ 4 h 4"/>
                  <a:gd name="T12" fmla="*/ 69 w 69"/>
                  <a:gd name="T13" fmla="*/ 2 h 4"/>
                  <a:gd name="T14" fmla="*/ 69 w 69"/>
                  <a:gd name="T15" fmla="*/ 2 h 4"/>
                  <a:gd name="T16" fmla="*/ 67 w 69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4">
                    <a:moveTo>
                      <a:pt x="6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3" y="4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68" y="4"/>
                      <a:pt x="69" y="3"/>
                      <a:pt x="69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8" y="0"/>
                      <a:pt x="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2" name="Freeform 688"/>
              <p:cNvSpPr>
                <a:spLocks/>
              </p:cNvSpPr>
              <p:nvPr/>
            </p:nvSpPr>
            <p:spPr bwMode="auto">
              <a:xfrm>
                <a:off x="18703926" y="9164638"/>
                <a:ext cx="228600" cy="6350"/>
              </a:xfrm>
              <a:custGeom>
                <a:avLst/>
                <a:gdLst>
                  <a:gd name="T0" fmla="*/ 0 w 69"/>
                  <a:gd name="T1" fmla="*/ 0 h 2"/>
                  <a:gd name="T2" fmla="*/ 3 w 69"/>
                  <a:gd name="T3" fmla="*/ 2 h 2"/>
                  <a:gd name="T4" fmla="*/ 67 w 69"/>
                  <a:gd name="T5" fmla="*/ 2 h 2"/>
                  <a:gd name="T6" fmla="*/ 69 w 69"/>
                  <a:gd name="T7" fmla="*/ 0 h 2"/>
                  <a:gd name="T8" fmla="*/ 69 w 69"/>
                  <a:gd name="T9" fmla="*/ 0 h 2"/>
                  <a:gd name="T10" fmla="*/ 0 w 69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2">
                    <a:moveTo>
                      <a:pt x="0" y="0"/>
                    </a:moveTo>
                    <a:cubicBezTo>
                      <a:pt x="0" y="1"/>
                      <a:pt x="1" y="2"/>
                      <a:pt x="3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2"/>
                      <a:pt x="69" y="1"/>
                      <a:pt x="69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3" name="Rectangle 689"/>
              <p:cNvSpPr>
                <a:spLocks noChangeArrowheads="1"/>
              </p:cNvSpPr>
              <p:nvPr/>
            </p:nvSpPr>
            <p:spPr bwMode="auto">
              <a:xfrm>
                <a:off x="18470563" y="8591550"/>
                <a:ext cx="693738" cy="23813"/>
              </a:xfrm>
              <a:prstGeom prst="rect">
                <a:avLst/>
              </a:prstGeom>
              <a:solidFill>
                <a:srgbClr val="33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4" name="Oval 690"/>
              <p:cNvSpPr>
                <a:spLocks noChangeArrowheads="1"/>
              </p:cNvSpPr>
              <p:nvPr/>
            </p:nvSpPr>
            <p:spPr bwMode="auto">
              <a:xfrm>
                <a:off x="19100801" y="8594725"/>
                <a:ext cx="9525" cy="14288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5" name="Oval 691"/>
              <p:cNvSpPr>
                <a:spLocks noChangeArrowheads="1"/>
              </p:cNvSpPr>
              <p:nvPr/>
            </p:nvSpPr>
            <p:spPr bwMode="auto">
              <a:xfrm>
                <a:off x="19118263" y="8594725"/>
                <a:ext cx="9525" cy="14288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6" name="Oval 692"/>
              <p:cNvSpPr>
                <a:spLocks noChangeArrowheads="1"/>
              </p:cNvSpPr>
              <p:nvPr/>
            </p:nvSpPr>
            <p:spPr bwMode="auto">
              <a:xfrm>
                <a:off x="19134138" y="8594725"/>
                <a:ext cx="9525" cy="14288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67" name="กลุ่ม 66"/>
            <p:cNvGrpSpPr/>
            <p:nvPr/>
          </p:nvGrpSpPr>
          <p:grpSpPr>
            <a:xfrm>
              <a:off x="15267161" y="1283456"/>
              <a:ext cx="7684153" cy="7291237"/>
              <a:chOff x="9002794" y="4475998"/>
              <a:chExt cx="3011487" cy="2857500"/>
            </a:xfrm>
          </p:grpSpPr>
          <p:sp>
            <p:nvSpPr>
              <p:cNvPr id="68" name="Freeform 1246"/>
              <p:cNvSpPr>
                <a:spLocks noEditPoints="1"/>
              </p:cNvSpPr>
              <p:nvPr/>
            </p:nvSpPr>
            <p:spPr bwMode="auto">
              <a:xfrm>
                <a:off x="9002794" y="7019173"/>
                <a:ext cx="820738" cy="304800"/>
              </a:xfrm>
              <a:custGeom>
                <a:avLst/>
                <a:gdLst>
                  <a:gd name="T0" fmla="*/ 0 w 517"/>
                  <a:gd name="T1" fmla="*/ 0 h 192"/>
                  <a:gd name="T2" fmla="*/ 108 w 517"/>
                  <a:gd name="T3" fmla="*/ 192 h 192"/>
                  <a:gd name="T4" fmla="*/ 517 w 517"/>
                  <a:gd name="T5" fmla="*/ 192 h 192"/>
                  <a:gd name="T6" fmla="*/ 409 w 517"/>
                  <a:gd name="T7" fmla="*/ 0 h 192"/>
                  <a:gd name="T8" fmla="*/ 409 w 517"/>
                  <a:gd name="T9" fmla="*/ 48 h 192"/>
                  <a:gd name="T10" fmla="*/ 246 w 517"/>
                  <a:gd name="T11" fmla="*/ 144 h 192"/>
                  <a:gd name="T12" fmla="*/ 0 w 517"/>
                  <a:gd name="T13" fmla="*/ 0 h 192"/>
                  <a:gd name="T14" fmla="*/ 0 w 517"/>
                  <a:gd name="T15" fmla="*/ 0 h 192"/>
                  <a:gd name="T16" fmla="*/ 0 w 517"/>
                  <a:gd name="T17" fmla="*/ 0 h 192"/>
                  <a:gd name="T18" fmla="*/ 0 w 517"/>
                  <a:gd name="T19" fmla="*/ 0 h 192"/>
                  <a:gd name="T20" fmla="*/ 0 w 517"/>
                  <a:gd name="T21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7" h="192">
                    <a:moveTo>
                      <a:pt x="0" y="0"/>
                    </a:moveTo>
                    <a:lnTo>
                      <a:pt x="108" y="192"/>
                    </a:lnTo>
                    <a:lnTo>
                      <a:pt x="517" y="192"/>
                    </a:lnTo>
                    <a:lnTo>
                      <a:pt x="409" y="0"/>
                    </a:lnTo>
                    <a:lnTo>
                      <a:pt x="409" y="48"/>
                    </a:lnTo>
                    <a:lnTo>
                      <a:pt x="246" y="144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0" name="Freeform 1248"/>
              <p:cNvSpPr>
                <a:spLocks/>
              </p:cNvSpPr>
              <p:nvPr/>
            </p:nvSpPr>
            <p:spPr bwMode="auto">
              <a:xfrm>
                <a:off x="9002794" y="5180848"/>
                <a:ext cx="649288" cy="2066925"/>
              </a:xfrm>
              <a:custGeom>
                <a:avLst/>
                <a:gdLst>
                  <a:gd name="T0" fmla="*/ 162 w 409"/>
                  <a:gd name="T1" fmla="*/ 0 h 1302"/>
                  <a:gd name="T2" fmla="*/ 0 w 409"/>
                  <a:gd name="T3" fmla="*/ 96 h 1302"/>
                  <a:gd name="T4" fmla="*/ 0 w 409"/>
                  <a:gd name="T5" fmla="*/ 1158 h 1302"/>
                  <a:gd name="T6" fmla="*/ 246 w 409"/>
                  <a:gd name="T7" fmla="*/ 1302 h 1302"/>
                  <a:gd name="T8" fmla="*/ 409 w 409"/>
                  <a:gd name="T9" fmla="*/ 1206 h 1302"/>
                  <a:gd name="T10" fmla="*/ 409 w 409"/>
                  <a:gd name="T11" fmla="*/ 144 h 1302"/>
                  <a:gd name="T12" fmla="*/ 162 w 409"/>
                  <a:gd name="T13" fmla="*/ 0 h 1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9" h="1302">
                    <a:moveTo>
                      <a:pt x="162" y="0"/>
                    </a:moveTo>
                    <a:lnTo>
                      <a:pt x="0" y="96"/>
                    </a:lnTo>
                    <a:lnTo>
                      <a:pt x="0" y="1158"/>
                    </a:lnTo>
                    <a:lnTo>
                      <a:pt x="246" y="1302"/>
                    </a:lnTo>
                    <a:lnTo>
                      <a:pt x="409" y="1206"/>
                    </a:lnTo>
                    <a:lnTo>
                      <a:pt x="409" y="144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EB6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1" name="Freeform 1249"/>
              <p:cNvSpPr>
                <a:spLocks/>
              </p:cNvSpPr>
              <p:nvPr/>
            </p:nvSpPr>
            <p:spPr bwMode="auto">
              <a:xfrm>
                <a:off x="9002794" y="5180848"/>
                <a:ext cx="649288" cy="2066925"/>
              </a:xfrm>
              <a:custGeom>
                <a:avLst/>
                <a:gdLst>
                  <a:gd name="T0" fmla="*/ 162 w 409"/>
                  <a:gd name="T1" fmla="*/ 0 h 1302"/>
                  <a:gd name="T2" fmla="*/ 0 w 409"/>
                  <a:gd name="T3" fmla="*/ 96 h 1302"/>
                  <a:gd name="T4" fmla="*/ 0 w 409"/>
                  <a:gd name="T5" fmla="*/ 1158 h 1302"/>
                  <a:gd name="T6" fmla="*/ 246 w 409"/>
                  <a:gd name="T7" fmla="*/ 1302 h 1302"/>
                  <a:gd name="T8" fmla="*/ 409 w 409"/>
                  <a:gd name="T9" fmla="*/ 1206 h 1302"/>
                  <a:gd name="T10" fmla="*/ 409 w 409"/>
                  <a:gd name="T11" fmla="*/ 144 h 1302"/>
                  <a:gd name="T12" fmla="*/ 162 w 409"/>
                  <a:gd name="T13" fmla="*/ 0 h 1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9" h="1302">
                    <a:moveTo>
                      <a:pt x="162" y="0"/>
                    </a:moveTo>
                    <a:lnTo>
                      <a:pt x="0" y="96"/>
                    </a:lnTo>
                    <a:lnTo>
                      <a:pt x="0" y="1158"/>
                    </a:lnTo>
                    <a:lnTo>
                      <a:pt x="246" y="1302"/>
                    </a:lnTo>
                    <a:lnTo>
                      <a:pt x="409" y="1206"/>
                    </a:lnTo>
                    <a:lnTo>
                      <a:pt x="409" y="144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2" name="Freeform 1250"/>
              <p:cNvSpPr>
                <a:spLocks/>
              </p:cNvSpPr>
              <p:nvPr/>
            </p:nvSpPr>
            <p:spPr bwMode="auto">
              <a:xfrm>
                <a:off x="9393319" y="5409448"/>
                <a:ext cx="258763" cy="1838325"/>
              </a:xfrm>
              <a:custGeom>
                <a:avLst/>
                <a:gdLst>
                  <a:gd name="T0" fmla="*/ 163 w 163"/>
                  <a:gd name="T1" fmla="*/ 0 h 1158"/>
                  <a:gd name="T2" fmla="*/ 0 w 163"/>
                  <a:gd name="T3" fmla="*/ 96 h 1158"/>
                  <a:gd name="T4" fmla="*/ 0 w 163"/>
                  <a:gd name="T5" fmla="*/ 1158 h 1158"/>
                  <a:gd name="T6" fmla="*/ 163 w 163"/>
                  <a:gd name="T7" fmla="*/ 1062 h 1158"/>
                  <a:gd name="T8" fmla="*/ 163 w 163"/>
                  <a:gd name="T9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158">
                    <a:moveTo>
                      <a:pt x="163" y="0"/>
                    </a:moveTo>
                    <a:lnTo>
                      <a:pt x="0" y="96"/>
                    </a:lnTo>
                    <a:lnTo>
                      <a:pt x="0" y="1158"/>
                    </a:lnTo>
                    <a:lnTo>
                      <a:pt x="163" y="1062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D65C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3" name="Freeform 1251"/>
              <p:cNvSpPr>
                <a:spLocks/>
              </p:cNvSpPr>
              <p:nvPr/>
            </p:nvSpPr>
            <p:spPr bwMode="auto">
              <a:xfrm>
                <a:off x="9393319" y="5409448"/>
                <a:ext cx="258763" cy="1838325"/>
              </a:xfrm>
              <a:custGeom>
                <a:avLst/>
                <a:gdLst>
                  <a:gd name="T0" fmla="*/ 163 w 163"/>
                  <a:gd name="T1" fmla="*/ 0 h 1158"/>
                  <a:gd name="T2" fmla="*/ 0 w 163"/>
                  <a:gd name="T3" fmla="*/ 96 h 1158"/>
                  <a:gd name="T4" fmla="*/ 0 w 163"/>
                  <a:gd name="T5" fmla="*/ 1158 h 1158"/>
                  <a:gd name="T6" fmla="*/ 163 w 163"/>
                  <a:gd name="T7" fmla="*/ 1062 h 1158"/>
                  <a:gd name="T8" fmla="*/ 163 w 163"/>
                  <a:gd name="T9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158">
                    <a:moveTo>
                      <a:pt x="163" y="0"/>
                    </a:moveTo>
                    <a:lnTo>
                      <a:pt x="0" y="96"/>
                    </a:lnTo>
                    <a:lnTo>
                      <a:pt x="0" y="1158"/>
                    </a:lnTo>
                    <a:lnTo>
                      <a:pt x="163" y="1062"/>
                    </a:lnTo>
                    <a:lnTo>
                      <a:pt x="16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4" name="Freeform 1252"/>
              <p:cNvSpPr>
                <a:spLocks/>
              </p:cNvSpPr>
              <p:nvPr/>
            </p:nvSpPr>
            <p:spPr bwMode="auto">
              <a:xfrm>
                <a:off x="9002794" y="5333248"/>
                <a:ext cx="390525" cy="1914525"/>
              </a:xfrm>
              <a:custGeom>
                <a:avLst/>
                <a:gdLst>
                  <a:gd name="T0" fmla="*/ 0 w 246"/>
                  <a:gd name="T1" fmla="*/ 0 h 1206"/>
                  <a:gd name="T2" fmla="*/ 0 w 246"/>
                  <a:gd name="T3" fmla="*/ 0 h 1206"/>
                  <a:gd name="T4" fmla="*/ 0 w 246"/>
                  <a:gd name="T5" fmla="*/ 1062 h 1206"/>
                  <a:gd name="T6" fmla="*/ 246 w 246"/>
                  <a:gd name="T7" fmla="*/ 1206 h 1206"/>
                  <a:gd name="T8" fmla="*/ 246 w 246"/>
                  <a:gd name="T9" fmla="*/ 144 h 1206"/>
                  <a:gd name="T10" fmla="*/ 0 w 246"/>
                  <a:gd name="T11" fmla="*/ 0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1206">
                    <a:moveTo>
                      <a:pt x="0" y="0"/>
                    </a:moveTo>
                    <a:lnTo>
                      <a:pt x="0" y="0"/>
                    </a:lnTo>
                    <a:lnTo>
                      <a:pt x="0" y="1062"/>
                    </a:lnTo>
                    <a:lnTo>
                      <a:pt x="246" y="1206"/>
                    </a:lnTo>
                    <a:lnTo>
                      <a:pt x="246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57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5" name="Freeform 1253"/>
              <p:cNvSpPr>
                <a:spLocks/>
              </p:cNvSpPr>
              <p:nvPr/>
            </p:nvSpPr>
            <p:spPr bwMode="auto">
              <a:xfrm>
                <a:off x="9002794" y="5333248"/>
                <a:ext cx="390525" cy="1914525"/>
              </a:xfrm>
              <a:custGeom>
                <a:avLst/>
                <a:gdLst>
                  <a:gd name="T0" fmla="*/ 0 w 246"/>
                  <a:gd name="T1" fmla="*/ 0 h 1206"/>
                  <a:gd name="T2" fmla="*/ 0 w 246"/>
                  <a:gd name="T3" fmla="*/ 0 h 1206"/>
                  <a:gd name="T4" fmla="*/ 0 w 246"/>
                  <a:gd name="T5" fmla="*/ 1062 h 1206"/>
                  <a:gd name="T6" fmla="*/ 246 w 246"/>
                  <a:gd name="T7" fmla="*/ 1206 h 1206"/>
                  <a:gd name="T8" fmla="*/ 246 w 246"/>
                  <a:gd name="T9" fmla="*/ 144 h 1206"/>
                  <a:gd name="T10" fmla="*/ 0 w 246"/>
                  <a:gd name="T11" fmla="*/ 0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1206">
                    <a:moveTo>
                      <a:pt x="0" y="0"/>
                    </a:moveTo>
                    <a:lnTo>
                      <a:pt x="0" y="0"/>
                    </a:lnTo>
                    <a:lnTo>
                      <a:pt x="0" y="1062"/>
                    </a:lnTo>
                    <a:lnTo>
                      <a:pt x="246" y="1206"/>
                    </a:lnTo>
                    <a:lnTo>
                      <a:pt x="246" y="1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6" name="Freeform 1254"/>
              <p:cNvSpPr>
                <a:spLocks noEditPoints="1"/>
              </p:cNvSpPr>
              <p:nvPr/>
            </p:nvSpPr>
            <p:spPr bwMode="auto">
              <a:xfrm>
                <a:off x="9728281" y="7009648"/>
                <a:ext cx="819150" cy="314325"/>
              </a:xfrm>
              <a:custGeom>
                <a:avLst/>
                <a:gdLst>
                  <a:gd name="T0" fmla="*/ 0 w 516"/>
                  <a:gd name="T1" fmla="*/ 6 h 198"/>
                  <a:gd name="T2" fmla="*/ 114 w 516"/>
                  <a:gd name="T3" fmla="*/ 198 h 198"/>
                  <a:gd name="T4" fmla="*/ 516 w 516"/>
                  <a:gd name="T5" fmla="*/ 198 h 198"/>
                  <a:gd name="T6" fmla="*/ 408 w 516"/>
                  <a:gd name="T7" fmla="*/ 6 h 198"/>
                  <a:gd name="T8" fmla="*/ 408 w 516"/>
                  <a:gd name="T9" fmla="*/ 54 h 198"/>
                  <a:gd name="T10" fmla="*/ 252 w 516"/>
                  <a:gd name="T11" fmla="*/ 144 h 198"/>
                  <a:gd name="T12" fmla="*/ 0 w 516"/>
                  <a:gd name="T13" fmla="*/ 6 h 198"/>
                  <a:gd name="T14" fmla="*/ 0 w 516"/>
                  <a:gd name="T15" fmla="*/ 0 h 198"/>
                  <a:gd name="T16" fmla="*/ 0 w 516"/>
                  <a:gd name="T17" fmla="*/ 0 h 198"/>
                  <a:gd name="T18" fmla="*/ 0 w 516"/>
                  <a:gd name="T19" fmla="*/ 0 h 198"/>
                  <a:gd name="T20" fmla="*/ 0 w 516"/>
                  <a:gd name="T2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6" h="198">
                    <a:moveTo>
                      <a:pt x="0" y="6"/>
                    </a:moveTo>
                    <a:lnTo>
                      <a:pt x="114" y="198"/>
                    </a:lnTo>
                    <a:lnTo>
                      <a:pt x="516" y="198"/>
                    </a:lnTo>
                    <a:lnTo>
                      <a:pt x="408" y="6"/>
                    </a:lnTo>
                    <a:lnTo>
                      <a:pt x="408" y="54"/>
                    </a:lnTo>
                    <a:lnTo>
                      <a:pt x="252" y="144"/>
                    </a:lnTo>
                    <a:lnTo>
                      <a:pt x="0" y="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8" name="Freeform 1256"/>
              <p:cNvSpPr>
                <a:spLocks/>
              </p:cNvSpPr>
              <p:nvPr/>
            </p:nvSpPr>
            <p:spPr bwMode="auto">
              <a:xfrm>
                <a:off x="9718756" y="4475998"/>
                <a:ext cx="657225" cy="2762250"/>
              </a:xfrm>
              <a:custGeom>
                <a:avLst/>
                <a:gdLst>
                  <a:gd name="T0" fmla="*/ 162 w 414"/>
                  <a:gd name="T1" fmla="*/ 0 h 1740"/>
                  <a:gd name="T2" fmla="*/ 0 w 414"/>
                  <a:gd name="T3" fmla="*/ 90 h 1740"/>
                  <a:gd name="T4" fmla="*/ 6 w 414"/>
                  <a:gd name="T5" fmla="*/ 1596 h 1740"/>
                  <a:gd name="T6" fmla="*/ 258 w 414"/>
                  <a:gd name="T7" fmla="*/ 1740 h 1740"/>
                  <a:gd name="T8" fmla="*/ 414 w 414"/>
                  <a:gd name="T9" fmla="*/ 1650 h 1740"/>
                  <a:gd name="T10" fmla="*/ 408 w 414"/>
                  <a:gd name="T11" fmla="*/ 144 h 1740"/>
                  <a:gd name="T12" fmla="*/ 162 w 414"/>
                  <a:gd name="T13" fmla="*/ 0 h 1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740">
                    <a:moveTo>
                      <a:pt x="162" y="0"/>
                    </a:moveTo>
                    <a:lnTo>
                      <a:pt x="0" y="90"/>
                    </a:lnTo>
                    <a:lnTo>
                      <a:pt x="6" y="1596"/>
                    </a:lnTo>
                    <a:lnTo>
                      <a:pt x="258" y="1740"/>
                    </a:lnTo>
                    <a:lnTo>
                      <a:pt x="414" y="1650"/>
                    </a:lnTo>
                    <a:lnTo>
                      <a:pt x="408" y="144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FDB7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9" name="Freeform 1257"/>
              <p:cNvSpPr>
                <a:spLocks/>
              </p:cNvSpPr>
              <p:nvPr/>
            </p:nvSpPr>
            <p:spPr bwMode="auto">
              <a:xfrm>
                <a:off x="9718756" y="4475998"/>
                <a:ext cx="657225" cy="2762250"/>
              </a:xfrm>
              <a:custGeom>
                <a:avLst/>
                <a:gdLst>
                  <a:gd name="T0" fmla="*/ 162 w 414"/>
                  <a:gd name="T1" fmla="*/ 0 h 1740"/>
                  <a:gd name="T2" fmla="*/ 0 w 414"/>
                  <a:gd name="T3" fmla="*/ 90 h 1740"/>
                  <a:gd name="T4" fmla="*/ 6 w 414"/>
                  <a:gd name="T5" fmla="*/ 1596 h 1740"/>
                  <a:gd name="T6" fmla="*/ 258 w 414"/>
                  <a:gd name="T7" fmla="*/ 1740 h 1740"/>
                  <a:gd name="T8" fmla="*/ 414 w 414"/>
                  <a:gd name="T9" fmla="*/ 1650 h 1740"/>
                  <a:gd name="T10" fmla="*/ 408 w 414"/>
                  <a:gd name="T11" fmla="*/ 144 h 1740"/>
                  <a:gd name="T12" fmla="*/ 162 w 414"/>
                  <a:gd name="T13" fmla="*/ 0 h 1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740">
                    <a:moveTo>
                      <a:pt x="162" y="0"/>
                    </a:moveTo>
                    <a:lnTo>
                      <a:pt x="0" y="90"/>
                    </a:lnTo>
                    <a:lnTo>
                      <a:pt x="6" y="1596"/>
                    </a:lnTo>
                    <a:lnTo>
                      <a:pt x="258" y="1740"/>
                    </a:lnTo>
                    <a:lnTo>
                      <a:pt x="414" y="1650"/>
                    </a:lnTo>
                    <a:lnTo>
                      <a:pt x="408" y="144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0" name="Freeform 1258"/>
              <p:cNvSpPr>
                <a:spLocks/>
              </p:cNvSpPr>
              <p:nvPr/>
            </p:nvSpPr>
            <p:spPr bwMode="auto">
              <a:xfrm>
                <a:off x="10118806" y="4704598"/>
                <a:ext cx="257175" cy="2533650"/>
              </a:xfrm>
              <a:custGeom>
                <a:avLst/>
                <a:gdLst>
                  <a:gd name="T0" fmla="*/ 156 w 162"/>
                  <a:gd name="T1" fmla="*/ 0 h 1596"/>
                  <a:gd name="T2" fmla="*/ 0 w 162"/>
                  <a:gd name="T3" fmla="*/ 90 h 1596"/>
                  <a:gd name="T4" fmla="*/ 6 w 162"/>
                  <a:gd name="T5" fmla="*/ 1596 h 1596"/>
                  <a:gd name="T6" fmla="*/ 162 w 162"/>
                  <a:gd name="T7" fmla="*/ 1506 h 1596"/>
                  <a:gd name="T8" fmla="*/ 162 w 162"/>
                  <a:gd name="T9" fmla="*/ 1458 h 1596"/>
                  <a:gd name="T10" fmla="*/ 162 w 162"/>
                  <a:gd name="T11" fmla="*/ 1296 h 1596"/>
                  <a:gd name="T12" fmla="*/ 162 w 162"/>
                  <a:gd name="T13" fmla="*/ 1260 h 1596"/>
                  <a:gd name="T14" fmla="*/ 156 w 162"/>
                  <a:gd name="T15" fmla="*/ 0 h 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596">
                    <a:moveTo>
                      <a:pt x="156" y="0"/>
                    </a:moveTo>
                    <a:lnTo>
                      <a:pt x="0" y="90"/>
                    </a:lnTo>
                    <a:lnTo>
                      <a:pt x="6" y="1596"/>
                    </a:lnTo>
                    <a:lnTo>
                      <a:pt x="162" y="1506"/>
                    </a:lnTo>
                    <a:lnTo>
                      <a:pt x="162" y="1458"/>
                    </a:lnTo>
                    <a:lnTo>
                      <a:pt x="162" y="1296"/>
                    </a:lnTo>
                    <a:lnTo>
                      <a:pt x="162" y="126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E3A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1" name="Freeform 1259"/>
              <p:cNvSpPr>
                <a:spLocks/>
              </p:cNvSpPr>
              <p:nvPr/>
            </p:nvSpPr>
            <p:spPr bwMode="auto">
              <a:xfrm>
                <a:off x="10118806" y="4704598"/>
                <a:ext cx="257175" cy="2533650"/>
              </a:xfrm>
              <a:custGeom>
                <a:avLst/>
                <a:gdLst>
                  <a:gd name="T0" fmla="*/ 156 w 162"/>
                  <a:gd name="T1" fmla="*/ 0 h 1596"/>
                  <a:gd name="T2" fmla="*/ 0 w 162"/>
                  <a:gd name="T3" fmla="*/ 90 h 1596"/>
                  <a:gd name="T4" fmla="*/ 6 w 162"/>
                  <a:gd name="T5" fmla="*/ 1596 h 1596"/>
                  <a:gd name="T6" fmla="*/ 162 w 162"/>
                  <a:gd name="T7" fmla="*/ 1506 h 1596"/>
                  <a:gd name="T8" fmla="*/ 162 w 162"/>
                  <a:gd name="T9" fmla="*/ 1458 h 1596"/>
                  <a:gd name="T10" fmla="*/ 162 w 162"/>
                  <a:gd name="T11" fmla="*/ 1296 h 1596"/>
                  <a:gd name="T12" fmla="*/ 162 w 162"/>
                  <a:gd name="T13" fmla="*/ 1260 h 1596"/>
                  <a:gd name="T14" fmla="*/ 156 w 162"/>
                  <a:gd name="T15" fmla="*/ 0 h 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596">
                    <a:moveTo>
                      <a:pt x="156" y="0"/>
                    </a:moveTo>
                    <a:lnTo>
                      <a:pt x="0" y="90"/>
                    </a:lnTo>
                    <a:lnTo>
                      <a:pt x="6" y="1596"/>
                    </a:lnTo>
                    <a:lnTo>
                      <a:pt x="162" y="1506"/>
                    </a:lnTo>
                    <a:lnTo>
                      <a:pt x="162" y="1458"/>
                    </a:lnTo>
                    <a:lnTo>
                      <a:pt x="162" y="1296"/>
                    </a:lnTo>
                    <a:lnTo>
                      <a:pt x="162" y="1260"/>
                    </a:lnTo>
                    <a:lnTo>
                      <a:pt x="1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2" name="Freeform 1260"/>
              <p:cNvSpPr>
                <a:spLocks/>
              </p:cNvSpPr>
              <p:nvPr/>
            </p:nvSpPr>
            <p:spPr bwMode="auto">
              <a:xfrm>
                <a:off x="9718756" y="4618873"/>
                <a:ext cx="409575" cy="2619375"/>
              </a:xfrm>
              <a:custGeom>
                <a:avLst/>
                <a:gdLst>
                  <a:gd name="T0" fmla="*/ 0 w 258"/>
                  <a:gd name="T1" fmla="*/ 0 h 1650"/>
                  <a:gd name="T2" fmla="*/ 0 w 258"/>
                  <a:gd name="T3" fmla="*/ 0 h 1650"/>
                  <a:gd name="T4" fmla="*/ 6 w 258"/>
                  <a:gd name="T5" fmla="*/ 1506 h 1650"/>
                  <a:gd name="T6" fmla="*/ 258 w 258"/>
                  <a:gd name="T7" fmla="*/ 1650 h 1650"/>
                  <a:gd name="T8" fmla="*/ 252 w 258"/>
                  <a:gd name="T9" fmla="*/ 144 h 1650"/>
                  <a:gd name="T10" fmla="*/ 0 w 258"/>
                  <a:gd name="T11" fmla="*/ 0 h 1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1650">
                    <a:moveTo>
                      <a:pt x="0" y="0"/>
                    </a:moveTo>
                    <a:lnTo>
                      <a:pt x="0" y="0"/>
                    </a:lnTo>
                    <a:lnTo>
                      <a:pt x="6" y="1506"/>
                    </a:lnTo>
                    <a:lnTo>
                      <a:pt x="258" y="1650"/>
                    </a:lnTo>
                    <a:lnTo>
                      <a:pt x="252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95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3" name="Freeform 1261"/>
              <p:cNvSpPr>
                <a:spLocks/>
              </p:cNvSpPr>
              <p:nvPr/>
            </p:nvSpPr>
            <p:spPr bwMode="auto">
              <a:xfrm>
                <a:off x="9718756" y="4618873"/>
                <a:ext cx="409575" cy="2619375"/>
              </a:xfrm>
              <a:custGeom>
                <a:avLst/>
                <a:gdLst>
                  <a:gd name="T0" fmla="*/ 0 w 258"/>
                  <a:gd name="T1" fmla="*/ 0 h 1650"/>
                  <a:gd name="T2" fmla="*/ 0 w 258"/>
                  <a:gd name="T3" fmla="*/ 0 h 1650"/>
                  <a:gd name="T4" fmla="*/ 6 w 258"/>
                  <a:gd name="T5" fmla="*/ 1506 h 1650"/>
                  <a:gd name="T6" fmla="*/ 258 w 258"/>
                  <a:gd name="T7" fmla="*/ 1650 h 1650"/>
                  <a:gd name="T8" fmla="*/ 252 w 258"/>
                  <a:gd name="T9" fmla="*/ 144 h 1650"/>
                  <a:gd name="T10" fmla="*/ 0 w 258"/>
                  <a:gd name="T11" fmla="*/ 0 h 1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1650">
                    <a:moveTo>
                      <a:pt x="0" y="0"/>
                    </a:moveTo>
                    <a:lnTo>
                      <a:pt x="0" y="0"/>
                    </a:lnTo>
                    <a:lnTo>
                      <a:pt x="6" y="1506"/>
                    </a:lnTo>
                    <a:lnTo>
                      <a:pt x="258" y="1650"/>
                    </a:lnTo>
                    <a:lnTo>
                      <a:pt x="252" y="1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4" name="Rectangle 1262"/>
              <p:cNvSpPr>
                <a:spLocks noChangeArrowheads="1"/>
              </p:cNvSpPr>
              <p:nvPr/>
            </p:nvSpPr>
            <p:spPr bwMode="auto">
              <a:xfrm>
                <a:off x="10461706" y="7019173"/>
                <a:ext cx="1588" cy="1588"/>
              </a:xfrm>
              <a:prstGeom prst="rect">
                <a:avLst/>
              </a:prstGeom>
              <a:solidFill>
                <a:srgbClr val="3849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5" name="Freeform 1263"/>
              <p:cNvSpPr>
                <a:spLocks/>
              </p:cNvSpPr>
              <p:nvPr/>
            </p:nvSpPr>
            <p:spPr bwMode="auto">
              <a:xfrm>
                <a:off x="10461706" y="70191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6" name="Freeform 1264"/>
              <p:cNvSpPr>
                <a:spLocks/>
              </p:cNvSpPr>
              <p:nvPr/>
            </p:nvSpPr>
            <p:spPr bwMode="auto">
              <a:xfrm>
                <a:off x="10661731" y="7323973"/>
                <a:ext cx="619125" cy="9525"/>
              </a:xfrm>
              <a:custGeom>
                <a:avLst/>
                <a:gdLst>
                  <a:gd name="T0" fmla="*/ 390 w 390"/>
                  <a:gd name="T1" fmla="*/ 0 h 6"/>
                  <a:gd name="T2" fmla="*/ 0 w 390"/>
                  <a:gd name="T3" fmla="*/ 6 h 6"/>
                  <a:gd name="T4" fmla="*/ 390 w 390"/>
                  <a:gd name="T5" fmla="*/ 6 h 6"/>
                  <a:gd name="T6" fmla="*/ 390 w 39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0" h="6">
                    <a:moveTo>
                      <a:pt x="390" y="0"/>
                    </a:moveTo>
                    <a:lnTo>
                      <a:pt x="0" y="6"/>
                    </a:lnTo>
                    <a:lnTo>
                      <a:pt x="390" y="6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rgbClr val="B6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7" name="Freeform 1265"/>
              <p:cNvSpPr>
                <a:spLocks/>
              </p:cNvSpPr>
              <p:nvPr/>
            </p:nvSpPr>
            <p:spPr bwMode="auto">
              <a:xfrm>
                <a:off x="10661731" y="7323973"/>
                <a:ext cx="619125" cy="9525"/>
              </a:xfrm>
              <a:custGeom>
                <a:avLst/>
                <a:gdLst>
                  <a:gd name="T0" fmla="*/ 390 w 390"/>
                  <a:gd name="T1" fmla="*/ 0 h 6"/>
                  <a:gd name="T2" fmla="*/ 0 w 390"/>
                  <a:gd name="T3" fmla="*/ 6 h 6"/>
                  <a:gd name="T4" fmla="*/ 390 w 390"/>
                  <a:gd name="T5" fmla="*/ 6 h 6"/>
                  <a:gd name="T6" fmla="*/ 390 w 39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0" h="6">
                    <a:moveTo>
                      <a:pt x="390" y="0"/>
                    </a:moveTo>
                    <a:lnTo>
                      <a:pt x="0" y="6"/>
                    </a:lnTo>
                    <a:lnTo>
                      <a:pt x="390" y="6"/>
                    </a:lnTo>
                    <a:lnTo>
                      <a:pt x="3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8" name="Freeform 1266"/>
              <p:cNvSpPr>
                <a:spLocks/>
              </p:cNvSpPr>
              <p:nvPr/>
            </p:nvSpPr>
            <p:spPr bwMode="auto">
              <a:xfrm>
                <a:off x="10461706" y="7019173"/>
                <a:ext cx="819150" cy="314325"/>
              </a:xfrm>
              <a:custGeom>
                <a:avLst/>
                <a:gdLst>
                  <a:gd name="T0" fmla="*/ 0 w 516"/>
                  <a:gd name="T1" fmla="*/ 0 h 198"/>
                  <a:gd name="T2" fmla="*/ 114 w 516"/>
                  <a:gd name="T3" fmla="*/ 198 h 198"/>
                  <a:gd name="T4" fmla="*/ 126 w 516"/>
                  <a:gd name="T5" fmla="*/ 198 h 198"/>
                  <a:gd name="T6" fmla="*/ 516 w 516"/>
                  <a:gd name="T7" fmla="*/ 192 h 198"/>
                  <a:gd name="T8" fmla="*/ 408 w 516"/>
                  <a:gd name="T9" fmla="*/ 6 h 198"/>
                  <a:gd name="T10" fmla="*/ 408 w 516"/>
                  <a:gd name="T11" fmla="*/ 54 h 198"/>
                  <a:gd name="T12" fmla="*/ 252 w 516"/>
                  <a:gd name="T13" fmla="*/ 144 h 198"/>
                  <a:gd name="T14" fmla="*/ 0 w 516"/>
                  <a:gd name="T15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6" h="198">
                    <a:moveTo>
                      <a:pt x="0" y="0"/>
                    </a:moveTo>
                    <a:lnTo>
                      <a:pt x="114" y="198"/>
                    </a:lnTo>
                    <a:lnTo>
                      <a:pt x="126" y="198"/>
                    </a:lnTo>
                    <a:lnTo>
                      <a:pt x="516" y="192"/>
                    </a:lnTo>
                    <a:lnTo>
                      <a:pt x="408" y="6"/>
                    </a:lnTo>
                    <a:lnTo>
                      <a:pt x="408" y="54"/>
                    </a:lnTo>
                    <a:lnTo>
                      <a:pt x="252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9" name="Freeform 1267"/>
              <p:cNvSpPr>
                <a:spLocks/>
              </p:cNvSpPr>
              <p:nvPr/>
            </p:nvSpPr>
            <p:spPr bwMode="auto">
              <a:xfrm>
                <a:off x="10461706" y="7019173"/>
                <a:ext cx="819150" cy="314325"/>
              </a:xfrm>
              <a:custGeom>
                <a:avLst/>
                <a:gdLst>
                  <a:gd name="T0" fmla="*/ 0 w 516"/>
                  <a:gd name="T1" fmla="*/ 0 h 198"/>
                  <a:gd name="T2" fmla="*/ 114 w 516"/>
                  <a:gd name="T3" fmla="*/ 198 h 198"/>
                  <a:gd name="T4" fmla="*/ 126 w 516"/>
                  <a:gd name="T5" fmla="*/ 198 h 198"/>
                  <a:gd name="T6" fmla="*/ 516 w 516"/>
                  <a:gd name="T7" fmla="*/ 192 h 198"/>
                  <a:gd name="T8" fmla="*/ 408 w 516"/>
                  <a:gd name="T9" fmla="*/ 6 h 198"/>
                  <a:gd name="T10" fmla="*/ 408 w 516"/>
                  <a:gd name="T11" fmla="*/ 54 h 198"/>
                  <a:gd name="T12" fmla="*/ 252 w 516"/>
                  <a:gd name="T13" fmla="*/ 144 h 198"/>
                  <a:gd name="T14" fmla="*/ 0 w 516"/>
                  <a:gd name="T15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6" h="198">
                    <a:moveTo>
                      <a:pt x="0" y="0"/>
                    </a:moveTo>
                    <a:lnTo>
                      <a:pt x="114" y="198"/>
                    </a:lnTo>
                    <a:lnTo>
                      <a:pt x="126" y="198"/>
                    </a:lnTo>
                    <a:lnTo>
                      <a:pt x="516" y="192"/>
                    </a:lnTo>
                    <a:lnTo>
                      <a:pt x="408" y="6"/>
                    </a:lnTo>
                    <a:lnTo>
                      <a:pt x="408" y="54"/>
                    </a:lnTo>
                    <a:lnTo>
                      <a:pt x="252" y="1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0" name="Freeform 1268"/>
              <p:cNvSpPr>
                <a:spLocks/>
              </p:cNvSpPr>
              <p:nvPr/>
            </p:nvSpPr>
            <p:spPr bwMode="auto">
              <a:xfrm>
                <a:off x="10452181" y="5409448"/>
                <a:ext cx="657225" cy="1838325"/>
              </a:xfrm>
              <a:custGeom>
                <a:avLst/>
                <a:gdLst>
                  <a:gd name="T0" fmla="*/ 162 w 414"/>
                  <a:gd name="T1" fmla="*/ 0 h 1158"/>
                  <a:gd name="T2" fmla="*/ 0 w 414"/>
                  <a:gd name="T3" fmla="*/ 96 h 1158"/>
                  <a:gd name="T4" fmla="*/ 6 w 414"/>
                  <a:gd name="T5" fmla="*/ 1014 h 1158"/>
                  <a:gd name="T6" fmla="*/ 258 w 414"/>
                  <a:gd name="T7" fmla="*/ 1158 h 1158"/>
                  <a:gd name="T8" fmla="*/ 414 w 414"/>
                  <a:gd name="T9" fmla="*/ 1068 h 1158"/>
                  <a:gd name="T10" fmla="*/ 414 w 414"/>
                  <a:gd name="T11" fmla="*/ 144 h 1158"/>
                  <a:gd name="T12" fmla="*/ 162 w 414"/>
                  <a:gd name="T13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158">
                    <a:moveTo>
                      <a:pt x="162" y="0"/>
                    </a:moveTo>
                    <a:lnTo>
                      <a:pt x="0" y="96"/>
                    </a:lnTo>
                    <a:lnTo>
                      <a:pt x="6" y="1014"/>
                    </a:lnTo>
                    <a:lnTo>
                      <a:pt x="258" y="1158"/>
                    </a:lnTo>
                    <a:lnTo>
                      <a:pt x="414" y="1068"/>
                    </a:lnTo>
                    <a:lnTo>
                      <a:pt x="414" y="144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48B0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1" name="Freeform 1269"/>
              <p:cNvSpPr>
                <a:spLocks/>
              </p:cNvSpPr>
              <p:nvPr/>
            </p:nvSpPr>
            <p:spPr bwMode="auto">
              <a:xfrm>
                <a:off x="10452181" y="5409448"/>
                <a:ext cx="657225" cy="1838325"/>
              </a:xfrm>
              <a:custGeom>
                <a:avLst/>
                <a:gdLst>
                  <a:gd name="T0" fmla="*/ 162 w 414"/>
                  <a:gd name="T1" fmla="*/ 0 h 1158"/>
                  <a:gd name="T2" fmla="*/ 0 w 414"/>
                  <a:gd name="T3" fmla="*/ 96 h 1158"/>
                  <a:gd name="T4" fmla="*/ 6 w 414"/>
                  <a:gd name="T5" fmla="*/ 1014 h 1158"/>
                  <a:gd name="T6" fmla="*/ 258 w 414"/>
                  <a:gd name="T7" fmla="*/ 1158 h 1158"/>
                  <a:gd name="T8" fmla="*/ 414 w 414"/>
                  <a:gd name="T9" fmla="*/ 1068 h 1158"/>
                  <a:gd name="T10" fmla="*/ 414 w 414"/>
                  <a:gd name="T11" fmla="*/ 144 h 1158"/>
                  <a:gd name="T12" fmla="*/ 162 w 414"/>
                  <a:gd name="T13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158">
                    <a:moveTo>
                      <a:pt x="162" y="0"/>
                    </a:moveTo>
                    <a:lnTo>
                      <a:pt x="0" y="96"/>
                    </a:lnTo>
                    <a:lnTo>
                      <a:pt x="6" y="1014"/>
                    </a:lnTo>
                    <a:lnTo>
                      <a:pt x="258" y="1158"/>
                    </a:lnTo>
                    <a:lnTo>
                      <a:pt x="414" y="1068"/>
                    </a:lnTo>
                    <a:lnTo>
                      <a:pt x="414" y="144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2" name="Freeform 1270"/>
              <p:cNvSpPr>
                <a:spLocks/>
              </p:cNvSpPr>
              <p:nvPr/>
            </p:nvSpPr>
            <p:spPr bwMode="auto">
              <a:xfrm>
                <a:off x="10852231" y="5638048"/>
                <a:ext cx="257175" cy="1609725"/>
              </a:xfrm>
              <a:custGeom>
                <a:avLst/>
                <a:gdLst>
                  <a:gd name="T0" fmla="*/ 162 w 162"/>
                  <a:gd name="T1" fmla="*/ 0 h 1014"/>
                  <a:gd name="T2" fmla="*/ 0 w 162"/>
                  <a:gd name="T3" fmla="*/ 90 h 1014"/>
                  <a:gd name="T4" fmla="*/ 6 w 162"/>
                  <a:gd name="T5" fmla="*/ 1014 h 1014"/>
                  <a:gd name="T6" fmla="*/ 162 w 162"/>
                  <a:gd name="T7" fmla="*/ 924 h 1014"/>
                  <a:gd name="T8" fmla="*/ 162 w 162"/>
                  <a:gd name="T9" fmla="*/ 876 h 1014"/>
                  <a:gd name="T10" fmla="*/ 162 w 162"/>
                  <a:gd name="T11" fmla="*/ 702 h 1014"/>
                  <a:gd name="T12" fmla="*/ 162 w 162"/>
                  <a:gd name="T13" fmla="*/ 672 h 1014"/>
                  <a:gd name="T14" fmla="*/ 162 w 162"/>
                  <a:gd name="T15" fmla="*/ 0 h 1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014">
                    <a:moveTo>
                      <a:pt x="162" y="0"/>
                    </a:moveTo>
                    <a:lnTo>
                      <a:pt x="0" y="90"/>
                    </a:lnTo>
                    <a:lnTo>
                      <a:pt x="6" y="1014"/>
                    </a:lnTo>
                    <a:lnTo>
                      <a:pt x="162" y="924"/>
                    </a:lnTo>
                    <a:lnTo>
                      <a:pt x="162" y="876"/>
                    </a:lnTo>
                    <a:lnTo>
                      <a:pt x="162" y="702"/>
                    </a:lnTo>
                    <a:lnTo>
                      <a:pt x="162" y="672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4BA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3" name="Freeform 1271"/>
              <p:cNvSpPr>
                <a:spLocks/>
              </p:cNvSpPr>
              <p:nvPr/>
            </p:nvSpPr>
            <p:spPr bwMode="auto">
              <a:xfrm>
                <a:off x="10852231" y="5638048"/>
                <a:ext cx="257175" cy="1609725"/>
              </a:xfrm>
              <a:custGeom>
                <a:avLst/>
                <a:gdLst>
                  <a:gd name="T0" fmla="*/ 162 w 162"/>
                  <a:gd name="T1" fmla="*/ 0 h 1014"/>
                  <a:gd name="T2" fmla="*/ 0 w 162"/>
                  <a:gd name="T3" fmla="*/ 90 h 1014"/>
                  <a:gd name="T4" fmla="*/ 6 w 162"/>
                  <a:gd name="T5" fmla="*/ 1014 h 1014"/>
                  <a:gd name="T6" fmla="*/ 162 w 162"/>
                  <a:gd name="T7" fmla="*/ 924 h 1014"/>
                  <a:gd name="T8" fmla="*/ 162 w 162"/>
                  <a:gd name="T9" fmla="*/ 876 h 1014"/>
                  <a:gd name="T10" fmla="*/ 162 w 162"/>
                  <a:gd name="T11" fmla="*/ 702 h 1014"/>
                  <a:gd name="T12" fmla="*/ 162 w 162"/>
                  <a:gd name="T13" fmla="*/ 672 h 1014"/>
                  <a:gd name="T14" fmla="*/ 162 w 162"/>
                  <a:gd name="T15" fmla="*/ 0 h 1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014">
                    <a:moveTo>
                      <a:pt x="162" y="0"/>
                    </a:moveTo>
                    <a:lnTo>
                      <a:pt x="0" y="90"/>
                    </a:lnTo>
                    <a:lnTo>
                      <a:pt x="6" y="1014"/>
                    </a:lnTo>
                    <a:lnTo>
                      <a:pt x="162" y="924"/>
                    </a:lnTo>
                    <a:lnTo>
                      <a:pt x="162" y="876"/>
                    </a:lnTo>
                    <a:lnTo>
                      <a:pt x="162" y="702"/>
                    </a:lnTo>
                    <a:lnTo>
                      <a:pt x="162" y="672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4" name="Freeform 1272"/>
              <p:cNvSpPr>
                <a:spLocks/>
              </p:cNvSpPr>
              <p:nvPr/>
            </p:nvSpPr>
            <p:spPr bwMode="auto">
              <a:xfrm>
                <a:off x="10452181" y="5561848"/>
                <a:ext cx="409575" cy="1685925"/>
              </a:xfrm>
              <a:custGeom>
                <a:avLst/>
                <a:gdLst>
                  <a:gd name="T0" fmla="*/ 0 w 258"/>
                  <a:gd name="T1" fmla="*/ 0 h 1062"/>
                  <a:gd name="T2" fmla="*/ 0 w 258"/>
                  <a:gd name="T3" fmla="*/ 0 h 1062"/>
                  <a:gd name="T4" fmla="*/ 6 w 258"/>
                  <a:gd name="T5" fmla="*/ 918 h 1062"/>
                  <a:gd name="T6" fmla="*/ 258 w 258"/>
                  <a:gd name="T7" fmla="*/ 1062 h 1062"/>
                  <a:gd name="T8" fmla="*/ 252 w 258"/>
                  <a:gd name="T9" fmla="*/ 138 h 1062"/>
                  <a:gd name="T10" fmla="*/ 0 w 258"/>
                  <a:gd name="T11" fmla="*/ 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1062">
                    <a:moveTo>
                      <a:pt x="0" y="0"/>
                    </a:moveTo>
                    <a:lnTo>
                      <a:pt x="0" y="0"/>
                    </a:lnTo>
                    <a:lnTo>
                      <a:pt x="6" y="918"/>
                    </a:lnTo>
                    <a:lnTo>
                      <a:pt x="258" y="1062"/>
                    </a:lnTo>
                    <a:lnTo>
                      <a:pt x="252" y="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93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5" name="Freeform 1273"/>
              <p:cNvSpPr>
                <a:spLocks/>
              </p:cNvSpPr>
              <p:nvPr/>
            </p:nvSpPr>
            <p:spPr bwMode="auto">
              <a:xfrm>
                <a:off x="10452181" y="5561848"/>
                <a:ext cx="409575" cy="1685925"/>
              </a:xfrm>
              <a:custGeom>
                <a:avLst/>
                <a:gdLst>
                  <a:gd name="T0" fmla="*/ 0 w 258"/>
                  <a:gd name="T1" fmla="*/ 0 h 1062"/>
                  <a:gd name="T2" fmla="*/ 0 w 258"/>
                  <a:gd name="T3" fmla="*/ 0 h 1062"/>
                  <a:gd name="T4" fmla="*/ 6 w 258"/>
                  <a:gd name="T5" fmla="*/ 918 h 1062"/>
                  <a:gd name="T6" fmla="*/ 258 w 258"/>
                  <a:gd name="T7" fmla="*/ 1062 h 1062"/>
                  <a:gd name="T8" fmla="*/ 252 w 258"/>
                  <a:gd name="T9" fmla="*/ 138 h 1062"/>
                  <a:gd name="T10" fmla="*/ 0 w 258"/>
                  <a:gd name="T11" fmla="*/ 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1062">
                    <a:moveTo>
                      <a:pt x="0" y="0"/>
                    </a:moveTo>
                    <a:lnTo>
                      <a:pt x="0" y="0"/>
                    </a:lnTo>
                    <a:lnTo>
                      <a:pt x="6" y="918"/>
                    </a:lnTo>
                    <a:lnTo>
                      <a:pt x="258" y="1062"/>
                    </a:lnTo>
                    <a:lnTo>
                      <a:pt x="252" y="1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6" name="Freeform 1274"/>
              <p:cNvSpPr>
                <a:spLocks noEditPoints="1"/>
              </p:cNvSpPr>
              <p:nvPr/>
            </p:nvSpPr>
            <p:spPr bwMode="auto">
              <a:xfrm>
                <a:off x="11185606" y="7009648"/>
                <a:ext cx="828675" cy="314325"/>
              </a:xfrm>
              <a:custGeom>
                <a:avLst/>
                <a:gdLst>
                  <a:gd name="T0" fmla="*/ 6 w 522"/>
                  <a:gd name="T1" fmla="*/ 6 h 198"/>
                  <a:gd name="T2" fmla="*/ 114 w 522"/>
                  <a:gd name="T3" fmla="*/ 198 h 198"/>
                  <a:gd name="T4" fmla="*/ 522 w 522"/>
                  <a:gd name="T5" fmla="*/ 198 h 198"/>
                  <a:gd name="T6" fmla="*/ 414 w 522"/>
                  <a:gd name="T7" fmla="*/ 6 h 198"/>
                  <a:gd name="T8" fmla="*/ 414 w 522"/>
                  <a:gd name="T9" fmla="*/ 54 h 198"/>
                  <a:gd name="T10" fmla="*/ 252 w 522"/>
                  <a:gd name="T11" fmla="*/ 150 h 198"/>
                  <a:gd name="T12" fmla="*/ 6 w 522"/>
                  <a:gd name="T13" fmla="*/ 6 h 198"/>
                  <a:gd name="T14" fmla="*/ 6 w 522"/>
                  <a:gd name="T15" fmla="*/ 0 h 198"/>
                  <a:gd name="T16" fmla="*/ 0 w 522"/>
                  <a:gd name="T17" fmla="*/ 0 h 198"/>
                  <a:gd name="T18" fmla="*/ 6 w 522"/>
                  <a:gd name="T19" fmla="*/ 6 h 198"/>
                  <a:gd name="T20" fmla="*/ 6 w 522"/>
                  <a:gd name="T2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2" h="198">
                    <a:moveTo>
                      <a:pt x="6" y="6"/>
                    </a:moveTo>
                    <a:lnTo>
                      <a:pt x="114" y="198"/>
                    </a:lnTo>
                    <a:lnTo>
                      <a:pt x="522" y="198"/>
                    </a:lnTo>
                    <a:lnTo>
                      <a:pt x="414" y="6"/>
                    </a:lnTo>
                    <a:lnTo>
                      <a:pt x="414" y="54"/>
                    </a:lnTo>
                    <a:lnTo>
                      <a:pt x="252" y="150"/>
                    </a:lnTo>
                    <a:lnTo>
                      <a:pt x="6" y="6"/>
                    </a:lnTo>
                    <a:close/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7" name="Freeform 1275"/>
              <p:cNvSpPr>
                <a:spLocks noEditPoints="1"/>
              </p:cNvSpPr>
              <p:nvPr/>
            </p:nvSpPr>
            <p:spPr bwMode="auto">
              <a:xfrm>
                <a:off x="11185606" y="7009648"/>
                <a:ext cx="828675" cy="314325"/>
              </a:xfrm>
              <a:custGeom>
                <a:avLst/>
                <a:gdLst>
                  <a:gd name="T0" fmla="*/ 6 w 522"/>
                  <a:gd name="T1" fmla="*/ 6 h 198"/>
                  <a:gd name="T2" fmla="*/ 114 w 522"/>
                  <a:gd name="T3" fmla="*/ 198 h 198"/>
                  <a:gd name="T4" fmla="*/ 522 w 522"/>
                  <a:gd name="T5" fmla="*/ 198 h 198"/>
                  <a:gd name="T6" fmla="*/ 414 w 522"/>
                  <a:gd name="T7" fmla="*/ 6 h 198"/>
                  <a:gd name="T8" fmla="*/ 414 w 522"/>
                  <a:gd name="T9" fmla="*/ 54 h 198"/>
                  <a:gd name="T10" fmla="*/ 252 w 522"/>
                  <a:gd name="T11" fmla="*/ 150 h 198"/>
                  <a:gd name="T12" fmla="*/ 6 w 522"/>
                  <a:gd name="T13" fmla="*/ 6 h 198"/>
                  <a:gd name="T14" fmla="*/ 6 w 522"/>
                  <a:gd name="T15" fmla="*/ 0 h 198"/>
                  <a:gd name="T16" fmla="*/ 0 w 522"/>
                  <a:gd name="T17" fmla="*/ 0 h 198"/>
                  <a:gd name="T18" fmla="*/ 6 w 522"/>
                  <a:gd name="T19" fmla="*/ 6 h 198"/>
                  <a:gd name="T20" fmla="*/ 6 w 522"/>
                  <a:gd name="T2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2" h="198">
                    <a:moveTo>
                      <a:pt x="6" y="6"/>
                    </a:moveTo>
                    <a:lnTo>
                      <a:pt x="114" y="198"/>
                    </a:lnTo>
                    <a:lnTo>
                      <a:pt x="522" y="198"/>
                    </a:lnTo>
                    <a:lnTo>
                      <a:pt x="414" y="6"/>
                    </a:lnTo>
                    <a:lnTo>
                      <a:pt x="414" y="54"/>
                    </a:lnTo>
                    <a:lnTo>
                      <a:pt x="252" y="150"/>
                    </a:lnTo>
                    <a:lnTo>
                      <a:pt x="6" y="6"/>
                    </a:lnTo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8" name="Freeform 1276"/>
              <p:cNvSpPr>
                <a:spLocks/>
              </p:cNvSpPr>
              <p:nvPr/>
            </p:nvSpPr>
            <p:spPr bwMode="auto">
              <a:xfrm>
                <a:off x="11195131" y="5857123"/>
                <a:ext cx="647700" cy="1390650"/>
              </a:xfrm>
              <a:custGeom>
                <a:avLst/>
                <a:gdLst>
                  <a:gd name="T0" fmla="*/ 162 w 408"/>
                  <a:gd name="T1" fmla="*/ 0 h 876"/>
                  <a:gd name="T2" fmla="*/ 0 w 408"/>
                  <a:gd name="T3" fmla="*/ 90 h 876"/>
                  <a:gd name="T4" fmla="*/ 0 w 408"/>
                  <a:gd name="T5" fmla="*/ 732 h 876"/>
                  <a:gd name="T6" fmla="*/ 246 w 408"/>
                  <a:gd name="T7" fmla="*/ 876 h 876"/>
                  <a:gd name="T8" fmla="*/ 408 w 408"/>
                  <a:gd name="T9" fmla="*/ 780 h 876"/>
                  <a:gd name="T10" fmla="*/ 408 w 408"/>
                  <a:gd name="T11" fmla="*/ 144 h 876"/>
                  <a:gd name="T12" fmla="*/ 162 w 408"/>
                  <a:gd name="T13" fmla="*/ 0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8" h="876">
                    <a:moveTo>
                      <a:pt x="162" y="0"/>
                    </a:moveTo>
                    <a:lnTo>
                      <a:pt x="0" y="90"/>
                    </a:lnTo>
                    <a:lnTo>
                      <a:pt x="0" y="732"/>
                    </a:lnTo>
                    <a:lnTo>
                      <a:pt x="246" y="876"/>
                    </a:lnTo>
                    <a:lnTo>
                      <a:pt x="408" y="780"/>
                    </a:lnTo>
                    <a:lnTo>
                      <a:pt x="408" y="144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BA7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9" name="Freeform 1277"/>
              <p:cNvSpPr>
                <a:spLocks/>
              </p:cNvSpPr>
              <p:nvPr/>
            </p:nvSpPr>
            <p:spPr bwMode="auto">
              <a:xfrm>
                <a:off x="11195131" y="5857123"/>
                <a:ext cx="647700" cy="1390650"/>
              </a:xfrm>
              <a:custGeom>
                <a:avLst/>
                <a:gdLst>
                  <a:gd name="T0" fmla="*/ 162 w 408"/>
                  <a:gd name="T1" fmla="*/ 0 h 876"/>
                  <a:gd name="T2" fmla="*/ 0 w 408"/>
                  <a:gd name="T3" fmla="*/ 90 h 876"/>
                  <a:gd name="T4" fmla="*/ 0 w 408"/>
                  <a:gd name="T5" fmla="*/ 732 h 876"/>
                  <a:gd name="T6" fmla="*/ 246 w 408"/>
                  <a:gd name="T7" fmla="*/ 876 h 876"/>
                  <a:gd name="T8" fmla="*/ 408 w 408"/>
                  <a:gd name="T9" fmla="*/ 780 h 876"/>
                  <a:gd name="T10" fmla="*/ 408 w 408"/>
                  <a:gd name="T11" fmla="*/ 144 h 876"/>
                  <a:gd name="T12" fmla="*/ 162 w 408"/>
                  <a:gd name="T13" fmla="*/ 0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8" h="876">
                    <a:moveTo>
                      <a:pt x="162" y="0"/>
                    </a:moveTo>
                    <a:lnTo>
                      <a:pt x="0" y="90"/>
                    </a:lnTo>
                    <a:lnTo>
                      <a:pt x="0" y="732"/>
                    </a:lnTo>
                    <a:lnTo>
                      <a:pt x="246" y="876"/>
                    </a:lnTo>
                    <a:lnTo>
                      <a:pt x="408" y="780"/>
                    </a:lnTo>
                    <a:lnTo>
                      <a:pt x="408" y="144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0" name="Freeform 1278"/>
              <p:cNvSpPr>
                <a:spLocks/>
              </p:cNvSpPr>
              <p:nvPr/>
            </p:nvSpPr>
            <p:spPr bwMode="auto">
              <a:xfrm>
                <a:off x="11585656" y="6085723"/>
                <a:ext cx="257175" cy="1162050"/>
              </a:xfrm>
              <a:custGeom>
                <a:avLst/>
                <a:gdLst>
                  <a:gd name="T0" fmla="*/ 162 w 162"/>
                  <a:gd name="T1" fmla="*/ 0 h 732"/>
                  <a:gd name="T2" fmla="*/ 0 w 162"/>
                  <a:gd name="T3" fmla="*/ 90 h 732"/>
                  <a:gd name="T4" fmla="*/ 0 w 162"/>
                  <a:gd name="T5" fmla="*/ 732 h 732"/>
                  <a:gd name="T6" fmla="*/ 162 w 162"/>
                  <a:gd name="T7" fmla="*/ 636 h 732"/>
                  <a:gd name="T8" fmla="*/ 162 w 162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732">
                    <a:moveTo>
                      <a:pt x="162" y="0"/>
                    </a:moveTo>
                    <a:lnTo>
                      <a:pt x="0" y="90"/>
                    </a:lnTo>
                    <a:lnTo>
                      <a:pt x="0" y="732"/>
                    </a:lnTo>
                    <a:lnTo>
                      <a:pt x="162" y="636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269A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1" name="Freeform 1279"/>
              <p:cNvSpPr>
                <a:spLocks/>
              </p:cNvSpPr>
              <p:nvPr/>
            </p:nvSpPr>
            <p:spPr bwMode="auto">
              <a:xfrm>
                <a:off x="11585656" y="6085723"/>
                <a:ext cx="257175" cy="1162050"/>
              </a:xfrm>
              <a:custGeom>
                <a:avLst/>
                <a:gdLst>
                  <a:gd name="T0" fmla="*/ 162 w 162"/>
                  <a:gd name="T1" fmla="*/ 0 h 732"/>
                  <a:gd name="T2" fmla="*/ 0 w 162"/>
                  <a:gd name="T3" fmla="*/ 90 h 732"/>
                  <a:gd name="T4" fmla="*/ 0 w 162"/>
                  <a:gd name="T5" fmla="*/ 732 h 732"/>
                  <a:gd name="T6" fmla="*/ 162 w 162"/>
                  <a:gd name="T7" fmla="*/ 636 h 732"/>
                  <a:gd name="T8" fmla="*/ 162 w 162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732">
                    <a:moveTo>
                      <a:pt x="162" y="0"/>
                    </a:moveTo>
                    <a:lnTo>
                      <a:pt x="0" y="90"/>
                    </a:lnTo>
                    <a:lnTo>
                      <a:pt x="0" y="732"/>
                    </a:lnTo>
                    <a:lnTo>
                      <a:pt x="162" y="636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2" name="Freeform 1280"/>
              <p:cNvSpPr>
                <a:spLocks/>
              </p:cNvSpPr>
              <p:nvPr/>
            </p:nvSpPr>
            <p:spPr bwMode="auto">
              <a:xfrm>
                <a:off x="11195131" y="5999998"/>
                <a:ext cx="390525" cy="1247775"/>
              </a:xfrm>
              <a:custGeom>
                <a:avLst/>
                <a:gdLst>
                  <a:gd name="T0" fmla="*/ 0 w 246"/>
                  <a:gd name="T1" fmla="*/ 0 h 786"/>
                  <a:gd name="T2" fmla="*/ 0 w 246"/>
                  <a:gd name="T3" fmla="*/ 0 h 786"/>
                  <a:gd name="T4" fmla="*/ 0 w 246"/>
                  <a:gd name="T5" fmla="*/ 642 h 786"/>
                  <a:gd name="T6" fmla="*/ 246 w 246"/>
                  <a:gd name="T7" fmla="*/ 786 h 786"/>
                  <a:gd name="T8" fmla="*/ 246 w 246"/>
                  <a:gd name="T9" fmla="*/ 144 h 786"/>
                  <a:gd name="T10" fmla="*/ 0 w 246"/>
                  <a:gd name="T11" fmla="*/ 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786">
                    <a:moveTo>
                      <a:pt x="0" y="0"/>
                    </a:moveTo>
                    <a:lnTo>
                      <a:pt x="0" y="0"/>
                    </a:lnTo>
                    <a:lnTo>
                      <a:pt x="0" y="642"/>
                    </a:lnTo>
                    <a:lnTo>
                      <a:pt x="246" y="786"/>
                    </a:lnTo>
                    <a:lnTo>
                      <a:pt x="246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3" name="Freeform 1281"/>
              <p:cNvSpPr>
                <a:spLocks/>
              </p:cNvSpPr>
              <p:nvPr/>
            </p:nvSpPr>
            <p:spPr bwMode="auto">
              <a:xfrm>
                <a:off x="11195131" y="5999998"/>
                <a:ext cx="390525" cy="1247775"/>
              </a:xfrm>
              <a:custGeom>
                <a:avLst/>
                <a:gdLst>
                  <a:gd name="T0" fmla="*/ 0 w 246"/>
                  <a:gd name="T1" fmla="*/ 0 h 786"/>
                  <a:gd name="T2" fmla="*/ 0 w 246"/>
                  <a:gd name="T3" fmla="*/ 0 h 786"/>
                  <a:gd name="T4" fmla="*/ 0 w 246"/>
                  <a:gd name="T5" fmla="*/ 642 h 786"/>
                  <a:gd name="T6" fmla="*/ 246 w 246"/>
                  <a:gd name="T7" fmla="*/ 786 h 786"/>
                  <a:gd name="T8" fmla="*/ 246 w 246"/>
                  <a:gd name="T9" fmla="*/ 144 h 786"/>
                  <a:gd name="T10" fmla="*/ 0 w 246"/>
                  <a:gd name="T11" fmla="*/ 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786">
                    <a:moveTo>
                      <a:pt x="0" y="0"/>
                    </a:moveTo>
                    <a:lnTo>
                      <a:pt x="0" y="0"/>
                    </a:lnTo>
                    <a:lnTo>
                      <a:pt x="0" y="642"/>
                    </a:lnTo>
                    <a:lnTo>
                      <a:pt x="246" y="786"/>
                    </a:lnTo>
                    <a:lnTo>
                      <a:pt x="246" y="1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104" name="กลุ่ม 103"/>
          <p:cNvGrpSpPr/>
          <p:nvPr/>
        </p:nvGrpSpPr>
        <p:grpSpPr>
          <a:xfrm>
            <a:off x="14415147" y="5399698"/>
            <a:ext cx="3429000" cy="3330359"/>
            <a:chOff x="12590463" y="11634788"/>
            <a:chExt cx="1158875" cy="1125538"/>
          </a:xfrm>
        </p:grpSpPr>
        <p:sp>
          <p:nvSpPr>
            <p:cNvPr id="105" name="Freeform 1095"/>
            <p:cNvSpPr>
              <a:spLocks/>
            </p:cNvSpPr>
            <p:nvPr/>
          </p:nvSpPr>
          <p:spPr bwMode="auto">
            <a:xfrm>
              <a:off x="12590463" y="11634788"/>
              <a:ext cx="877888" cy="844550"/>
            </a:xfrm>
            <a:custGeom>
              <a:avLst/>
              <a:gdLst>
                <a:gd name="T0" fmla="*/ 22 w 78"/>
                <a:gd name="T1" fmla="*/ 39 h 75"/>
                <a:gd name="T2" fmla="*/ 11 w 78"/>
                <a:gd name="T3" fmla="*/ 37 h 75"/>
                <a:gd name="T4" fmla="*/ 3 w 78"/>
                <a:gd name="T5" fmla="*/ 42 h 75"/>
                <a:gd name="T6" fmla="*/ 25 w 78"/>
                <a:gd name="T7" fmla="*/ 52 h 75"/>
                <a:gd name="T8" fmla="*/ 42 w 78"/>
                <a:gd name="T9" fmla="*/ 61 h 75"/>
                <a:gd name="T10" fmla="*/ 52 w 78"/>
                <a:gd name="T11" fmla="*/ 75 h 75"/>
                <a:gd name="T12" fmla="*/ 78 w 78"/>
                <a:gd name="T13" fmla="*/ 75 h 75"/>
                <a:gd name="T14" fmla="*/ 59 w 78"/>
                <a:gd name="T15" fmla="*/ 47 h 75"/>
                <a:gd name="T16" fmla="*/ 54 w 78"/>
                <a:gd name="T17" fmla="*/ 29 h 75"/>
                <a:gd name="T18" fmla="*/ 41 w 78"/>
                <a:gd name="T19" fmla="*/ 11 h 75"/>
                <a:gd name="T20" fmla="*/ 35 w 78"/>
                <a:gd name="T21" fmla="*/ 10 h 75"/>
                <a:gd name="T22" fmla="*/ 34 w 78"/>
                <a:gd name="T23" fmla="*/ 11 h 75"/>
                <a:gd name="T24" fmla="*/ 30 w 78"/>
                <a:gd name="T25" fmla="*/ 12 h 75"/>
                <a:gd name="T26" fmla="*/ 28 w 78"/>
                <a:gd name="T27" fmla="*/ 15 h 75"/>
                <a:gd name="T28" fmla="*/ 24 w 78"/>
                <a:gd name="T29" fmla="*/ 15 h 75"/>
                <a:gd name="T30" fmla="*/ 20 w 78"/>
                <a:gd name="T31" fmla="*/ 19 h 75"/>
                <a:gd name="T32" fmla="*/ 8 w 78"/>
                <a:gd name="T33" fmla="*/ 3 h 75"/>
                <a:gd name="T34" fmla="*/ 2 w 78"/>
                <a:gd name="T35" fmla="*/ 1 h 75"/>
                <a:gd name="T36" fmla="*/ 1 w 78"/>
                <a:gd name="T37" fmla="*/ 7 h 75"/>
                <a:gd name="T38" fmla="*/ 22 w 78"/>
                <a:gd name="T3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75">
                  <a:moveTo>
                    <a:pt x="22" y="39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6" y="36"/>
                    <a:pt x="2" y="39"/>
                    <a:pt x="3" y="42"/>
                  </a:cubicBezTo>
                  <a:cubicBezTo>
                    <a:pt x="3" y="42"/>
                    <a:pt x="17" y="47"/>
                    <a:pt x="25" y="52"/>
                  </a:cubicBezTo>
                  <a:cubicBezTo>
                    <a:pt x="35" y="60"/>
                    <a:pt x="42" y="61"/>
                    <a:pt x="42" y="61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39"/>
                    <a:pt x="58" y="35"/>
                    <a:pt x="54" y="2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0" y="9"/>
                    <a:pt x="37" y="9"/>
                    <a:pt x="35" y="10"/>
                  </a:cubicBezTo>
                  <a:cubicBezTo>
                    <a:pt x="35" y="10"/>
                    <a:pt x="34" y="11"/>
                    <a:pt x="34" y="11"/>
                  </a:cubicBezTo>
                  <a:cubicBezTo>
                    <a:pt x="33" y="11"/>
                    <a:pt x="31" y="11"/>
                    <a:pt x="30" y="12"/>
                  </a:cubicBezTo>
                  <a:cubicBezTo>
                    <a:pt x="28" y="12"/>
                    <a:pt x="28" y="13"/>
                    <a:pt x="28" y="15"/>
                  </a:cubicBezTo>
                  <a:cubicBezTo>
                    <a:pt x="27" y="14"/>
                    <a:pt x="25" y="14"/>
                    <a:pt x="24" y="15"/>
                  </a:cubicBezTo>
                  <a:cubicBezTo>
                    <a:pt x="23" y="16"/>
                    <a:pt x="20" y="18"/>
                    <a:pt x="20" y="19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1"/>
                    <a:pt x="4" y="0"/>
                    <a:pt x="2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22" y="39"/>
                    <a:pt x="22" y="39"/>
                    <a:pt x="22" y="39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Freeform 1096"/>
            <p:cNvSpPr>
              <a:spLocks/>
            </p:cNvSpPr>
            <p:nvPr/>
          </p:nvSpPr>
          <p:spPr bwMode="auto">
            <a:xfrm>
              <a:off x="12646026" y="12118975"/>
              <a:ext cx="57150" cy="22225"/>
            </a:xfrm>
            <a:custGeom>
              <a:avLst/>
              <a:gdLst>
                <a:gd name="T0" fmla="*/ 0 w 5"/>
                <a:gd name="T1" fmla="*/ 0 h 2"/>
                <a:gd name="T2" fmla="*/ 0 w 5"/>
                <a:gd name="T3" fmla="*/ 0 h 2"/>
                <a:gd name="T4" fmla="*/ 5 w 5"/>
                <a:gd name="T5" fmla="*/ 2 h 2"/>
                <a:gd name="T6" fmla="*/ 5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Freeform 1097"/>
            <p:cNvSpPr>
              <a:spLocks/>
            </p:cNvSpPr>
            <p:nvPr/>
          </p:nvSpPr>
          <p:spPr bwMode="auto">
            <a:xfrm>
              <a:off x="12646026" y="12085638"/>
              <a:ext cx="79375" cy="55563"/>
            </a:xfrm>
            <a:custGeom>
              <a:avLst/>
              <a:gdLst>
                <a:gd name="T0" fmla="*/ 1 w 7"/>
                <a:gd name="T1" fmla="*/ 0 h 5"/>
                <a:gd name="T2" fmla="*/ 0 w 7"/>
                <a:gd name="T3" fmla="*/ 3 h 5"/>
                <a:gd name="T4" fmla="*/ 5 w 7"/>
                <a:gd name="T5" fmla="*/ 5 h 5"/>
                <a:gd name="T6" fmla="*/ 6 w 7"/>
                <a:gd name="T7" fmla="*/ 1 h 5"/>
                <a:gd name="T8" fmla="*/ 1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4"/>
                    <a:pt x="5" y="5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</a:path>
              </a:pathLst>
            </a:custGeom>
            <a:solidFill>
              <a:srgbClr val="F6D7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Freeform 1098"/>
            <p:cNvSpPr>
              <a:spLocks/>
            </p:cNvSpPr>
            <p:nvPr/>
          </p:nvSpPr>
          <p:spPr bwMode="auto">
            <a:xfrm>
              <a:off x="12601576" y="11645900"/>
              <a:ext cx="90488" cy="90488"/>
            </a:xfrm>
            <a:custGeom>
              <a:avLst/>
              <a:gdLst>
                <a:gd name="T0" fmla="*/ 4 w 8"/>
                <a:gd name="T1" fmla="*/ 0 h 8"/>
                <a:gd name="T2" fmla="*/ 2 w 8"/>
                <a:gd name="T3" fmla="*/ 1 h 8"/>
                <a:gd name="T4" fmla="*/ 2 w 8"/>
                <a:gd name="T5" fmla="*/ 7 h 8"/>
                <a:gd name="T6" fmla="*/ 5 w 8"/>
                <a:gd name="T7" fmla="*/ 8 h 8"/>
                <a:gd name="T8" fmla="*/ 6 w 8"/>
                <a:gd name="T9" fmla="*/ 7 h 8"/>
                <a:gd name="T10" fmla="*/ 7 w 8"/>
                <a:gd name="T11" fmla="*/ 3 h 8"/>
                <a:gd name="T12" fmla="*/ 4 w 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0" y="3"/>
                    <a:pt x="0" y="5"/>
                    <a:pt x="2" y="7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8"/>
                    <a:pt x="6" y="7"/>
                    <a:pt x="6" y="7"/>
                  </a:cubicBezTo>
                  <a:cubicBezTo>
                    <a:pt x="8" y="6"/>
                    <a:pt x="7" y="4"/>
                    <a:pt x="7" y="3"/>
                  </a:cubicBezTo>
                  <a:cubicBezTo>
                    <a:pt x="6" y="2"/>
                    <a:pt x="5" y="0"/>
                    <a:pt x="4" y="0"/>
                  </a:cubicBezTo>
                </a:path>
              </a:pathLst>
            </a:custGeom>
            <a:solidFill>
              <a:srgbClr val="F6D7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Freeform 1099"/>
            <p:cNvSpPr>
              <a:spLocks/>
            </p:cNvSpPr>
            <p:nvPr/>
          </p:nvSpPr>
          <p:spPr bwMode="auto">
            <a:xfrm>
              <a:off x="13231813" y="12231688"/>
              <a:ext cx="517525" cy="528638"/>
            </a:xfrm>
            <a:custGeom>
              <a:avLst/>
              <a:gdLst>
                <a:gd name="T0" fmla="*/ 326 w 326"/>
                <a:gd name="T1" fmla="*/ 333 h 333"/>
                <a:gd name="T2" fmla="*/ 106 w 326"/>
                <a:gd name="T3" fmla="*/ 0 h 333"/>
                <a:gd name="T4" fmla="*/ 0 w 326"/>
                <a:gd name="T5" fmla="*/ 71 h 333"/>
                <a:gd name="T6" fmla="*/ 170 w 326"/>
                <a:gd name="T7" fmla="*/ 333 h 333"/>
                <a:gd name="T8" fmla="*/ 326 w 326"/>
                <a:gd name="T9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33">
                  <a:moveTo>
                    <a:pt x="326" y="333"/>
                  </a:moveTo>
                  <a:lnTo>
                    <a:pt x="106" y="0"/>
                  </a:lnTo>
                  <a:lnTo>
                    <a:pt x="0" y="71"/>
                  </a:lnTo>
                  <a:lnTo>
                    <a:pt x="170" y="333"/>
                  </a:lnTo>
                  <a:lnTo>
                    <a:pt x="326" y="333"/>
                  </a:lnTo>
                  <a:close/>
                </a:path>
              </a:pathLst>
            </a:custGeom>
            <a:solidFill>
              <a:srgbClr val="659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0" name="Freeform 1100"/>
            <p:cNvSpPr>
              <a:spLocks/>
            </p:cNvSpPr>
            <p:nvPr/>
          </p:nvSpPr>
          <p:spPr bwMode="auto">
            <a:xfrm>
              <a:off x="13061951" y="12333288"/>
              <a:ext cx="450850" cy="427038"/>
            </a:xfrm>
            <a:custGeom>
              <a:avLst/>
              <a:gdLst>
                <a:gd name="T0" fmla="*/ 284 w 284"/>
                <a:gd name="T1" fmla="*/ 269 h 269"/>
                <a:gd name="T2" fmla="*/ 114 w 284"/>
                <a:gd name="T3" fmla="*/ 0 h 269"/>
                <a:gd name="T4" fmla="*/ 0 w 284"/>
                <a:gd name="T5" fmla="*/ 78 h 269"/>
                <a:gd name="T6" fmla="*/ 121 w 284"/>
                <a:gd name="T7" fmla="*/ 269 h 269"/>
                <a:gd name="T8" fmla="*/ 284 w 284"/>
                <a:gd name="T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69">
                  <a:moveTo>
                    <a:pt x="284" y="269"/>
                  </a:moveTo>
                  <a:lnTo>
                    <a:pt x="114" y="0"/>
                  </a:lnTo>
                  <a:lnTo>
                    <a:pt x="0" y="78"/>
                  </a:lnTo>
                  <a:lnTo>
                    <a:pt x="121" y="269"/>
                  </a:lnTo>
                  <a:lnTo>
                    <a:pt x="284" y="269"/>
                  </a:lnTo>
                  <a:close/>
                </a:path>
              </a:pathLst>
            </a:custGeom>
            <a:solidFill>
              <a:srgbClr val="5281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Freeform 1101"/>
            <p:cNvSpPr>
              <a:spLocks/>
            </p:cNvSpPr>
            <p:nvPr/>
          </p:nvSpPr>
          <p:spPr bwMode="auto">
            <a:xfrm>
              <a:off x="13039726" y="12185650"/>
              <a:ext cx="338138" cy="247650"/>
            </a:xfrm>
            <a:custGeom>
              <a:avLst/>
              <a:gdLst>
                <a:gd name="T0" fmla="*/ 184 w 213"/>
                <a:gd name="T1" fmla="*/ 0 h 156"/>
                <a:gd name="T2" fmla="*/ 0 w 213"/>
                <a:gd name="T3" fmla="*/ 121 h 156"/>
                <a:gd name="T4" fmla="*/ 29 w 213"/>
                <a:gd name="T5" fmla="*/ 156 h 156"/>
                <a:gd name="T6" fmla="*/ 213 w 213"/>
                <a:gd name="T7" fmla="*/ 36 h 156"/>
                <a:gd name="T8" fmla="*/ 184 w 213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6">
                  <a:moveTo>
                    <a:pt x="184" y="0"/>
                  </a:moveTo>
                  <a:lnTo>
                    <a:pt x="0" y="121"/>
                  </a:lnTo>
                  <a:lnTo>
                    <a:pt x="29" y="156"/>
                  </a:lnTo>
                  <a:lnTo>
                    <a:pt x="213" y="36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E8DE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12" name="กลุ่ม 111"/>
          <p:cNvGrpSpPr/>
          <p:nvPr/>
        </p:nvGrpSpPr>
        <p:grpSpPr>
          <a:xfrm>
            <a:off x="5913437" y="2292131"/>
            <a:ext cx="2544120" cy="7129444"/>
            <a:chOff x="18457863" y="3894138"/>
            <a:chExt cx="682626" cy="1912938"/>
          </a:xfrm>
        </p:grpSpPr>
        <p:sp>
          <p:nvSpPr>
            <p:cNvPr id="113" name="Freeform 305"/>
            <p:cNvSpPr>
              <a:spLocks/>
            </p:cNvSpPr>
            <p:nvPr/>
          </p:nvSpPr>
          <p:spPr bwMode="auto">
            <a:xfrm>
              <a:off x="18759488" y="4294188"/>
              <a:ext cx="122238" cy="215900"/>
            </a:xfrm>
            <a:custGeom>
              <a:avLst/>
              <a:gdLst>
                <a:gd name="T0" fmla="*/ 77 w 77"/>
                <a:gd name="T1" fmla="*/ 136 h 136"/>
                <a:gd name="T2" fmla="*/ 0 w 77"/>
                <a:gd name="T3" fmla="*/ 136 h 136"/>
                <a:gd name="T4" fmla="*/ 13 w 77"/>
                <a:gd name="T5" fmla="*/ 0 h 136"/>
                <a:gd name="T6" fmla="*/ 67 w 77"/>
                <a:gd name="T7" fmla="*/ 0 h 136"/>
                <a:gd name="T8" fmla="*/ 77 w 77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36">
                  <a:moveTo>
                    <a:pt x="77" y="136"/>
                  </a:moveTo>
                  <a:lnTo>
                    <a:pt x="0" y="136"/>
                  </a:lnTo>
                  <a:lnTo>
                    <a:pt x="13" y="0"/>
                  </a:lnTo>
                  <a:lnTo>
                    <a:pt x="67" y="0"/>
                  </a:lnTo>
                  <a:lnTo>
                    <a:pt x="77" y="136"/>
                  </a:ln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Freeform 306"/>
            <p:cNvSpPr>
              <a:spLocks/>
            </p:cNvSpPr>
            <p:nvPr/>
          </p:nvSpPr>
          <p:spPr bwMode="auto">
            <a:xfrm>
              <a:off x="18759488" y="4294188"/>
              <a:ext cx="122238" cy="215900"/>
            </a:xfrm>
            <a:custGeom>
              <a:avLst/>
              <a:gdLst>
                <a:gd name="T0" fmla="*/ 77 w 77"/>
                <a:gd name="T1" fmla="*/ 136 h 136"/>
                <a:gd name="T2" fmla="*/ 0 w 77"/>
                <a:gd name="T3" fmla="*/ 136 h 136"/>
                <a:gd name="T4" fmla="*/ 13 w 77"/>
                <a:gd name="T5" fmla="*/ 0 h 136"/>
                <a:gd name="T6" fmla="*/ 67 w 77"/>
                <a:gd name="T7" fmla="*/ 0 h 136"/>
                <a:gd name="T8" fmla="*/ 77 w 77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36">
                  <a:moveTo>
                    <a:pt x="77" y="136"/>
                  </a:moveTo>
                  <a:lnTo>
                    <a:pt x="0" y="136"/>
                  </a:lnTo>
                  <a:lnTo>
                    <a:pt x="13" y="0"/>
                  </a:lnTo>
                  <a:lnTo>
                    <a:pt x="67" y="0"/>
                  </a:lnTo>
                  <a:lnTo>
                    <a:pt x="77" y="1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Freeform 307"/>
            <p:cNvSpPr>
              <a:spLocks/>
            </p:cNvSpPr>
            <p:nvPr/>
          </p:nvSpPr>
          <p:spPr bwMode="auto">
            <a:xfrm>
              <a:off x="18769013" y="4314826"/>
              <a:ext cx="106363" cy="112713"/>
            </a:xfrm>
            <a:custGeom>
              <a:avLst/>
              <a:gdLst>
                <a:gd name="T0" fmla="*/ 29 w 32"/>
                <a:gd name="T1" fmla="*/ 0 h 34"/>
                <a:gd name="T2" fmla="*/ 2 w 32"/>
                <a:gd name="T3" fmla="*/ 0 h 34"/>
                <a:gd name="T4" fmla="*/ 0 w 32"/>
                <a:gd name="T5" fmla="*/ 24 h 34"/>
                <a:gd name="T6" fmla="*/ 10 w 32"/>
                <a:gd name="T7" fmla="*/ 30 h 34"/>
                <a:gd name="T8" fmla="*/ 21 w 32"/>
                <a:gd name="T9" fmla="*/ 34 h 34"/>
                <a:gd name="T10" fmla="*/ 23 w 32"/>
                <a:gd name="T11" fmla="*/ 33 h 34"/>
                <a:gd name="T12" fmla="*/ 31 w 32"/>
                <a:gd name="T13" fmla="*/ 24 h 34"/>
                <a:gd name="T14" fmla="*/ 29 w 3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4">
                  <a:moveTo>
                    <a:pt x="2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6" y="28"/>
                    <a:pt x="10" y="30"/>
                  </a:cubicBezTo>
                  <a:cubicBezTo>
                    <a:pt x="13" y="32"/>
                    <a:pt x="17" y="34"/>
                    <a:pt x="21" y="34"/>
                  </a:cubicBezTo>
                  <a:cubicBezTo>
                    <a:pt x="22" y="34"/>
                    <a:pt x="22" y="33"/>
                    <a:pt x="23" y="33"/>
                  </a:cubicBezTo>
                  <a:cubicBezTo>
                    <a:pt x="26" y="33"/>
                    <a:pt x="32" y="28"/>
                    <a:pt x="31" y="24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2B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Freeform 308"/>
            <p:cNvSpPr>
              <a:spLocks/>
            </p:cNvSpPr>
            <p:nvPr/>
          </p:nvSpPr>
          <p:spPr bwMode="auto">
            <a:xfrm>
              <a:off x="18816638" y="5691188"/>
              <a:ext cx="188913" cy="115888"/>
            </a:xfrm>
            <a:custGeom>
              <a:avLst/>
              <a:gdLst>
                <a:gd name="T0" fmla="*/ 1 w 57"/>
                <a:gd name="T1" fmla="*/ 0 h 35"/>
                <a:gd name="T2" fmla="*/ 1 w 57"/>
                <a:gd name="T3" fmla="*/ 22 h 35"/>
                <a:gd name="T4" fmla="*/ 57 w 57"/>
                <a:gd name="T5" fmla="*/ 30 h 35"/>
                <a:gd name="T6" fmla="*/ 24 w 57"/>
                <a:gd name="T7" fmla="*/ 2 h 35"/>
                <a:gd name="T8" fmla="*/ 1 w 57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1" y="0"/>
                  </a:moveTo>
                  <a:cubicBezTo>
                    <a:pt x="0" y="10"/>
                    <a:pt x="0" y="19"/>
                    <a:pt x="1" y="22"/>
                  </a:cubicBezTo>
                  <a:cubicBezTo>
                    <a:pt x="12" y="28"/>
                    <a:pt x="42" y="35"/>
                    <a:pt x="57" y="30"/>
                  </a:cubicBezTo>
                  <a:cubicBezTo>
                    <a:pt x="56" y="16"/>
                    <a:pt x="29" y="25"/>
                    <a:pt x="24" y="2"/>
                  </a:cubicBezTo>
                  <a:cubicBezTo>
                    <a:pt x="17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E2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Freeform 309"/>
            <p:cNvSpPr>
              <a:spLocks/>
            </p:cNvSpPr>
            <p:nvPr/>
          </p:nvSpPr>
          <p:spPr bwMode="auto">
            <a:xfrm>
              <a:off x="18470563" y="5684838"/>
              <a:ext cx="188913" cy="119063"/>
            </a:xfrm>
            <a:custGeom>
              <a:avLst/>
              <a:gdLst>
                <a:gd name="T0" fmla="*/ 56 w 57"/>
                <a:gd name="T1" fmla="*/ 0 h 36"/>
                <a:gd name="T2" fmla="*/ 56 w 57"/>
                <a:gd name="T3" fmla="*/ 23 h 36"/>
                <a:gd name="T4" fmla="*/ 0 w 57"/>
                <a:gd name="T5" fmla="*/ 30 h 36"/>
                <a:gd name="T6" fmla="*/ 33 w 57"/>
                <a:gd name="T7" fmla="*/ 3 h 36"/>
                <a:gd name="T8" fmla="*/ 56 w 57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6">
                  <a:moveTo>
                    <a:pt x="56" y="0"/>
                  </a:moveTo>
                  <a:cubicBezTo>
                    <a:pt x="57" y="10"/>
                    <a:pt x="57" y="20"/>
                    <a:pt x="56" y="23"/>
                  </a:cubicBezTo>
                  <a:cubicBezTo>
                    <a:pt x="45" y="29"/>
                    <a:pt x="15" y="36"/>
                    <a:pt x="0" y="30"/>
                  </a:cubicBezTo>
                  <a:cubicBezTo>
                    <a:pt x="1" y="16"/>
                    <a:pt x="29" y="26"/>
                    <a:pt x="33" y="3"/>
                  </a:cubicBezTo>
                  <a:cubicBezTo>
                    <a:pt x="40" y="1"/>
                    <a:pt x="56" y="0"/>
                    <a:pt x="56" y="0"/>
                  </a:cubicBezTo>
                  <a:close/>
                </a:path>
              </a:pathLst>
            </a:custGeom>
            <a:solidFill>
              <a:srgbClr val="3E2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8" name="Freeform 310"/>
            <p:cNvSpPr>
              <a:spLocks/>
            </p:cNvSpPr>
            <p:nvPr/>
          </p:nvSpPr>
          <p:spPr bwMode="auto">
            <a:xfrm>
              <a:off x="18583276" y="4986338"/>
              <a:ext cx="377825" cy="738188"/>
            </a:xfrm>
            <a:custGeom>
              <a:avLst/>
              <a:gdLst>
                <a:gd name="T0" fmla="*/ 114 w 114"/>
                <a:gd name="T1" fmla="*/ 12 h 223"/>
                <a:gd name="T2" fmla="*/ 94 w 114"/>
                <a:gd name="T3" fmla="*/ 215 h 223"/>
                <a:gd name="T4" fmla="*/ 71 w 114"/>
                <a:gd name="T5" fmla="*/ 215 h 223"/>
                <a:gd name="T6" fmla="*/ 78 w 114"/>
                <a:gd name="T7" fmla="*/ 36 h 223"/>
                <a:gd name="T8" fmla="*/ 60 w 114"/>
                <a:gd name="T9" fmla="*/ 36 h 223"/>
                <a:gd name="T10" fmla="*/ 23 w 114"/>
                <a:gd name="T11" fmla="*/ 217 h 223"/>
                <a:gd name="T12" fmla="*/ 0 w 114"/>
                <a:gd name="T13" fmla="*/ 218 h 223"/>
                <a:gd name="T14" fmla="*/ 26 w 114"/>
                <a:gd name="T15" fmla="*/ 10 h 223"/>
                <a:gd name="T16" fmla="*/ 114 w 114"/>
                <a:gd name="T17" fmla="*/ 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23">
                  <a:moveTo>
                    <a:pt x="114" y="12"/>
                  </a:moveTo>
                  <a:cubicBezTo>
                    <a:pt x="113" y="37"/>
                    <a:pt x="98" y="165"/>
                    <a:pt x="94" y="215"/>
                  </a:cubicBezTo>
                  <a:cubicBezTo>
                    <a:pt x="85" y="220"/>
                    <a:pt x="71" y="215"/>
                    <a:pt x="71" y="215"/>
                  </a:cubicBezTo>
                  <a:cubicBezTo>
                    <a:pt x="73" y="181"/>
                    <a:pt x="81" y="50"/>
                    <a:pt x="78" y="36"/>
                  </a:cubicBezTo>
                  <a:cubicBezTo>
                    <a:pt x="71" y="33"/>
                    <a:pt x="60" y="36"/>
                    <a:pt x="60" y="36"/>
                  </a:cubicBezTo>
                  <a:cubicBezTo>
                    <a:pt x="55" y="46"/>
                    <a:pt x="27" y="205"/>
                    <a:pt x="23" y="217"/>
                  </a:cubicBezTo>
                  <a:cubicBezTo>
                    <a:pt x="10" y="223"/>
                    <a:pt x="0" y="218"/>
                    <a:pt x="0" y="218"/>
                  </a:cubicBezTo>
                  <a:cubicBezTo>
                    <a:pt x="8" y="188"/>
                    <a:pt x="25" y="20"/>
                    <a:pt x="26" y="10"/>
                  </a:cubicBezTo>
                  <a:cubicBezTo>
                    <a:pt x="39" y="0"/>
                    <a:pt x="110" y="10"/>
                    <a:pt x="114" y="12"/>
                  </a:cubicBezTo>
                  <a:close/>
                </a:path>
              </a:pathLst>
            </a:custGeom>
            <a:solidFill>
              <a:srgbClr val="5F3A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9" name="Freeform 311"/>
            <p:cNvSpPr>
              <a:spLocks/>
            </p:cNvSpPr>
            <p:nvPr/>
          </p:nvSpPr>
          <p:spPr bwMode="auto">
            <a:xfrm>
              <a:off x="18619788" y="4443413"/>
              <a:ext cx="398463" cy="606425"/>
            </a:xfrm>
            <a:custGeom>
              <a:avLst/>
              <a:gdLst>
                <a:gd name="T0" fmla="*/ 21 w 120"/>
                <a:gd name="T1" fmla="*/ 12 h 183"/>
                <a:gd name="T2" fmla="*/ 21 w 120"/>
                <a:gd name="T3" fmla="*/ 11 h 183"/>
                <a:gd name="T4" fmla="*/ 32 w 120"/>
                <a:gd name="T5" fmla="*/ 1 h 183"/>
                <a:gd name="T6" fmla="*/ 61 w 120"/>
                <a:gd name="T7" fmla="*/ 14 h 183"/>
                <a:gd name="T8" fmla="*/ 88 w 120"/>
                <a:gd name="T9" fmla="*/ 0 h 183"/>
                <a:gd name="T10" fmla="*/ 101 w 120"/>
                <a:gd name="T11" fmla="*/ 6 h 183"/>
                <a:gd name="T12" fmla="*/ 101 w 120"/>
                <a:gd name="T13" fmla="*/ 7 h 183"/>
                <a:gd name="T14" fmla="*/ 113 w 120"/>
                <a:gd name="T15" fmla="*/ 16 h 183"/>
                <a:gd name="T16" fmla="*/ 112 w 120"/>
                <a:gd name="T17" fmla="*/ 59 h 183"/>
                <a:gd name="T18" fmla="*/ 106 w 120"/>
                <a:gd name="T19" fmla="*/ 101 h 183"/>
                <a:gd name="T20" fmla="*/ 108 w 120"/>
                <a:gd name="T21" fmla="*/ 161 h 183"/>
                <a:gd name="T22" fmla="*/ 106 w 120"/>
                <a:gd name="T23" fmla="*/ 179 h 183"/>
                <a:gd name="T24" fmla="*/ 82 w 120"/>
                <a:gd name="T25" fmla="*/ 181 h 183"/>
                <a:gd name="T26" fmla="*/ 57 w 120"/>
                <a:gd name="T27" fmla="*/ 181 h 183"/>
                <a:gd name="T28" fmla="*/ 9 w 120"/>
                <a:gd name="T29" fmla="*/ 176 h 183"/>
                <a:gd name="T30" fmla="*/ 5 w 120"/>
                <a:gd name="T31" fmla="*/ 156 h 183"/>
                <a:gd name="T32" fmla="*/ 6 w 120"/>
                <a:gd name="T33" fmla="*/ 115 h 183"/>
                <a:gd name="T34" fmla="*/ 4 w 120"/>
                <a:gd name="T35" fmla="*/ 74 h 183"/>
                <a:gd name="T36" fmla="*/ 9 w 120"/>
                <a:gd name="T37" fmla="*/ 25 h 183"/>
                <a:gd name="T38" fmla="*/ 21 w 120"/>
                <a:gd name="T39" fmla="*/ 1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0" h="183">
                  <a:moveTo>
                    <a:pt x="21" y="12"/>
                  </a:moveTo>
                  <a:cubicBezTo>
                    <a:pt x="21" y="12"/>
                    <a:pt x="21" y="11"/>
                    <a:pt x="21" y="11"/>
                  </a:cubicBezTo>
                  <a:cubicBezTo>
                    <a:pt x="21" y="10"/>
                    <a:pt x="32" y="1"/>
                    <a:pt x="32" y="1"/>
                  </a:cubicBezTo>
                  <a:cubicBezTo>
                    <a:pt x="32" y="1"/>
                    <a:pt x="55" y="13"/>
                    <a:pt x="61" y="14"/>
                  </a:cubicBezTo>
                  <a:cubicBezTo>
                    <a:pt x="68" y="14"/>
                    <a:pt x="88" y="0"/>
                    <a:pt x="88" y="0"/>
                  </a:cubicBezTo>
                  <a:cubicBezTo>
                    <a:pt x="92" y="3"/>
                    <a:pt x="101" y="6"/>
                    <a:pt x="101" y="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7" y="9"/>
                    <a:pt x="110" y="12"/>
                    <a:pt x="113" y="16"/>
                  </a:cubicBezTo>
                  <a:cubicBezTo>
                    <a:pt x="120" y="27"/>
                    <a:pt x="114" y="52"/>
                    <a:pt x="112" y="59"/>
                  </a:cubicBezTo>
                  <a:cubicBezTo>
                    <a:pt x="109" y="67"/>
                    <a:pt x="107" y="93"/>
                    <a:pt x="106" y="101"/>
                  </a:cubicBezTo>
                  <a:cubicBezTo>
                    <a:pt x="106" y="104"/>
                    <a:pt x="108" y="138"/>
                    <a:pt x="108" y="161"/>
                  </a:cubicBezTo>
                  <a:cubicBezTo>
                    <a:pt x="109" y="165"/>
                    <a:pt x="109" y="176"/>
                    <a:pt x="106" y="179"/>
                  </a:cubicBezTo>
                  <a:cubicBezTo>
                    <a:pt x="101" y="183"/>
                    <a:pt x="88" y="181"/>
                    <a:pt x="82" y="181"/>
                  </a:cubicBezTo>
                  <a:cubicBezTo>
                    <a:pt x="74" y="181"/>
                    <a:pt x="65" y="181"/>
                    <a:pt x="57" y="181"/>
                  </a:cubicBezTo>
                  <a:cubicBezTo>
                    <a:pt x="41" y="181"/>
                    <a:pt x="25" y="181"/>
                    <a:pt x="9" y="176"/>
                  </a:cubicBezTo>
                  <a:cubicBezTo>
                    <a:pt x="4" y="175"/>
                    <a:pt x="5" y="160"/>
                    <a:pt x="5" y="156"/>
                  </a:cubicBezTo>
                  <a:cubicBezTo>
                    <a:pt x="5" y="143"/>
                    <a:pt x="6" y="129"/>
                    <a:pt x="6" y="115"/>
                  </a:cubicBezTo>
                  <a:cubicBezTo>
                    <a:pt x="5" y="102"/>
                    <a:pt x="4" y="88"/>
                    <a:pt x="4" y="74"/>
                  </a:cubicBezTo>
                  <a:cubicBezTo>
                    <a:pt x="4" y="59"/>
                    <a:pt x="0" y="39"/>
                    <a:pt x="9" y="25"/>
                  </a:cubicBezTo>
                  <a:cubicBezTo>
                    <a:pt x="14" y="19"/>
                    <a:pt x="18" y="14"/>
                    <a:pt x="2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0" name="Freeform 312"/>
            <p:cNvSpPr>
              <a:spLocks/>
            </p:cNvSpPr>
            <p:nvPr/>
          </p:nvSpPr>
          <p:spPr bwMode="auto">
            <a:xfrm>
              <a:off x="18765838" y="4549776"/>
              <a:ext cx="100013" cy="482600"/>
            </a:xfrm>
            <a:custGeom>
              <a:avLst/>
              <a:gdLst>
                <a:gd name="T0" fmla="*/ 19 w 30"/>
                <a:gd name="T1" fmla="*/ 0 h 146"/>
                <a:gd name="T2" fmla="*/ 29 w 30"/>
                <a:gd name="T3" fmla="*/ 127 h 146"/>
                <a:gd name="T4" fmla="*/ 13 w 30"/>
                <a:gd name="T5" fmla="*/ 145 h 146"/>
                <a:gd name="T6" fmla="*/ 0 w 30"/>
                <a:gd name="T7" fmla="*/ 127 h 146"/>
                <a:gd name="T8" fmla="*/ 13 w 30"/>
                <a:gd name="T9" fmla="*/ 0 h 146"/>
                <a:gd name="T10" fmla="*/ 19 w 30"/>
                <a:gd name="T1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6">
                  <a:moveTo>
                    <a:pt x="19" y="0"/>
                  </a:moveTo>
                  <a:cubicBezTo>
                    <a:pt x="21" y="15"/>
                    <a:pt x="30" y="124"/>
                    <a:pt x="29" y="127"/>
                  </a:cubicBezTo>
                  <a:cubicBezTo>
                    <a:pt x="28" y="129"/>
                    <a:pt x="13" y="146"/>
                    <a:pt x="13" y="145"/>
                  </a:cubicBezTo>
                  <a:cubicBezTo>
                    <a:pt x="12" y="144"/>
                    <a:pt x="0" y="130"/>
                    <a:pt x="0" y="127"/>
                  </a:cubicBezTo>
                  <a:cubicBezTo>
                    <a:pt x="0" y="124"/>
                    <a:pt x="13" y="0"/>
                    <a:pt x="13" y="0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724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1" name="Freeform 313"/>
            <p:cNvSpPr>
              <a:spLocks/>
            </p:cNvSpPr>
            <p:nvPr/>
          </p:nvSpPr>
          <p:spPr bwMode="auto">
            <a:xfrm>
              <a:off x="18783301" y="4489451"/>
              <a:ext cx="79375" cy="79375"/>
            </a:xfrm>
            <a:custGeom>
              <a:avLst/>
              <a:gdLst>
                <a:gd name="T0" fmla="*/ 24 w 24"/>
                <a:gd name="T1" fmla="*/ 10 h 24"/>
                <a:gd name="T2" fmla="*/ 16 w 24"/>
                <a:gd name="T3" fmla="*/ 23 h 24"/>
                <a:gd name="T4" fmla="*/ 8 w 24"/>
                <a:gd name="T5" fmla="*/ 23 h 24"/>
                <a:gd name="T6" fmla="*/ 0 w 24"/>
                <a:gd name="T7" fmla="*/ 11 h 24"/>
                <a:gd name="T8" fmla="*/ 12 w 24"/>
                <a:gd name="T9" fmla="*/ 0 h 24"/>
                <a:gd name="T10" fmla="*/ 24 w 24"/>
                <a:gd name="T11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24" y="10"/>
                  </a:moveTo>
                  <a:cubicBezTo>
                    <a:pt x="21" y="13"/>
                    <a:pt x="18" y="22"/>
                    <a:pt x="16" y="23"/>
                  </a:cubicBezTo>
                  <a:cubicBezTo>
                    <a:pt x="14" y="24"/>
                    <a:pt x="9" y="24"/>
                    <a:pt x="8" y="23"/>
                  </a:cubicBezTo>
                  <a:cubicBezTo>
                    <a:pt x="7" y="22"/>
                    <a:pt x="0" y="11"/>
                    <a:pt x="0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22" y="8"/>
                    <a:pt x="24" y="10"/>
                  </a:cubicBezTo>
                  <a:close/>
                </a:path>
              </a:pathLst>
            </a:custGeom>
            <a:solidFill>
              <a:srgbClr val="5F3A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2" name="Freeform 314"/>
            <p:cNvSpPr>
              <a:spLocks/>
            </p:cNvSpPr>
            <p:nvPr/>
          </p:nvSpPr>
          <p:spPr bwMode="auto">
            <a:xfrm>
              <a:off x="18616613" y="4449763"/>
              <a:ext cx="407988" cy="612775"/>
            </a:xfrm>
            <a:custGeom>
              <a:avLst/>
              <a:gdLst>
                <a:gd name="T0" fmla="*/ 3 w 123"/>
                <a:gd name="T1" fmla="*/ 74 h 185"/>
                <a:gd name="T2" fmla="*/ 9 w 123"/>
                <a:gd name="T3" fmla="*/ 24 h 185"/>
                <a:gd name="T4" fmla="*/ 21 w 123"/>
                <a:gd name="T5" fmla="*/ 10 h 185"/>
                <a:gd name="T6" fmla="*/ 21 w 123"/>
                <a:gd name="T7" fmla="*/ 10 h 185"/>
                <a:gd name="T8" fmla="*/ 30 w 123"/>
                <a:gd name="T9" fmla="*/ 1 h 185"/>
                <a:gd name="T10" fmla="*/ 35 w 123"/>
                <a:gd name="T11" fmla="*/ 56 h 185"/>
                <a:gd name="T12" fmla="*/ 42 w 123"/>
                <a:gd name="T13" fmla="*/ 98 h 185"/>
                <a:gd name="T14" fmla="*/ 60 w 123"/>
                <a:gd name="T15" fmla="*/ 143 h 185"/>
                <a:gd name="T16" fmla="*/ 74 w 123"/>
                <a:gd name="T17" fmla="*/ 116 h 185"/>
                <a:gd name="T18" fmla="*/ 87 w 123"/>
                <a:gd name="T19" fmla="*/ 65 h 185"/>
                <a:gd name="T20" fmla="*/ 94 w 123"/>
                <a:gd name="T21" fmla="*/ 0 h 185"/>
                <a:gd name="T22" fmla="*/ 103 w 123"/>
                <a:gd name="T23" fmla="*/ 5 h 185"/>
                <a:gd name="T24" fmla="*/ 103 w 123"/>
                <a:gd name="T25" fmla="*/ 5 h 185"/>
                <a:gd name="T26" fmla="*/ 115 w 123"/>
                <a:gd name="T27" fmla="*/ 14 h 185"/>
                <a:gd name="T28" fmla="*/ 114 w 123"/>
                <a:gd name="T29" fmla="*/ 59 h 185"/>
                <a:gd name="T30" fmla="*/ 109 w 123"/>
                <a:gd name="T31" fmla="*/ 101 h 185"/>
                <a:gd name="T32" fmla="*/ 111 w 123"/>
                <a:gd name="T33" fmla="*/ 163 h 185"/>
                <a:gd name="T34" fmla="*/ 108 w 123"/>
                <a:gd name="T35" fmla="*/ 182 h 185"/>
                <a:gd name="T36" fmla="*/ 84 w 123"/>
                <a:gd name="T37" fmla="*/ 183 h 185"/>
                <a:gd name="T38" fmla="*/ 58 w 123"/>
                <a:gd name="T39" fmla="*/ 184 h 185"/>
                <a:gd name="T40" fmla="*/ 9 w 123"/>
                <a:gd name="T41" fmla="*/ 179 h 185"/>
                <a:gd name="T42" fmla="*/ 5 w 123"/>
                <a:gd name="T43" fmla="*/ 158 h 185"/>
                <a:gd name="T44" fmla="*/ 5 w 123"/>
                <a:gd name="T45" fmla="*/ 116 h 185"/>
                <a:gd name="T46" fmla="*/ 3 w 123"/>
                <a:gd name="T47" fmla="*/ 7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3" h="185">
                  <a:moveTo>
                    <a:pt x="3" y="74"/>
                  </a:moveTo>
                  <a:cubicBezTo>
                    <a:pt x="3" y="58"/>
                    <a:pt x="0" y="38"/>
                    <a:pt x="9" y="24"/>
                  </a:cubicBezTo>
                  <a:cubicBezTo>
                    <a:pt x="14" y="17"/>
                    <a:pt x="18" y="13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7" y="4"/>
                    <a:pt x="30" y="1"/>
                  </a:cubicBezTo>
                  <a:cubicBezTo>
                    <a:pt x="31" y="14"/>
                    <a:pt x="32" y="34"/>
                    <a:pt x="35" y="56"/>
                  </a:cubicBezTo>
                  <a:cubicBezTo>
                    <a:pt x="36" y="70"/>
                    <a:pt x="39" y="84"/>
                    <a:pt x="42" y="98"/>
                  </a:cubicBezTo>
                  <a:cubicBezTo>
                    <a:pt x="43" y="106"/>
                    <a:pt x="47" y="147"/>
                    <a:pt x="60" y="143"/>
                  </a:cubicBezTo>
                  <a:cubicBezTo>
                    <a:pt x="67" y="141"/>
                    <a:pt x="72" y="123"/>
                    <a:pt x="74" y="116"/>
                  </a:cubicBezTo>
                  <a:cubicBezTo>
                    <a:pt x="80" y="100"/>
                    <a:pt x="84" y="82"/>
                    <a:pt x="87" y="65"/>
                  </a:cubicBezTo>
                  <a:cubicBezTo>
                    <a:pt x="91" y="38"/>
                    <a:pt x="93" y="12"/>
                    <a:pt x="94" y="0"/>
                  </a:cubicBezTo>
                  <a:cubicBezTo>
                    <a:pt x="98" y="3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9" y="7"/>
                    <a:pt x="113" y="10"/>
                    <a:pt x="115" y="14"/>
                  </a:cubicBezTo>
                  <a:cubicBezTo>
                    <a:pt x="123" y="25"/>
                    <a:pt x="117" y="51"/>
                    <a:pt x="114" y="59"/>
                  </a:cubicBezTo>
                  <a:cubicBezTo>
                    <a:pt x="111" y="67"/>
                    <a:pt x="110" y="93"/>
                    <a:pt x="109" y="101"/>
                  </a:cubicBezTo>
                  <a:cubicBezTo>
                    <a:pt x="108" y="105"/>
                    <a:pt x="111" y="140"/>
                    <a:pt x="111" y="163"/>
                  </a:cubicBezTo>
                  <a:cubicBezTo>
                    <a:pt x="111" y="167"/>
                    <a:pt x="111" y="179"/>
                    <a:pt x="108" y="182"/>
                  </a:cubicBezTo>
                  <a:cubicBezTo>
                    <a:pt x="103" y="185"/>
                    <a:pt x="89" y="183"/>
                    <a:pt x="84" y="183"/>
                  </a:cubicBezTo>
                  <a:cubicBezTo>
                    <a:pt x="75" y="184"/>
                    <a:pt x="66" y="184"/>
                    <a:pt x="58" y="184"/>
                  </a:cubicBezTo>
                  <a:cubicBezTo>
                    <a:pt x="42" y="184"/>
                    <a:pt x="25" y="184"/>
                    <a:pt x="9" y="179"/>
                  </a:cubicBezTo>
                  <a:cubicBezTo>
                    <a:pt x="4" y="177"/>
                    <a:pt x="5" y="162"/>
                    <a:pt x="5" y="158"/>
                  </a:cubicBezTo>
                  <a:cubicBezTo>
                    <a:pt x="5" y="145"/>
                    <a:pt x="6" y="130"/>
                    <a:pt x="5" y="116"/>
                  </a:cubicBezTo>
                  <a:cubicBezTo>
                    <a:pt x="4" y="102"/>
                    <a:pt x="3" y="88"/>
                    <a:pt x="3" y="74"/>
                  </a:cubicBezTo>
                  <a:close/>
                </a:path>
              </a:pathLst>
            </a:custGeom>
            <a:solidFill>
              <a:srgbClr val="6C7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3" name="Freeform 315"/>
            <p:cNvSpPr>
              <a:spLocks/>
            </p:cNvSpPr>
            <p:nvPr/>
          </p:nvSpPr>
          <p:spPr bwMode="auto">
            <a:xfrm>
              <a:off x="18719801" y="4419601"/>
              <a:ext cx="201613" cy="139700"/>
            </a:xfrm>
            <a:custGeom>
              <a:avLst/>
              <a:gdLst>
                <a:gd name="T0" fmla="*/ 48 w 61"/>
                <a:gd name="T1" fmla="*/ 0 h 42"/>
                <a:gd name="T2" fmla="*/ 61 w 61"/>
                <a:gd name="T3" fmla="*/ 8 h 42"/>
                <a:gd name="T4" fmla="*/ 45 w 61"/>
                <a:gd name="T5" fmla="*/ 42 h 42"/>
                <a:gd name="T6" fmla="*/ 31 w 61"/>
                <a:gd name="T7" fmla="*/ 24 h 42"/>
                <a:gd name="T8" fmla="*/ 16 w 61"/>
                <a:gd name="T9" fmla="*/ 39 h 42"/>
                <a:gd name="T10" fmla="*/ 0 w 61"/>
                <a:gd name="T11" fmla="*/ 9 h 42"/>
                <a:gd name="T12" fmla="*/ 13 w 61"/>
                <a:gd name="T13" fmla="*/ 0 h 42"/>
                <a:gd name="T14" fmla="*/ 31 w 61"/>
                <a:gd name="T15" fmla="*/ 21 h 42"/>
                <a:gd name="T16" fmla="*/ 48 w 61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42">
                  <a:moveTo>
                    <a:pt x="48" y="0"/>
                  </a:moveTo>
                  <a:cubicBezTo>
                    <a:pt x="52" y="2"/>
                    <a:pt x="61" y="7"/>
                    <a:pt x="61" y="8"/>
                  </a:cubicBezTo>
                  <a:cubicBezTo>
                    <a:pt x="61" y="9"/>
                    <a:pt x="51" y="38"/>
                    <a:pt x="45" y="42"/>
                  </a:cubicBezTo>
                  <a:cubicBezTo>
                    <a:pt x="36" y="32"/>
                    <a:pt x="31" y="24"/>
                    <a:pt x="31" y="2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" y="25"/>
                    <a:pt x="0" y="10"/>
                    <a:pt x="0" y="9"/>
                  </a:cubicBezTo>
                  <a:cubicBezTo>
                    <a:pt x="0" y="9"/>
                    <a:pt x="11" y="2"/>
                    <a:pt x="13" y="0"/>
                  </a:cubicBezTo>
                  <a:cubicBezTo>
                    <a:pt x="19" y="11"/>
                    <a:pt x="31" y="21"/>
                    <a:pt x="31" y="21"/>
                  </a:cubicBezTo>
                  <a:cubicBezTo>
                    <a:pt x="31" y="21"/>
                    <a:pt x="47" y="6"/>
                    <a:pt x="48" y="0"/>
                  </a:cubicBezTo>
                  <a:close/>
                </a:path>
              </a:pathLst>
            </a:custGeom>
            <a:solidFill>
              <a:srgbClr val="E8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4" name="Freeform 316"/>
            <p:cNvSpPr>
              <a:spLocks/>
            </p:cNvSpPr>
            <p:nvPr/>
          </p:nvSpPr>
          <p:spPr bwMode="auto">
            <a:xfrm>
              <a:off x="18457863" y="4946651"/>
              <a:ext cx="106363" cy="198438"/>
            </a:xfrm>
            <a:custGeom>
              <a:avLst/>
              <a:gdLst>
                <a:gd name="T0" fmla="*/ 12 w 32"/>
                <a:gd name="T1" fmla="*/ 0 h 60"/>
                <a:gd name="T2" fmla="*/ 8 w 32"/>
                <a:gd name="T3" fmla="*/ 19 h 60"/>
                <a:gd name="T4" fmla="*/ 2 w 32"/>
                <a:gd name="T5" fmla="*/ 40 h 60"/>
                <a:gd name="T6" fmla="*/ 7 w 32"/>
                <a:gd name="T7" fmla="*/ 54 h 60"/>
                <a:gd name="T8" fmla="*/ 24 w 32"/>
                <a:gd name="T9" fmla="*/ 56 h 60"/>
                <a:gd name="T10" fmla="*/ 23 w 32"/>
                <a:gd name="T11" fmla="*/ 26 h 60"/>
                <a:gd name="T12" fmla="*/ 28 w 32"/>
                <a:gd name="T13" fmla="*/ 40 h 60"/>
                <a:gd name="T14" fmla="*/ 32 w 32"/>
                <a:gd name="T15" fmla="*/ 40 h 60"/>
                <a:gd name="T16" fmla="*/ 31 w 32"/>
                <a:gd name="T17" fmla="*/ 20 h 60"/>
                <a:gd name="T18" fmla="*/ 26 w 32"/>
                <a:gd name="T19" fmla="*/ 13 h 60"/>
                <a:gd name="T20" fmla="*/ 27 w 32"/>
                <a:gd name="T21" fmla="*/ 1 h 60"/>
                <a:gd name="T22" fmla="*/ 12 w 32"/>
                <a:gd name="T2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60">
                  <a:moveTo>
                    <a:pt x="12" y="0"/>
                  </a:moveTo>
                  <a:cubicBezTo>
                    <a:pt x="12" y="6"/>
                    <a:pt x="9" y="15"/>
                    <a:pt x="8" y="19"/>
                  </a:cubicBezTo>
                  <a:cubicBezTo>
                    <a:pt x="6" y="23"/>
                    <a:pt x="4" y="32"/>
                    <a:pt x="2" y="40"/>
                  </a:cubicBezTo>
                  <a:cubicBezTo>
                    <a:pt x="0" y="49"/>
                    <a:pt x="3" y="52"/>
                    <a:pt x="7" y="54"/>
                  </a:cubicBezTo>
                  <a:cubicBezTo>
                    <a:pt x="11" y="56"/>
                    <a:pt x="18" y="60"/>
                    <a:pt x="24" y="56"/>
                  </a:cubicBezTo>
                  <a:cubicBezTo>
                    <a:pt x="24" y="54"/>
                    <a:pt x="21" y="25"/>
                    <a:pt x="23" y="26"/>
                  </a:cubicBezTo>
                  <a:cubicBezTo>
                    <a:pt x="26" y="27"/>
                    <a:pt x="26" y="39"/>
                    <a:pt x="28" y="40"/>
                  </a:cubicBezTo>
                  <a:cubicBezTo>
                    <a:pt x="31" y="42"/>
                    <a:pt x="32" y="41"/>
                    <a:pt x="32" y="40"/>
                  </a:cubicBezTo>
                  <a:cubicBezTo>
                    <a:pt x="32" y="34"/>
                    <a:pt x="31" y="25"/>
                    <a:pt x="31" y="20"/>
                  </a:cubicBezTo>
                  <a:cubicBezTo>
                    <a:pt x="31" y="15"/>
                    <a:pt x="27" y="17"/>
                    <a:pt x="26" y="13"/>
                  </a:cubicBezTo>
                  <a:cubicBezTo>
                    <a:pt x="26" y="9"/>
                    <a:pt x="27" y="1"/>
                    <a:pt x="27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D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5" name="Freeform 317"/>
            <p:cNvSpPr>
              <a:spLocks noEditPoints="1"/>
            </p:cNvSpPr>
            <p:nvPr/>
          </p:nvSpPr>
          <p:spPr bwMode="auto">
            <a:xfrm>
              <a:off x="18494376" y="4946651"/>
              <a:ext cx="52388" cy="33338"/>
            </a:xfrm>
            <a:custGeom>
              <a:avLst/>
              <a:gdLst>
                <a:gd name="T0" fmla="*/ 16 w 16"/>
                <a:gd name="T1" fmla="*/ 1 h 10"/>
                <a:gd name="T2" fmla="*/ 15 w 16"/>
                <a:gd name="T3" fmla="*/ 10 h 10"/>
                <a:gd name="T4" fmla="*/ 15 w 16"/>
                <a:gd name="T5" fmla="*/ 10 h 10"/>
                <a:gd name="T6" fmla="*/ 16 w 16"/>
                <a:gd name="T7" fmla="*/ 1 h 10"/>
                <a:gd name="T8" fmla="*/ 1 w 16"/>
                <a:gd name="T9" fmla="*/ 0 h 10"/>
                <a:gd name="T10" fmla="*/ 0 w 16"/>
                <a:gd name="T11" fmla="*/ 9 h 10"/>
                <a:gd name="T12" fmla="*/ 0 w 16"/>
                <a:gd name="T13" fmla="*/ 9 h 10"/>
                <a:gd name="T14" fmla="*/ 1 w 16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0">
                  <a:moveTo>
                    <a:pt x="16" y="1"/>
                  </a:moveTo>
                  <a:cubicBezTo>
                    <a:pt x="16" y="1"/>
                    <a:pt x="15" y="6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6"/>
                    <a:pt x="16" y="1"/>
                    <a:pt x="16" y="1"/>
                  </a:cubicBezTo>
                  <a:moveTo>
                    <a:pt x="1" y="0"/>
                  </a:moveTo>
                  <a:cubicBezTo>
                    <a:pt x="1" y="3"/>
                    <a:pt x="1" y="6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1" y="3"/>
                    <a:pt x="1" y="0"/>
                  </a:cubicBezTo>
                </a:path>
              </a:pathLst>
            </a:custGeom>
            <a:solidFill>
              <a:srgbClr val="D4C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6" name="Freeform 318"/>
            <p:cNvSpPr>
              <a:spLocks/>
            </p:cNvSpPr>
            <p:nvPr/>
          </p:nvSpPr>
          <p:spPr bwMode="auto">
            <a:xfrm>
              <a:off x="18494376" y="4946651"/>
              <a:ext cx="52388" cy="33338"/>
            </a:xfrm>
            <a:custGeom>
              <a:avLst/>
              <a:gdLst>
                <a:gd name="T0" fmla="*/ 1 w 16"/>
                <a:gd name="T1" fmla="*/ 0 h 10"/>
                <a:gd name="T2" fmla="*/ 1 w 16"/>
                <a:gd name="T3" fmla="*/ 0 h 10"/>
                <a:gd name="T4" fmla="*/ 0 w 16"/>
                <a:gd name="T5" fmla="*/ 9 h 10"/>
                <a:gd name="T6" fmla="*/ 4 w 16"/>
                <a:gd name="T7" fmla="*/ 8 h 10"/>
                <a:gd name="T8" fmla="*/ 15 w 16"/>
                <a:gd name="T9" fmla="*/ 10 h 10"/>
                <a:gd name="T10" fmla="*/ 16 w 16"/>
                <a:gd name="T11" fmla="*/ 1 h 10"/>
                <a:gd name="T12" fmla="*/ 16 w 16"/>
                <a:gd name="T13" fmla="*/ 1 h 10"/>
                <a:gd name="T14" fmla="*/ 1 w 16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6"/>
                    <a:pt x="0" y="9"/>
                  </a:cubicBezTo>
                  <a:cubicBezTo>
                    <a:pt x="1" y="8"/>
                    <a:pt x="2" y="8"/>
                    <a:pt x="4" y="8"/>
                  </a:cubicBezTo>
                  <a:cubicBezTo>
                    <a:pt x="8" y="8"/>
                    <a:pt x="12" y="9"/>
                    <a:pt x="15" y="10"/>
                  </a:cubicBezTo>
                  <a:cubicBezTo>
                    <a:pt x="15" y="6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5B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7" name="Freeform 319"/>
            <p:cNvSpPr>
              <a:spLocks/>
            </p:cNvSpPr>
            <p:nvPr/>
          </p:nvSpPr>
          <p:spPr bwMode="auto">
            <a:xfrm>
              <a:off x="18507076" y="5053013"/>
              <a:ext cx="7938" cy="85725"/>
            </a:xfrm>
            <a:custGeom>
              <a:avLst/>
              <a:gdLst>
                <a:gd name="T0" fmla="*/ 2 w 2"/>
                <a:gd name="T1" fmla="*/ 25 h 26"/>
                <a:gd name="T2" fmla="*/ 2 w 2"/>
                <a:gd name="T3" fmla="*/ 24 h 26"/>
                <a:gd name="T4" fmla="*/ 2 w 2"/>
                <a:gd name="T5" fmla="*/ 22 h 26"/>
                <a:gd name="T6" fmla="*/ 2 w 2"/>
                <a:gd name="T7" fmla="*/ 13 h 26"/>
                <a:gd name="T8" fmla="*/ 1 w 2"/>
                <a:gd name="T9" fmla="*/ 0 h 26"/>
                <a:gd name="T10" fmla="*/ 0 w 2"/>
                <a:gd name="T11" fmla="*/ 13 h 26"/>
                <a:gd name="T12" fmla="*/ 1 w 2"/>
                <a:gd name="T13" fmla="*/ 22 h 26"/>
                <a:gd name="T14" fmla="*/ 1 w 2"/>
                <a:gd name="T15" fmla="*/ 25 h 26"/>
                <a:gd name="T16" fmla="*/ 2 w 2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6">
                  <a:moveTo>
                    <a:pt x="2" y="25"/>
                  </a:moveTo>
                  <a:cubicBezTo>
                    <a:pt x="2" y="25"/>
                    <a:pt x="2" y="25"/>
                    <a:pt x="2" y="24"/>
                  </a:cubicBezTo>
                  <a:cubicBezTo>
                    <a:pt x="2" y="24"/>
                    <a:pt x="2" y="23"/>
                    <a:pt x="2" y="22"/>
                  </a:cubicBezTo>
                  <a:cubicBezTo>
                    <a:pt x="2" y="20"/>
                    <a:pt x="2" y="16"/>
                    <a:pt x="2" y="13"/>
                  </a:cubicBezTo>
                  <a:cubicBezTo>
                    <a:pt x="2" y="6"/>
                    <a:pt x="2" y="0"/>
                    <a:pt x="1" y="0"/>
                  </a:cubicBezTo>
                  <a:cubicBezTo>
                    <a:pt x="1" y="0"/>
                    <a:pt x="0" y="6"/>
                    <a:pt x="0" y="13"/>
                  </a:cubicBezTo>
                  <a:cubicBezTo>
                    <a:pt x="0" y="16"/>
                    <a:pt x="0" y="20"/>
                    <a:pt x="1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2" y="25"/>
                    <a:pt x="2" y="26"/>
                    <a:pt x="2" y="25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8" name="Freeform 320"/>
            <p:cNvSpPr>
              <a:spLocks/>
            </p:cNvSpPr>
            <p:nvPr/>
          </p:nvSpPr>
          <p:spPr bwMode="auto">
            <a:xfrm>
              <a:off x="18488026" y="5053013"/>
              <a:ext cx="9525" cy="79375"/>
            </a:xfrm>
            <a:custGeom>
              <a:avLst/>
              <a:gdLst>
                <a:gd name="T0" fmla="*/ 2 w 3"/>
                <a:gd name="T1" fmla="*/ 24 h 24"/>
                <a:gd name="T2" fmla="*/ 2 w 3"/>
                <a:gd name="T3" fmla="*/ 20 h 24"/>
                <a:gd name="T4" fmla="*/ 2 w 3"/>
                <a:gd name="T5" fmla="*/ 12 h 24"/>
                <a:gd name="T6" fmla="*/ 2 w 3"/>
                <a:gd name="T7" fmla="*/ 4 h 24"/>
                <a:gd name="T8" fmla="*/ 3 w 3"/>
                <a:gd name="T9" fmla="*/ 0 h 24"/>
                <a:gd name="T10" fmla="*/ 1 w 3"/>
                <a:gd name="T11" fmla="*/ 4 h 24"/>
                <a:gd name="T12" fmla="*/ 0 w 3"/>
                <a:gd name="T13" fmla="*/ 12 h 24"/>
                <a:gd name="T14" fmla="*/ 1 w 3"/>
                <a:gd name="T15" fmla="*/ 21 h 24"/>
                <a:gd name="T16" fmla="*/ 2 w 3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4">
                  <a:moveTo>
                    <a:pt x="2" y="24"/>
                  </a:moveTo>
                  <a:cubicBezTo>
                    <a:pt x="2" y="24"/>
                    <a:pt x="2" y="23"/>
                    <a:pt x="2" y="20"/>
                  </a:cubicBezTo>
                  <a:cubicBezTo>
                    <a:pt x="2" y="18"/>
                    <a:pt x="2" y="15"/>
                    <a:pt x="2" y="12"/>
                  </a:cubicBezTo>
                  <a:cubicBezTo>
                    <a:pt x="2" y="9"/>
                    <a:pt x="2" y="6"/>
                    <a:pt x="2" y="4"/>
                  </a:cubicBezTo>
                  <a:cubicBezTo>
                    <a:pt x="3" y="2"/>
                    <a:pt x="3" y="0"/>
                    <a:pt x="3" y="0"/>
                  </a:cubicBezTo>
                  <a:cubicBezTo>
                    <a:pt x="2" y="0"/>
                    <a:pt x="2" y="1"/>
                    <a:pt x="1" y="4"/>
                  </a:cubicBezTo>
                  <a:cubicBezTo>
                    <a:pt x="1" y="6"/>
                    <a:pt x="0" y="9"/>
                    <a:pt x="0" y="12"/>
                  </a:cubicBezTo>
                  <a:cubicBezTo>
                    <a:pt x="0" y="15"/>
                    <a:pt x="0" y="18"/>
                    <a:pt x="1" y="21"/>
                  </a:cubicBezTo>
                  <a:cubicBezTo>
                    <a:pt x="1" y="23"/>
                    <a:pt x="2" y="24"/>
                    <a:pt x="2" y="24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9" name="Freeform 321"/>
            <p:cNvSpPr>
              <a:spLocks/>
            </p:cNvSpPr>
            <p:nvPr/>
          </p:nvSpPr>
          <p:spPr bwMode="auto">
            <a:xfrm>
              <a:off x="18470563" y="5053013"/>
              <a:ext cx="14288" cy="69850"/>
            </a:xfrm>
            <a:custGeom>
              <a:avLst/>
              <a:gdLst>
                <a:gd name="T0" fmla="*/ 1 w 4"/>
                <a:gd name="T1" fmla="*/ 21 h 21"/>
                <a:gd name="T2" fmla="*/ 1 w 4"/>
                <a:gd name="T3" fmla="*/ 18 h 21"/>
                <a:gd name="T4" fmla="*/ 2 w 4"/>
                <a:gd name="T5" fmla="*/ 10 h 21"/>
                <a:gd name="T6" fmla="*/ 3 w 4"/>
                <a:gd name="T7" fmla="*/ 3 h 21"/>
                <a:gd name="T8" fmla="*/ 3 w 4"/>
                <a:gd name="T9" fmla="*/ 0 h 21"/>
                <a:gd name="T10" fmla="*/ 2 w 4"/>
                <a:gd name="T11" fmla="*/ 3 h 21"/>
                <a:gd name="T12" fmla="*/ 0 w 4"/>
                <a:gd name="T13" fmla="*/ 10 h 21"/>
                <a:gd name="T14" fmla="*/ 0 w 4"/>
                <a:gd name="T15" fmla="*/ 18 h 21"/>
                <a:gd name="T16" fmla="*/ 1 w 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1" y="21"/>
                  </a:moveTo>
                  <a:cubicBezTo>
                    <a:pt x="2" y="21"/>
                    <a:pt x="1" y="19"/>
                    <a:pt x="1" y="18"/>
                  </a:cubicBezTo>
                  <a:cubicBezTo>
                    <a:pt x="1" y="16"/>
                    <a:pt x="2" y="13"/>
                    <a:pt x="2" y="10"/>
                  </a:cubicBezTo>
                  <a:cubicBezTo>
                    <a:pt x="3" y="8"/>
                    <a:pt x="3" y="5"/>
                    <a:pt x="3" y="3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1"/>
                    <a:pt x="2" y="3"/>
                  </a:cubicBezTo>
                  <a:cubicBezTo>
                    <a:pt x="2" y="5"/>
                    <a:pt x="1" y="7"/>
                    <a:pt x="0" y="10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0" y="20"/>
                    <a:pt x="1" y="21"/>
                    <a:pt x="1" y="21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0" name="Freeform 322"/>
            <p:cNvSpPr>
              <a:spLocks/>
            </p:cNvSpPr>
            <p:nvPr/>
          </p:nvSpPr>
          <p:spPr bwMode="auto">
            <a:xfrm>
              <a:off x="18488026" y="4476751"/>
              <a:ext cx="198438" cy="487363"/>
            </a:xfrm>
            <a:custGeom>
              <a:avLst/>
              <a:gdLst>
                <a:gd name="T0" fmla="*/ 60 w 60"/>
                <a:gd name="T1" fmla="*/ 50 h 147"/>
                <a:gd name="T2" fmla="*/ 60 w 60"/>
                <a:gd name="T3" fmla="*/ 0 h 147"/>
                <a:gd name="T4" fmla="*/ 38 w 60"/>
                <a:gd name="T5" fmla="*/ 26 h 147"/>
                <a:gd name="T6" fmla="*/ 0 w 60"/>
                <a:gd name="T7" fmla="*/ 145 h 147"/>
                <a:gd name="T8" fmla="*/ 23 w 60"/>
                <a:gd name="T9" fmla="*/ 147 h 147"/>
                <a:gd name="T10" fmla="*/ 38 w 60"/>
                <a:gd name="T11" fmla="*/ 90 h 147"/>
                <a:gd name="T12" fmla="*/ 60 w 60"/>
                <a:gd name="T13" fmla="*/ 5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47">
                  <a:moveTo>
                    <a:pt x="60" y="5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7" y="4"/>
                    <a:pt x="45" y="14"/>
                    <a:pt x="38" y="26"/>
                  </a:cubicBezTo>
                  <a:cubicBezTo>
                    <a:pt x="21" y="56"/>
                    <a:pt x="2" y="104"/>
                    <a:pt x="0" y="145"/>
                  </a:cubicBezTo>
                  <a:cubicBezTo>
                    <a:pt x="12" y="143"/>
                    <a:pt x="23" y="147"/>
                    <a:pt x="23" y="147"/>
                  </a:cubicBezTo>
                  <a:cubicBezTo>
                    <a:pt x="24" y="136"/>
                    <a:pt x="31" y="111"/>
                    <a:pt x="38" y="90"/>
                  </a:cubicBezTo>
                  <a:cubicBezTo>
                    <a:pt x="41" y="80"/>
                    <a:pt x="58" y="57"/>
                    <a:pt x="60" y="50"/>
                  </a:cubicBezTo>
                  <a:close/>
                </a:path>
              </a:pathLst>
            </a:custGeom>
            <a:solidFill>
              <a:srgbClr val="6C7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1" name="Freeform 323"/>
            <p:cNvSpPr>
              <a:spLocks/>
            </p:cNvSpPr>
            <p:nvPr/>
          </p:nvSpPr>
          <p:spPr bwMode="auto">
            <a:xfrm>
              <a:off x="19037301" y="4976813"/>
              <a:ext cx="103188" cy="198438"/>
            </a:xfrm>
            <a:custGeom>
              <a:avLst/>
              <a:gdLst>
                <a:gd name="T0" fmla="*/ 24 w 31"/>
                <a:gd name="T1" fmla="*/ 1 h 60"/>
                <a:gd name="T2" fmla="*/ 26 w 31"/>
                <a:gd name="T3" fmla="*/ 21 h 60"/>
                <a:gd name="T4" fmla="*/ 30 w 31"/>
                <a:gd name="T5" fmla="*/ 42 h 60"/>
                <a:gd name="T6" fmla="*/ 23 w 31"/>
                <a:gd name="T7" fmla="*/ 55 h 60"/>
                <a:gd name="T8" fmla="*/ 6 w 31"/>
                <a:gd name="T9" fmla="*/ 55 h 60"/>
                <a:gd name="T10" fmla="*/ 10 w 31"/>
                <a:gd name="T11" fmla="*/ 25 h 60"/>
                <a:gd name="T12" fmla="*/ 4 w 31"/>
                <a:gd name="T13" fmla="*/ 39 h 60"/>
                <a:gd name="T14" fmla="*/ 0 w 31"/>
                <a:gd name="T15" fmla="*/ 38 h 60"/>
                <a:gd name="T16" fmla="*/ 3 w 31"/>
                <a:gd name="T17" fmla="*/ 19 h 60"/>
                <a:gd name="T18" fmla="*/ 9 w 31"/>
                <a:gd name="T19" fmla="*/ 12 h 60"/>
                <a:gd name="T20" fmla="*/ 9 w 31"/>
                <a:gd name="T21" fmla="*/ 0 h 60"/>
                <a:gd name="T22" fmla="*/ 24 w 31"/>
                <a:gd name="T23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60">
                  <a:moveTo>
                    <a:pt x="24" y="1"/>
                  </a:moveTo>
                  <a:cubicBezTo>
                    <a:pt x="23" y="7"/>
                    <a:pt x="25" y="16"/>
                    <a:pt x="26" y="21"/>
                  </a:cubicBezTo>
                  <a:cubicBezTo>
                    <a:pt x="27" y="24"/>
                    <a:pt x="29" y="33"/>
                    <a:pt x="30" y="42"/>
                  </a:cubicBezTo>
                  <a:cubicBezTo>
                    <a:pt x="31" y="51"/>
                    <a:pt x="27" y="54"/>
                    <a:pt x="23" y="55"/>
                  </a:cubicBezTo>
                  <a:cubicBezTo>
                    <a:pt x="19" y="57"/>
                    <a:pt x="12" y="60"/>
                    <a:pt x="6" y="55"/>
                  </a:cubicBezTo>
                  <a:cubicBezTo>
                    <a:pt x="6" y="53"/>
                    <a:pt x="13" y="25"/>
                    <a:pt x="10" y="25"/>
                  </a:cubicBezTo>
                  <a:cubicBezTo>
                    <a:pt x="8" y="26"/>
                    <a:pt x="6" y="38"/>
                    <a:pt x="4" y="39"/>
                  </a:cubicBezTo>
                  <a:cubicBezTo>
                    <a:pt x="1" y="41"/>
                    <a:pt x="0" y="39"/>
                    <a:pt x="0" y="38"/>
                  </a:cubicBezTo>
                  <a:cubicBezTo>
                    <a:pt x="1" y="33"/>
                    <a:pt x="2" y="24"/>
                    <a:pt x="3" y="19"/>
                  </a:cubicBezTo>
                  <a:cubicBezTo>
                    <a:pt x="4" y="14"/>
                    <a:pt x="8" y="16"/>
                    <a:pt x="9" y="12"/>
                  </a:cubicBezTo>
                  <a:cubicBezTo>
                    <a:pt x="9" y="8"/>
                    <a:pt x="9" y="0"/>
                    <a:pt x="9" y="0"/>
                  </a:cubicBezTo>
                  <a:cubicBezTo>
                    <a:pt x="24" y="1"/>
                    <a:pt x="24" y="1"/>
                    <a:pt x="24" y="1"/>
                  </a:cubicBezTo>
                </a:path>
              </a:pathLst>
            </a:custGeom>
            <a:solidFill>
              <a:srgbClr val="FD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2" name="Freeform 324"/>
            <p:cNvSpPr>
              <a:spLocks noEditPoints="1"/>
            </p:cNvSpPr>
            <p:nvPr/>
          </p:nvSpPr>
          <p:spPr bwMode="auto">
            <a:xfrm>
              <a:off x="19067463" y="4976813"/>
              <a:ext cx="50800" cy="33338"/>
            </a:xfrm>
            <a:custGeom>
              <a:avLst/>
              <a:gdLst>
                <a:gd name="T0" fmla="*/ 15 w 15"/>
                <a:gd name="T1" fmla="*/ 1 h 10"/>
                <a:gd name="T2" fmla="*/ 15 w 15"/>
                <a:gd name="T3" fmla="*/ 10 h 10"/>
                <a:gd name="T4" fmla="*/ 15 w 15"/>
                <a:gd name="T5" fmla="*/ 10 h 10"/>
                <a:gd name="T6" fmla="*/ 15 w 15"/>
                <a:gd name="T7" fmla="*/ 1 h 10"/>
                <a:gd name="T8" fmla="*/ 15 w 15"/>
                <a:gd name="T9" fmla="*/ 1 h 10"/>
                <a:gd name="T10" fmla="*/ 15 w 15"/>
                <a:gd name="T11" fmla="*/ 1 h 10"/>
                <a:gd name="T12" fmla="*/ 15 w 15"/>
                <a:gd name="T13" fmla="*/ 1 h 10"/>
                <a:gd name="T14" fmla="*/ 0 w 15"/>
                <a:gd name="T15" fmla="*/ 0 h 10"/>
                <a:gd name="T16" fmla="*/ 0 w 15"/>
                <a:gd name="T17" fmla="*/ 9 h 10"/>
                <a:gd name="T18" fmla="*/ 0 w 15"/>
                <a:gd name="T19" fmla="*/ 9 h 10"/>
                <a:gd name="T20" fmla="*/ 0 w 15"/>
                <a:gd name="T21" fmla="*/ 0 h 10"/>
                <a:gd name="T22" fmla="*/ 0 w 15"/>
                <a:gd name="T23" fmla="*/ 0 h 10"/>
                <a:gd name="T24" fmla="*/ 0 w 15"/>
                <a:gd name="T25" fmla="*/ 0 h 10"/>
                <a:gd name="T26" fmla="*/ 0 w 15"/>
                <a:gd name="T27" fmla="*/ 0 h 10"/>
                <a:gd name="T28" fmla="*/ 0 w 15"/>
                <a:gd name="T29" fmla="*/ 0 h 10"/>
                <a:gd name="T30" fmla="*/ 0 w 15"/>
                <a:gd name="T31" fmla="*/ 0 h 10"/>
                <a:gd name="T32" fmla="*/ 0 w 15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10">
                  <a:moveTo>
                    <a:pt x="15" y="1"/>
                  </a:moveTo>
                  <a:cubicBezTo>
                    <a:pt x="15" y="4"/>
                    <a:pt x="15" y="7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5" y="4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0" y="0"/>
                  </a:moveTo>
                  <a:cubicBezTo>
                    <a:pt x="0" y="0"/>
                    <a:pt x="0" y="5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4C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3" name="Freeform 325"/>
            <p:cNvSpPr>
              <a:spLocks/>
            </p:cNvSpPr>
            <p:nvPr/>
          </p:nvSpPr>
          <p:spPr bwMode="auto">
            <a:xfrm>
              <a:off x="19067463" y="4976813"/>
              <a:ext cx="50800" cy="33338"/>
            </a:xfrm>
            <a:custGeom>
              <a:avLst/>
              <a:gdLst>
                <a:gd name="T0" fmla="*/ 0 w 15"/>
                <a:gd name="T1" fmla="*/ 0 h 10"/>
                <a:gd name="T2" fmla="*/ 0 w 15"/>
                <a:gd name="T3" fmla="*/ 0 h 10"/>
                <a:gd name="T4" fmla="*/ 0 w 15"/>
                <a:gd name="T5" fmla="*/ 0 h 10"/>
                <a:gd name="T6" fmla="*/ 0 w 15"/>
                <a:gd name="T7" fmla="*/ 0 h 10"/>
                <a:gd name="T8" fmla="*/ 0 w 15"/>
                <a:gd name="T9" fmla="*/ 0 h 10"/>
                <a:gd name="T10" fmla="*/ 0 w 15"/>
                <a:gd name="T11" fmla="*/ 0 h 10"/>
                <a:gd name="T12" fmla="*/ 0 w 15"/>
                <a:gd name="T13" fmla="*/ 0 h 10"/>
                <a:gd name="T14" fmla="*/ 0 w 15"/>
                <a:gd name="T15" fmla="*/ 9 h 10"/>
                <a:gd name="T16" fmla="*/ 5 w 15"/>
                <a:gd name="T17" fmla="*/ 9 h 10"/>
                <a:gd name="T18" fmla="*/ 15 w 15"/>
                <a:gd name="T19" fmla="*/ 10 h 10"/>
                <a:gd name="T20" fmla="*/ 15 w 15"/>
                <a:gd name="T21" fmla="*/ 1 h 10"/>
                <a:gd name="T22" fmla="*/ 15 w 15"/>
                <a:gd name="T23" fmla="*/ 1 h 10"/>
                <a:gd name="T24" fmla="*/ 15 w 15"/>
                <a:gd name="T25" fmla="*/ 1 h 10"/>
                <a:gd name="T26" fmla="*/ 15 w 15"/>
                <a:gd name="T27" fmla="*/ 1 h 10"/>
                <a:gd name="T28" fmla="*/ 0 w 15"/>
                <a:gd name="T2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"/>
                    <a:pt x="0" y="9"/>
                  </a:cubicBezTo>
                  <a:cubicBezTo>
                    <a:pt x="2" y="9"/>
                    <a:pt x="3" y="9"/>
                    <a:pt x="5" y="9"/>
                  </a:cubicBezTo>
                  <a:cubicBezTo>
                    <a:pt x="8" y="9"/>
                    <a:pt x="12" y="9"/>
                    <a:pt x="15" y="10"/>
                  </a:cubicBezTo>
                  <a:cubicBezTo>
                    <a:pt x="15" y="7"/>
                    <a:pt x="15" y="4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5B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Freeform 326"/>
            <p:cNvSpPr>
              <a:spLocks/>
            </p:cNvSpPr>
            <p:nvPr/>
          </p:nvSpPr>
          <p:spPr bwMode="auto">
            <a:xfrm>
              <a:off x="18964276" y="4492626"/>
              <a:ext cx="173038" cy="496888"/>
            </a:xfrm>
            <a:custGeom>
              <a:avLst/>
              <a:gdLst>
                <a:gd name="T0" fmla="*/ 0 w 52"/>
                <a:gd name="T1" fmla="*/ 49 h 150"/>
                <a:gd name="T2" fmla="*/ 9 w 52"/>
                <a:gd name="T3" fmla="*/ 0 h 150"/>
                <a:gd name="T4" fmla="*/ 49 w 52"/>
                <a:gd name="T5" fmla="*/ 150 h 150"/>
                <a:gd name="T6" fmla="*/ 26 w 52"/>
                <a:gd name="T7" fmla="*/ 149 h 150"/>
                <a:gd name="T8" fmla="*/ 17 w 52"/>
                <a:gd name="T9" fmla="*/ 91 h 150"/>
                <a:gd name="T10" fmla="*/ 0 w 52"/>
                <a:gd name="T11" fmla="*/ 4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50">
                  <a:moveTo>
                    <a:pt x="0" y="49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8" y="15"/>
                    <a:pt x="52" y="92"/>
                    <a:pt x="49" y="150"/>
                  </a:cubicBezTo>
                  <a:cubicBezTo>
                    <a:pt x="37" y="147"/>
                    <a:pt x="26" y="149"/>
                    <a:pt x="26" y="149"/>
                  </a:cubicBezTo>
                  <a:cubicBezTo>
                    <a:pt x="26" y="138"/>
                    <a:pt x="22" y="113"/>
                    <a:pt x="17" y="91"/>
                  </a:cubicBezTo>
                  <a:cubicBezTo>
                    <a:pt x="15" y="81"/>
                    <a:pt x="2" y="56"/>
                    <a:pt x="0" y="49"/>
                  </a:cubicBezTo>
                  <a:close/>
                </a:path>
              </a:pathLst>
            </a:custGeom>
            <a:solidFill>
              <a:srgbClr val="6C7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Freeform 327"/>
            <p:cNvSpPr>
              <a:spLocks/>
            </p:cNvSpPr>
            <p:nvPr/>
          </p:nvSpPr>
          <p:spPr bwMode="auto">
            <a:xfrm>
              <a:off x="19076988" y="5086351"/>
              <a:ext cx="14288" cy="82550"/>
            </a:xfrm>
            <a:custGeom>
              <a:avLst/>
              <a:gdLst>
                <a:gd name="T0" fmla="*/ 0 w 4"/>
                <a:gd name="T1" fmla="*/ 25 h 25"/>
                <a:gd name="T2" fmla="*/ 1 w 4"/>
                <a:gd name="T3" fmla="*/ 25 h 25"/>
                <a:gd name="T4" fmla="*/ 2 w 4"/>
                <a:gd name="T5" fmla="*/ 22 h 25"/>
                <a:gd name="T6" fmla="*/ 3 w 4"/>
                <a:gd name="T7" fmla="*/ 13 h 25"/>
                <a:gd name="T8" fmla="*/ 3 w 4"/>
                <a:gd name="T9" fmla="*/ 0 h 25"/>
                <a:gd name="T10" fmla="*/ 2 w 4"/>
                <a:gd name="T11" fmla="*/ 13 h 25"/>
                <a:gd name="T12" fmla="*/ 0 w 4"/>
                <a:gd name="T13" fmla="*/ 22 h 25"/>
                <a:gd name="T14" fmla="*/ 0 w 4"/>
                <a:gd name="T15" fmla="*/ 24 h 25"/>
                <a:gd name="T16" fmla="*/ 0 w 4"/>
                <a:gd name="T1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5">
                  <a:moveTo>
                    <a:pt x="0" y="25"/>
                  </a:moveTo>
                  <a:cubicBezTo>
                    <a:pt x="0" y="25"/>
                    <a:pt x="0" y="25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0"/>
                    <a:pt x="3" y="17"/>
                    <a:pt x="3" y="13"/>
                  </a:cubicBezTo>
                  <a:cubicBezTo>
                    <a:pt x="4" y="6"/>
                    <a:pt x="4" y="0"/>
                    <a:pt x="3" y="0"/>
                  </a:cubicBezTo>
                  <a:cubicBezTo>
                    <a:pt x="3" y="0"/>
                    <a:pt x="3" y="6"/>
                    <a:pt x="2" y="13"/>
                  </a:cubicBezTo>
                  <a:cubicBezTo>
                    <a:pt x="1" y="16"/>
                    <a:pt x="1" y="19"/>
                    <a:pt x="0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6" name="Freeform 328"/>
            <p:cNvSpPr>
              <a:spLocks/>
            </p:cNvSpPr>
            <p:nvPr/>
          </p:nvSpPr>
          <p:spPr bwMode="auto">
            <a:xfrm>
              <a:off x="19097626" y="5089526"/>
              <a:ext cx="9525" cy="79375"/>
            </a:xfrm>
            <a:custGeom>
              <a:avLst/>
              <a:gdLst>
                <a:gd name="T0" fmla="*/ 0 w 3"/>
                <a:gd name="T1" fmla="*/ 23 h 24"/>
                <a:gd name="T2" fmla="*/ 2 w 3"/>
                <a:gd name="T3" fmla="*/ 20 h 24"/>
                <a:gd name="T4" fmla="*/ 3 w 3"/>
                <a:gd name="T5" fmla="*/ 12 h 24"/>
                <a:gd name="T6" fmla="*/ 3 w 3"/>
                <a:gd name="T7" fmla="*/ 3 h 24"/>
                <a:gd name="T8" fmla="*/ 2 w 3"/>
                <a:gd name="T9" fmla="*/ 0 h 24"/>
                <a:gd name="T10" fmla="*/ 2 w 3"/>
                <a:gd name="T11" fmla="*/ 3 h 24"/>
                <a:gd name="T12" fmla="*/ 1 w 3"/>
                <a:gd name="T13" fmla="*/ 12 h 24"/>
                <a:gd name="T14" fmla="*/ 1 w 3"/>
                <a:gd name="T15" fmla="*/ 20 h 24"/>
                <a:gd name="T16" fmla="*/ 0 w 3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4">
                  <a:moveTo>
                    <a:pt x="0" y="23"/>
                  </a:moveTo>
                  <a:cubicBezTo>
                    <a:pt x="0" y="24"/>
                    <a:pt x="1" y="22"/>
                    <a:pt x="2" y="20"/>
                  </a:cubicBezTo>
                  <a:cubicBezTo>
                    <a:pt x="2" y="18"/>
                    <a:pt x="3" y="15"/>
                    <a:pt x="3" y="12"/>
                  </a:cubicBezTo>
                  <a:cubicBezTo>
                    <a:pt x="3" y="9"/>
                    <a:pt x="3" y="6"/>
                    <a:pt x="3" y="3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2" y="0"/>
                    <a:pt x="2" y="1"/>
                    <a:pt x="2" y="3"/>
                  </a:cubicBezTo>
                  <a:cubicBezTo>
                    <a:pt x="2" y="6"/>
                    <a:pt x="2" y="9"/>
                    <a:pt x="1" y="12"/>
                  </a:cubicBezTo>
                  <a:cubicBezTo>
                    <a:pt x="1" y="15"/>
                    <a:pt x="1" y="18"/>
                    <a:pt x="1" y="20"/>
                  </a:cubicBezTo>
                  <a:cubicBezTo>
                    <a:pt x="0" y="22"/>
                    <a:pt x="0" y="23"/>
                    <a:pt x="0" y="23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7" name="Freeform 329"/>
            <p:cNvSpPr>
              <a:spLocks/>
            </p:cNvSpPr>
            <p:nvPr/>
          </p:nvSpPr>
          <p:spPr bwMode="auto">
            <a:xfrm>
              <a:off x="19118263" y="5089526"/>
              <a:ext cx="6350" cy="69850"/>
            </a:xfrm>
            <a:custGeom>
              <a:avLst/>
              <a:gdLst>
                <a:gd name="T0" fmla="*/ 0 w 2"/>
                <a:gd name="T1" fmla="*/ 21 h 21"/>
                <a:gd name="T2" fmla="*/ 2 w 2"/>
                <a:gd name="T3" fmla="*/ 18 h 21"/>
                <a:gd name="T4" fmla="*/ 2 w 2"/>
                <a:gd name="T5" fmla="*/ 10 h 21"/>
                <a:gd name="T6" fmla="*/ 1 w 2"/>
                <a:gd name="T7" fmla="*/ 3 h 21"/>
                <a:gd name="T8" fmla="*/ 0 w 2"/>
                <a:gd name="T9" fmla="*/ 0 h 21"/>
                <a:gd name="T10" fmla="*/ 0 w 2"/>
                <a:gd name="T11" fmla="*/ 3 h 21"/>
                <a:gd name="T12" fmla="*/ 0 w 2"/>
                <a:gd name="T13" fmla="*/ 11 h 21"/>
                <a:gd name="T14" fmla="*/ 0 w 2"/>
                <a:gd name="T15" fmla="*/ 18 h 21"/>
                <a:gd name="T16" fmla="*/ 0 w 2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1">
                  <a:moveTo>
                    <a:pt x="0" y="21"/>
                  </a:moveTo>
                  <a:cubicBezTo>
                    <a:pt x="0" y="21"/>
                    <a:pt x="1" y="20"/>
                    <a:pt x="2" y="18"/>
                  </a:cubicBezTo>
                  <a:cubicBezTo>
                    <a:pt x="2" y="16"/>
                    <a:pt x="2" y="13"/>
                    <a:pt x="2" y="10"/>
                  </a:cubicBezTo>
                  <a:cubicBezTo>
                    <a:pt x="2" y="7"/>
                    <a:pt x="2" y="5"/>
                    <a:pt x="1" y="3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1" y="13"/>
                    <a:pt x="1" y="16"/>
                    <a:pt x="0" y="18"/>
                  </a:cubicBezTo>
                  <a:cubicBezTo>
                    <a:pt x="0" y="2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8" name="Freeform 330"/>
            <p:cNvSpPr>
              <a:spLocks/>
            </p:cNvSpPr>
            <p:nvPr/>
          </p:nvSpPr>
          <p:spPr bwMode="auto">
            <a:xfrm>
              <a:off x="18915063" y="4119563"/>
              <a:ext cx="69850" cy="128588"/>
            </a:xfrm>
            <a:custGeom>
              <a:avLst/>
              <a:gdLst>
                <a:gd name="T0" fmla="*/ 0 w 21"/>
                <a:gd name="T1" fmla="*/ 15 h 39"/>
                <a:gd name="T2" fmla="*/ 20 w 21"/>
                <a:gd name="T3" fmla="*/ 17 h 39"/>
                <a:gd name="T4" fmla="*/ 1 w 21"/>
                <a:gd name="T5" fmla="*/ 29 h 39"/>
                <a:gd name="T6" fmla="*/ 0 w 21"/>
                <a:gd name="T7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9">
                  <a:moveTo>
                    <a:pt x="0" y="15"/>
                  </a:moveTo>
                  <a:cubicBezTo>
                    <a:pt x="1" y="0"/>
                    <a:pt x="21" y="6"/>
                    <a:pt x="20" y="17"/>
                  </a:cubicBezTo>
                  <a:cubicBezTo>
                    <a:pt x="18" y="28"/>
                    <a:pt x="6" y="39"/>
                    <a:pt x="1" y="29"/>
                  </a:cubicBezTo>
                  <a:cubicBezTo>
                    <a:pt x="0" y="19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9" name="Freeform 331"/>
            <p:cNvSpPr>
              <a:spLocks/>
            </p:cNvSpPr>
            <p:nvPr/>
          </p:nvSpPr>
          <p:spPr bwMode="auto">
            <a:xfrm>
              <a:off x="18924588" y="4025901"/>
              <a:ext cx="69850" cy="158750"/>
            </a:xfrm>
            <a:custGeom>
              <a:avLst/>
              <a:gdLst>
                <a:gd name="T0" fmla="*/ 13 w 21"/>
                <a:gd name="T1" fmla="*/ 2 h 48"/>
                <a:gd name="T2" fmla="*/ 6 w 21"/>
                <a:gd name="T3" fmla="*/ 0 h 48"/>
                <a:gd name="T4" fmla="*/ 0 w 21"/>
                <a:gd name="T5" fmla="*/ 47 h 48"/>
                <a:gd name="T6" fmla="*/ 8 w 21"/>
                <a:gd name="T7" fmla="*/ 47 h 48"/>
                <a:gd name="T8" fmla="*/ 17 w 21"/>
                <a:gd name="T9" fmla="*/ 28 h 48"/>
                <a:gd name="T10" fmla="*/ 13 w 21"/>
                <a:gd name="T1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8">
                  <a:moveTo>
                    <a:pt x="13" y="2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2" y="15"/>
                    <a:pt x="0" y="47"/>
                    <a:pt x="0" y="47"/>
                  </a:cubicBezTo>
                  <a:cubicBezTo>
                    <a:pt x="0" y="47"/>
                    <a:pt x="7" y="48"/>
                    <a:pt x="8" y="47"/>
                  </a:cubicBezTo>
                  <a:cubicBezTo>
                    <a:pt x="9" y="46"/>
                    <a:pt x="13" y="33"/>
                    <a:pt x="17" y="28"/>
                  </a:cubicBezTo>
                  <a:cubicBezTo>
                    <a:pt x="21" y="22"/>
                    <a:pt x="18" y="13"/>
                    <a:pt x="13" y="2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0" name="Freeform 332"/>
            <p:cNvSpPr>
              <a:spLocks/>
            </p:cNvSpPr>
            <p:nvPr/>
          </p:nvSpPr>
          <p:spPr bwMode="auto">
            <a:xfrm>
              <a:off x="18643601" y="3894138"/>
              <a:ext cx="361950" cy="304800"/>
            </a:xfrm>
            <a:custGeom>
              <a:avLst/>
              <a:gdLst>
                <a:gd name="T0" fmla="*/ 87 w 109"/>
                <a:gd name="T1" fmla="*/ 24 h 92"/>
                <a:gd name="T2" fmla="*/ 36 w 109"/>
                <a:gd name="T3" fmla="*/ 32 h 92"/>
                <a:gd name="T4" fmla="*/ 28 w 109"/>
                <a:gd name="T5" fmla="*/ 42 h 92"/>
                <a:gd name="T6" fmla="*/ 14 w 109"/>
                <a:gd name="T7" fmla="*/ 42 h 92"/>
                <a:gd name="T8" fmla="*/ 15 w 109"/>
                <a:gd name="T9" fmla="*/ 46 h 92"/>
                <a:gd name="T10" fmla="*/ 10 w 109"/>
                <a:gd name="T11" fmla="*/ 66 h 92"/>
                <a:gd name="T12" fmla="*/ 12 w 109"/>
                <a:gd name="T13" fmla="*/ 89 h 92"/>
                <a:gd name="T14" fmla="*/ 21 w 109"/>
                <a:gd name="T15" fmla="*/ 92 h 92"/>
                <a:gd name="T16" fmla="*/ 95 w 109"/>
                <a:gd name="T17" fmla="*/ 51 h 92"/>
                <a:gd name="T18" fmla="*/ 101 w 109"/>
                <a:gd name="T19" fmla="*/ 50 h 92"/>
                <a:gd name="T20" fmla="*/ 107 w 109"/>
                <a:gd name="T21" fmla="*/ 31 h 92"/>
                <a:gd name="T22" fmla="*/ 102 w 109"/>
                <a:gd name="T23" fmla="*/ 25 h 92"/>
                <a:gd name="T24" fmla="*/ 87 w 109"/>
                <a:gd name="T25" fmla="*/ 2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92">
                  <a:moveTo>
                    <a:pt x="87" y="24"/>
                  </a:moveTo>
                  <a:cubicBezTo>
                    <a:pt x="80" y="14"/>
                    <a:pt x="62" y="0"/>
                    <a:pt x="36" y="32"/>
                  </a:cubicBezTo>
                  <a:cubicBezTo>
                    <a:pt x="33" y="36"/>
                    <a:pt x="30" y="39"/>
                    <a:pt x="28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3"/>
                    <a:pt x="15" y="45"/>
                    <a:pt x="15" y="46"/>
                  </a:cubicBezTo>
                  <a:cubicBezTo>
                    <a:pt x="0" y="49"/>
                    <a:pt x="4" y="55"/>
                    <a:pt x="10" y="66"/>
                  </a:cubicBezTo>
                  <a:cubicBezTo>
                    <a:pt x="15" y="76"/>
                    <a:pt x="12" y="89"/>
                    <a:pt x="12" y="89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1" y="92"/>
                    <a:pt x="89" y="67"/>
                    <a:pt x="95" y="51"/>
                  </a:cubicBezTo>
                  <a:cubicBezTo>
                    <a:pt x="95" y="52"/>
                    <a:pt x="100" y="50"/>
                    <a:pt x="101" y="50"/>
                  </a:cubicBezTo>
                  <a:cubicBezTo>
                    <a:pt x="105" y="46"/>
                    <a:pt x="109" y="37"/>
                    <a:pt x="107" y="31"/>
                  </a:cubicBezTo>
                  <a:cubicBezTo>
                    <a:pt x="107" y="28"/>
                    <a:pt x="105" y="27"/>
                    <a:pt x="102" y="25"/>
                  </a:cubicBezTo>
                  <a:cubicBezTo>
                    <a:pt x="100" y="24"/>
                    <a:pt x="88" y="26"/>
                    <a:pt x="87" y="24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1" name="Freeform 333"/>
            <p:cNvSpPr>
              <a:spLocks/>
            </p:cNvSpPr>
            <p:nvPr/>
          </p:nvSpPr>
          <p:spPr bwMode="auto">
            <a:xfrm>
              <a:off x="18707101" y="3986213"/>
              <a:ext cx="265113" cy="387350"/>
            </a:xfrm>
            <a:custGeom>
              <a:avLst/>
              <a:gdLst>
                <a:gd name="T0" fmla="*/ 61 w 80"/>
                <a:gd name="T1" fmla="*/ 10 h 117"/>
                <a:gd name="T2" fmla="*/ 76 w 80"/>
                <a:gd name="T3" fmla="*/ 42 h 117"/>
                <a:gd name="T4" fmla="*/ 71 w 80"/>
                <a:gd name="T5" fmla="*/ 80 h 117"/>
                <a:gd name="T6" fmla="*/ 71 w 80"/>
                <a:gd name="T7" fmla="*/ 104 h 117"/>
                <a:gd name="T8" fmla="*/ 47 w 80"/>
                <a:gd name="T9" fmla="*/ 116 h 117"/>
                <a:gd name="T10" fmla="*/ 3 w 80"/>
                <a:gd name="T11" fmla="*/ 103 h 117"/>
                <a:gd name="T12" fmla="*/ 6 w 80"/>
                <a:gd name="T13" fmla="*/ 22 h 117"/>
                <a:gd name="T14" fmla="*/ 61 w 80"/>
                <a:gd name="T15" fmla="*/ 1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17">
                  <a:moveTo>
                    <a:pt x="61" y="10"/>
                  </a:moveTo>
                  <a:cubicBezTo>
                    <a:pt x="76" y="19"/>
                    <a:pt x="80" y="20"/>
                    <a:pt x="76" y="42"/>
                  </a:cubicBezTo>
                  <a:cubicBezTo>
                    <a:pt x="74" y="55"/>
                    <a:pt x="72" y="68"/>
                    <a:pt x="71" y="80"/>
                  </a:cubicBezTo>
                  <a:cubicBezTo>
                    <a:pt x="70" y="88"/>
                    <a:pt x="70" y="97"/>
                    <a:pt x="71" y="104"/>
                  </a:cubicBezTo>
                  <a:cubicBezTo>
                    <a:pt x="71" y="107"/>
                    <a:pt x="62" y="114"/>
                    <a:pt x="47" y="116"/>
                  </a:cubicBezTo>
                  <a:cubicBezTo>
                    <a:pt x="34" y="117"/>
                    <a:pt x="17" y="112"/>
                    <a:pt x="3" y="103"/>
                  </a:cubicBezTo>
                  <a:cubicBezTo>
                    <a:pt x="0" y="75"/>
                    <a:pt x="0" y="40"/>
                    <a:pt x="6" y="22"/>
                  </a:cubicBezTo>
                  <a:cubicBezTo>
                    <a:pt x="13" y="5"/>
                    <a:pt x="39" y="0"/>
                    <a:pt x="61" y="10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2" name="Freeform 334"/>
            <p:cNvSpPr>
              <a:spLocks/>
            </p:cNvSpPr>
            <p:nvPr/>
          </p:nvSpPr>
          <p:spPr bwMode="auto">
            <a:xfrm>
              <a:off x="18859501" y="4178301"/>
              <a:ext cx="28575" cy="69850"/>
            </a:xfrm>
            <a:custGeom>
              <a:avLst/>
              <a:gdLst>
                <a:gd name="T0" fmla="*/ 2 w 9"/>
                <a:gd name="T1" fmla="*/ 20 h 21"/>
                <a:gd name="T2" fmla="*/ 4 w 9"/>
                <a:gd name="T3" fmla="*/ 17 h 21"/>
                <a:gd name="T4" fmla="*/ 6 w 9"/>
                <a:gd name="T5" fmla="*/ 15 h 21"/>
                <a:gd name="T6" fmla="*/ 5 w 9"/>
                <a:gd name="T7" fmla="*/ 15 h 21"/>
                <a:gd name="T8" fmla="*/ 4 w 9"/>
                <a:gd name="T9" fmla="*/ 14 h 21"/>
                <a:gd name="T10" fmla="*/ 3 w 9"/>
                <a:gd name="T11" fmla="*/ 13 h 21"/>
                <a:gd name="T12" fmla="*/ 0 w 9"/>
                <a:gd name="T13" fmla="*/ 8 h 21"/>
                <a:gd name="T14" fmla="*/ 0 w 9"/>
                <a:gd name="T15" fmla="*/ 4 h 21"/>
                <a:gd name="T16" fmla="*/ 0 w 9"/>
                <a:gd name="T17" fmla="*/ 2 h 21"/>
                <a:gd name="T18" fmla="*/ 1 w 9"/>
                <a:gd name="T19" fmla="*/ 1 h 21"/>
                <a:gd name="T20" fmla="*/ 2 w 9"/>
                <a:gd name="T21" fmla="*/ 0 h 21"/>
                <a:gd name="T22" fmla="*/ 2 w 9"/>
                <a:gd name="T23" fmla="*/ 1 h 21"/>
                <a:gd name="T24" fmla="*/ 2 w 9"/>
                <a:gd name="T25" fmla="*/ 2 h 21"/>
                <a:gd name="T26" fmla="*/ 2 w 9"/>
                <a:gd name="T27" fmla="*/ 4 h 21"/>
                <a:gd name="T28" fmla="*/ 3 w 9"/>
                <a:gd name="T29" fmla="*/ 7 h 21"/>
                <a:gd name="T30" fmla="*/ 6 w 9"/>
                <a:gd name="T31" fmla="*/ 10 h 21"/>
                <a:gd name="T32" fmla="*/ 6 w 9"/>
                <a:gd name="T33" fmla="*/ 11 h 21"/>
                <a:gd name="T34" fmla="*/ 7 w 9"/>
                <a:gd name="T35" fmla="*/ 12 h 21"/>
                <a:gd name="T36" fmla="*/ 9 w 9"/>
                <a:gd name="T37" fmla="*/ 15 h 21"/>
                <a:gd name="T38" fmla="*/ 8 w 9"/>
                <a:gd name="T39" fmla="*/ 18 h 21"/>
                <a:gd name="T40" fmla="*/ 6 w 9"/>
                <a:gd name="T41" fmla="*/ 19 h 21"/>
                <a:gd name="T42" fmla="*/ 2 w 9"/>
                <a:gd name="T4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21">
                  <a:moveTo>
                    <a:pt x="2" y="20"/>
                  </a:moveTo>
                  <a:cubicBezTo>
                    <a:pt x="2" y="20"/>
                    <a:pt x="3" y="19"/>
                    <a:pt x="4" y="17"/>
                  </a:cubicBezTo>
                  <a:cubicBezTo>
                    <a:pt x="5" y="17"/>
                    <a:pt x="6" y="16"/>
                    <a:pt x="6" y="15"/>
                  </a:cubicBezTo>
                  <a:cubicBezTo>
                    <a:pt x="6" y="15"/>
                    <a:pt x="5" y="15"/>
                    <a:pt x="5" y="15"/>
                  </a:cubicBezTo>
                  <a:cubicBezTo>
                    <a:pt x="5" y="14"/>
                    <a:pt x="4" y="14"/>
                    <a:pt x="4" y="14"/>
                  </a:cubicBezTo>
                  <a:cubicBezTo>
                    <a:pt x="4" y="14"/>
                    <a:pt x="3" y="13"/>
                    <a:pt x="3" y="13"/>
                  </a:cubicBezTo>
                  <a:cubicBezTo>
                    <a:pt x="2" y="12"/>
                    <a:pt x="1" y="10"/>
                    <a:pt x="0" y="8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5"/>
                    <a:pt x="3" y="6"/>
                    <a:pt x="3" y="7"/>
                  </a:cubicBezTo>
                  <a:cubicBezTo>
                    <a:pt x="4" y="8"/>
                    <a:pt x="4" y="9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8" y="13"/>
                    <a:pt x="9" y="14"/>
                    <a:pt x="9" y="15"/>
                  </a:cubicBezTo>
                  <a:cubicBezTo>
                    <a:pt x="9" y="17"/>
                    <a:pt x="8" y="18"/>
                    <a:pt x="8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4" y="21"/>
                    <a:pt x="2" y="21"/>
                    <a:pt x="2" y="20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3" name="Freeform 335"/>
            <p:cNvSpPr>
              <a:spLocks/>
            </p:cNvSpPr>
            <p:nvPr/>
          </p:nvSpPr>
          <p:spPr bwMode="auto">
            <a:xfrm>
              <a:off x="18765838" y="4116388"/>
              <a:ext cx="63500" cy="25400"/>
            </a:xfrm>
            <a:custGeom>
              <a:avLst/>
              <a:gdLst>
                <a:gd name="T0" fmla="*/ 19 w 19"/>
                <a:gd name="T1" fmla="*/ 1 h 8"/>
                <a:gd name="T2" fmla="*/ 18 w 19"/>
                <a:gd name="T3" fmla="*/ 5 h 8"/>
                <a:gd name="T4" fmla="*/ 1 w 19"/>
                <a:gd name="T5" fmla="*/ 8 h 8"/>
                <a:gd name="T6" fmla="*/ 1 w 19"/>
                <a:gd name="T7" fmla="*/ 4 h 8"/>
                <a:gd name="T8" fmla="*/ 19 w 1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9" y="1"/>
                  </a:moveTo>
                  <a:cubicBezTo>
                    <a:pt x="19" y="2"/>
                    <a:pt x="19" y="5"/>
                    <a:pt x="18" y="5"/>
                  </a:cubicBezTo>
                  <a:cubicBezTo>
                    <a:pt x="17" y="5"/>
                    <a:pt x="12" y="4"/>
                    <a:pt x="1" y="8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2" y="2"/>
                    <a:pt x="15" y="0"/>
                    <a:pt x="19" y="1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4" name="Freeform 336"/>
            <p:cNvSpPr>
              <a:spLocks/>
            </p:cNvSpPr>
            <p:nvPr/>
          </p:nvSpPr>
          <p:spPr bwMode="auto">
            <a:xfrm>
              <a:off x="18649951" y="4141788"/>
              <a:ext cx="69850" cy="127000"/>
            </a:xfrm>
            <a:custGeom>
              <a:avLst/>
              <a:gdLst>
                <a:gd name="T0" fmla="*/ 21 w 21"/>
                <a:gd name="T1" fmla="*/ 15 h 38"/>
                <a:gd name="T2" fmla="*/ 1 w 21"/>
                <a:gd name="T3" fmla="*/ 17 h 38"/>
                <a:gd name="T4" fmla="*/ 20 w 21"/>
                <a:gd name="T5" fmla="*/ 29 h 38"/>
                <a:gd name="T6" fmla="*/ 21 w 21"/>
                <a:gd name="T7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cubicBezTo>
                    <a:pt x="19" y="0"/>
                    <a:pt x="0" y="6"/>
                    <a:pt x="1" y="17"/>
                  </a:cubicBezTo>
                  <a:cubicBezTo>
                    <a:pt x="3" y="28"/>
                    <a:pt x="15" y="38"/>
                    <a:pt x="20" y="29"/>
                  </a:cubicBezTo>
                  <a:cubicBezTo>
                    <a:pt x="21" y="19"/>
                    <a:pt x="21" y="15"/>
                    <a:pt x="21" y="15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5" name="Freeform 337"/>
            <p:cNvSpPr>
              <a:spLocks/>
            </p:cNvSpPr>
            <p:nvPr/>
          </p:nvSpPr>
          <p:spPr bwMode="auto">
            <a:xfrm>
              <a:off x="18670588" y="4181476"/>
              <a:ext cx="33338" cy="50800"/>
            </a:xfrm>
            <a:custGeom>
              <a:avLst/>
              <a:gdLst>
                <a:gd name="T0" fmla="*/ 9 w 10"/>
                <a:gd name="T1" fmla="*/ 15 h 15"/>
                <a:gd name="T2" fmla="*/ 8 w 10"/>
                <a:gd name="T3" fmla="*/ 15 h 15"/>
                <a:gd name="T4" fmla="*/ 7 w 10"/>
                <a:gd name="T5" fmla="*/ 14 h 15"/>
                <a:gd name="T6" fmla="*/ 5 w 10"/>
                <a:gd name="T7" fmla="*/ 13 h 15"/>
                <a:gd name="T8" fmla="*/ 4 w 10"/>
                <a:gd name="T9" fmla="*/ 13 h 15"/>
                <a:gd name="T10" fmla="*/ 4 w 10"/>
                <a:gd name="T11" fmla="*/ 11 h 15"/>
                <a:gd name="T12" fmla="*/ 4 w 10"/>
                <a:gd name="T13" fmla="*/ 9 h 15"/>
                <a:gd name="T14" fmla="*/ 6 w 10"/>
                <a:gd name="T15" fmla="*/ 7 h 15"/>
                <a:gd name="T16" fmla="*/ 8 w 10"/>
                <a:gd name="T17" fmla="*/ 6 h 15"/>
                <a:gd name="T18" fmla="*/ 8 w 10"/>
                <a:gd name="T19" fmla="*/ 6 h 15"/>
                <a:gd name="T20" fmla="*/ 8 w 10"/>
                <a:gd name="T21" fmla="*/ 6 h 15"/>
                <a:gd name="T22" fmla="*/ 8 w 10"/>
                <a:gd name="T23" fmla="*/ 6 h 15"/>
                <a:gd name="T24" fmla="*/ 8 w 10"/>
                <a:gd name="T25" fmla="*/ 6 h 15"/>
                <a:gd name="T26" fmla="*/ 8 w 10"/>
                <a:gd name="T27" fmla="*/ 6 h 15"/>
                <a:gd name="T28" fmla="*/ 8 w 10"/>
                <a:gd name="T29" fmla="*/ 5 h 15"/>
                <a:gd name="T30" fmla="*/ 7 w 10"/>
                <a:gd name="T31" fmla="*/ 4 h 15"/>
                <a:gd name="T32" fmla="*/ 7 w 10"/>
                <a:gd name="T33" fmla="*/ 3 h 15"/>
                <a:gd name="T34" fmla="*/ 6 w 10"/>
                <a:gd name="T35" fmla="*/ 3 h 15"/>
                <a:gd name="T36" fmla="*/ 3 w 10"/>
                <a:gd name="T37" fmla="*/ 1 h 15"/>
                <a:gd name="T38" fmla="*/ 1 w 10"/>
                <a:gd name="T39" fmla="*/ 3 h 15"/>
                <a:gd name="T40" fmla="*/ 0 w 10"/>
                <a:gd name="T41" fmla="*/ 3 h 15"/>
                <a:gd name="T42" fmla="*/ 1 w 10"/>
                <a:gd name="T43" fmla="*/ 2 h 15"/>
                <a:gd name="T44" fmla="*/ 3 w 10"/>
                <a:gd name="T45" fmla="*/ 0 h 15"/>
                <a:gd name="T46" fmla="*/ 5 w 10"/>
                <a:gd name="T47" fmla="*/ 0 h 15"/>
                <a:gd name="T48" fmla="*/ 8 w 10"/>
                <a:gd name="T49" fmla="*/ 2 h 15"/>
                <a:gd name="T50" fmla="*/ 8 w 10"/>
                <a:gd name="T51" fmla="*/ 2 h 15"/>
                <a:gd name="T52" fmla="*/ 9 w 10"/>
                <a:gd name="T53" fmla="*/ 3 h 15"/>
                <a:gd name="T54" fmla="*/ 9 w 10"/>
                <a:gd name="T55" fmla="*/ 4 h 15"/>
                <a:gd name="T56" fmla="*/ 10 w 10"/>
                <a:gd name="T57" fmla="*/ 5 h 15"/>
                <a:gd name="T58" fmla="*/ 10 w 10"/>
                <a:gd name="T59" fmla="*/ 6 h 15"/>
                <a:gd name="T60" fmla="*/ 10 w 10"/>
                <a:gd name="T61" fmla="*/ 6 h 15"/>
                <a:gd name="T62" fmla="*/ 10 w 10"/>
                <a:gd name="T63" fmla="*/ 8 h 15"/>
                <a:gd name="T64" fmla="*/ 10 w 10"/>
                <a:gd name="T65" fmla="*/ 9 h 15"/>
                <a:gd name="T66" fmla="*/ 9 w 10"/>
                <a:gd name="T67" fmla="*/ 8 h 15"/>
                <a:gd name="T68" fmla="*/ 8 w 10"/>
                <a:gd name="T69" fmla="*/ 8 h 15"/>
                <a:gd name="T70" fmla="*/ 8 w 10"/>
                <a:gd name="T71" fmla="*/ 8 h 15"/>
                <a:gd name="T72" fmla="*/ 7 w 10"/>
                <a:gd name="T73" fmla="*/ 8 h 15"/>
                <a:gd name="T74" fmla="*/ 5 w 10"/>
                <a:gd name="T75" fmla="*/ 9 h 15"/>
                <a:gd name="T76" fmla="*/ 6 w 10"/>
                <a:gd name="T77" fmla="*/ 12 h 15"/>
                <a:gd name="T78" fmla="*/ 9 w 10"/>
                <a:gd name="T7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5">
                  <a:moveTo>
                    <a:pt x="9" y="15"/>
                  </a:move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6" y="14"/>
                    <a:pt x="6" y="14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2"/>
                    <a:pt x="4" y="12"/>
                    <a:pt x="4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4" y="8"/>
                    <a:pt x="5" y="7"/>
                    <a:pt x="6" y="7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3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9" y="5"/>
                    <a:pt x="9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9"/>
                    <a:pt x="5" y="9"/>
                  </a:cubicBezTo>
                  <a:cubicBezTo>
                    <a:pt x="5" y="10"/>
                    <a:pt x="5" y="12"/>
                    <a:pt x="6" y="12"/>
                  </a:cubicBezTo>
                  <a:cubicBezTo>
                    <a:pt x="8" y="14"/>
                    <a:pt x="9" y="15"/>
                    <a:pt x="9" y="15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6" name="Freeform 338"/>
            <p:cNvSpPr>
              <a:spLocks/>
            </p:cNvSpPr>
            <p:nvPr/>
          </p:nvSpPr>
          <p:spPr bwMode="auto">
            <a:xfrm>
              <a:off x="18673763" y="3960813"/>
              <a:ext cx="280988" cy="257175"/>
            </a:xfrm>
            <a:custGeom>
              <a:avLst/>
              <a:gdLst>
                <a:gd name="T0" fmla="*/ 12 w 85"/>
                <a:gd name="T1" fmla="*/ 10 h 78"/>
                <a:gd name="T2" fmla="*/ 10 w 85"/>
                <a:gd name="T3" fmla="*/ 10 h 78"/>
                <a:gd name="T4" fmla="*/ 0 w 85"/>
                <a:gd name="T5" fmla="*/ 21 h 78"/>
                <a:gd name="T6" fmla="*/ 10 w 85"/>
                <a:gd name="T7" fmla="*/ 32 h 78"/>
                <a:gd name="T8" fmla="*/ 13 w 85"/>
                <a:gd name="T9" fmla="*/ 31 h 78"/>
                <a:gd name="T10" fmla="*/ 13 w 85"/>
                <a:gd name="T11" fmla="*/ 31 h 78"/>
                <a:gd name="T12" fmla="*/ 11 w 85"/>
                <a:gd name="T13" fmla="*/ 62 h 78"/>
                <a:gd name="T14" fmla="*/ 13 w 85"/>
                <a:gd name="T15" fmla="*/ 78 h 78"/>
                <a:gd name="T16" fmla="*/ 18 w 85"/>
                <a:gd name="T17" fmla="*/ 71 h 78"/>
                <a:gd name="T18" fmla="*/ 20 w 85"/>
                <a:gd name="T19" fmla="*/ 53 h 78"/>
                <a:gd name="T20" fmla="*/ 18 w 85"/>
                <a:gd name="T21" fmla="*/ 29 h 78"/>
                <a:gd name="T22" fmla="*/ 44 w 85"/>
                <a:gd name="T23" fmla="*/ 19 h 78"/>
                <a:gd name="T24" fmla="*/ 85 w 85"/>
                <a:gd name="T25" fmla="*/ 15 h 78"/>
                <a:gd name="T26" fmla="*/ 12 w 85"/>
                <a:gd name="T27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78">
                  <a:moveTo>
                    <a:pt x="12" y="10"/>
                  </a:moveTo>
                  <a:cubicBezTo>
                    <a:pt x="11" y="10"/>
                    <a:pt x="11" y="10"/>
                    <a:pt x="10" y="10"/>
                  </a:cubicBezTo>
                  <a:cubicBezTo>
                    <a:pt x="5" y="10"/>
                    <a:pt x="0" y="15"/>
                    <a:pt x="0" y="21"/>
                  </a:cubicBezTo>
                  <a:cubicBezTo>
                    <a:pt x="0" y="27"/>
                    <a:pt x="5" y="32"/>
                    <a:pt x="10" y="32"/>
                  </a:cubicBezTo>
                  <a:cubicBezTo>
                    <a:pt x="11" y="32"/>
                    <a:pt x="12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0" y="41"/>
                    <a:pt x="10" y="60"/>
                    <a:pt x="11" y="62"/>
                  </a:cubicBezTo>
                  <a:cubicBezTo>
                    <a:pt x="11" y="64"/>
                    <a:pt x="13" y="70"/>
                    <a:pt x="13" y="78"/>
                  </a:cubicBezTo>
                  <a:cubicBezTo>
                    <a:pt x="13" y="78"/>
                    <a:pt x="19" y="75"/>
                    <a:pt x="18" y="71"/>
                  </a:cubicBezTo>
                  <a:cubicBezTo>
                    <a:pt x="18" y="67"/>
                    <a:pt x="18" y="60"/>
                    <a:pt x="20" y="53"/>
                  </a:cubicBezTo>
                  <a:cubicBezTo>
                    <a:pt x="21" y="46"/>
                    <a:pt x="19" y="40"/>
                    <a:pt x="18" y="29"/>
                  </a:cubicBezTo>
                  <a:cubicBezTo>
                    <a:pt x="20" y="29"/>
                    <a:pt x="32" y="22"/>
                    <a:pt x="44" y="19"/>
                  </a:cubicBezTo>
                  <a:cubicBezTo>
                    <a:pt x="55" y="25"/>
                    <a:pt x="75" y="22"/>
                    <a:pt x="85" y="15"/>
                  </a:cubicBezTo>
                  <a:cubicBezTo>
                    <a:pt x="49" y="0"/>
                    <a:pt x="21" y="0"/>
                    <a:pt x="12" y="10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7" name="Freeform 339"/>
            <p:cNvSpPr>
              <a:spLocks/>
            </p:cNvSpPr>
            <p:nvPr/>
          </p:nvSpPr>
          <p:spPr bwMode="auto">
            <a:xfrm>
              <a:off x="18881726" y="4116388"/>
              <a:ext cx="66675" cy="25400"/>
            </a:xfrm>
            <a:custGeom>
              <a:avLst/>
              <a:gdLst>
                <a:gd name="T0" fmla="*/ 19 w 20"/>
                <a:gd name="T1" fmla="*/ 4 h 8"/>
                <a:gd name="T2" fmla="*/ 17 w 20"/>
                <a:gd name="T3" fmla="*/ 8 h 8"/>
                <a:gd name="T4" fmla="*/ 1 w 20"/>
                <a:gd name="T5" fmla="*/ 5 h 8"/>
                <a:gd name="T6" fmla="*/ 2 w 20"/>
                <a:gd name="T7" fmla="*/ 1 h 8"/>
                <a:gd name="T8" fmla="*/ 19 w 20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8">
                  <a:moveTo>
                    <a:pt x="19" y="4"/>
                  </a:moveTo>
                  <a:cubicBezTo>
                    <a:pt x="20" y="5"/>
                    <a:pt x="18" y="8"/>
                    <a:pt x="17" y="8"/>
                  </a:cubicBezTo>
                  <a:cubicBezTo>
                    <a:pt x="16" y="8"/>
                    <a:pt x="12" y="4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4" y="0"/>
                    <a:pt x="17" y="2"/>
                    <a:pt x="19" y="4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8" name="Oval 340"/>
            <p:cNvSpPr>
              <a:spLocks noChangeArrowheads="1"/>
            </p:cNvSpPr>
            <p:nvPr/>
          </p:nvSpPr>
          <p:spPr bwMode="auto">
            <a:xfrm>
              <a:off x="18789651" y="4152901"/>
              <a:ext cx="30163" cy="42863"/>
            </a:xfrm>
            <a:prstGeom prst="ellipse">
              <a:avLst/>
            </a:pr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9" name="Oval 341"/>
            <p:cNvSpPr>
              <a:spLocks noChangeArrowheads="1"/>
            </p:cNvSpPr>
            <p:nvPr/>
          </p:nvSpPr>
          <p:spPr bwMode="auto">
            <a:xfrm>
              <a:off x="18896013" y="4144963"/>
              <a:ext cx="28575" cy="47625"/>
            </a:xfrm>
            <a:prstGeom prst="ellipse">
              <a:avLst/>
            </a:pr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0" name="Freeform 342"/>
            <p:cNvSpPr>
              <a:spLocks/>
            </p:cNvSpPr>
            <p:nvPr/>
          </p:nvSpPr>
          <p:spPr bwMode="auto">
            <a:xfrm>
              <a:off x="18792826" y="4268788"/>
              <a:ext cx="122238" cy="85725"/>
            </a:xfrm>
            <a:custGeom>
              <a:avLst/>
              <a:gdLst>
                <a:gd name="T0" fmla="*/ 0 w 37"/>
                <a:gd name="T1" fmla="*/ 0 h 26"/>
                <a:gd name="T2" fmla="*/ 37 w 37"/>
                <a:gd name="T3" fmla="*/ 0 h 26"/>
                <a:gd name="T4" fmla="*/ 0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0" y="0"/>
                  </a:moveTo>
                  <a:cubicBezTo>
                    <a:pt x="8" y="2"/>
                    <a:pt x="20" y="7"/>
                    <a:pt x="37" y="0"/>
                  </a:cubicBezTo>
                  <a:cubicBezTo>
                    <a:pt x="28" y="24"/>
                    <a:pt x="15" y="2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1" name="Freeform 343"/>
            <p:cNvSpPr>
              <a:spLocks/>
            </p:cNvSpPr>
            <p:nvPr/>
          </p:nvSpPr>
          <p:spPr bwMode="auto">
            <a:xfrm>
              <a:off x="18780126" y="4260851"/>
              <a:ext cx="22225" cy="14288"/>
            </a:xfrm>
            <a:custGeom>
              <a:avLst/>
              <a:gdLst>
                <a:gd name="T0" fmla="*/ 7 w 7"/>
                <a:gd name="T1" fmla="*/ 0 h 4"/>
                <a:gd name="T2" fmla="*/ 4 w 7"/>
                <a:gd name="T3" fmla="*/ 3 h 4"/>
                <a:gd name="T4" fmla="*/ 2 w 7"/>
                <a:gd name="T5" fmla="*/ 3 h 4"/>
                <a:gd name="T6" fmla="*/ 1 w 7"/>
                <a:gd name="T7" fmla="*/ 3 h 4"/>
                <a:gd name="T8" fmla="*/ 1 w 7"/>
                <a:gd name="T9" fmla="*/ 2 h 4"/>
                <a:gd name="T10" fmla="*/ 3 w 7"/>
                <a:gd name="T11" fmla="*/ 1 h 4"/>
                <a:gd name="T12" fmla="*/ 7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7" y="1"/>
                    <a:pt x="6" y="2"/>
                    <a:pt x="4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5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2" name="Freeform 344"/>
            <p:cNvSpPr>
              <a:spLocks noEditPoints="1"/>
            </p:cNvSpPr>
            <p:nvPr/>
          </p:nvSpPr>
          <p:spPr bwMode="auto">
            <a:xfrm>
              <a:off x="18729326" y="4141788"/>
              <a:ext cx="246063" cy="87313"/>
            </a:xfrm>
            <a:custGeom>
              <a:avLst/>
              <a:gdLst>
                <a:gd name="T0" fmla="*/ 27 w 74"/>
                <a:gd name="T1" fmla="*/ 4 h 26"/>
                <a:gd name="T2" fmla="*/ 32 w 74"/>
                <a:gd name="T3" fmla="*/ 10 h 26"/>
                <a:gd name="T4" fmla="*/ 29 w 74"/>
                <a:gd name="T5" fmla="*/ 18 h 26"/>
                <a:gd name="T6" fmla="*/ 15 w 74"/>
                <a:gd name="T7" fmla="*/ 24 h 26"/>
                <a:gd name="T8" fmla="*/ 10 w 74"/>
                <a:gd name="T9" fmla="*/ 23 h 26"/>
                <a:gd name="T10" fmla="*/ 8 w 74"/>
                <a:gd name="T11" fmla="*/ 4 h 26"/>
                <a:gd name="T12" fmla="*/ 15 w 74"/>
                <a:gd name="T13" fmla="*/ 2 h 26"/>
                <a:gd name="T14" fmla="*/ 43 w 74"/>
                <a:gd name="T15" fmla="*/ 6 h 26"/>
                <a:gd name="T16" fmla="*/ 45 w 74"/>
                <a:gd name="T17" fmla="*/ 4 h 26"/>
                <a:gd name="T18" fmla="*/ 68 w 74"/>
                <a:gd name="T19" fmla="*/ 6 h 26"/>
                <a:gd name="T20" fmla="*/ 68 w 74"/>
                <a:gd name="T21" fmla="*/ 18 h 26"/>
                <a:gd name="T22" fmla="*/ 55 w 74"/>
                <a:gd name="T23" fmla="*/ 24 h 26"/>
                <a:gd name="T24" fmla="*/ 48 w 74"/>
                <a:gd name="T25" fmla="*/ 22 h 26"/>
                <a:gd name="T26" fmla="*/ 47 w 74"/>
                <a:gd name="T27" fmla="*/ 20 h 26"/>
                <a:gd name="T28" fmla="*/ 42 w 74"/>
                <a:gd name="T29" fmla="*/ 9 h 26"/>
                <a:gd name="T30" fmla="*/ 0 w 74"/>
                <a:gd name="T31" fmla="*/ 7 h 26"/>
                <a:gd name="T32" fmla="*/ 1 w 74"/>
                <a:gd name="T33" fmla="*/ 8 h 26"/>
                <a:gd name="T34" fmla="*/ 3 w 74"/>
                <a:gd name="T35" fmla="*/ 12 h 26"/>
                <a:gd name="T36" fmla="*/ 5 w 74"/>
                <a:gd name="T37" fmla="*/ 21 h 26"/>
                <a:gd name="T38" fmla="*/ 7 w 74"/>
                <a:gd name="T39" fmla="*/ 22 h 26"/>
                <a:gd name="T40" fmla="*/ 16 w 74"/>
                <a:gd name="T41" fmla="*/ 26 h 26"/>
                <a:gd name="T42" fmla="*/ 33 w 74"/>
                <a:gd name="T43" fmla="*/ 12 h 26"/>
                <a:gd name="T44" fmla="*/ 36 w 74"/>
                <a:gd name="T45" fmla="*/ 9 h 26"/>
                <a:gd name="T46" fmla="*/ 40 w 74"/>
                <a:gd name="T47" fmla="*/ 12 h 26"/>
                <a:gd name="T48" fmla="*/ 49 w 74"/>
                <a:gd name="T49" fmla="*/ 24 h 26"/>
                <a:gd name="T50" fmla="*/ 66 w 74"/>
                <a:gd name="T51" fmla="*/ 23 h 26"/>
                <a:gd name="T52" fmla="*/ 69 w 74"/>
                <a:gd name="T53" fmla="*/ 19 h 26"/>
                <a:gd name="T54" fmla="*/ 74 w 74"/>
                <a:gd name="T55" fmla="*/ 7 h 26"/>
                <a:gd name="T56" fmla="*/ 71 w 74"/>
                <a:gd name="T57" fmla="*/ 2 h 26"/>
                <a:gd name="T58" fmla="*/ 51 w 74"/>
                <a:gd name="T59" fmla="*/ 1 h 26"/>
                <a:gd name="T60" fmla="*/ 37 w 74"/>
                <a:gd name="T61" fmla="*/ 3 h 26"/>
                <a:gd name="T62" fmla="*/ 24 w 74"/>
                <a:gd name="T63" fmla="*/ 1 h 26"/>
                <a:gd name="T64" fmla="*/ 3 w 74"/>
                <a:gd name="T6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26">
                  <a:moveTo>
                    <a:pt x="15" y="2"/>
                  </a:moveTo>
                  <a:cubicBezTo>
                    <a:pt x="20" y="2"/>
                    <a:pt x="23" y="2"/>
                    <a:pt x="27" y="4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2" y="8"/>
                    <a:pt x="32" y="8"/>
                    <a:pt x="32" y="10"/>
                  </a:cubicBezTo>
                  <a:cubicBezTo>
                    <a:pt x="32" y="12"/>
                    <a:pt x="31" y="14"/>
                    <a:pt x="30" y="16"/>
                  </a:cubicBezTo>
                  <a:cubicBezTo>
                    <a:pt x="30" y="17"/>
                    <a:pt x="29" y="18"/>
                    <a:pt x="29" y="18"/>
                  </a:cubicBezTo>
                  <a:cubicBezTo>
                    <a:pt x="27" y="22"/>
                    <a:pt x="23" y="24"/>
                    <a:pt x="19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4" y="24"/>
                  </a:cubicBezTo>
                  <a:cubicBezTo>
                    <a:pt x="13" y="24"/>
                    <a:pt x="12" y="24"/>
                    <a:pt x="10" y="23"/>
                  </a:cubicBezTo>
                  <a:cubicBezTo>
                    <a:pt x="8" y="22"/>
                    <a:pt x="7" y="21"/>
                    <a:pt x="6" y="18"/>
                  </a:cubicBezTo>
                  <a:cubicBezTo>
                    <a:pt x="4" y="15"/>
                    <a:pt x="4" y="6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11" y="2"/>
                    <a:pt x="14" y="2"/>
                    <a:pt x="15" y="2"/>
                  </a:cubicBezTo>
                  <a:close/>
                  <a:moveTo>
                    <a:pt x="42" y="9"/>
                  </a:moveTo>
                  <a:cubicBezTo>
                    <a:pt x="42" y="8"/>
                    <a:pt x="42" y="7"/>
                    <a:pt x="43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4"/>
                    <a:pt x="45" y="4"/>
                  </a:cubicBezTo>
                  <a:cubicBezTo>
                    <a:pt x="49" y="2"/>
                    <a:pt x="53" y="2"/>
                    <a:pt x="58" y="2"/>
                  </a:cubicBezTo>
                  <a:cubicBezTo>
                    <a:pt x="61" y="2"/>
                    <a:pt x="66" y="3"/>
                    <a:pt x="68" y="6"/>
                  </a:cubicBezTo>
                  <a:cubicBezTo>
                    <a:pt x="69" y="8"/>
                    <a:pt x="69" y="8"/>
                    <a:pt x="69" y="10"/>
                  </a:cubicBezTo>
                  <a:cubicBezTo>
                    <a:pt x="69" y="13"/>
                    <a:pt x="68" y="16"/>
                    <a:pt x="68" y="18"/>
                  </a:cubicBezTo>
                  <a:cubicBezTo>
                    <a:pt x="66" y="22"/>
                    <a:pt x="64" y="24"/>
                    <a:pt x="60" y="24"/>
                  </a:cubicBezTo>
                  <a:cubicBezTo>
                    <a:pt x="59" y="24"/>
                    <a:pt x="56" y="25"/>
                    <a:pt x="55" y="24"/>
                  </a:cubicBezTo>
                  <a:cubicBezTo>
                    <a:pt x="55" y="24"/>
                    <a:pt x="54" y="24"/>
                    <a:pt x="53" y="24"/>
                  </a:cubicBezTo>
                  <a:cubicBezTo>
                    <a:pt x="51" y="24"/>
                    <a:pt x="50" y="23"/>
                    <a:pt x="48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1"/>
                    <a:pt x="47" y="21"/>
                    <a:pt x="47" y="20"/>
                  </a:cubicBezTo>
                  <a:cubicBezTo>
                    <a:pt x="45" y="19"/>
                    <a:pt x="44" y="16"/>
                    <a:pt x="43" y="14"/>
                  </a:cubicBezTo>
                  <a:cubicBezTo>
                    <a:pt x="43" y="12"/>
                    <a:pt x="42" y="11"/>
                    <a:pt x="42" y="9"/>
                  </a:cubicBezTo>
                  <a:close/>
                  <a:moveTo>
                    <a:pt x="0" y="4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2" y="8"/>
                    <a:pt x="2" y="9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4"/>
                    <a:pt x="3" y="15"/>
                    <a:pt x="4" y="16"/>
                  </a:cubicBezTo>
                  <a:cubicBezTo>
                    <a:pt x="4" y="18"/>
                    <a:pt x="5" y="19"/>
                    <a:pt x="5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9" y="24"/>
                  </a:cubicBezTo>
                  <a:cubicBezTo>
                    <a:pt x="10" y="25"/>
                    <a:pt x="13" y="26"/>
                    <a:pt x="16" y="26"/>
                  </a:cubicBezTo>
                  <a:cubicBezTo>
                    <a:pt x="19" y="26"/>
                    <a:pt x="22" y="26"/>
                    <a:pt x="25" y="24"/>
                  </a:cubicBezTo>
                  <a:cubicBezTo>
                    <a:pt x="29" y="22"/>
                    <a:pt x="32" y="17"/>
                    <a:pt x="33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6" y="9"/>
                  </a:cubicBezTo>
                  <a:cubicBezTo>
                    <a:pt x="38" y="9"/>
                    <a:pt x="39" y="9"/>
                    <a:pt x="40" y="10"/>
                  </a:cubicBezTo>
                  <a:cubicBezTo>
                    <a:pt x="40" y="11"/>
                    <a:pt x="40" y="12"/>
                    <a:pt x="40" y="12"/>
                  </a:cubicBezTo>
                  <a:cubicBezTo>
                    <a:pt x="41" y="15"/>
                    <a:pt x="43" y="18"/>
                    <a:pt x="44" y="20"/>
                  </a:cubicBezTo>
                  <a:cubicBezTo>
                    <a:pt x="45" y="21"/>
                    <a:pt x="47" y="23"/>
                    <a:pt x="49" y="24"/>
                  </a:cubicBezTo>
                  <a:cubicBezTo>
                    <a:pt x="52" y="26"/>
                    <a:pt x="54" y="26"/>
                    <a:pt x="58" y="26"/>
                  </a:cubicBezTo>
                  <a:cubicBezTo>
                    <a:pt x="61" y="26"/>
                    <a:pt x="64" y="25"/>
                    <a:pt x="66" y="23"/>
                  </a:cubicBezTo>
                  <a:cubicBezTo>
                    <a:pt x="67" y="22"/>
                    <a:pt x="67" y="23"/>
                    <a:pt x="67" y="22"/>
                  </a:cubicBezTo>
                  <a:cubicBezTo>
                    <a:pt x="68" y="22"/>
                    <a:pt x="69" y="20"/>
                    <a:pt x="69" y="19"/>
                  </a:cubicBezTo>
                  <a:cubicBezTo>
                    <a:pt x="71" y="16"/>
                    <a:pt x="71" y="11"/>
                    <a:pt x="72" y="9"/>
                  </a:cubicBezTo>
                  <a:cubicBezTo>
                    <a:pt x="72" y="7"/>
                    <a:pt x="74" y="8"/>
                    <a:pt x="74" y="7"/>
                  </a:cubicBezTo>
                  <a:cubicBezTo>
                    <a:pt x="74" y="6"/>
                    <a:pt x="74" y="3"/>
                    <a:pt x="74" y="3"/>
                  </a:cubicBezTo>
                  <a:cubicBezTo>
                    <a:pt x="73" y="2"/>
                    <a:pt x="71" y="2"/>
                    <a:pt x="71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59" y="1"/>
                    <a:pt x="54" y="1"/>
                    <a:pt x="51" y="1"/>
                  </a:cubicBezTo>
                  <a:cubicBezTo>
                    <a:pt x="47" y="2"/>
                    <a:pt x="45" y="2"/>
                    <a:pt x="42" y="3"/>
                  </a:cubicBezTo>
                  <a:cubicBezTo>
                    <a:pt x="40" y="3"/>
                    <a:pt x="39" y="3"/>
                    <a:pt x="37" y="3"/>
                  </a:cubicBezTo>
                  <a:cubicBezTo>
                    <a:pt x="34" y="3"/>
                    <a:pt x="32" y="3"/>
                    <a:pt x="28" y="2"/>
                  </a:cubicBezTo>
                  <a:cubicBezTo>
                    <a:pt x="27" y="2"/>
                    <a:pt x="26" y="1"/>
                    <a:pt x="24" y="1"/>
                  </a:cubicBezTo>
                  <a:cubicBezTo>
                    <a:pt x="19" y="0"/>
                    <a:pt x="16" y="1"/>
                    <a:pt x="1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0" y="1"/>
                    <a:pt x="0" y="4"/>
                  </a:cubicBezTo>
                  <a:close/>
                </a:path>
              </a:pathLst>
            </a:cu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53" name="Freeform 927"/>
          <p:cNvSpPr>
            <a:spLocks/>
          </p:cNvSpPr>
          <p:nvPr/>
        </p:nvSpPr>
        <p:spPr bwMode="auto">
          <a:xfrm>
            <a:off x="15279249" y="3847241"/>
            <a:ext cx="1084816" cy="1670046"/>
          </a:xfrm>
          <a:custGeom>
            <a:avLst/>
            <a:gdLst>
              <a:gd name="T0" fmla="*/ 26 w 43"/>
              <a:gd name="T1" fmla="*/ 26 h 66"/>
              <a:gd name="T2" fmla="*/ 17 w 43"/>
              <a:gd name="T3" fmla="*/ 19 h 66"/>
              <a:gd name="T4" fmla="*/ 24 w 43"/>
              <a:gd name="T5" fmla="*/ 14 h 66"/>
              <a:gd name="T6" fmla="*/ 33 w 43"/>
              <a:gd name="T7" fmla="*/ 16 h 66"/>
              <a:gd name="T8" fmla="*/ 37 w 43"/>
              <a:gd name="T9" fmla="*/ 19 h 66"/>
              <a:gd name="T10" fmla="*/ 41 w 43"/>
              <a:gd name="T11" fmla="*/ 5 h 66"/>
              <a:gd name="T12" fmla="*/ 38 w 43"/>
              <a:gd name="T13" fmla="*/ 4 h 66"/>
              <a:gd name="T14" fmla="*/ 24 w 43"/>
              <a:gd name="T15" fmla="*/ 0 h 66"/>
              <a:gd name="T16" fmla="*/ 2 w 43"/>
              <a:gd name="T17" fmla="*/ 20 h 66"/>
              <a:gd name="T18" fmla="*/ 19 w 43"/>
              <a:gd name="T19" fmla="*/ 39 h 66"/>
              <a:gd name="T20" fmla="*/ 28 w 43"/>
              <a:gd name="T21" fmla="*/ 47 h 66"/>
              <a:gd name="T22" fmla="*/ 20 w 43"/>
              <a:gd name="T23" fmla="*/ 53 h 66"/>
              <a:gd name="T24" fmla="*/ 8 w 43"/>
              <a:gd name="T25" fmla="*/ 50 h 66"/>
              <a:gd name="T26" fmla="*/ 4 w 43"/>
              <a:gd name="T27" fmla="*/ 47 h 66"/>
              <a:gd name="T28" fmla="*/ 0 w 43"/>
              <a:gd name="T29" fmla="*/ 61 h 66"/>
              <a:gd name="T30" fmla="*/ 2 w 43"/>
              <a:gd name="T31" fmla="*/ 62 h 66"/>
              <a:gd name="T32" fmla="*/ 19 w 43"/>
              <a:gd name="T33" fmla="*/ 66 h 66"/>
              <a:gd name="T34" fmla="*/ 43 w 43"/>
              <a:gd name="T35" fmla="*/ 46 h 66"/>
              <a:gd name="T36" fmla="*/ 26 w 43"/>
              <a:gd name="T37" fmla="*/ 2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3" h="66">
                <a:moveTo>
                  <a:pt x="26" y="26"/>
                </a:moveTo>
                <a:cubicBezTo>
                  <a:pt x="18" y="23"/>
                  <a:pt x="17" y="21"/>
                  <a:pt x="17" y="19"/>
                </a:cubicBezTo>
                <a:cubicBezTo>
                  <a:pt x="17" y="17"/>
                  <a:pt x="19" y="14"/>
                  <a:pt x="24" y="14"/>
                </a:cubicBezTo>
                <a:cubicBezTo>
                  <a:pt x="28" y="14"/>
                  <a:pt x="31" y="16"/>
                  <a:pt x="33" y="16"/>
                </a:cubicBezTo>
                <a:cubicBezTo>
                  <a:pt x="37" y="19"/>
                  <a:pt x="37" y="19"/>
                  <a:pt x="37" y="19"/>
                </a:cubicBezTo>
                <a:cubicBezTo>
                  <a:pt x="41" y="5"/>
                  <a:pt x="41" y="5"/>
                  <a:pt x="41" y="5"/>
                </a:cubicBezTo>
                <a:cubicBezTo>
                  <a:pt x="38" y="4"/>
                  <a:pt x="38" y="4"/>
                  <a:pt x="38" y="4"/>
                </a:cubicBezTo>
                <a:cubicBezTo>
                  <a:pt x="36" y="3"/>
                  <a:pt x="32" y="0"/>
                  <a:pt x="24" y="0"/>
                </a:cubicBezTo>
                <a:cubicBezTo>
                  <a:pt x="11" y="0"/>
                  <a:pt x="2" y="9"/>
                  <a:pt x="2" y="20"/>
                </a:cubicBezTo>
                <a:cubicBezTo>
                  <a:pt x="2" y="33"/>
                  <a:pt x="15" y="38"/>
                  <a:pt x="19" y="39"/>
                </a:cubicBezTo>
                <a:cubicBezTo>
                  <a:pt x="27" y="42"/>
                  <a:pt x="28" y="44"/>
                  <a:pt x="28" y="47"/>
                </a:cubicBezTo>
                <a:cubicBezTo>
                  <a:pt x="28" y="52"/>
                  <a:pt x="22" y="53"/>
                  <a:pt x="20" y="53"/>
                </a:cubicBezTo>
                <a:cubicBezTo>
                  <a:pt x="16" y="53"/>
                  <a:pt x="12" y="52"/>
                  <a:pt x="8" y="50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61"/>
                  <a:pt x="0" y="61"/>
                  <a:pt x="0" y="61"/>
                </a:cubicBezTo>
                <a:cubicBezTo>
                  <a:pt x="2" y="62"/>
                  <a:pt x="2" y="62"/>
                  <a:pt x="2" y="62"/>
                </a:cubicBezTo>
                <a:cubicBezTo>
                  <a:pt x="6" y="65"/>
                  <a:pt x="13" y="66"/>
                  <a:pt x="19" y="66"/>
                </a:cubicBezTo>
                <a:cubicBezTo>
                  <a:pt x="35" y="66"/>
                  <a:pt x="43" y="56"/>
                  <a:pt x="43" y="46"/>
                </a:cubicBezTo>
                <a:cubicBezTo>
                  <a:pt x="43" y="34"/>
                  <a:pt x="34" y="29"/>
                  <a:pt x="26" y="26"/>
                </a:cubicBezTo>
                <a:close/>
              </a:path>
            </a:pathLst>
          </a:custGeom>
          <a:solidFill>
            <a:srgbClr val="E54D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54" name="Freeform 928"/>
          <p:cNvSpPr>
            <a:spLocks/>
          </p:cNvSpPr>
          <p:nvPr/>
        </p:nvSpPr>
        <p:spPr bwMode="auto">
          <a:xfrm>
            <a:off x="16717345" y="3872219"/>
            <a:ext cx="988468" cy="1645067"/>
          </a:xfrm>
          <a:custGeom>
            <a:avLst/>
            <a:gdLst>
              <a:gd name="T0" fmla="*/ 107 w 277"/>
              <a:gd name="T1" fmla="*/ 269 h 461"/>
              <a:gd name="T2" fmla="*/ 263 w 277"/>
              <a:gd name="T3" fmla="*/ 269 h 461"/>
              <a:gd name="T4" fmla="*/ 263 w 277"/>
              <a:gd name="T5" fmla="*/ 170 h 461"/>
              <a:gd name="T6" fmla="*/ 107 w 277"/>
              <a:gd name="T7" fmla="*/ 170 h 461"/>
              <a:gd name="T8" fmla="*/ 107 w 277"/>
              <a:gd name="T9" fmla="*/ 99 h 461"/>
              <a:gd name="T10" fmla="*/ 270 w 277"/>
              <a:gd name="T11" fmla="*/ 99 h 461"/>
              <a:gd name="T12" fmla="*/ 270 w 277"/>
              <a:gd name="T13" fmla="*/ 0 h 461"/>
              <a:gd name="T14" fmla="*/ 0 w 277"/>
              <a:gd name="T15" fmla="*/ 0 h 461"/>
              <a:gd name="T16" fmla="*/ 0 w 277"/>
              <a:gd name="T17" fmla="*/ 461 h 461"/>
              <a:gd name="T18" fmla="*/ 277 w 277"/>
              <a:gd name="T19" fmla="*/ 461 h 461"/>
              <a:gd name="T20" fmla="*/ 277 w 277"/>
              <a:gd name="T21" fmla="*/ 362 h 461"/>
              <a:gd name="T22" fmla="*/ 107 w 277"/>
              <a:gd name="T23" fmla="*/ 362 h 461"/>
              <a:gd name="T24" fmla="*/ 107 w 277"/>
              <a:gd name="T25" fmla="*/ 269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7" h="461">
                <a:moveTo>
                  <a:pt x="107" y="269"/>
                </a:moveTo>
                <a:lnTo>
                  <a:pt x="263" y="269"/>
                </a:lnTo>
                <a:lnTo>
                  <a:pt x="263" y="170"/>
                </a:lnTo>
                <a:lnTo>
                  <a:pt x="107" y="170"/>
                </a:lnTo>
                <a:lnTo>
                  <a:pt x="107" y="99"/>
                </a:lnTo>
                <a:lnTo>
                  <a:pt x="270" y="99"/>
                </a:lnTo>
                <a:lnTo>
                  <a:pt x="270" y="0"/>
                </a:lnTo>
                <a:lnTo>
                  <a:pt x="0" y="0"/>
                </a:lnTo>
                <a:lnTo>
                  <a:pt x="0" y="461"/>
                </a:lnTo>
                <a:lnTo>
                  <a:pt x="277" y="461"/>
                </a:lnTo>
                <a:lnTo>
                  <a:pt x="277" y="362"/>
                </a:lnTo>
                <a:lnTo>
                  <a:pt x="107" y="362"/>
                </a:lnTo>
                <a:lnTo>
                  <a:pt x="107" y="269"/>
                </a:lnTo>
                <a:close/>
              </a:path>
            </a:pathLst>
          </a:custGeom>
          <a:solidFill>
            <a:srgbClr val="5BC4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55" name="Freeform 929"/>
          <p:cNvSpPr>
            <a:spLocks noEditPoints="1"/>
          </p:cNvSpPr>
          <p:nvPr/>
        </p:nvSpPr>
        <p:spPr bwMode="auto">
          <a:xfrm>
            <a:off x="17880667" y="3847241"/>
            <a:ext cx="1520170" cy="1695026"/>
          </a:xfrm>
          <a:custGeom>
            <a:avLst/>
            <a:gdLst>
              <a:gd name="T0" fmla="*/ 31 w 60"/>
              <a:gd name="T1" fmla="*/ 0 h 67"/>
              <a:gd name="T2" fmla="*/ 9 w 60"/>
              <a:gd name="T3" fmla="*/ 10 h 67"/>
              <a:gd name="T4" fmla="*/ 0 w 60"/>
              <a:gd name="T5" fmla="*/ 34 h 67"/>
              <a:gd name="T6" fmla="*/ 30 w 60"/>
              <a:gd name="T7" fmla="*/ 67 h 67"/>
              <a:gd name="T8" fmla="*/ 60 w 60"/>
              <a:gd name="T9" fmla="*/ 33 h 67"/>
              <a:gd name="T10" fmla="*/ 31 w 60"/>
              <a:gd name="T11" fmla="*/ 0 h 67"/>
              <a:gd name="T12" fmla="*/ 30 w 60"/>
              <a:gd name="T13" fmla="*/ 53 h 67"/>
              <a:gd name="T14" fmla="*/ 16 w 60"/>
              <a:gd name="T15" fmla="*/ 34 h 67"/>
              <a:gd name="T16" fmla="*/ 30 w 60"/>
              <a:gd name="T17" fmla="*/ 14 h 67"/>
              <a:gd name="T18" fmla="*/ 44 w 60"/>
              <a:gd name="T19" fmla="*/ 33 h 67"/>
              <a:gd name="T20" fmla="*/ 30 w 60"/>
              <a:gd name="T21" fmla="*/ 53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" h="67">
                <a:moveTo>
                  <a:pt x="31" y="0"/>
                </a:moveTo>
                <a:cubicBezTo>
                  <a:pt x="22" y="0"/>
                  <a:pt x="14" y="4"/>
                  <a:pt x="9" y="10"/>
                </a:cubicBezTo>
                <a:cubicBezTo>
                  <a:pt x="3" y="16"/>
                  <a:pt x="0" y="24"/>
                  <a:pt x="0" y="34"/>
                </a:cubicBezTo>
                <a:cubicBezTo>
                  <a:pt x="0" y="53"/>
                  <a:pt x="13" y="67"/>
                  <a:pt x="30" y="67"/>
                </a:cubicBezTo>
                <a:cubicBezTo>
                  <a:pt x="45" y="67"/>
                  <a:pt x="60" y="56"/>
                  <a:pt x="60" y="33"/>
                </a:cubicBezTo>
                <a:cubicBezTo>
                  <a:pt x="60" y="14"/>
                  <a:pt x="48" y="0"/>
                  <a:pt x="31" y="0"/>
                </a:cubicBezTo>
                <a:close/>
                <a:moveTo>
                  <a:pt x="30" y="53"/>
                </a:moveTo>
                <a:cubicBezTo>
                  <a:pt x="23" y="53"/>
                  <a:pt x="16" y="47"/>
                  <a:pt x="16" y="34"/>
                </a:cubicBezTo>
                <a:cubicBezTo>
                  <a:pt x="16" y="19"/>
                  <a:pt x="24" y="14"/>
                  <a:pt x="30" y="14"/>
                </a:cubicBezTo>
                <a:cubicBezTo>
                  <a:pt x="40" y="14"/>
                  <a:pt x="44" y="24"/>
                  <a:pt x="44" y="33"/>
                </a:cubicBezTo>
                <a:cubicBezTo>
                  <a:pt x="44" y="43"/>
                  <a:pt x="40" y="53"/>
                  <a:pt x="30" y="53"/>
                </a:cubicBezTo>
                <a:close/>
              </a:path>
            </a:pathLst>
          </a:custGeom>
          <a:solidFill>
            <a:srgbClr val="F0B6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64" name="Freeform 916"/>
          <p:cNvSpPr>
            <a:spLocks noEditPoints="1"/>
          </p:cNvSpPr>
          <p:nvPr/>
        </p:nvSpPr>
        <p:spPr bwMode="auto">
          <a:xfrm>
            <a:off x="11912703" y="2292132"/>
            <a:ext cx="1392134" cy="1419976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1 h 49"/>
              <a:gd name="T4" fmla="*/ 42 w 48"/>
              <a:gd name="T5" fmla="*/ 20 h 49"/>
              <a:gd name="T6" fmla="*/ 40 w 48"/>
              <a:gd name="T7" fmla="*/ 14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5 w 48"/>
              <a:gd name="T27" fmla="*/ 10 h 49"/>
              <a:gd name="T28" fmla="*/ 8 w 48"/>
              <a:gd name="T29" fmla="*/ 14 h 49"/>
              <a:gd name="T30" fmla="*/ 6 w 48"/>
              <a:gd name="T31" fmla="*/ 20 h 49"/>
              <a:gd name="T32" fmla="*/ 0 w 48"/>
              <a:gd name="T33" fmla="*/ 21 h 49"/>
              <a:gd name="T34" fmla="*/ 0 w 48"/>
              <a:gd name="T35" fmla="*/ 28 h 49"/>
              <a:gd name="T36" fmla="*/ 6 w 48"/>
              <a:gd name="T37" fmla="*/ 28 h 49"/>
              <a:gd name="T38" fmla="*/ 8 w 48"/>
              <a:gd name="T39" fmla="*/ 35 h 49"/>
              <a:gd name="T40" fmla="*/ 5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40 w 48"/>
              <a:gd name="T61" fmla="*/ 35 h 49"/>
              <a:gd name="T62" fmla="*/ 42 w 48"/>
              <a:gd name="T63" fmla="*/ 28 h 49"/>
              <a:gd name="T64" fmla="*/ 48 w 48"/>
              <a:gd name="T65" fmla="*/ 28 h 49"/>
              <a:gd name="T66" fmla="*/ 24 w 48"/>
              <a:gd name="T67" fmla="*/ 34 h 49"/>
              <a:gd name="T68" fmla="*/ 14 w 48"/>
              <a:gd name="T69" fmla="*/ 24 h 49"/>
              <a:gd name="T70" fmla="*/ 24 w 48"/>
              <a:gd name="T71" fmla="*/ 15 h 49"/>
              <a:gd name="T72" fmla="*/ 34 w 48"/>
              <a:gd name="T73" fmla="*/ 24 h 49"/>
              <a:gd name="T74" fmla="*/ 24 w 48"/>
              <a:gd name="T7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1"/>
                  <a:pt x="48" y="21"/>
                  <a:pt x="48" y="21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18"/>
                  <a:pt x="41" y="16"/>
                  <a:pt x="40" y="14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7"/>
                  <a:pt x="16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5" y="10"/>
                  <a:pt x="5" y="10"/>
                  <a:pt x="5" y="10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6"/>
                  <a:pt x="6" y="18"/>
                  <a:pt x="6" y="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31"/>
                  <a:pt x="7" y="33"/>
                  <a:pt x="8" y="35"/>
                </a:cubicBezTo>
                <a:cubicBezTo>
                  <a:pt x="5" y="39"/>
                  <a:pt x="5" y="39"/>
                  <a:pt x="5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6" y="41"/>
                  <a:pt x="18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1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40" y="35"/>
                  <a:pt x="40" y="35"/>
                  <a:pt x="40" y="35"/>
                </a:cubicBezTo>
                <a:cubicBezTo>
                  <a:pt x="41" y="33"/>
                  <a:pt x="42" y="31"/>
                  <a:pt x="42" y="28"/>
                </a:cubicBezTo>
                <a:lnTo>
                  <a:pt x="48" y="28"/>
                </a:lnTo>
                <a:close/>
                <a:moveTo>
                  <a:pt x="24" y="34"/>
                </a:moveTo>
                <a:cubicBezTo>
                  <a:pt x="18" y="34"/>
                  <a:pt x="14" y="30"/>
                  <a:pt x="14" y="24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4"/>
                </a:cubicBezTo>
                <a:cubicBezTo>
                  <a:pt x="34" y="30"/>
                  <a:pt x="29" y="34"/>
                  <a:pt x="24" y="34"/>
                </a:cubicBezTo>
                <a:close/>
              </a:path>
            </a:pathLst>
          </a:cu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65" name="Freeform 917"/>
          <p:cNvSpPr>
            <a:spLocks noEditPoints="1"/>
          </p:cNvSpPr>
          <p:nvPr/>
        </p:nvSpPr>
        <p:spPr bwMode="auto">
          <a:xfrm>
            <a:off x="18640752" y="5612911"/>
            <a:ext cx="738485" cy="718253"/>
          </a:xfrm>
          <a:custGeom>
            <a:avLst/>
            <a:gdLst>
              <a:gd name="T0" fmla="*/ 32 w 35"/>
              <a:gd name="T1" fmla="*/ 27 h 34"/>
              <a:gd name="T2" fmla="*/ 34 w 35"/>
              <a:gd name="T3" fmla="*/ 23 h 34"/>
              <a:gd name="T4" fmla="*/ 31 w 35"/>
              <a:gd name="T5" fmla="*/ 21 h 34"/>
              <a:gd name="T6" fmla="*/ 31 w 35"/>
              <a:gd name="T7" fmla="*/ 16 h 34"/>
              <a:gd name="T8" fmla="*/ 35 w 35"/>
              <a:gd name="T9" fmla="*/ 14 h 34"/>
              <a:gd name="T10" fmla="*/ 34 w 35"/>
              <a:gd name="T11" fmla="*/ 10 h 34"/>
              <a:gd name="T12" fmla="*/ 29 w 35"/>
              <a:gd name="T13" fmla="*/ 10 h 34"/>
              <a:gd name="T14" fmla="*/ 26 w 35"/>
              <a:gd name="T15" fmla="*/ 7 h 34"/>
              <a:gd name="T16" fmla="*/ 28 w 35"/>
              <a:gd name="T17" fmla="*/ 2 h 34"/>
              <a:gd name="T18" fmla="*/ 24 w 35"/>
              <a:gd name="T19" fmla="*/ 0 h 34"/>
              <a:gd name="T20" fmla="*/ 21 w 35"/>
              <a:gd name="T21" fmla="*/ 4 h 34"/>
              <a:gd name="T22" fmla="*/ 16 w 35"/>
              <a:gd name="T23" fmla="*/ 3 h 34"/>
              <a:gd name="T24" fmla="*/ 14 w 35"/>
              <a:gd name="T25" fmla="*/ 0 h 34"/>
              <a:gd name="T26" fmla="*/ 10 w 35"/>
              <a:gd name="T27" fmla="*/ 1 h 34"/>
              <a:gd name="T28" fmla="*/ 11 w 35"/>
              <a:gd name="T29" fmla="*/ 5 h 34"/>
              <a:gd name="T30" fmla="*/ 7 w 35"/>
              <a:gd name="T31" fmla="*/ 8 h 34"/>
              <a:gd name="T32" fmla="*/ 3 w 35"/>
              <a:gd name="T33" fmla="*/ 7 h 34"/>
              <a:gd name="T34" fmla="*/ 1 w 35"/>
              <a:gd name="T35" fmla="*/ 11 h 34"/>
              <a:gd name="T36" fmla="*/ 4 w 35"/>
              <a:gd name="T37" fmla="*/ 13 h 34"/>
              <a:gd name="T38" fmla="*/ 4 w 35"/>
              <a:gd name="T39" fmla="*/ 18 h 34"/>
              <a:gd name="T40" fmla="*/ 0 w 35"/>
              <a:gd name="T41" fmla="*/ 20 h 34"/>
              <a:gd name="T42" fmla="*/ 1 w 35"/>
              <a:gd name="T43" fmla="*/ 25 h 34"/>
              <a:gd name="T44" fmla="*/ 6 w 35"/>
              <a:gd name="T45" fmla="*/ 24 h 34"/>
              <a:gd name="T46" fmla="*/ 9 w 35"/>
              <a:gd name="T47" fmla="*/ 28 h 34"/>
              <a:gd name="T48" fmla="*/ 7 w 35"/>
              <a:gd name="T49" fmla="*/ 32 h 34"/>
              <a:gd name="T50" fmla="*/ 11 w 35"/>
              <a:gd name="T51" fmla="*/ 34 h 34"/>
              <a:gd name="T52" fmla="*/ 14 w 35"/>
              <a:gd name="T53" fmla="*/ 30 h 34"/>
              <a:gd name="T54" fmla="*/ 19 w 35"/>
              <a:gd name="T55" fmla="*/ 31 h 34"/>
              <a:gd name="T56" fmla="*/ 21 w 35"/>
              <a:gd name="T57" fmla="*/ 34 h 34"/>
              <a:gd name="T58" fmla="*/ 25 w 35"/>
              <a:gd name="T59" fmla="*/ 33 h 34"/>
              <a:gd name="T60" fmla="*/ 24 w 35"/>
              <a:gd name="T61" fmla="*/ 29 h 34"/>
              <a:gd name="T62" fmla="*/ 28 w 35"/>
              <a:gd name="T63" fmla="*/ 26 h 34"/>
              <a:gd name="T64" fmla="*/ 32 w 35"/>
              <a:gd name="T65" fmla="*/ 27 h 34"/>
              <a:gd name="T66" fmla="*/ 14 w 35"/>
              <a:gd name="T67" fmla="*/ 23 h 34"/>
              <a:gd name="T68" fmla="*/ 11 w 35"/>
              <a:gd name="T69" fmla="*/ 14 h 34"/>
              <a:gd name="T70" fmla="*/ 21 w 35"/>
              <a:gd name="T71" fmla="*/ 11 h 34"/>
              <a:gd name="T72" fmla="*/ 24 w 35"/>
              <a:gd name="T73" fmla="*/ 20 h 34"/>
              <a:gd name="T74" fmla="*/ 14 w 35"/>
              <a:gd name="T75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4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4" y="10"/>
                  <a:pt x="34" y="10"/>
                  <a:pt x="34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8" y="2"/>
                  <a:pt x="28" y="2"/>
                  <a:pt x="28" y="2"/>
                </a:cubicBezTo>
                <a:cubicBezTo>
                  <a:pt x="24" y="0"/>
                  <a:pt x="24" y="0"/>
                  <a:pt x="24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3"/>
                  <a:pt x="18" y="3"/>
                  <a:pt x="16" y="3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5"/>
                  <a:pt x="4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5"/>
                  <a:pt x="8" y="26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6" y="31"/>
                  <a:pt x="17" y="31"/>
                  <a:pt x="19" y="31"/>
                </a:cubicBezTo>
                <a:cubicBezTo>
                  <a:pt x="21" y="34"/>
                  <a:pt x="21" y="34"/>
                  <a:pt x="21" y="34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6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3"/>
                </a:moveTo>
                <a:cubicBezTo>
                  <a:pt x="11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2"/>
                  <a:pt x="26" y="17"/>
                  <a:pt x="24" y="20"/>
                </a:cubicBezTo>
                <a:cubicBezTo>
                  <a:pt x="22" y="24"/>
                  <a:pt x="18" y="25"/>
                  <a:pt x="14" y="23"/>
                </a:cubicBezTo>
                <a:close/>
              </a:path>
            </a:pathLst>
          </a:custGeom>
          <a:solidFill>
            <a:srgbClr val="007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72" name="กลุ่ม 171"/>
          <p:cNvGrpSpPr/>
          <p:nvPr/>
        </p:nvGrpSpPr>
        <p:grpSpPr>
          <a:xfrm>
            <a:off x="13381037" y="2555430"/>
            <a:ext cx="485577" cy="465345"/>
            <a:chOff x="18743614" y="10747376"/>
            <a:chExt cx="76200" cy="73025"/>
          </a:xfrm>
        </p:grpSpPr>
        <p:sp>
          <p:nvSpPr>
            <p:cNvPr id="173" name="Freeform 923"/>
            <p:cNvSpPr>
              <a:spLocks/>
            </p:cNvSpPr>
            <p:nvPr/>
          </p:nvSpPr>
          <p:spPr bwMode="auto">
            <a:xfrm>
              <a:off x="18743614" y="10777538"/>
              <a:ext cx="46038" cy="42863"/>
            </a:xfrm>
            <a:custGeom>
              <a:avLst/>
              <a:gdLst>
                <a:gd name="T0" fmla="*/ 0 w 14"/>
                <a:gd name="T1" fmla="*/ 0 h 13"/>
                <a:gd name="T2" fmla="*/ 0 w 14"/>
                <a:gd name="T3" fmla="*/ 4 h 13"/>
                <a:gd name="T4" fmla="*/ 10 w 14"/>
                <a:gd name="T5" fmla="*/ 13 h 13"/>
                <a:gd name="T6" fmla="*/ 14 w 14"/>
                <a:gd name="T7" fmla="*/ 13 h 13"/>
                <a:gd name="T8" fmla="*/ 0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10" y="8"/>
                    <a:pt x="10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6"/>
                    <a:pt x="8" y="0"/>
                    <a:pt x="0" y="0"/>
                  </a:cubicBezTo>
                  <a:close/>
                </a:path>
              </a:pathLst>
            </a:custGeom>
            <a:solidFill>
              <a:srgbClr val="00A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" name="Freeform 924"/>
            <p:cNvSpPr>
              <a:spLocks/>
            </p:cNvSpPr>
            <p:nvPr/>
          </p:nvSpPr>
          <p:spPr bwMode="auto">
            <a:xfrm>
              <a:off x="18743614" y="10799763"/>
              <a:ext cx="22225" cy="20638"/>
            </a:xfrm>
            <a:custGeom>
              <a:avLst/>
              <a:gdLst>
                <a:gd name="T0" fmla="*/ 0 w 7"/>
                <a:gd name="T1" fmla="*/ 0 h 6"/>
                <a:gd name="T2" fmla="*/ 0 w 7"/>
                <a:gd name="T3" fmla="*/ 6 h 6"/>
                <a:gd name="T4" fmla="*/ 7 w 7"/>
                <a:gd name="T5" fmla="*/ 6 h 6"/>
                <a:gd name="T6" fmla="*/ 0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00A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5" name="Freeform 925"/>
            <p:cNvSpPr>
              <a:spLocks/>
            </p:cNvSpPr>
            <p:nvPr/>
          </p:nvSpPr>
          <p:spPr bwMode="auto">
            <a:xfrm>
              <a:off x="18743614" y="10747376"/>
              <a:ext cx="76200" cy="73025"/>
            </a:xfrm>
            <a:custGeom>
              <a:avLst/>
              <a:gdLst>
                <a:gd name="T0" fmla="*/ 17 w 23"/>
                <a:gd name="T1" fmla="*/ 22 h 22"/>
                <a:gd name="T2" fmla="*/ 23 w 23"/>
                <a:gd name="T3" fmla="*/ 22 h 22"/>
                <a:gd name="T4" fmla="*/ 0 w 23"/>
                <a:gd name="T5" fmla="*/ 0 h 22"/>
                <a:gd name="T6" fmla="*/ 0 w 23"/>
                <a:gd name="T7" fmla="*/ 6 h 22"/>
                <a:gd name="T8" fmla="*/ 17 w 2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7" y="22"/>
                  </a:moveTo>
                  <a:cubicBezTo>
                    <a:pt x="23" y="22"/>
                    <a:pt x="23" y="22"/>
                    <a:pt x="23" y="22"/>
                  </a:cubicBezTo>
                  <a:cubicBezTo>
                    <a:pt x="23" y="10"/>
                    <a:pt x="13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6"/>
                    <a:pt x="17" y="13"/>
                    <a:pt x="17" y="22"/>
                  </a:cubicBezTo>
                  <a:close/>
                </a:path>
              </a:pathLst>
            </a:custGeom>
            <a:solidFill>
              <a:srgbClr val="00A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76" name="Freeform 926"/>
          <p:cNvSpPr>
            <a:spLocks noEditPoints="1"/>
          </p:cNvSpPr>
          <p:nvPr/>
        </p:nvSpPr>
        <p:spPr bwMode="auto">
          <a:xfrm>
            <a:off x="17333278" y="5784072"/>
            <a:ext cx="1021738" cy="1031851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2 h 49"/>
              <a:gd name="T4" fmla="*/ 42 w 48"/>
              <a:gd name="T5" fmla="*/ 21 h 49"/>
              <a:gd name="T6" fmla="*/ 39 w 48"/>
              <a:gd name="T7" fmla="*/ 15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4 w 48"/>
              <a:gd name="T27" fmla="*/ 10 h 49"/>
              <a:gd name="T28" fmla="*/ 8 w 48"/>
              <a:gd name="T29" fmla="*/ 15 h 49"/>
              <a:gd name="T30" fmla="*/ 5 w 48"/>
              <a:gd name="T31" fmla="*/ 21 h 49"/>
              <a:gd name="T32" fmla="*/ 0 w 48"/>
              <a:gd name="T33" fmla="*/ 22 h 49"/>
              <a:gd name="T34" fmla="*/ 0 w 48"/>
              <a:gd name="T35" fmla="*/ 28 h 49"/>
              <a:gd name="T36" fmla="*/ 5 w 48"/>
              <a:gd name="T37" fmla="*/ 29 h 49"/>
              <a:gd name="T38" fmla="*/ 8 w 48"/>
              <a:gd name="T39" fmla="*/ 35 h 49"/>
              <a:gd name="T40" fmla="*/ 4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39 w 48"/>
              <a:gd name="T61" fmla="*/ 35 h 49"/>
              <a:gd name="T62" fmla="*/ 42 w 48"/>
              <a:gd name="T63" fmla="*/ 29 h 49"/>
              <a:gd name="T64" fmla="*/ 48 w 48"/>
              <a:gd name="T65" fmla="*/ 28 h 49"/>
              <a:gd name="T66" fmla="*/ 24 w 48"/>
              <a:gd name="T67" fmla="*/ 35 h 49"/>
              <a:gd name="T68" fmla="*/ 14 w 48"/>
              <a:gd name="T69" fmla="*/ 25 h 49"/>
              <a:gd name="T70" fmla="*/ 24 w 48"/>
              <a:gd name="T71" fmla="*/ 15 h 49"/>
              <a:gd name="T72" fmla="*/ 34 w 48"/>
              <a:gd name="T73" fmla="*/ 25 h 49"/>
              <a:gd name="T74" fmla="*/ 24 w 48"/>
              <a:gd name="T75" fmla="*/ 3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2"/>
                  <a:pt x="48" y="22"/>
                  <a:pt x="48" y="22"/>
                </a:cubicBezTo>
                <a:cubicBezTo>
                  <a:pt x="42" y="21"/>
                  <a:pt x="42" y="21"/>
                  <a:pt x="42" y="21"/>
                </a:cubicBezTo>
                <a:cubicBezTo>
                  <a:pt x="41" y="18"/>
                  <a:pt x="41" y="16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7" y="7"/>
                  <a:pt x="15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4" y="10"/>
                  <a:pt x="4" y="10"/>
                  <a:pt x="4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6"/>
                  <a:pt x="6" y="18"/>
                  <a:pt x="5" y="2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29"/>
                  <a:pt x="5" y="29"/>
                  <a:pt x="5" y="29"/>
                </a:cubicBezTo>
                <a:cubicBezTo>
                  <a:pt x="6" y="31"/>
                  <a:pt x="7" y="33"/>
                  <a:pt x="8" y="35"/>
                </a:cubicBezTo>
                <a:cubicBezTo>
                  <a:pt x="4" y="39"/>
                  <a:pt x="4" y="39"/>
                  <a:pt x="4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7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2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39" y="35"/>
                  <a:pt x="39" y="35"/>
                  <a:pt x="39" y="35"/>
                </a:cubicBezTo>
                <a:cubicBezTo>
                  <a:pt x="41" y="33"/>
                  <a:pt x="41" y="31"/>
                  <a:pt x="42" y="29"/>
                </a:cubicBezTo>
                <a:lnTo>
                  <a:pt x="48" y="28"/>
                </a:lnTo>
                <a:close/>
                <a:moveTo>
                  <a:pt x="24" y="35"/>
                </a:moveTo>
                <a:cubicBezTo>
                  <a:pt x="18" y="35"/>
                  <a:pt x="14" y="30"/>
                  <a:pt x="14" y="25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5"/>
                </a:cubicBezTo>
                <a:cubicBezTo>
                  <a:pt x="34" y="30"/>
                  <a:pt x="29" y="35"/>
                  <a:pt x="24" y="35"/>
                </a:cubicBezTo>
                <a:close/>
              </a:path>
            </a:pathLst>
          </a:custGeom>
          <a:solidFill>
            <a:srgbClr val="F8BE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77" name="Freeform 927"/>
          <p:cNvSpPr>
            <a:spLocks noEditPoints="1"/>
          </p:cNvSpPr>
          <p:nvPr/>
        </p:nvSpPr>
        <p:spPr bwMode="auto">
          <a:xfrm>
            <a:off x="16485821" y="5849875"/>
            <a:ext cx="738485" cy="738485"/>
          </a:xfrm>
          <a:custGeom>
            <a:avLst/>
            <a:gdLst>
              <a:gd name="T0" fmla="*/ 32 w 35"/>
              <a:gd name="T1" fmla="*/ 27 h 35"/>
              <a:gd name="T2" fmla="*/ 34 w 35"/>
              <a:gd name="T3" fmla="*/ 23 h 35"/>
              <a:gd name="T4" fmla="*/ 30 w 35"/>
              <a:gd name="T5" fmla="*/ 21 h 35"/>
              <a:gd name="T6" fmla="*/ 31 w 35"/>
              <a:gd name="T7" fmla="*/ 16 h 35"/>
              <a:gd name="T8" fmla="*/ 35 w 35"/>
              <a:gd name="T9" fmla="*/ 14 h 35"/>
              <a:gd name="T10" fmla="*/ 33 w 35"/>
              <a:gd name="T11" fmla="*/ 10 h 35"/>
              <a:gd name="T12" fmla="*/ 29 w 35"/>
              <a:gd name="T13" fmla="*/ 10 h 35"/>
              <a:gd name="T14" fmla="*/ 26 w 35"/>
              <a:gd name="T15" fmla="*/ 7 h 35"/>
              <a:gd name="T16" fmla="*/ 27 w 35"/>
              <a:gd name="T17" fmla="*/ 3 h 35"/>
              <a:gd name="T18" fmla="*/ 23 w 35"/>
              <a:gd name="T19" fmla="*/ 0 h 35"/>
              <a:gd name="T20" fmla="*/ 21 w 35"/>
              <a:gd name="T21" fmla="*/ 4 h 35"/>
              <a:gd name="T22" fmla="*/ 16 w 35"/>
              <a:gd name="T23" fmla="*/ 4 h 35"/>
              <a:gd name="T24" fmla="*/ 14 w 35"/>
              <a:gd name="T25" fmla="*/ 0 h 35"/>
              <a:gd name="T26" fmla="*/ 10 w 35"/>
              <a:gd name="T27" fmla="*/ 1 h 35"/>
              <a:gd name="T28" fmla="*/ 10 w 35"/>
              <a:gd name="T29" fmla="*/ 5 h 35"/>
              <a:gd name="T30" fmla="*/ 7 w 35"/>
              <a:gd name="T31" fmla="*/ 8 h 35"/>
              <a:gd name="T32" fmla="*/ 3 w 35"/>
              <a:gd name="T33" fmla="*/ 7 h 35"/>
              <a:gd name="T34" fmla="*/ 1 w 35"/>
              <a:gd name="T35" fmla="*/ 11 h 35"/>
              <a:gd name="T36" fmla="*/ 4 w 35"/>
              <a:gd name="T37" fmla="*/ 14 h 35"/>
              <a:gd name="T38" fmla="*/ 4 w 35"/>
              <a:gd name="T39" fmla="*/ 18 h 35"/>
              <a:gd name="T40" fmla="*/ 0 w 35"/>
              <a:gd name="T41" fmla="*/ 20 h 35"/>
              <a:gd name="T42" fmla="*/ 1 w 35"/>
              <a:gd name="T43" fmla="*/ 25 h 35"/>
              <a:gd name="T44" fmla="*/ 5 w 35"/>
              <a:gd name="T45" fmla="*/ 24 h 35"/>
              <a:gd name="T46" fmla="*/ 9 w 35"/>
              <a:gd name="T47" fmla="*/ 28 h 35"/>
              <a:gd name="T48" fmla="*/ 7 w 35"/>
              <a:gd name="T49" fmla="*/ 32 h 35"/>
              <a:gd name="T50" fmla="*/ 11 w 35"/>
              <a:gd name="T51" fmla="*/ 34 h 35"/>
              <a:gd name="T52" fmla="*/ 14 w 35"/>
              <a:gd name="T53" fmla="*/ 30 h 35"/>
              <a:gd name="T54" fmla="*/ 18 w 35"/>
              <a:gd name="T55" fmla="*/ 31 h 35"/>
              <a:gd name="T56" fmla="*/ 20 w 35"/>
              <a:gd name="T57" fmla="*/ 35 h 35"/>
              <a:gd name="T58" fmla="*/ 25 w 35"/>
              <a:gd name="T59" fmla="*/ 33 h 35"/>
              <a:gd name="T60" fmla="*/ 24 w 35"/>
              <a:gd name="T61" fmla="*/ 29 h 35"/>
              <a:gd name="T62" fmla="*/ 28 w 35"/>
              <a:gd name="T63" fmla="*/ 26 h 35"/>
              <a:gd name="T64" fmla="*/ 32 w 35"/>
              <a:gd name="T65" fmla="*/ 27 h 35"/>
              <a:gd name="T66" fmla="*/ 14 w 35"/>
              <a:gd name="T67" fmla="*/ 24 h 35"/>
              <a:gd name="T68" fmla="*/ 11 w 35"/>
              <a:gd name="T69" fmla="*/ 14 h 35"/>
              <a:gd name="T70" fmla="*/ 21 w 35"/>
              <a:gd name="T71" fmla="*/ 11 h 35"/>
              <a:gd name="T72" fmla="*/ 24 w 35"/>
              <a:gd name="T73" fmla="*/ 20 h 35"/>
              <a:gd name="T74" fmla="*/ 14 w 35"/>
              <a:gd name="T75" fmla="*/ 2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5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3" y="10"/>
                  <a:pt x="33" y="10"/>
                  <a:pt x="33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7" y="3"/>
                  <a:pt x="27" y="3"/>
                  <a:pt x="27" y="3"/>
                </a:cubicBezTo>
                <a:cubicBezTo>
                  <a:pt x="23" y="0"/>
                  <a:pt x="23" y="0"/>
                  <a:pt x="23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4"/>
                  <a:pt x="18" y="3"/>
                  <a:pt x="16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3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5"/>
                  <a:pt x="7" y="27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1"/>
                  <a:pt x="17" y="31"/>
                  <a:pt x="18" y="31"/>
                </a:cubicBezTo>
                <a:cubicBezTo>
                  <a:pt x="20" y="35"/>
                  <a:pt x="20" y="35"/>
                  <a:pt x="20" y="35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5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4"/>
                </a:moveTo>
                <a:cubicBezTo>
                  <a:pt x="10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3"/>
                  <a:pt x="26" y="17"/>
                  <a:pt x="24" y="20"/>
                </a:cubicBezTo>
                <a:cubicBezTo>
                  <a:pt x="22" y="24"/>
                  <a:pt x="17" y="25"/>
                  <a:pt x="14" y="24"/>
                </a:cubicBezTo>
                <a:close/>
              </a:path>
            </a:pathLst>
          </a:custGeom>
          <a:solidFill>
            <a:srgbClr val="69BD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78" name="กลุ่ม 177"/>
          <p:cNvGrpSpPr/>
          <p:nvPr/>
        </p:nvGrpSpPr>
        <p:grpSpPr>
          <a:xfrm>
            <a:off x="9506145" y="2667320"/>
            <a:ext cx="705091" cy="705091"/>
            <a:chOff x="19234151" y="10575926"/>
            <a:chExt cx="195263" cy="195263"/>
          </a:xfrm>
        </p:grpSpPr>
        <p:sp>
          <p:nvSpPr>
            <p:cNvPr id="179" name="Freeform 928"/>
            <p:cNvSpPr>
              <a:spLocks/>
            </p:cNvSpPr>
            <p:nvPr/>
          </p:nvSpPr>
          <p:spPr bwMode="auto">
            <a:xfrm>
              <a:off x="19234151" y="10652126"/>
              <a:ext cx="119063" cy="119063"/>
            </a:xfrm>
            <a:custGeom>
              <a:avLst/>
              <a:gdLst>
                <a:gd name="T0" fmla="*/ 0 w 36"/>
                <a:gd name="T1" fmla="*/ 0 h 36"/>
                <a:gd name="T2" fmla="*/ 0 w 36"/>
                <a:gd name="T3" fmla="*/ 11 h 36"/>
                <a:gd name="T4" fmla="*/ 25 w 36"/>
                <a:gd name="T5" fmla="*/ 36 h 36"/>
                <a:gd name="T6" fmla="*/ 36 w 36"/>
                <a:gd name="T7" fmla="*/ 36 h 36"/>
                <a:gd name="T8" fmla="*/ 0 w 3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4" y="11"/>
                    <a:pt x="25" y="22"/>
                    <a:pt x="25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16"/>
                    <a:pt x="20" y="0"/>
                    <a:pt x="0" y="0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0" name="Freeform 929"/>
            <p:cNvSpPr>
              <a:spLocks/>
            </p:cNvSpPr>
            <p:nvPr/>
          </p:nvSpPr>
          <p:spPr bwMode="auto">
            <a:xfrm>
              <a:off x="19234151" y="10714038"/>
              <a:ext cx="55563" cy="57150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7 h 17"/>
                <a:gd name="T4" fmla="*/ 17 w 17"/>
                <a:gd name="T5" fmla="*/ 17 h 17"/>
                <a:gd name="T6" fmla="*/ 0 w 1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8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1" name="Freeform 930"/>
            <p:cNvSpPr>
              <a:spLocks/>
            </p:cNvSpPr>
            <p:nvPr/>
          </p:nvSpPr>
          <p:spPr bwMode="auto">
            <a:xfrm>
              <a:off x="19234151" y="10575926"/>
              <a:ext cx="195263" cy="195263"/>
            </a:xfrm>
            <a:custGeom>
              <a:avLst/>
              <a:gdLst>
                <a:gd name="T0" fmla="*/ 44 w 59"/>
                <a:gd name="T1" fmla="*/ 59 h 59"/>
                <a:gd name="T2" fmla="*/ 59 w 59"/>
                <a:gd name="T3" fmla="*/ 59 h 59"/>
                <a:gd name="T4" fmla="*/ 0 w 59"/>
                <a:gd name="T5" fmla="*/ 0 h 59"/>
                <a:gd name="T6" fmla="*/ 0 w 59"/>
                <a:gd name="T7" fmla="*/ 16 h 59"/>
                <a:gd name="T8" fmla="*/ 44 w 59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4" y="59"/>
                  </a:moveTo>
                  <a:cubicBezTo>
                    <a:pt x="59" y="59"/>
                    <a:pt x="59" y="59"/>
                    <a:pt x="59" y="59"/>
                  </a:cubicBezTo>
                  <a:cubicBezTo>
                    <a:pt x="59" y="27"/>
                    <a:pt x="33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4" y="16"/>
                    <a:pt x="44" y="35"/>
                    <a:pt x="44" y="59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88" name="Freeform 926"/>
          <p:cNvSpPr>
            <a:spLocks noEditPoints="1"/>
          </p:cNvSpPr>
          <p:nvPr/>
        </p:nvSpPr>
        <p:spPr bwMode="auto">
          <a:xfrm>
            <a:off x="13634384" y="3090535"/>
            <a:ext cx="685455" cy="692240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2 h 49"/>
              <a:gd name="T4" fmla="*/ 42 w 48"/>
              <a:gd name="T5" fmla="*/ 21 h 49"/>
              <a:gd name="T6" fmla="*/ 39 w 48"/>
              <a:gd name="T7" fmla="*/ 15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4 w 48"/>
              <a:gd name="T27" fmla="*/ 10 h 49"/>
              <a:gd name="T28" fmla="*/ 8 w 48"/>
              <a:gd name="T29" fmla="*/ 15 h 49"/>
              <a:gd name="T30" fmla="*/ 5 w 48"/>
              <a:gd name="T31" fmla="*/ 21 h 49"/>
              <a:gd name="T32" fmla="*/ 0 w 48"/>
              <a:gd name="T33" fmla="*/ 22 h 49"/>
              <a:gd name="T34" fmla="*/ 0 w 48"/>
              <a:gd name="T35" fmla="*/ 28 h 49"/>
              <a:gd name="T36" fmla="*/ 5 w 48"/>
              <a:gd name="T37" fmla="*/ 29 h 49"/>
              <a:gd name="T38" fmla="*/ 8 w 48"/>
              <a:gd name="T39" fmla="*/ 35 h 49"/>
              <a:gd name="T40" fmla="*/ 4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39 w 48"/>
              <a:gd name="T61" fmla="*/ 35 h 49"/>
              <a:gd name="T62" fmla="*/ 42 w 48"/>
              <a:gd name="T63" fmla="*/ 29 h 49"/>
              <a:gd name="T64" fmla="*/ 48 w 48"/>
              <a:gd name="T65" fmla="*/ 28 h 49"/>
              <a:gd name="T66" fmla="*/ 24 w 48"/>
              <a:gd name="T67" fmla="*/ 35 h 49"/>
              <a:gd name="T68" fmla="*/ 14 w 48"/>
              <a:gd name="T69" fmla="*/ 25 h 49"/>
              <a:gd name="T70" fmla="*/ 24 w 48"/>
              <a:gd name="T71" fmla="*/ 15 h 49"/>
              <a:gd name="T72" fmla="*/ 34 w 48"/>
              <a:gd name="T73" fmla="*/ 25 h 49"/>
              <a:gd name="T74" fmla="*/ 24 w 48"/>
              <a:gd name="T75" fmla="*/ 3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2"/>
                  <a:pt x="48" y="22"/>
                  <a:pt x="48" y="22"/>
                </a:cubicBezTo>
                <a:cubicBezTo>
                  <a:pt x="42" y="21"/>
                  <a:pt x="42" y="21"/>
                  <a:pt x="42" y="21"/>
                </a:cubicBezTo>
                <a:cubicBezTo>
                  <a:pt x="41" y="18"/>
                  <a:pt x="41" y="16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7" y="7"/>
                  <a:pt x="15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4" y="10"/>
                  <a:pt x="4" y="10"/>
                  <a:pt x="4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6"/>
                  <a:pt x="6" y="18"/>
                  <a:pt x="5" y="2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29"/>
                  <a:pt x="5" y="29"/>
                  <a:pt x="5" y="29"/>
                </a:cubicBezTo>
                <a:cubicBezTo>
                  <a:pt x="6" y="31"/>
                  <a:pt x="7" y="33"/>
                  <a:pt x="8" y="35"/>
                </a:cubicBezTo>
                <a:cubicBezTo>
                  <a:pt x="4" y="39"/>
                  <a:pt x="4" y="39"/>
                  <a:pt x="4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7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2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39" y="35"/>
                  <a:pt x="39" y="35"/>
                  <a:pt x="39" y="35"/>
                </a:cubicBezTo>
                <a:cubicBezTo>
                  <a:pt x="41" y="33"/>
                  <a:pt x="41" y="31"/>
                  <a:pt x="42" y="29"/>
                </a:cubicBezTo>
                <a:lnTo>
                  <a:pt x="48" y="28"/>
                </a:lnTo>
                <a:close/>
                <a:moveTo>
                  <a:pt x="24" y="35"/>
                </a:moveTo>
                <a:cubicBezTo>
                  <a:pt x="18" y="35"/>
                  <a:pt x="14" y="30"/>
                  <a:pt x="14" y="25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5"/>
                </a:cubicBezTo>
                <a:cubicBezTo>
                  <a:pt x="34" y="30"/>
                  <a:pt x="29" y="35"/>
                  <a:pt x="24" y="35"/>
                </a:cubicBezTo>
                <a:close/>
              </a:path>
            </a:pathLst>
          </a:custGeom>
          <a:solidFill>
            <a:srgbClr val="F8BE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89" name="Freeform 927"/>
          <p:cNvSpPr>
            <a:spLocks noEditPoints="1"/>
          </p:cNvSpPr>
          <p:nvPr/>
        </p:nvSpPr>
        <p:spPr bwMode="auto">
          <a:xfrm>
            <a:off x="7904899" y="3910852"/>
            <a:ext cx="738485" cy="738485"/>
          </a:xfrm>
          <a:custGeom>
            <a:avLst/>
            <a:gdLst>
              <a:gd name="T0" fmla="*/ 32 w 35"/>
              <a:gd name="T1" fmla="*/ 27 h 35"/>
              <a:gd name="T2" fmla="*/ 34 w 35"/>
              <a:gd name="T3" fmla="*/ 23 h 35"/>
              <a:gd name="T4" fmla="*/ 30 w 35"/>
              <a:gd name="T5" fmla="*/ 21 h 35"/>
              <a:gd name="T6" fmla="*/ 31 w 35"/>
              <a:gd name="T7" fmla="*/ 16 h 35"/>
              <a:gd name="T8" fmla="*/ 35 w 35"/>
              <a:gd name="T9" fmla="*/ 14 h 35"/>
              <a:gd name="T10" fmla="*/ 33 w 35"/>
              <a:gd name="T11" fmla="*/ 10 h 35"/>
              <a:gd name="T12" fmla="*/ 29 w 35"/>
              <a:gd name="T13" fmla="*/ 10 h 35"/>
              <a:gd name="T14" fmla="*/ 26 w 35"/>
              <a:gd name="T15" fmla="*/ 7 h 35"/>
              <a:gd name="T16" fmla="*/ 27 w 35"/>
              <a:gd name="T17" fmla="*/ 3 h 35"/>
              <a:gd name="T18" fmla="*/ 23 w 35"/>
              <a:gd name="T19" fmla="*/ 0 h 35"/>
              <a:gd name="T20" fmla="*/ 21 w 35"/>
              <a:gd name="T21" fmla="*/ 4 h 35"/>
              <a:gd name="T22" fmla="*/ 16 w 35"/>
              <a:gd name="T23" fmla="*/ 4 h 35"/>
              <a:gd name="T24" fmla="*/ 14 w 35"/>
              <a:gd name="T25" fmla="*/ 0 h 35"/>
              <a:gd name="T26" fmla="*/ 10 w 35"/>
              <a:gd name="T27" fmla="*/ 1 h 35"/>
              <a:gd name="T28" fmla="*/ 10 w 35"/>
              <a:gd name="T29" fmla="*/ 5 h 35"/>
              <a:gd name="T30" fmla="*/ 7 w 35"/>
              <a:gd name="T31" fmla="*/ 8 h 35"/>
              <a:gd name="T32" fmla="*/ 3 w 35"/>
              <a:gd name="T33" fmla="*/ 7 h 35"/>
              <a:gd name="T34" fmla="*/ 1 w 35"/>
              <a:gd name="T35" fmla="*/ 11 h 35"/>
              <a:gd name="T36" fmla="*/ 4 w 35"/>
              <a:gd name="T37" fmla="*/ 14 h 35"/>
              <a:gd name="T38" fmla="*/ 4 w 35"/>
              <a:gd name="T39" fmla="*/ 18 h 35"/>
              <a:gd name="T40" fmla="*/ 0 w 35"/>
              <a:gd name="T41" fmla="*/ 20 h 35"/>
              <a:gd name="T42" fmla="*/ 1 w 35"/>
              <a:gd name="T43" fmla="*/ 25 h 35"/>
              <a:gd name="T44" fmla="*/ 5 w 35"/>
              <a:gd name="T45" fmla="*/ 24 h 35"/>
              <a:gd name="T46" fmla="*/ 9 w 35"/>
              <a:gd name="T47" fmla="*/ 28 h 35"/>
              <a:gd name="T48" fmla="*/ 7 w 35"/>
              <a:gd name="T49" fmla="*/ 32 h 35"/>
              <a:gd name="T50" fmla="*/ 11 w 35"/>
              <a:gd name="T51" fmla="*/ 34 h 35"/>
              <a:gd name="T52" fmla="*/ 14 w 35"/>
              <a:gd name="T53" fmla="*/ 30 h 35"/>
              <a:gd name="T54" fmla="*/ 18 w 35"/>
              <a:gd name="T55" fmla="*/ 31 h 35"/>
              <a:gd name="T56" fmla="*/ 20 w 35"/>
              <a:gd name="T57" fmla="*/ 35 h 35"/>
              <a:gd name="T58" fmla="*/ 25 w 35"/>
              <a:gd name="T59" fmla="*/ 33 h 35"/>
              <a:gd name="T60" fmla="*/ 24 w 35"/>
              <a:gd name="T61" fmla="*/ 29 h 35"/>
              <a:gd name="T62" fmla="*/ 28 w 35"/>
              <a:gd name="T63" fmla="*/ 26 h 35"/>
              <a:gd name="T64" fmla="*/ 32 w 35"/>
              <a:gd name="T65" fmla="*/ 27 h 35"/>
              <a:gd name="T66" fmla="*/ 14 w 35"/>
              <a:gd name="T67" fmla="*/ 24 h 35"/>
              <a:gd name="T68" fmla="*/ 11 w 35"/>
              <a:gd name="T69" fmla="*/ 14 h 35"/>
              <a:gd name="T70" fmla="*/ 21 w 35"/>
              <a:gd name="T71" fmla="*/ 11 h 35"/>
              <a:gd name="T72" fmla="*/ 24 w 35"/>
              <a:gd name="T73" fmla="*/ 20 h 35"/>
              <a:gd name="T74" fmla="*/ 14 w 35"/>
              <a:gd name="T75" fmla="*/ 2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5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3" y="10"/>
                  <a:pt x="33" y="10"/>
                  <a:pt x="33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7" y="3"/>
                  <a:pt x="27" y="3"/>
                  <a:pt x="27" y="3"/>
                </a:cubicBezTo>
                <a:cubicBezTo>
                  <a:pt x="23" y="0"/>
                  <a:pt x="23" y="0"/>
                  <a:pt x="23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4"/>
                  <a:pt x="18" y="3"/>
                  <a:pt x="16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3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5"/>
                  <a:pt x="7" y="27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1"/>
                  <a:pt x="17" y="31"/>
                  <a:pt x="18" y="31"/>
                </a:cubicBezTo>
                <a:cubicBezTo>
                  <a:pt x="20" y="35"/>
                  <a:pt x="20" y="35"/>
                  <a:pt x="20" y="35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5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4"/>
                </a:moveTo>
                <a:cubicBezTo>
                  <a:pt x="10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3"/>
                  <a:pt x="26" y="17"/>
                  <a:pt x="24" y="20"/>
                </a:cubicBezTo>
                <a:cubicBezTo>
                  <a:pt x="22" y="24"/>
                  <a:pt x="17" y="25"/>
                  <a:pt x="14" y="24"/>
                </a:cubicBezTo>
                <a:close/>
              </a:path>
            </a:pathLst>
          </a:custGeom>
          <a:solidFill>
            <a:srgbClr val="69BD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90" name="Freeform 916"/>
          <p:cNvSpPr>
            <a:spLocks noEditPoints="1"/>
          </p:cNvSpPr>
          <p:nvPr/>
        </p:nvSpPr>
        <p:spPr bwMode="auto">
          <a:xfrm>
            <a:off x="7904899" y="7937586"/>
            <a:ext cx="1011619" cy="1031851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1 h 49"/>
              <a:gd name="T4" fmla="*/ 42 w 48"/>
              <a:gd name="T5" fmla="*/ 20 h 49"/>
              <a:gd name="T6" fmla="*/ 40 w 48"/>
              <a:gd name="T7" fmla="*/ 14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5 w 48"/>
              <a:gd name="T27" fmla="*/ 10 h 49"/>
              <a:gd name="T28" fmla="*/ 8 w 48"/>
              <a:gd name="T29" fmla="*/ 14 h 49"/>
              <a:gd name="T30" fmla="*/ 6 w 48"/>
              <a:gd name="T31" fmla="*/ 20 h 49"/>
              <a:gd name="T32" fmla="*/ 0 w 48"/>
              <a:gd name="T33" fmla="*/ 21 h 49"/>
              <a:gd name="T34" fmla="*/ 0 w 48"/>
              <a:gd name="T35" fmla="*/ 28 h 49"/>
              <a:gd name="T36" fmla="*/ 6 w 48"/>
              <a:gd name="T37" fmla="*/ 28 h 49"/>
              <a:gd name="T38" fmla="*/ 8 w 48"/>
              <a:gd name="T39" fmla="*/ 35 h 49"/>
              <a:gd name="T40" fmla="*/ 5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40 w 48"/>
              <a:gd name="T61" fmla="*/ 35 h 49"/>
              <a:gd name="T62" fmla="*/ 42 w 48"/>
              <a:gd name="T63" fmla="*/ 28 h 49"/>
              <a:gd name="T64" fmla="*/ 48 w 48"/>
              <a:gd name="T65" fmla="*/ 28 h 49"/>
              <a:gd name="T66" fmla="*/ 24 w 48"/>
              <a:gd name="T67" fmla="*/ 34 h 49"/>
              <a:gd name="T68" fmla="*/ 14 w 48"/>
              <a:gd name="T69" fmla="*/ 24 h 49"/>
              <a:gd name="T70" fmla="*/ 24 w 48"/>
              <a:gd name="T71" fmla="*/ 15 h 49"/>
              <a:gd name="T72" fmla="*/ 34 w 48"/>
              <a:gd name="T73" fmla="*/ 24 h 49"/>
              <a:gd name="T74" fmla="*/ 24 w 48"/>
              <a:gd name="T7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1"/>
                  <a:pt x="48" y="21"/>
                  <a:pt x="48" y="21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18"/>
                  <a:pt x="41" y="16"/>
                  <a:pt x="40" y="14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7"/>
                  <a:pt x="16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5" y="10"/>
                  <a:pt x="5" y="10"/>
                  <a:pt x="5" y="10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6"/>
                  <a:pt x="6" y="18"/>
                  <a:pt x="6" y="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31"/>
                  <a:pt x="7" y="33"/>
                  <a:pt x="8" y="35"/>
                </a:cubicBezTo>
                <a:cubicBezTo>
                  <a:pt x="5" y="39"/>
                  <a:pt x="5" y="39"/>
                  <a:pt x="5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6" y="41"/>
                  <a:pt x="18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1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40" y="35"/>
                  <a:pt x="40" y="35"/>
                  <a:pt x="40" y="35"/>
                </a:cubicBezTo>
                <a:cubicBezTo>
                  <a:pt x="41" y="33"/>
                  <a:pt x="42" y="31"/>
                  <a:pt x="42" y="28"/>
                </a:cubicBezTo>
                <a:lnTo>
                  <a:pt x="48" y="28"/>
                </a:lnTo>
                <a:close/>
                <a:moveTo>
                  <a:pt x="24" y="34"/>
                </a:moveTo>
                <a:cubicBezTo>
                  <a:pt x="18" y="34"/>
                  <a:pt x="14" y="30"/>
                  <a:pt x="14" y="24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4"/>
                </a:cubicBezTo>
                <a:cubicBezTo>
                  <a:pt x="34" y="30"/>
                  <a:pt x="29" y="34"/>
                  <a:pt x="24" y="34"/>
                </a:cubicBezTo>
                <a:close/>
              </a:path>
            </a:pathLst>
          </a:cu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91" name="Freeform 926"/>
          <p:cNvSpPr>
            <a:spLocks noEditPoints="1"/>
          </p:cNvSpPr>
          <p:nvPr/>
        </p:nvSpPr>
        <p:spPr bwMode="auto">
          <a:xfrm>
            <a:off x="9061415" y="8277196"/>
            <a:ext cx="685455" cy="692240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2 h 49"/>
              <a:gd name="T4" fmla="*/ 42 w 48"/>
              <a:gd name="T5" fmla="*/ 21 h 49"/>
              <a:gd name="T6" fmla="*/ 39 w 48"/>
              <a:gd name="T7" fmla="*/ 15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4 w 48"/>
              <a:gd name="T27" fmla="*/ 10 h 49"/>
              <a:gd name="T28" fmla="*/ 8 w 48"/>
              <a:gd name="T29" fmla="*/ 15 h 49"/>
              <a:gd name="T30" fmla="*/ 5 w 48"/>
              <a:gd name="T31" fmla="*/ 21 h 49"/>
              <a:gd name="T32" fmla="*/ 0 w 48"/>
              <a:gd name="T33" fmla="*/ 22 h 49"/>
              <a:gd name="T34" fmla="*/ 0 w 48"/>
              <a:gd name="T35" fmla="*/ 28 h 49"/>
              <a:gd name="T36" fmla="*/ 5 w 48"/>
              <a:gd name="T37" fmla="*/ 29 h 49"/>
              <a:gd name="T38" fmla="*/ 8 w 48"/>
              <a:gd name="T39" fmla="*/ 35 h 49"/>
              <a:gd name="T40" fmla="*/ 4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39 w 48"/>
              <a:gd name="T61" fmla="*/ 35 h 49"/>
              <a:gd name="T62" fmla="*/ 42 w 48"/>
              <a:gd name="T63" fmla="*/ 29 h 49"/>
              <a:gd name="T64" fmla="*/ 48 w 48"/>
              <a:gd name="T65" fmla="*/ 28 h 49"/>
              <a:gd name="T66" fmla="*/ 24 w 48"/>
              <a:gd name="T67" fmla="*/ 35 h 49"/>
              <a:gd name="T68" fmla="*/ 14 w 48"/>
              <a:gd name="T69" fmla="*/ 25 h 49"/>
              <a:gd name="T70" fmla="*/ 24 w 48"/>
              <a:gd name="T71" fmla="*/ 15 h 49"/>
              <a:gd name="T72" fmla="*/ 34 w 48"/>
              <a:gd name="T73" fmla="*/ 25 h 49"/>
              <a:gd name="T74" fmla="*/ 24 w 48"/>
              <a:gd name="T75" fmla="*/ 3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2"/>
                  <a:pt x="48" y="22"/>
                  <a:pt x="48" y="22"/>
                </a:cubicBezTo>
                <a:cubicBezTo>
                  <a:pt x="42" y="21"/>
                  <a:pt x="42" y="21"/>
                  <a:pt x="42" y="21"/>
                </a:cubicBezTo>
                <a:cubicBezTo>
                  <a:pt x="41" y="18"/>
                  <a:pt x="41" y="16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7" y="7"/>
                  <a:pt x="15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4" y="10"/>
                  <a:pt x="4" y="10"/>
                  <a:pt x="4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6"/>
                  <a:pt x="6" y="18"/>
                  <a:pt x="5" y="2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29"/>
                  <a:pt x="5" y="29"/>
                  <a:pt x="5" y="29"/>
                </a:cubicBezTo>
                <a:cubicBezTo>
                  <a:pt x="6" y="31"/>
                  <a:pt x="7" y="33"/>
                  <a:pt x="8" y="35"/>
                </a:cubicBezTo>
                <a:cubicBezTo>
                  <a:pt x="4" y="39"/>
                  <a:pt x="4" y="39"/>
                  <a:pt x="4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7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2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39" y="35"/>
                  <a:pt x="39" y="35"/>
                  <a:pt x="39" y="35"/>
                </a:cubicBezTo>
                <a:cubicBezTo>
                  <a:pt x="41" y="33"/>
                  <a:pt x="41" y="31"/>
                  <a:pt x="42" y="29"/>
                </a:cubicBezTo>
                <a:lnTo>
                  <a:pt x="48" y="28"/>
                </a:lnTo>
                <a:close/>
                <a:moveTo>
                  <a:pt x="24" y="35"/>
                </a:moveTo>
                <a:cubicBezTo>
                  <a:pt x="18" y="35"/>
                  <a:pt x="14" y="30"/>
                  <a:pt x="14" y="25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5"/>
                </a:cubicBezTo>
                <a:cubicBezTo>
                  <a:pt x="34" y="30"/>
                  <a:pt x="29" y="35"/>
                  <a:pt x="24" y="35"/>
                </a:cubicBezTo>
                <a:close/>
              </a:path>
            </a:pathLst>
          </a:custGeom>
          <a:solidFill>
            <a:srgbClr val="F8BE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92" name="Freeform 927"/>
          <p:cNvSpPr>
            <a:spLocks noEditPoints="1"/>
          </p:cNvSpPr>
          <p:nvPr/>
        </p:nvSpPr>
        <p:spPr bwMode="auto">
          <a:xfrm>
            <a:off x="14715774" y="3196181"/>
            <a:ext cx="738485" cy="738485"/>
          </a:xfrm>
          <a:custGeom>
            <a:avLst/>
            <a:gdLst>
              <a:gd name="T0" fmla="*/ 32 w 35"/>
              <a:gd name="T1" fmla="*/ 27 h 35"/>
              <a:gd name="T2" fmla="*/ 34 w 35"/>
              <a:gd name="T3" fmla="*/ 23 h 35"/>
              <a:gd name="T4" fmla="*/ 30 w 35"/>
              <a:gd name="T5" fmla="*/ 21 h 35"/>
              <a:gd name="T6" fmla="*/ 31 w 35"/>
              <a:gd name="T7" fmla="*/ 16 h 35"/>
              <a:gd name="T8" fmla="*/ 35 w 35"/>
              <a:gd name="T9" fmla="*/ 14 h 35"/>
              <a:gd name="T10" fmla="*/ 33 w 35"/>
              <a:gd name="T11" fmla="*/ 10 h 35"/>
              <a:gd name="T12" fmla="*/ 29 w 35"/>
              <a:gd name="T13" fmla="*/ 10 h 35"/>
              <a:gd name="T14" fmla="*/ 26 w 35"/>
              <a:gd name="T15" fmla="*/ 7 h 35"/>
              <a:gd name="T16" fmla="*/ 27 w 35"/>
              <a:gd name="T17" fmla="*/ 3 h 35"/>
              <a:gd name="T18" fmla="*/ 23 w 35"/>
              <a:gd name="T19" fmla="*/ 0 h 35"/>
              <a:gd name="T20" fmla="*/ 21 w 35"/>
              <a:gd name="T21" fmla="*/ 4 h 35"/>
              <a:gd name="T22" fmla="*/ 16 w 35"/>
              <a:gd name="T23" fmla="*/ 4 h 35"/>
              <a:gd name="T24" fmla="*/ 14 w 35"/>
              <a:gd name="T25" fmla="*/ 0 h 35"/>
              <a:gd name="T26" fmla="*/ 10 w 35"/>
              <a:gd name="T27" fmla="*/ 1 h 35"/>
              <a:gd name="T28" fmla="*/ 10 w 35"/>
              <a:gd name="T29" fmla="*/ 5 h 35"/>
              <a:gd name="T30" fmla="*/ 7 w 35"/>
              <a:gd name="T31" fmla="*/ 8 h 35"/>
              <a:gd name="T32" fmla="*/ 3 w 35"/>
              <a:gd name="T33" fmla="*/ 7 h 35"/>
              <a:gd name="T34" fmla="*/ 1 w 35"/>
              <a:gd name="T35" fmla="*/ 11 h 35"/>
              <a:gd name="T36" fmla="*/ 4 w 35"/>
              <a:gd name="T37" fmla="*/ 14 h 35"/>
              <a:gd name="T38" fmla="*/ 4 w 35"/>
              <a:gd name="T39" fmla="*/ 18 h 35"/>
              <a:gd name="T40" fmla="*/ 0 w 35"/>
              <a:gd name="T41" fmla="*/ 20 h 35"/>
              <a:gd name="T42" fmla="*/ 1 w 35"/>
              <a:gd name="T43" fmla="*/ 25 h 35"/>
              <a:gd name="T44" fmla="*/ 5 w 35"/>
              <a:gd name="T45" fmla="*/ 24 h 35"/>
              <a:gd name="T46" fmla="*/ 9 w 35"/>
              <a:gd name="T47" fmla="*/ 28 h 35"/>
              <a:gd name="T48" fmla="*/ 7 w 35"/>
              <a:gd name="T49" fmla="*/ 32 h 35"/>
              <a:gd name="T50" fmla="*/ 11 w 35"/>
              <a:gd name="T51" fmla="*/ 34 h 35"/>
              <a:gd name="T52" fmla="*/ 14 w 35"/>
              <a:gd name="T53" fmla="*/ 30 h 35"/>
              <a:gd name="T54" fmla="*/ 18 w 35"/>
              <a:gd name="T55" fmla="*/ 31 h 35"/>
              <a:gd name="T56" fmla="*/ 20 w 35"/>
              <a:gd name="T57" fmla="*/ 35 h 35"/>
              <a:gd name="T58" fmla="*/ 25 w 35"/>
              <a:gd name="T59" fmla="*/ 33 h 35"/>
              <a:gd name="T60" fmla="*/ 24 w 35"/>
              <a:gd name="T61" fmla="*/ 29 h 35"/>
              <a:gd name="T62" fmla="*/ 28 w 35"/>
              <a:gd name="T63" fmla="*/ 26 h 35"/>
              <a:gd name="T64" fmla="*/ 32 w 35"/>
              <a:gd name="T65" fmla="*/ 27 h 35"/>
              <a:gd name="T66" fmla="*/ 14 w 35"/>
              <a:gd name="T67" fmla="*/ 24 h 35"/>
              <a:gd name="T68" fmla="*/ 11 w 35"/>
              <a:gd name="T69" fmla="*/ 14 h 35"/>
              <a:gd name="T70" fmla="*/ 21 w 35"/>
              <a:gd name="T71" fmla="*/ 11 h 35"/>
              <a:gd name="T72" fmla="*/ 24 w 35"/>
              <a:gd name="T73" fmla="*/ 20 h 35"/>
              <a:gd name="T74" fmla="*/ 14 w 35"/>
              <a:gd name="T75" fmla="*/ 2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5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3" y="10"/>
                  <a:pt x="33" y="10"/>
                  <a:pt x="33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7" y="3"/>
                  <a:pt x="27" y="3"/>
                  <a:pt x="27" y="3"/>
                </a:cubicBezTo>
                <a:cubicBezTo>
                  <a:pt x="23" y="0"/>
                  <a:pt x="23" y="0"/>
                  <a:pt x="23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4"/>
                  <a:pt x="18" y="3"/>
                  <a:pt x="16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3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5"/>
                  <a:pt x="7" y="27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1"/>
                  <a:pt x="17" y="31"/>
                  <a:pt x="18" y="31"/>
                </a:cubicBezTo>
                <a:cubicBezTo>
                  <a:pt x="20" y="35"/>
                  <a:pt x="20" y="35"/>
                  <a:pt x="20" y="35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5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4"/>
                </a:moveTo>
                <a:cubicBezTo>
                  <a:pt x="10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3"/>
                  <a:pt x="26" y="17"/>
                  <a:pt x="24" y="20"/>
                </a:cubicBezTo>
                <a:cubicBezTo>
                  <a:pt x="22" y="24"/>
                  <a:pt x="17" y="25"/>
                  <a:pt x="14" y="24"/>
                </a:cubicBezTo>
                <a:close/>
              </a:path>
            </a:pathLst>
          </a:custGeom>
          <a:solidFill>
            <a:srgbClr val="69BD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93" name="Freeform 917"/>
          <p:cNvSpPr>
            <a:spLocks noEditPoints="1"/>
          </p:cNvSpPr>
          <p:nvPr/>
        </p:nvSpPr>
        <p:spPr bwMode="auto">
          <a:xfrm>
            <a:off x="8588373" y="2940603"/>
            <a:ext cx="738485" cy="718253"/>
          </a:xfrm>
          <a:custGeom>
            <a:avLst/>
            <a:gdLst>
              <a:gd name="T0" fmla="*/ 32 w 35"/>
              <a:gd name="T1" fmla="*/ 27 h 34"/>
              <a:gd name="T2" fmla="*/ 34 w 35"/>
              <a:gd name="T3" fmla="*/ 23 h 34"/>
              <a:gd name="T4" fmla="*/ 31 w 35"/>
              <a:gd name="T5" fmla="*/ 21 h 34"/>
              <a:gd name="T6" fmla="*/ 31 w 35"/>
              <a:gd name="T7" fmla="*/ 16 h 34"/>
              <a:gd name="T8" fmla="*/ 35 w 35"/>
              <a:gd name="T9" fmla="*/ 14 h 34"/>
              <a:gd name="T10" fmla="*/ 34 w 35"/>
              <a:gd name="T11" fmla="*/ 10 h 34"/>
              <a:gd name="T12" fmla="*/ 29 w 35"/>
              <a:gd name="T13" fmla="*/ 10 h 34"/>
              <a:gd name="T14" fmla="*/ 26 w 35"/>
              <a:gd name="T15" fmla="*/ 7 h 34"/>
              <a:gd name="T16" fmla="*/ 28 w 35"/>
              <a:gd name="T17" fmla="*/ 2 h 34"/>
              <a:gd name="T18" fmla="*/ 24 w 35"/>
              <a:gd name="T19" fmla="*/ 0 h 34"/>
              <a:gd name="T20" fmla="*/ 21 w 35"/>
              <a:gd name="T21" fmla="*/ 4 h 34"/>
              <a:gd name="T22" fmla="*/ 16 w 35"/>
              <a:gd name="T23" fmla="*/ 3 h 34"/>
              <a:gd name="T24" fmla="*/ 14 w 35"/>
              <a:gd name="T25" fmla="*/ 0 h 34"/>
              <a:gd name="T26" fmla="*/ 10 w 35"/>
              <a:gd name="T27" fmla="*/ 1 h 34"/>
              <a:gd name="T28" fmla="*/ 11 w 35"/>
              <a:gd name="T29" fmla="*/ 5 h 34"/>
              <a:gd name="T30" fmla="*/ 7 w 35"/>
              <a:gd name="T31" fmla="*/ 8 h 34"/>
              <a:gd name="T32" fmla="*/ 3 w 35"/>
              <a:gd name="T33" fmla="*/ 7 h 34"/>
              <a:gd name="T34" fmla="*/ 1 w 35"/>
              <a:gd name="T35" fmla="*/ 11 h 34"/>
              <a:gd name="T36" fmla="*/ 4 w 35"/>
              <a:gd name="T37" fmla="*/ 13 h 34"/>
              <a:gd name="T38" fmla="*/ 4 w 35"/>
              <a:gd name="T39" fmla="*/ 18 h 34"/>
              <a:gd name="T40" fmla="*/ 0 w 35"/>
              <a:gd name="T41" fmla="*/ 20 h 34"/>
              <a:gd name="T42" fmla="*/ 1 w 35"/>
              <a:gd name="T43" fmla="*/ 25 h 34"/>
              <a:gd name="T44" fmla="*/ 6 w 35"/>
              <a:gd name="T45" fmla="*/ 24 h 34"/>
              <a:gd name="T46" fmla="*/ 9 w 35"/>
              <a:gd name="T47" fmla="*/ 28 h 34"/>
              <a:gd name="T48" fmla="*/ 7 w 35"/>
              <a:gd name="T49" fmla="*/ 32 h 34"/>
              <a:gd name="T50" fmla="*/ 11 w 35"/>
              <a:gd name="T51" fmla="*/ 34 h 34"/>
              <a:gd name="T52" fmla="*/ 14 w 35"/>
              <a:gd name="T53" fmla="*/ 30 h 34"/>
              <a:gd name="T54" fmla="*/ 19 w 35"/>
              <a:gd name="T55" fmla="*/ 31 h 34"/>
              <a:gd name="T56" fmla="*/ 21 w 35"/>
              <a:gd name="T57" fmla="*/ 34 h 34"/>
              <a:gd name="T58" fmla="*/ 25 w 35"/>
              <a:gd name="T59" fmla="*/ 33 h 34"/>
              <a:gd name="T60" fmla="*/ 24 w 35"/>
              <a:gd name="T61" fmla="*/ 29 h 34"/>
              <a:gd name="T62" fmla="*/ 28 w 35"/>
              <a:gd name="T63" fmla="*/ 26 h 34"/>
              <a:gd name="T64" fmla="*/ 32 w 35"/>
              <a:gd name="T65" fmla="*/ 27 h 34"/>
              <a:gd name="T66" fmla="*/ 14 w 35"/>
              <a:gd name="T67" fmla="*/ 23 h 34"/>
              <a:gd name="T68" fmla="*/ 11 w 35"/>
              <a:gd name="T69" fmla="*/ 14 h 34"/>
              <a:gd name="T70" fmla="*/ 21 w 35"/>
              <a:gd name="T71" fmla="*/ 11 h 34"/>
              <a:gd name="T72" fmla="*/ 24 w 35"/>
              <a:gd name="T73" fmla="*/ 20 h 34"/>
              <a:gd name="T74" fmla="*/ 14 w 35"/>
              <a:gd name="T75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4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4" y="10"/>
                  <a:pt x="34" y="10"/>
                  <a:pt x="34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8" y="2"/>
                  <a:pt x="28" y="2"/>
                  <a:pt x="28" y="2"/>
                </a:cubicBezTo>
                <a:cubicBezTo>
                  <a:pt x="24" y="0"/>
                  <a:pt x="24" y="0"/>
                  <a:pt x="24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3"/>
                  <a:pt x="18" y="3"/>
                  <a:pt x="16" y="3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5"/>
                  <a:pt x="4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5"/>
                  <a:pt x="8" y="26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6" y="31"/>
                  <a:pt x="17" y="31"/>
                  <a:pt x="19" y="31"/>
                </a:cubicBezTo>
                <a:cubicBezTo>
                  <a:pt x="21" y="34"/>
                  <a:pt x="21" y="34"/>
                  <a:pt x="21" y="34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6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3"/>
                </a:moveTo>
                <a:cubicBezTo>
                  <a:pt x="11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2"/>
                  <a:pt x="26" y="17"/>
                  <a:pt x="24" y="20"/>
                </a:cubicBezTo>
                <a:cubicBezTo>
                  <a:pt x="22" y="24"/>
                  <a:pt x="18" y="25"/>
                  <a:pt x="14" y="23"/>
                </a:cubicBezTo>
                <a:close/>
              </a:path>
            </a:pathLst>
          </a:custGeom>
          <a:solidFill>
            <a:srgbClr val="007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94" name="Freeform 916"/>
          <p:cNvSpPr>
            <a:spLocks noEditPoints="1"/>
          </p:cNvSpPr>
          <p:nvPr/>
        </p:nvSpPr>
        <p:spPr bwMode="auto">
          <a:xfrm>
            <a:off x="14920242" y="7898640"/>
            <a:ext cx="1011619" cy="1031851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1 h 49"/>
              <a:gd name="T4" fmla="*/ 42 w 48"/>
              <a:gd name="T5" fmla="*/ 20 h 49"/>
              <a:gd name="T6" fmla="*/ 40 w 48"/>
              <a:gd name="T7" fmla="*/ 14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5 w 48"/>
              <a:gd name="T27" fmla="*/ 10 h 49"/>
              <a:gd name="T28" fmla="*/ 8 w 48"/>
              <a:gd name="T29" fmla="*/ 14 h 49"/>
              <a:gd name="T30" fmla="*/ 6 w 48"/>
              <a:gd name="T31" fmla="*/ 20 h 49"/>
              <a:gd name="T32" fmla="*/ 0 w 48"/>
              <a:gd name="T33" fmla="*/ 21 h 49"/>
              <a:gd name="T34" fmla="*/ 0 w 48"/>
              <a:gd name="T35" fmla="*/ 28 h 49"/>
              <a:gd name="T36" fmla="*/ 6 w 48"/>
              <a:gd name="T37" fmla="*/ 28 h 49"/>
              <a:gd name="T38" fmla="*/ 8 w 48"/>
              <a:gd name="T39" fmla="*/ 35 h 49"/>
              <a:gd name="T40" fmla="*/ 5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40 w 48"/>
              <a:gd name="T61" fmla="*/ 35 h 49"/>
              <a:gd name="T62" fmla="*/ 42 w 48"/>
              <a:gd name="T63" fmla="*/ 28 h 49"/>
              <a:gd name="T64" fmla="*/ 48 w 48"/>
              <a:gd name="T65" fmla="*/ 28 h 49"/>
              <a:gd name="T66" fmla="*/ 24 w 48"/>
              <a:gd name="T67" fmla="*/ 34 h 49"/>
              <a:gd name="T68" fmla="*/ 14 w 48"/>
              <a:gd name="T69" fmla="*/ 24 h 49"/>
              <a:gd name="T70" fmla="*/ 24 w 48"/>
              <a:gd name="T71" fmla="*/ 15 h 49"/>
              <a:gd name="T72" fmla="*/ 34 w 48"/>
              <a:gd name="T73" fmla="*/ 24 h 49"/>
              <a:gd name="T74" fmla="*/ 24 w 48"/>
              <a:gd name="T7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1"/>
                  <a:pt x="48" y="21"/>
                  <a:pt x="48" y="21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18"/>
                  <a:pt x="41" y="16"/>
                  <a:pt x="40" y="14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7"/>
                  <a:pt x="16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5" y="10"/>
                  <a:pt x="5" y="10"/>
                  <a:pt x="5" y="10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6"/>
                  <a:pt x="6" y="18"/>
                  <a:pt x="6" y="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31"/>
                  <a:pt x="7" y="33"/>
                  <a:pt x="8" y="35"/>
                </a:cubicBezTo>
                <a:cubicBezTo>
                  <a:pt x="5" y="39"/>
                  <a:pt x="5" y="39"/>
                  <a:pt x="5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6" y="41"/>
                  <a:pt x="18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1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40" y="35"/>
                  <a:pt x="40" y="35"/>
                  <a:pt x="40" y="35"/>
                </a:cubicBezTo>
                <a:cubicBezTo>
                  <a:pt x="41" y="33"/>
                  <a:pt x="42" y="31"/>
                  <a:pt x="42" y="28"/>
                </a:cubicBezTo>
                <a:lnTo>
                  <a:pt x="48" y="28"/>
                </a:lnTo>
                <a:close/>
                <a:moveTo>
                  <a:pt x="24" y="34"/>
                </a:moveTo>
                <a:cubicBezTo>
                  <a:pt x="18" y="34"/>
                  <a:pt x="14" y="30"/>
                  <a:pt x="14" y="24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4"/>
                </a:cubicBezTo>
                <a:cubicBezTo>
                  <a:pt x="34" y="30"/>
                  <a:pt x="29" y="34"/>
                  <a:pt x="24" y="34"/>
                </a:cubicBezTo>
                <a:close/>
              </a:path>
            </a:pathLst>
          </a:cu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226" name="กลุ่ม 225"/>
          <p:cNvGrpSpPr/>
          <p:nvPr/>
        </p:nvGrpSpPr>
        <p:grpSpPr>
          <a:xfrm>
            <a:off x="3026653" y="2995272"/>
            <a:ext cx="1515184" cy="1652928"/>
            <a:chOff x="16724313" y="7705725"/>
            <a:chExt cx="523875" cy="571500"/>
          </a:xfrm>
          <a:solidFill>
            <a:schemeClr val="accent6"/>
          </a:solidFill>
        </p:grpSpPr>
        <p:sp>
          <p:nvSpPr>
            <p:cNvPr id="227" name="Freeform 152"/>
            <p:cNvSpPr>
              <a:spLocks noEditPoints="1"/>
            </p:cNvSpPr>
            <p:nvPr/>
          </p:nvSpPr>
          <p:spPr bwMode="auto">
            <a:xfrm>
              <a:off x="16724313" y="7705725"/>
              <a:ext cx="523875" cy="171450"/>
            </a:xfrm>
            <a:custGeom>
              <a:avLst/>
              <a:gdLst>
                <a:gd name="T0" fmla="*/ 49 w 55"/>
                <a:gd name="T1" fmla="*/ 0 h 18"/>
                <a:gd name="T2" fmla="*/ 5 w 55"/>
                <a:gd name="T3" fmla="*/ 0 h 18"/>
                <a:gd name="T4" fmla="*/ 0 w 55"/>
                <a:gd name="T5" fmla="*/ 6 h 18"/>
                <a:gd name="T6" fmla="*/ 0 w 55"/>
                <a:gd name="T7" fmla="*/ 13 h 18"/>
                <a:gd name="T8" fmla="*/ 5 w 55"/>
                <a:gd name="T9" fmla="*/ 18 h 18"/>
                <a:gd name="T10" fmla="*/ 49 w 55"/>
                <a:gd name="T11" fmla="*/ 18 h 18"/>
                <a:gd name="T12" fmla="*/ 55 w 55"/>
                <a:gd name="T13" fmla="*/ 13 h 18"/>
                <a:gd name="T14" fmla="*/ 55 w 55"/>
                <a:gd name="T15" fmla="*/ 6 h 18"/>
                <a:gd name="T16" fmla="*/ 49 w 55"/>
                <a:gd name="T17" fmla="*/ 0 h 18"/>
                <a:gd name="T18" fmla="*/ 31 w 55"/>
                <a:gd name="T19" fmla="*/ 16 h 18"/>
                <a:gd name="T20" fmla="*/ 5 w 55"/>
                <a:gd name="T21" fmla="*/ 16 h 18"/>
                <a:gd name="T22" fmla="*/ 2 w 55"/>
                <a:gd name="T23" fmla="*/ 13 h 18"/>
                <a:gd name="T24" fmla="*/ 2 w 55"/>
                <a:gd name="T25" fmla="*/ 6 h 18"/>
                <a:gd name="T26" fmla="*/ 5 w 55"/>
                <a:gd name="T27" fmla="*/ 3 h 18"/>
                <a:gd name="T28" fmla="*/ 31 w 55"/>
                <a:gd name="T29" fmla="*/ 3 h 18"/>
                <a:gd name="T30" fmla="*/ 31 w 55"/>
                <a:gd name="T31" fmla="*/ 16 h 18"/>
                <a:gd name="T32" fmla="*/ 52 w 55"/>
                <a:gd name="T33" fmla="*/ 13 h 18"/>
                <a:gd name="T34" fmla="*/ 49 w 55"/>
                <a:gd name="T35" fmla="*/ 16 h 18"/>
                <a:gd name="T36" fmla="*/ 34 w 55"/>
                <a:gd name="T37" fmla="*/ 16 h 18"/>
                <a:gd name="T38" fmla="*/ 34 w 55"/>
                <a:gd name="T39" fmla="*/ 3 h 18"/>
                <a:gd name="T40" fmla="*/ 49 w 55"/>
                <a:gd name="T41" fmla="*/ 3 h 18"/>
                <a:gd name="T42" fmla="*/ 52 w 55"/>
                <a:gd name="T43" fmla="*/ 6 h 18"/>
                <a:gd name="T44" fmla="*/ 52 w 55"/>
                <a:gd name="T4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18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2" y="18"/>
                    <a:pt x="55" y="16"/>
                    <a:pt x="55" y="13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3"/>
                    <a:pt x="52" y="0"/>
                    <a:pt x="49" y="0"/>
                  </a:cubicBezTo>
                  <a:close/>
                  <a:moveTo>
                    <a:pt x="31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2" y="14"/>
                    <a:pt x="2" y="1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31" y="3"/>
                    <a:pt x="31" y="3"/>
                    <a:pt x="31" y="3"/>
                  </a:cubicBezTo>
                  <a:lnTo>
                    <a:pt x="31" y="16"/>
                  </a:lnTo>
                  <a:close/>
                  <a:moveTo>
                    <a:pt x="52" y="13"/>
                  </a:moveTo>
                  <a:cubicBezTo>
                    <a:pt x="52" y="14"/>
                    <a:pt x="51" y="16"/>
                    <a:pt x="49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2" y="4"/>
                    <a:pt x="52" y="6"/>
                  </a:cubicBezTo>
                  <a:lnTo>
                    <a:pt x="5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8" name="Oval 153"/>
            <p:cNvSpPr>
              <a:spLocks noChangeArrowheads="1"/>
            </p:cNvSpPr>
            <p:nvPr/>
          </p:nvSpPr>
          <p:spPr bwMode="auto">
            <a:xfrm>
              <a:off x="17114838" y="776287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9" name="Freeform 154"/>
            <p:cNvSpPr>
              <a:spLocks noEditPoints="1"/>
            </p:cNvSpPr>
            <p:nvPr/>
          </p:nvSpPr>
          <p:spPr bwMode="auto">
            <a:xfrm>
              <a:off x="16724313" y="7905750"/>
              <a:ext cx="523875" cy="171450"/>
            </a:xfrm>
            <a:custGeom>
              <a:avLst/>
              <a:gdLst>
                <a:gd name="T0" fmla="*/ 49 w 55"/>
                <a:gd name="T1" fmla="*/ 0 h 18"/>
                <a:gd name="T2" fmla="*/ 5 w 55"/>
                <a:gd name="T3" fmla="*/ 0 h 18"/>
                <a:gd name="T4" fmla="*/ 0 w 55"/>
                <a:gd name="T5" fmla="*/ 6 h 18"/>
                <a:gd name="T6" fmla="*/ 0 w 55"/>
                <a:gd name="T7" fmla="*/ 13 h 18"/>
                <a:gd name="T8" fmla="*/ 5 w 55"/>
                <a:gd name="T9" fmla="*/ 18 h 18"/>
                <a:gd name="T10" fmla="*/ 49 w 55"/>
                <a:gd name="T11" fmla="*/ 18 h 18"/>
                <a:gd name="T12" fmla="*/ 55 w 55"/>
                <a:gd name="T13" fmla="*/ 13 h 18"/>
                <a:gd name="T14" fmla="*/ 55 w 55"/>
                <a:gd name="T15" fmla="*/ 6 h 18"/>
                <a:gd name="T16" fmla="*/ 49 w 55"/>
                <a:gd name="T17" fmla="*/ 0 h 18"/>
                <a:gd name="T18" fmla="*/ 31 w 55"/>
                <a:gd name="T19" fmla="*/ 15 h 18"/>
                <a:gd name="T20" fmla="*/ 5 w 55"/>
                <a:gd name="T21" fmla="*/ 15 h 18"/>
                <a:gd name="T22" fmla="*/ 2 w 55"/>
                <a:gd name="T23" fmla="*/ 13 h 18"/>
                <a:gd name="T24" fmla="*/ 2 w 55"/>
                <a:gd name="T25" fmla="*/ 6 h 18"/>
                <a:gd name="T26" fmla="*/ 5 w 55"/>
                <a:gd name="T27" fmla="*/ 3 h 18"/>
                <a:gd name="T28" fmla="*/ 31 w 55"/>
                <a:gd name="T29" fmla="*/ 3 h 18"/>
                <a:gd name="T30" fmla="*/ 31 w 55"/>
                <a:gd name="T31" fmla="*/ 15 h 18"/>
                <a:gd name="T32" fmla="*/ 52 w 55"/>
                <a:gd name="T33" fmla="*/ 13 h 18"/>
                <a:gd name="T34" fmla="*/ 49 w 55"/>
                <a:gd name="T35" fmla="*/ 15 h 18"/>
                <a:gd name="T36" fmla="*/ 34 w 55"/>
                <a:gd name="T37" fmla="*/ 15 h 18"/>
                <a:gd name="T38" fmla="*/ 34 w 55"/>
                <a:gd name="T39" fmla="*/ 3 h 18"/>
                <a:gd name="T40" fmla="*/ 49 w 55"/>
                <a:gd name="T41" fmla="*/ 3 h 18"/>
                <a:gd name="T42" fmla="*/ 52 w 55"/>
                <a:gd name="T43" fmla="*/ 6 h 18"/>
                <a:gd name="T44" fmla="*/ 52 w 55"/>
                <a:gd name="T4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18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2" y="18"/>
                    <a:pt x="55" y="16"/>
                    <a:pt x="55" y="13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3"/>
                    <a:pt x="52" y="0"/>
                    <a:pt x="49" y="0"/>
                  </a:cubicBezTo>
                  <a:close/>
                  <a:moveTo>
                    <a:pt x="31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2" y="14"/>
                    <a:pt x="2" y="1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31" y="3"/>
                    <a:pt x="31" y="3"/>
                    <a:pt x="31" y="3"/>
                  </a:cubicBezTo>
                  <a:lnTo>
                    <a:pt x="31" y="15"/>
                  </a:lnTo>
                  <a:close/>
                  <a:moveTo>
                    <a:pt x="52" y="13"/>
                  </a:moveTo>
                  <a:cubicBezTo>
                    <a:pt x="52" y="14"/>
                    <a:pt x="51" y="15"/>
                    <a:pt x="49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2" y="4"/>
                    <a:pt x="52" y="6"/>
                  </a:cubicBezTo>
                  <a:lnTo>
                    <a:pt x="5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0" name="Oval 155"/>
            <p:cNvSpPr>
              <a:spLocks noChangeArrowheads="1"/>
            </p:cNvSpPr>
            <p:nvPr/>
          </p:nvSpPr>
          <p:spPr bwMode="auto">
            <a:xfrm>
              <a:off x="17114838" y="7962900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1" name="Freeform 156"/>
            <p:cNvSpPr>
              <a:spLocks noEditPoints="1"/>
            </p:cNvSpPr>
            <p:nvPr/>
          </p:nvSpPr>
          <p:spPr bwMode="auto">
            <a:xfrm>
              <a:off x="16724313" y="8105775"/>
              <a:ext cx="523875" cy="171450"/>
            </a:xfrm>
            <a:custGeom>
              <a:avLst/>
              <a:gdLst>
                <a:gd name="T0" fmla="*/ 49 w 55"/>
                <a:gd name="T1" fmla="*/ 0 h 18"/>
                <a:gd name="T2" fmla="*/ 5 w 55"/>
                <a:gd name="T3" fmla="*/ 0 h 18"/>
                <a:gd name="T4" fmla="*/ 0 w 55"/>
                <a:gd name="T5" fmla="*/ 5 h 18"/>
                <a:gd name="T6" fmla="*/ 0 w 55"/>
                <a:gd name="T7" fmla="*/ 12 h 18"/>
                <a:gd name="T8" fmla="*/ 5 w 55"/>
                <a:gd name="T9" fmla="*/ 18 h 18"/>
                <a:gd name="T10" fmla="*/ 49 w 55"/>
                <a:gd name="T11" fmla="*/ 18 h 18"/>
                <a:gd name="T12" fmla="*/ 55 w 55"/>
                <a:gd name="T13" fmla="*/ 12 h 18"/>
                <a:gd name="T14" fmla="*/ 55 w 55"/>
                <a:gd name="T15" fmla="*/ 5 h 18"/>
                <a:gd name="T16" fmla="*/ 49 w 55"/>
                <a:gd name="T17" fmla="*/ 0 h 18"/>
                <a:gd name="T18" fmla="*/ 31 w 55"/>
                <a:gd name="T19" fmla="*/ 15 h 18"/>
                <a:gd name="T20" fmla="*/ 5 w 55"/>
                <a:gd name="T21" fmla="*/ 15 h 18"/>
                <a:gd name="T22" fmla="*/ 2 w 55"/>
                <a:gd name="T23" fmla="*/ 12 h 18"/>
                <a:gd name="T24" fmla="*/ 2 w 55"/>
                <a:gd name="T25" fmla="*/ 5 h 18"/>
                <a:gd name="T26" fmla="*/ 5 w 55"/>
                <a:gd name="T27" fmla="*/ 3 h 18"/>
                <a:gd name="T28" fmla="*/ 31 w 55"/>
                <a:gd name="T29" fmla="*/ 3 h 18"/>
                <a:gd name="T30" fmla="*/ 31 w 55"/>
                <a:gd name="T31" fmla="*/ 15 h 18"/>
                <a:gd name="T32" fmla="*/ 52 w 55"/>
                <a:gd name="T33" fmla="*/ 12 h 18"/>
                <a:gd name="T34" fmla="*/ 49 w 55"/>
                <a:gd name="T35" fmla="*/ 15 h 18"/>
                <a:gd name="T36" fmla="*/ 34 w 55"/>
                <a:gd name="T37" fmla="*/ 15 h 18"/>
                <a:gd name="T38" fmla="*/ 34 w 55"/>
                <a:gd name="T39" fmla="*/ 3 h 18"/>
                <a:gd name="T40" fmla="*/ 49 w 55"/>
                <a:gd name="T41" fmla="*/ 3 h 18"/>
                <a:gd name="T42" fmla="*/ 52 w 55"/>
                <a:gd name="T43" fmla="*/ 5 h 18"/>
                <a:gd name="T44" fmla="*/ 52 w 55"/>
                <a:gd name="T45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18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2" y="18"/>
                    <a:pt x="55" y="16"/>
                    <a:pt x="55" y="12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  <a:moveTo>
                    <a:pt x="31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2" y="14"/>
                    <a:pt x="2" y="1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31" y="3"/>
                    <a:pt x="31" y="3"/>
                    <a:pt x="31" y="3"/>
                  </a:cubicBezTo>
                  <a:lnTo>
                    <a:pt x="31" y="15"/>
                  </a:lnTo>
                  <a:close/>
                  <a:moveTo>
                    <a:pt x="52" y="12"/>
                  </a:moveTo>
                  <a:cubicBezTo>
                    <a:pt x="52" y="14"/>
                    <a:pt x="51" y="15"/>
                    <a:pt x="49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2" y="4"/>
                    <a:pt x="52" y="5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2" name="Oval 157"/>
            <p:cNvSpPr>
              <a:spLocks noChangeArrowheads="1"/>
            </p:cNvSpPr>
            <p:nvPr/>
          </p:nvSpPr>
          <p:spPr bwMode="auto">
            <a:xfrm>
              <a:off x="17114838" y="816292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33" name="กลุ่ม 232"/>
          <p:cNvGrpSpPr/>
          <p:nvPr/>
        </p:nvGrpSpPr>
        <p:grpSpPr>
          <a:xfrm>
            <a:off x="2789237" y="4895065"/>
            <a:ext cx="1070814" cy="2877335"/>
            <a:chOff x="2937622" y="4895065"/>
            <a:chExt cx="1070814" cy="2877335"/>
          </a:xfrm>
        </p:grpSpPr>
        <p:cxnSp>
          <p:nvCxnSpPr>
            <p:cNvPr id="234" name="ตัวเชื่อมต่อหักมุม 233"/>
            <p:cNvCxnSpPr/>
            <p:nvPr/>
          </p:nvCxnSpPr>
          <p:spPr>
            <a:xfrm rot="5400000">
              <a:off x="2571656" y="5638024"/>
              <a:ext cx="2179739" cy="693821"/>
            </a:xfrm>
            <a:prstGeom prst="bentConnector3">
              <a:avLst>
                <a:gd name="adj1" fmla="val 50000"/>
              </a:avLst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Freeform 9"/>
            <p:cNvSpPr>
              <a:spLocks/>
            </p:cNvSpPr>
            <p:nvPr/>
          </p:nvSpPr>
          <p:spPr bwMode="auto">
            <a:xfrm rot="16200000">
              <a:off x="2937110" y="7017908"/>
              <a:ext cx="755004" cy="753979"/>
            </a:xfrm>
            <a:custGeom>
              <a:avLst/>
              <a:gdLst>
                <a:gd name="T0" fmla="*/ 61 w 66"/>
                <a:gd name="T1" fmla="*/ 25 h 66"/>
                <a:gd name="T2" fmla="*/ 24 w 66"/>
                <a:gd name="T3" fmla="*/ 5 h 66"/>
                <a:gd name="T4" fmla="*/ 5 w 66"/>
                <a:gd name="T5" fmla="*/ 42 h 66"/>
                <a:gd name="T6" fmla="*/ 41 w 66"/>
                <a:gd name="T7" fmla="*/ 61 h 66"/>
                <a:gd name="T8" fmla="*/ 61 w 66"/>
                <a:gd name="T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1" y="25"/>
                  </a:moveTo>
                  <a:cubicBezTo>
                    <a:pt x="56" y="9"/>
                    <a:pt x="40" y="0"/>
                    <a:pt x="24" y="5"/>
                  </a:cubicBezTo>
                  <a:cubicBezTo>
                    <a:pt x="9" y="10"/>
                    <a:pt x="0" y="26"/>
                    <a:pt x="5" y="42"/>
                  </a:cubicBezTo>
                  <a:cubicBezTo>
                    <a:pt x="9" y="57"/>
                    <a:pt x="26" y="66"/>
                    <a:pt x="41" y="61"/>
                  </a:cubicBezTo>
                  <a:cubicBezTo>
                    <a:pt x="57" y="57"/>
                    <a:pt x="66" y="40"/>
                    <a:pt x="61" y="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236" name="TextBox 235"/>
          <p:cNvSpPr txBox="1"/>
          <p:nvPr/>
        </p:nvSpPr>
        <p:spPr bwMode="auto">
          <a:xfrm>
            <a:off x="2027237" y="7926167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37" name="TextBox 31"/>
          <p:cNvSpPr txBox="1">
            <a:spLocks noChangeArrowheads="1"/>
          </p:cNvSpPr>
          <p:nvPr/>
        </p:nvSpPr>
        <p:spPr bwMode="auto">
          <a:xfrm>
            <a:off x="2046893" y="8475713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75</a:t>
            </a:r>
            <a:r>
              <a:rPr lang="id-ID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6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238" name="TextBox 30"/>
          <p:cNvSpPr txBox="1">
            <a:spLocks noChangeArrowheads="1"/>
          </p:cNvSpPr>
          <p:nvPr/>
        </p:nvSpPr>
        <p:spPr bwMode="auto">
          <a:xfrm>
            <a:off x="2082420" y="10232410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39" name="Freeform 134"/>
          <p:cNvSpPr>
            <a:spLocks noEditPoints="1"/>
          </p:cNvSpPr>
          <p:nvPr/>
        </p:nvSpPr>
        <p:spPr bwMode="auto">
          <a:xfrm>
            <a:off x="20010436" y="2667000"/>
            <a:ext cx="1763123" cy="1763123"/>
          </a:xfrm>
          <a:custGeom>
            <a:avLst/>
            <a:gdLst>
              <a:gd name="T0" fmla="*/ 64 w 64"/>
              <a:gd name="T1" fmla="*/ 32 h 64"/>
              <a:gd name="T2" fmla="*/ 5 w 64"/>
              <a:gd name="T3" fmla="*/ 15 h 64"/>
              <a:gd name="T4" fmla="*/ 0 w 64"/>
              <a:gd name="T5" fmla="*/ 32 h 64"/>
              <a:gd name="T6" fmla="*/ 0 w 64"/>
              <a:gd name="T7" fmla="*/ 32 h 64"/>
              <a:gd name="T8" fmla="*/ 5 w 64"/>
              <a:gd name="T9" fmla="*/ 49 h 64"/>
              <a:gd name="T10" fmla="*/ 32 w 64"/>
              <a:gd name="T11" fmla="*/ 64 h 64"/>
              <a:gd name="T12" fmla="*/ 64 w 64"/>
              <a:gd name="T13" fmla="*/ 32 h 64"/>
              <a:gd name="T14" fmla="*/ 48 w 64"/>
              <a:gd name="T15" fmla="*/ 46 h 64"/>
              <a:gd name="T16" fmla="*/ 60 w 64"/>
              <a:gd name="T17" fmla="*/ 33 h 64"/>
              <a:gd name="T18" fmla="*/ 3 w 64"/>
              <a:gd name="T19" fmla="*/ 33 h 64"/>
              <a:gd name="T20" fmla="*/ 16 w 64"/>
              <a:gd name="T21" fmla="*/ 46 h 64"/>
              <a:gd name="T22" fmla="*/ 3 w 64"/>
              <a:gd name="T23" fmla="*/ 33 h 64"/>
              <a:gd name="T24" fmla="*/ 16 w 64"/>
              <a:gd name="T25" fmla="*/ 17 h 64"/>
              <a:gd name="T26" fmla="*/ 3 w 64"/>
              <a:gd name="T27" fmla="*/ 30 h 64"/>
              <a:gd name="T28" fmla="*/ 34 w 64"/>
              <a:gd name="T29" fmla="*/ 14 h 64"/>
              <a:gd name="T30" fmla="*/ 34 w 64"/>
              <a:gd name="T31" fmla="*/ 4 h 64"/>
              <a:gd name="T32" fmla="*/ 43 w 64"/>
              <a:gd name="T33" fmla="*/ 14 h 64"/>
              <a:gd name="T34" fmla="*/ 44 w 64"/>
              <a:gd name="T35" fmla="*/ 17 h 64"/>
              <a:gd name="T36" fmla="*/ 34 w 64"/>
              <a:gd name="T37" fmla="*/ 30 h 64"/>
              <a:gd name="T38" fmla="*/ 44 w 64"/>
              <a:gd name="T39" fmla="*/ 17 h 64"/>
              <a:gd name="T40" fmla="*/ 29 w 64"/>
              <a:gd name="T41" fmla="*/ 4 h 64"/>
              <a:gd name="T42" fmla="*/ 30 w 64"/>
              <a:gd name="T43" fmla="*/ 3 h 64"/>
              <a:gd name="T44" fmla="*/ 21 w 64"/>
              <a:gd name="T45" fmla="*/ 14 h 64"/>
              <a:gd name="T46" fmla="*/ 30 w 64"/>
              <a:gd name="T47" fmla="*/ 17 h 64"/>
              <a:gd name="T48" fmla="*/ 17 w 64"/>
              <a:gd name="T49" fmla="*/ 30 h 64"/>
              <a:gd name="T50" fmla="*/ 30 w 64"/>
              <a:gd name="T51" fmla="*/ 17 h 64"/>
              <a:gd name="T52" fmla="*/ 30 w 64"/>
              <a:gd name="T53" fmla="*/ 33 h 64"/>
              <a:gd name="T54" fmla="*/ 20 w 64"/>
              <a:gd name="T55" fmla="*/ 46 h 64"/>
              <a:gd name="T56" fmla="*/ 30 w 64"/>
              <a:gd name="T57" fmla="*/ 50 h 64"/>
              <a:gd name="T58" fmla="*/ 28 w 64"/>
              <a:gd name="T59" fmla="*/ 60 h 64"/>
              <a:gd name="T60" fmla="*/ 30 w 64"/>
              <a:gd name="T61" fmla="*/ 50 h 64"/>
              <a:gd name="T62" fmla="*/ 34 w 64"/>
              <a:gd name="T63" fmla="*/ 60 h 64"/>
              <a:gd name="T64" fmla="*/ 34 w 64"/>
              <a:gd name="T65" fmla="*/ 50 h 64"/>
              <a:gd name="T66" fmla="*/ 36 w 64"/>
              <a:gd name="T67" fmla="*/ 60 h 64"/>
              <a:gd name="T68" fmla="*/ 34 w 64"/>
              <a:gd name="T69" fmla="*/ 33 h 64"/>
              <a:gd name="T70" fmla="*/ 44 w 64"/>
              <a:gd name="T71" fmla="*/ 46 h 64"/>
              <a:gd name="T72" fmla="*/ 50 w 64"/>
              <a:gd name="T73" fmla="*/ 30 h 64"/>
              <a:gd name="T74" fmla="*/ 57 w 64"/>
              <a:gd name="T75" fmla="*/ 17 h 64"/>
              <a:gd name="T76" fmla="*/ 50 w 64"/>
              <a:gd name="T77" fmla="*/ 30 h 64"/>
              <a:gd name="T78" fmla="*/ 47 w 64"/>
              <a:gd name="T79" fmla="*/ 14 h 64"/>
              <a:gd name="T80" fmla="*/ 54 w 64"/>
              <a:gd name="T81" fmla="*/ 14 h 64"/>
              <a:gd name="T82" fmla="*/ 17 w 64"/>
              <a:gd name="T83" fmla="*/ 14 h 64"/>
              <a:gd name="T84" fmla="*/ 23 w 64"/>
              <a:gd name="T85" fmla="*/ 5 h 64"/>
              <a:gd name="T86" fmla="*/ 17 w 64"/>
              <a:gd name="T87" fmla="*/ 50 h 64"/>
              <a:gd name="T88" fmla="*/ 10 w 64"/>
              <a:gd name="T89" fmla="*/ 50 h 64"/>
              <a:gd name="T90" fmla="*/ 47 w 64"/>
              <a:gd name="T91" fmla="*/ 50 h 64"/>
              <a:gd name="T92" fmla="*/ 41 w 64"/>
              <a:gd name="T93" fmla="*/ 5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4" h="64">
                <a:moveTo>
                  <a:pt x="64" y="32"/>
                </a:moveTo>
                <a:cubicBezTo>
                  <a:pt x="64" y="32"/>
                  <a:pt x="64" y="32"/>
                  <a:pt x="64" y="32"/>
                </a:cubicBezTo>
                <a:cubicBezTo>
                  <a:pt x="64" y="14"/>
                  <a:pt x="50" y="0"/>
                  <a:pt x="32" y="0"/>
                </a:cubicBezTo>
                <a:cubicBezTo>
                  <a:pt x="21" y="0"/>
                  <a:pt x="11" y="6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2" y="20"/>
                  <a:pt x="0" y="26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8"/>
                  <a:pt x="2" y="44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11" y="58"/>
                  <a:pt x="21" y="64"/>
                  <a:pt x="32" y="64"/>
                </a:cubicBezTo>
                <a:cubicBezTo>
                  <a:pt x="50" y="64"/>
                  <a:pt x="64" y="49"/>
                  <a:pt x="64" y="32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57" y="46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2"/>
                  <a:pt x="50" y="38"/>
                  <a:pt x="5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8"/>
                  <a:pt x="59" y="43"/>
                  <a:pt x="57" y="46"/>
                </a:cubicBezTo>
                <a:close/>
                <a:moveTo>
                  <a:pt x="3" y="33"/>
                </a:moveTo>
                <a:cubicBezTo>
                  <a:pt x="14" y="33"/>
                  <a:pt x="14" y="33"/>
                  <a:pt x="14" y="33"/>
                </a:cubicBezTo>
                <a:cubicBezTo>
                  <a:pt x="14" y="38"/>
                  <a:pt x="15" y="42"/>
                  <a:pt x="16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5" y="43"/>
                  <a:pt x="4" y="38"/>
                  <a:pt x="3" y="33"/>
                </a:cubicBezTo>
                <a:close/>
                <a:moveTo>
                  <a:pt x="7" y="17"/>
                </a:moveTo>
                <a:cubicBezTo>
                  <a:pt x="16" y="17"/>
                  <a:pt x="16" y="17"/>
                  <a:pt x="16" y="17"/>
                </a:cubicBezTo>
                <a:cubicBezTo>
                  <a:pt x="15" y="21"/>
                  <a:pt x="14" y="26"/>
                  <a:pt x="14" y="30"/>
                </a:cubicBezTo>
                <a:cubicBezTo>
                  <a:pt x="3" y="30"/>
                  <a:pt x="3" y="30"/>
                  <a:pt x="3" y="30"/>
                </a:cubicBezTo>
                <a:cubicBezTo>
                  <a:pt x="4" y="26"/>
                  <a:pt x="5" y="21"/>
                  <a:pt x="7" y="17"/>
                </a:cubicBezTo>
                <a:close/>
                <a:moveTo>
                  <a:pt x="34" y="14"/>
                </a:move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8" y="6"/>
                  <a:pt x="41" y="9"/>
                  <a:pt x="43" y="14"/>
                </a:cubicBezTo>
                <a:lnTo>
                  <a:pt x="34" y="14"/>
                </a:lnTo>
                <a:close/>
                <a:moveTo>
                  <a:pt x="44" y="17"/>
                </a:moveTo>
                <a:cubicBezTo>
                  <a:pt x="46" y="21"/>
                  <a:pt x="46" y="26"/>
                  <a:pt x="46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17"/>
                  <a:pt x="34" y="17"/>
                  <a:pt x="34" y="17"/>
                </a:cubicBezTo>
                <a:lnTo>
                  <a:pt x="44" y="17"/>
                </a:lnTo>
                <a:close/>
                <a:moveTo>
                  <a:pt x="29" y="4"/>
                </a:move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30" y="4"/>
                  <a:pt x="30" y="4"/>
                  <a:pt x="30" y="3"/>
                </a:cubicBezTo>
                <a:cubicBezTo>
                  <a:pt x="30" y="14"/>
                  <a:pt x="30" y="14"/>
                  <a:pt x="30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3" y="9"/>
                  <a:pt x="26" y="6"/>
                  <a:pt x="29" y="4"/>
                </a:cubicBezTo>
                <a:close/>
                <a:moveTo>
                  <a:pt x="30" y="17"/>
                </a:moveTo>
                <a:cubicBezTo>
                  <a:pt x="30" y="30"/>
                  <a:pt x="30" y="30"/>
                  <a:pt x="30" y="30"/>
                </a:cubicBezTo>
                <a:cubicBezTo>
                  <a:pt x="17" y="30"/>
                  <a:pt x="17" y="30"/>
                  <a:pt x="17" y="30"/>
                </a:cubicBezTo>
                <a:cubicBezTo>
                  <a:pt x="18" y="26"/>
                  <a:pt x="18" y="21"/>
                  <a:pt x="20" y="17"/>
                </a:cubicBezTo>
                <a:lnTo>
                  <a:pt x="30" y="17"/>
                </a:lnTo>
                <a:close/>
                <a:moveTo>
                  <a:pt x="17" y="33"/>
                </a:moveTo>
                <a:cubicBezTo>
                  <a:pt x="30" y="33"/>
                  <a:pt x="30" y="33"/>
                  <a:pt x="30" y="33"/>
                </a:cubicBezTo>
                <a:cubicBezTo>
                  <a:pt x="30" y="46"/>
                  <a:pt x="30" y="46"/>
                  <a:pt x="30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8" y="43"/>
                  <a:pt x="18" y="38"/>
                  <a:pt x="17" y="33"/>
                </a:cubicBezTo>
                <a:close/>
                <a:moveTo>
                  <a:pt x="30" y="5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60"/>
                  <a:pt x="29" y="60"/>
                  <a:pt x="28" y="60"/>
                </a:cubicBezTo>
                <a:cubicBezTo>
                  <a:pt x="25" y="58"/>
                  <a:pt x="23" y="54"/>
                  <a:pt x="21" y="50"/>
                </a:cubicBezTo>
                <a:lnTo>
                  <a:pt x="30" y="50"/>
                </a:lnTo>
                <a:close/>
                <a:moveTo>
                  <a:pt x="36" y="60"/>
                </a:moveTo>
                <a:cubicBezTo>
                  <a:pt x="35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50"/>
                  <a:pt x="34" y="50"/>
                  <a:pt x="34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1" y="54"/>
                  <a:pt x="39" y="58"/>
                  <a:pt x="36" y="60"/>
                </a:cubicBezTo>
                <a:close/>
                <a:moveTo>
                  <a:pt x="34" y="46"/>
                </a:moveTo>
                <a:cubicBezTo>
                  <a:pt x="34" y="33"/>
                  <a:pt x="34" y="33"/>
                  <a:pt x="34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8"/>
                  <a:pt x="46" y="43"/>
                  <a:pt x="44" y="46"/>
                </a:cubicBezTo>
                <a:lnTo>
                  <a:pt x="34" y="46"/>
                </a:lnTo>
                <a:close/>
                <a:moveTo>
                  <a:pt x="50" y="30"/>
                </a:moveTo>
                <a:cubicBezTo>
                  <a:pt x="50" y="26"/>
                  <a:pt x="49" y="21"/>
                  <a:pt x="48" y="17"/>
                </a:cubicBezTo>
                <a:cubicBezTo>
                  <a:pt x="57" y="17"/>
                  <a:pt x="57" y="17"/>
                  <a:pt x="57" y="17"/>
                </a:cubicBezTo>
                <a:cubicBezTo>
                  <a:pt x="59" y="21"/>
                  <a:pt x="60" y="26"/>
                  <a:pt x="60" y="30"/>
                </a:cubicBezTo>
                <a:lnTo>
                  <a:pt x="50" y="30"/>
                </a:lnTo>
                <a:close/>
                <a:moveTo>
                  <a:pt x="54" y="14"/>
                </a:move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3" y="7"/>
                  <a:pt x="41" y="5"/>
                </a:cubicBezTo>
                <a:cubicBezTo>
                  <a:pt x="46" y="6"/>
                  <a:pt x="51" y="10"/>
                  <a:pt x="54" y="14"/>
                </a:cubicBezTo>
                <a:close/>
                <a:moveTo>
                  <a:pt x="23" y="5"/>
                </a:moveTo>
                <a:cubicBezTo>
                  <a:pt x="21" y="7"/>
                  <a:pt x="19" y="10"/>
                  <a:pt x="1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10"/>
                  <a:pt x="18" y="6"/>
                  <a:pt x="23" y="5"/>
                </a:cubicBezTo>
                <a:close/>
                <a:moveTo>
                  <a:pt x="10" y="50"/>
                </a:moveTo>
                <a:cubicBezTo>
                  <a:pt x="17" y="50"/>
                  <a:pt x="17" y="50"/>
                  <a:pt x="17" y="50"/>
                </a:cubicBezTo>
                <a:cubicBezTo>
                  <a:pt x="19" y="53"/>
                  <a:pt x="21" y="56"/>
                  <a:pt x="23" y="59"/>
                </a:cubicBezTo>
                <a:cubicBezTo>
                  <a:pt x="18" y="57"/>
                  <a:pt x="13" y="54"/>
                  <a:pt x="10" y="50"/>
                </a:cubicBezTo>
                <a:close/>
                <a:moveTo>
                  <a:pt x="41" y="59"/>
                </a:moveTo>
                <a:cubicBezTo>
                  <a:pt x="43" y="56"/>
                  <a:pt x="45" y="53"/>
                  <a:pt x="47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1" y="54"/>
                  <a:pt x="46" y="57"/>
                  <a:pt x="41" y="5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240" name="กลุ่ม 239"/>
          <p:cNvGrpSpPr/>
          <p:nvPr/>
        </p:nvGrpSpPr>
        <p:grpSpPr>
          <a:xfrm>
            <a:off x="20891997" y="4615919"/>
            <a:ext cx="1099640" cy="2804706"/>
            <a:chOff x="20891996" y="4615919"/>
            <a:chExt cx="1099640" cy="2804706"/>
          </a:xfrm>
        </p:grpSpPr>
        <p:cxnSp>
          <p:nvCxnSpPr>
            <p:cNvPr id="241" name="ตัวเชื่อมต่อหักมุม 240"/>
            <p:cNvCxnSpPr/>
            <p:nvPr/>
          </p:nvCxnSpPr>
          <p:spPr>
            <a:xfrm rot="16200000" flipH="1">
              <a:off x="20159578" y="5348337"/>
              <a:ext cx="2117800" cy="652963"/>
            </a:xfrm>
            <a:prstGeom prst="bentConnector3">
              <a:avLst>
                <a:gd name="adj1" fmla="val 50000"/>
              </a:avLst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Freeform 9"/>
            <p:cNvSpPr>
              <a:spLocks/>
            </p:cNvSpPr>
            <p:nvPr/>
          </p:nvSpPr>
          <p:spPr bwMode="auto">
            <a:xfrm rot="16200000">
              <a:off x="21237145" y="6666133"/>
              <a:ext cx="755004" cy="753979"/>
            </a:xfrm>
            <a:custGeom>
              <a:avLst/>
              <a:gdLst>
                <a:gd name="T0" fmla="*/ 61 w 66"/>
                <a:gd name="T1" fmla="*/ 25 h 66"/>
                <a:gd name="T2" fmla="*/ 24 w 66"/>
                <a:gd name="T3" fmla="*/ 5 h 66"/>
                <a:gd name="T4" fmla="*/ 5 w 66"/>
                <a:gd name="T5" fmla="*/ 42 h 66"/>
                <a:gd name="T6" fmla="*/ 41 w 66"/>
                <a:gd name="T7" fmla="*/ 61 h 66"/>
                <a:gd name="T8" fmla="*/ 61 w 66"/>
                <a:gd name="T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1" y="25"/>
                  </a:moveTo>
                  <a:cubicBezTo>
                    <a:pt x="56" y="9"/>
                    <a:pt x="40" y="0"/>
                    <a:pt x="24" y="5"/>
                  </a:cubicBezTo>
                  <a:cubicBezTo>
                    <a:pt x="9" y="10"/>
                    <a:pt x="0" y="26"/>
                    <a:pt x="5" y="42"/>
                  </a:cubicBezTo>
                  <a:cubicBezTo>
                    <a:pt x="9" y="57"/>
                    <a:pt x="26" y="66"/>
                    <a:pt x="41" y="61"/>
                  </a:cubicBezTo>
                  <a:cubicBezTo>
                    <a:pt x="57" y="57"/>
                    <a:pt x="66" y="40"/>
                    <a:pt x="61" y="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243" name="TextBox 242"/>
          <p:cNvSpPr txBox="1"/>
          <p:nvPr/>
        </p:nvSpPr>
        <p:spPr bwMode="auto">
          <a:xfrm>
            <a:off x="18863395" y="8002367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44" name="TextBox 31"/>
          <p:cNvSpPr txBox="1">
            <a:spLocks noChangeArrowheads="1"/>
          </p:cNvSpPr>
          <p:nvPr/>
        </p:nvSpPr>
        <p:spPr bwMode="auto">
          <a:xfrm>
            <a:off x="18883051" y="8551913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50</a:t>
            </a:r>
            <a:r>
              <a:rPr lang="id-ID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3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245" name="TextBox 30"/>
          <p:cNvSpPr txBox="1">
            <a:spLocks noChangeArrowheads="1"/>
          </p:cNvSpPr>
          <p:nvPr/>
        </p:nvSpPr>
        <p:spPr bwMode="auto">
          <a:xfrm>
            <a:off x="16422792" y="10308610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52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7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250"/>
                            </p:stCondLst>
                            <p:childTnLst>
                              <p:par>
                                <p:cTn id="1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75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7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5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75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3" grpId="0" animBg="1"/>
      <p:bldP spid="154" grpId="0" animBg="1"/>
      <p:bldP spid="155" grpId="0" animBg="1"/>
      <p:bldP spid="164" grpId="0" animBg="1"/>
      <p:bldP spid="165" grpId="0" animBg="1"/>
      <p:bldP spid="176" grpId="0" animBg="1"/>
      <p:bldP spid="17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236" grpId="0"/>
      <p:bldP spid="237" grpId="0"/>
      <p:bldP spid="238" grpId="0"/>
      <p:bldP spid="239" grpId="0" animBg="1"/>
      <p:bldP spid="243" grpId="0"/>
      <p:bldP spid="244" grpId="0"/>
      <p:bldP spid="2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กลุ่ม 11"/>
          <p:cNvGrpSpPr/>
          <p:nvPr/>
        </p:nvGrpSpPr>
        <p:grpSpPr>
          <a:xfrm>
            <a:off x="1646237" y="4305179"/>
            <a:ext cx="7610062" cy="8267821"/>
            <a:chOff x="1189037" y="2286000"/>
            <a:chExt cx="8945548" cy="9718737"/>
          </a:xfrm>
        </p:grpSpPr>
        <p:grpSp>
          <p:nvGrpSpPr>
            <p:cNvPr id="156" name="กลุ่ม 155"/>
            <p:cNvGrpSpPr/>
            <p:nvPr/>
          </p:nvGrpSpPr>
          <p:grpSpPr>
            <a:xfrm>
              <a:off x="1189037" y="2286000"/>
              <a:ext cx="8945548" cy="9718737"/>
              <a:chOff x="10925176" y="5457825"/>
              <a:chExt cx="1450976" cy="1576388"/>
            </a:xfrm>
          </p:grpSpPr>
          <p:sp>
            <p:nvSpPr>
              <p:cNvPr id="160" name="Freeform 445"/>
              <p:cNvSpPr>
                <a:spLocks/>
              </p:cNvSpPr>
              <p:nvPr/>
            </p:nvSpPr>
            <p:spPr bwMode="auto">
              <a:xfrm>
                <a:off x="11239501" y="5751513"/>
                <a:ext cx="123825" cy="134938"/>
              </a:xfrm>
              <a:custGeom>
                <a:avLst/>
                <a:gdLst>
                  <a:gd name="T0" fmla="*/ 10 w 11"/>
                  <a:gd name="T1" fmla="*/ 0 h 12"/>
                  <a:gd name="T2" fmla="*/ 0 w 11"/>
                  <a:gd name="T3" fmla="*/ 5 h 12"/>
                  <a:gd name="T4" fmla="*/ 0 w 11"/>
                  <a:gd name="T5" fmla="*/ 5 h 12"/>
                  <a:gd name="T6" fmla="*/ 1 w 11"/>
                  <a:gd name="T7" fmla="*/ 10 h 12"/>
                  <a:gd name="T8" fmla="*/ 3 w 11"/>
                  <a:gd name="T9" fmla="*/ 12 h 12"/>
                  <a:gd name="T10" fmla="*/ 4 w 11"/>
                  <a:gd name="T11" fmla="*/ 12 h 12"/>
                  <a:gd name="T12" fmla="*/ 4 w 11"/>
                  <a:gd name="T13" fmla="*/ 12 h 12"/>
                  <a:gd name="T14" fmla="*/ 4 w 11"/>
                  <a:gd name="T15" fmla="*/ 12 h 12"/>
                  <a:gd name="T16" fmla="*/ 4 w 11"/>
                  <a:gd name="T17" fmla="*/ 8 h 12"/>
                  <a:gd name="T18" fmla="*/ 11 w 11"/>
                  <a:gd name="T19" fmla="*/ 0 h 12"/>
                  <a:gd name="T20" fmla="*/ 10 w 11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12">
                    <a:moveTo>
                      <a:pt x="10" y="0"/>
                    </a:moveTo>
                    <a:cubicBezTo>
                      <a:pt x="6" y="2"/>
                      <a:pt x="2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1"/>
                      <a:pt x="4" y="9"/>
                      <a:pt x="4" y="8"/>
                    </a:cubicBezTo>
                    <a:cubicBezTo>
                      <a:pt x="4" y="4"/>
                      <a:pt x="7" y="1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2" name="Freeform 447"/>
              <p:cNvSpPr>
                <a:spLocks/>
              </p:cNvSpPr>
              <p:nvPr/>
            </p:nvSpPr>
            <p:spPr bwMode="auto">
              <a:xfrm>
                <a:off x="11239501" y="5751513"/>
                <a:ext cx="90488" cy="55563"/>
              </a:xfrm>
              <a:custGeom>
                <a:avLst/>
                <a:gdLst>
                  <a:gd name="T0" fmla="*/ 8 w 8"/>
                  <a:gd name="T1" fmla="*/ 0 h 5"/>
                  <a:gd name="T2" fmla="*/ 5 w 8"/>
                  <a:gd name="T3" fmla="*/ 0 h 5"/>
                  <a:gd name="T4" fmla="*/ 2 w 8"/>
                  <a:gd name="T5" fmla="*/ 1 h 5"/>
                  <a:gd name="T6" fmla="*/ 0 w 8"/>
                  <a:gd name="T7" fmla="*/ 2 h 5"/>
                  <a:gd name="T8" fmla="*/ 0 w 8"/>
                  <a:gd name="T9" fmla="*/ 5 h 5"/>
                  <a:gd name="T10" fmla="*/ 0 w 8"/>
                  <a:gd name="T11" fmla="*/ 5 h 5"/>
                  <a:gd name="T12" fmla="*/ 0 w 8"/>
                  <a:gd name="T13" fmla="*/ 2 h 5"/>
                  <a:gd name="T14" fmla="*/ 2 w 8"/>
                  <a:gd name="T15" fmla="*/ 1 h 5"/>
                  <a:gd name="T16" fmla="*/ 5 w 8"/>
                  <a:gd name="T17" fmla="*/ 0 h 5"/>
                  <a:gd name="T18" fmla="*/ 8 w 8"/>
                  <a:gd name="T19" fmla="*/ 0 h 5"/>
                  <a:gd name="T20" fmla="*/ 8 w 8"/>
                  <a:gd name="T21" fmla="*/ 0 h 5"/>
                  <a:gd name="T22" fmla="*/ 8 w 8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">
                    <a:moveTo>
                      <a:pt x="8" y="0"/>
                    </a:move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1"/>
                      <a:pt x="4" y="0"/>
                      <a:pt x="5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9595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3" name="Freeform 448"/>
              <p:cNvSpPr>
                <a:spLocks/>
              </p:cNvSpPr>
              <p:nvPr/>
            </p:nvSpPr>
            <p:spPr bwMode="auto">
              <a:xfrm>
                <a:off x="11285539" y="5751513"/>
                <a:ext cx="123825" cy="134938"/>
              </a:xfrm>
              <a:custGeom>
                <a:avLst/>
                <a:gdLst>
                  <a:gd name="T0" fmla="*/ 7 w 11"/>
                  <a:gd name="T1" fmla="*/ 0 h 12"/>
                  <a:gd name="T2" fmla="*/ 7 w 11"/>
                  <a:gd name="T3" fmla="*/ 0 h 12"/>
                  <a:gd name="T4" fmla="*/ 7 w 11"/>
                  <a:gd name="T5" fmla="*/ 0 h 12"/>
                  <a:gd name="T6" fmla="*/ 0 w 11"/>
                  <a:gd name="T7" fmla="*/ 8 h 12"/>
                  <a:gd name="T8" fmla="*/ 0 w 11"/>
                  <a:gd name="T9" fmla="*/ 12 h 12"/>
                  <a:gd name="T10" fmla="*/ 3 w 11"/>
                  <a:gd name="T11" fmla="*/ 12 h 12"/>
                  <a:gd name="T12" fmla="*/ 6 w 11"/>
                  <a:gd name="T13" fmla="*/ 12 h 12"/>
                  <a:gd name="T14" fmla="*/ 9 w 11"/>
                  <a:gd name="T15" fmla="*/ 9 h 12"/>
                  <a:gd name="T16" fmla="*/ 11 w 11"/>
                  <a:gd name="T17" fmla="*/ 4 h 12"/>
                  <a:gd name="T18" fmla="*/ 11 w 11"/>
                  <a:gd name="T19" fmla="*/ 3 h 12"/>
                  <a:gd name="T20" fmla="*/ 9 w 11"/>
                  <a:gd name="T21" fmla="*/ 1 h 12"/>
                  <a:gd name="T22" fmla="*/ 9 w 11"/>
                  <a:gd name="T23" fmla="*/ 1 h 12"/>
                  <a:gd name="T24" fmla="*/ 9 w 11"/>
                  <a:gd name="T25" fmla="*/ 1 h 12"/>
                  <a:gd name="T26" fmla="*/ 9 w 11"/>
                  <a:gd name="T27" fmla="*/ 1 h 12"/>
                  <a:gd name="T28" fmla="*/ 9 w 11"/>
                  <a:gd name="T29" fmla="*/ 1 h 12"/>
                  <a:gd name="T30" fmla="*/ 9 w 11"/>
                  <a:gd name="T31" fmla="*/ 1 h 12"/>
                  <a:gd name="T32" fmla="*/ 7 w 11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12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9"/>
                      <a:pt x="0" y="11"/>
                      <a:pt x="0" y="12"/>
                    </a:cubicBezTo>
                    <a:cubicBezTo>
                      <a:pt x="1" y="12"/>
                      <a:pt x="2" y="12"/>
                      <a:pt x="3" y="12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7" y="11"/>
                      <a:pt x="8" y="11"/>
                      <a:pt x="9" y="9"/>
                    </a:cubicBezTo>
                    <a:cubicBezTo>
                      <a:pt x="10" y="8"/>
                      <a:pt x="11" y="6"/>
                      <a:pt x="11" y="4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1" y="2"/>
                      <a:pt x="10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6" name="Freeform 449"/>
              <p:cNvSpPr>
                <a:spLocks noEditPoints="1"/>
              </p:cNvSpPr>
              <p:nvPr/>
            </p:nvSpPr>
            <p:spPr bwMode="auto">
              <a:xfrm>
                <a:off x="11387139" y="5762625"/>
                <a:ext cx="22225" cy="2222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F6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9" name="Freeform 452"/>
              <p:cNvSpPr>
                <a:spLocks/>
              </p:cNvSpPr>
              <p:nvPr/>
            </p:nvSpPr>
            <p:spPr bwMode="auto">
              <a:xfrm>
                <a:off x="11599864" y="5762625"/>
                <a:ext cx="33338" cy="444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2 w 3"/>
                  <a:gd name="T5" fmla="*/ 0 h 4"/>
                  <a:gd name="T6" fmla="*/ 3 w 3"/>
                  <a:gd name="T7" fmla="*/ 3 h 4"/>
                  <a:gd name="T8" fmla="*/ 3 w 3"/>
                  <a:gd name="T9" fmla="*/ 4 h 4"/>
                  <a:gd name="T10" fmla="*/ 3 w 3"/>
                  <a:gd name="T11" fmla="*/ 4 h 4"/>
                  <a:gd name="T12" fmla="*/ 3 w 3"/>
                  <a:gd name="T13" fmla="*/ 3 h 4"/>
                  <a:gd name="T14" fmla="*/ 2 w 3"/>
                  <a:gd name="T15" fmla="*/ 0 h 4"/>
                  <a:gd name="T16" fmla="*/ 0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1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2"/>
                      <a:pt x="3" y="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F6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3" name="Rectangle 456"/>
              <p:cNvSpPr>
                <a:spLocks noChangeArrowheads="1"/>
              </p:cNvSpPr>
              <p:nvPr/>
            </p:nvSpPr>
            <p:spPr bwMode="auto">
              <a:xfrm>
                <a:off x="11544301" y="6481763"/>
                <a:ext cx="787400" cy="225425"/>
              </a:xfrm>
              <a:prstGeom prst="rect">
                <a:avLst/>
              </a:pr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" name="Rectangle 457"/>
              <p:cNvSpPr>
                <a:spLocks noChangeArrowheads="1"/>
              </p:cNvSpPr>
              <p:nvPr/>
            </p:nvSpPr>
            <p:spPr bwMode="auto">
              <a:xfrm>
                <a:off x="11544301" y="6481763"/>
                <a:ext cx="787400" cy="22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5" name="Rectangle 458"/>
              <p:cNvSpPr>
                <a:spLocks noChangeArrowheads="1"/>
              </p:cNvSpPr>
              <p:nvPr/>
            </p:nvSpPr>
            <p:spPr bwMode="auto">
              <a:xfrm>
                <a:off x="11926889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6" name="Rectangle 459"/>
              <p:cNvSpPr>
                <a:spLocks noChangeArrowheads="1"/>
              </p:cNvSpPr>
              <p:nvPr/>
            </p:nvSpPr>
            <p:spPr bwMode="auto">
              <a:xfrm>
                <a:off x="11982451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7" name="Rectangle 460"/>
              <p:cNvSpPr>
                <a:spLocks noChangeArrowheads="1"/>
              </p:cNvSpPr>
              <p:nvPr/>
            </p:nvSpPr>
            <p:spPr bwMode="auto">
              <a:xfrm>
                <a:off x="11938001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5" name="Rectangle 461"/>
              <p:cNvSpPr>
                <a:spLocks noChangeArrowheads="1"/>
              </p:cNvSpPr>
              <p:nvPr/>
            </p:nvSpPr>
            <p:spPr bwMode="auto">
              <a:xfrm>
                <a:off x="11993564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6" name="Rectangle 462"/>
              <p:cNvSpPr>
                <a:spLocks noChangeArrowheads="1"/>
              </p:cNvSpPr>
              <p:nvPr/>
            </p:nvSpPr>
            <p:spPr bwMode="auto">
              <a:xfrm>
                <a:off x="12218989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7" name="Rectangle 463"/>
              <p:cNvSpPr>
                <a:spLocks noChangeArrowheads="1"/>
              </p:cNvSpPr>
              <p:nvPr/>
            </p:nvSpPr>
            <p:spPr bwMode="auto">
              <a:xfrm>
                <a:off x="12274551" y="6651625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8" name="Rectangle 464"/>
              <p:cNvSpPr>
                <a:spLocks noChangeArrowheads="1"/>
              </p:cNvSpPr>
              <p:nvPr/>
            </p:nvSpPr>
            <p:spPr bwMode="auto">
              <a:xfrm>
                <a:off x="11926889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9" name="Rectangle 465"/>
              <p:cNvSpPr>
                <a:spLocks noChangeArrowheads="1"/>
              </p:cNvSpPr>
              <p:nvPr/>
            </p:nvSpPr>
            <p:spPr bwMode="auto">
              <a:xfrm>
                <a:off x="11982451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0" name="Rectangle 466"/>
              <p:cNvSpPr>
                <a:spLocks noChangeArrowheads="1"/>
              </p:cNvSpPr>
              <p:nvPr/>
            </p:nvSpPr>
            <p:spPr bwMode="auto">
              <a:xfrm>
                <a:off x="11960226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1" name="Rectangle 467"/>
              <p:cNvSpPr>
                <a:spLocks noChangeArrowheads="1"/>
              </p:cNvSpPr>
              <p:nvPr/>
            </p:nvSpPr>
            <p:spPr bwMode="auto">
              <a:xfrm>
                <a:off x="12015789" y="660558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2" name="Rectangle 468"/>
              <p:cNvSpPr>
                <a:spLocks noChangeArrowheads="1"/>
              </p:cNvSpPr>
              <p:nvPr/>
            </p:nvSpPr>
            <p:spPr bwMode="auto">
              <a:xfrm>
                <a:off x="11926889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3" name="Rectangle 469"/>
              <p:cNvSpPr>
                <a:spLocks noChangeArrowheads="1"/>
              </p:cNvSpPr>
              <p:nvPr/>
            </p:nvSpPr>
            <p:spPr bwMode="auto">
              <a:xfrm>
                <a:off x="11982451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4" name="Rectangle 470"/>
              <p:cNvSpPr>
                <a:spLocks noChangeArrowheads="1"/>
              </p:cNvSpPr>
              <p:nvPr/>
            </p:nvSpPr>
            <p:spPr bwMode="auto">
              <a:xfrm>
                <a:off x="12039601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5" name="Rectangle 471"/>
              <p:cNvSpPr>
                <a:spLocks noChangeArrowheads="1"/>
              </p:cNvSpPr>
              <p:nvPr/>
            </p:nvSpPr>
            <p:spPr bwMode="auto">
              <a:xfrm>
                <a:off x="12095164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6" name="Rectangle 472"/>
              <p:cNvSpPr>
                <a:spLocks noChangeArrowheads="1"/>
              </p:cNvSpPr>
              <p:nvPr/>
            </p:nvSpPr>
            <p:spPr bwMode="auto">
              <a:xfrm>
                <a:off x="12095164" y="6516688"/>
                <a:ext cx="33338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7" name="Rectangle 473"/>
              <p:cNvSpPr>
                <a:spLocks noChangeArrowheads="1"/>
              </p:cNvSpPr>
              <p:nvPr/>
            </p:nvSpPr>
            <p:spPr bwMode="auto">
              <a:xfrm>
                <a:off x="12150726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8" name="Rectangle 474"/>
              <p:cNvSpPr>
                <a:spLocks noChangeArrowheads="1"/>
              </p:cNvSpPr>
              <p:nvPr/>
            </p:nvSpPr>
            <p:spPr bwMode="auto">
              <a:xfrm>
                <a:off x="12150726" y="6516688"/>
                <a:ext cx="34925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9" name="Rectangle 475"/>
              <p:cNvSpPr>
                <a:spLocks noChangeArrowheads="1"/>
              </p:cNvSpPr>
              <p:nvPr/>
            </p:nvSpPr>
            <p:spPr bwMode="auto">
              <a:xfrm>
                <a:off x="12050714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0" name="Rectangle 476"/>
              <p:cNvSpPr>
                <a:spLocks noChangeArrowheads="1"/>
              </p:cNvSpPr>
              <p:nvPr/>
            </p:nvSpPr>
            <p:spPr bwMode="auto">
              <a:xfrm>
                <a:off x="12106276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1" name="Rectangle 477"/>
              <p:cNvSpPr>
                <a:spLocks noChangeArrowheads="1"/>
              </p:cNvSpPr>
              <p:nvPr/>
            </p:nvSpPr>
            <p:spPr bwMode="auto">
              <a:xfrm>
                <a:off x="12106276" y="656113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2" name="Rectangle 478"/>
              <p:cNvSpPr>
                <a:spLocks noChangeArrowheads="1"/>
              </p:cNvSpPr>
              <p:nvPr/>
            </p:nvSpPr>
            <p:spPr bwMode="auto">
              <a:xfrm>
                <a:off x="12163426" y="6561138"/>
                <a:ext cx="33338" cy="7778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3" name="Rectangle 479"/>
              <p:cNvSpPr>
                <a:spLocks noChangeArrowheads="1"/>
              </p:cNvSpPr>
              <p:nvPr/>
            </p:nvSpPr>
            <p:spPr bwMode="auto">
              <a:xfrm>
                <a:off x="12163426" y="6561138"/>
                <a:ext cx="33338" cy="77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4" name="Rectangle 480"/>
              <p:cNvSpPr>
                <a:spLocks noChangeArrowheads="1"/>
              </p:cNvSpPr>
              <p:nvPr/>
            </p:nvSpPr>
            <p:spPr bwMode="auto">
              <a:xfrm>
                <a:off x="12072939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5" name="Rectangle 481"/>
              <p:cNvSpPr>
                <a:spLocks noChangeArrowheads="1"/>
              </p:cNvSpPr>
              <p:nvPr/>
            </p:nvSpPr>
            <p:spPr bwMode="auto">
              <a:xfrm>
                <a:off x="12128501" y="6605588"/>
                <a:ext cx="460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6" name="Rectangle 482"/>
              <p:cNvSpPr>
                <a:spLocks noChangeArrowheads="1"/>
              </p:cNvSpPr>
              <p:nvPr/>
            </p:nvSpPr>
            <p:spPr bwMode="auto">
              <a:xfrm>
                <a:off x="12039601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7" name="Rectangle 483"/>
              <p:cNvSpPr>
                <a:spLocks noChangeArrowheads="1"/>
              </p:cNvSpPr>
              <p:nvPr/>
            </p:nvSpPr>
            <p:spPr bwMode="auto">
              <a:xfrm>
                <a:off x="12095164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8" name="Rectangle 484"/>
              <p:cNvSpPr>
                <a:spLocks noChangeArrowheads="1"/>
              </p:cNvSpPr>
              <p:nvPr/>
            </p:nvSpPr>
            <p:spPr bwMode="auto">
              <a:xfrm>
                <a:off x="12095164" y="6651625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9" name="Rectangle 485"/>
              <p:cNvSpPr>
                <a:spLocks noChangeArrowheads="1"/>
              </p:cNvSpPr>
              <p:nvPr/>
            </p:nvSpPr>
            <p:spPr bwMode="auto">
              <a:xfrm>
                <a:off x="12150726" y="6651625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0" name="Rectangle 486"/>
              <p:cNvSpPr>
                <a:spLocks noChangeArrowheads="1"/>
              </p:cNvSpPr>
              <p:nvPr/>
            </p:nvSpPr>
            <p:spPr bwMode="auto">
              <a:xfrm>
                <a:off x="11577639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1" name="Rectangle 487"/>
              <p:cNvSpPr>
                <a:spLocks noChangeArrowheads="1"/>
              </p:cNvSpPr>
              <p:nvPr/>
            </p:nvSpPr>
            <p:spPr bwMode="auto">
              <a:xfrm>
                <a:off x="11633201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2" name="Rectangle 488"/>
              <p:cNvSpPr>
                <a:spLocks noChangeArrowheads="1"/>
              </p:cNvSpPr>
              <p:nvPr/>
            </p:nvSpPr>
            <p:spPr bwMode="auto">
              <a:xfrm>
                <a:off x="11577639" y="6561138"/>
                <a:ext cx="44450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3" name="Rectangle 489"/>
              <p:cNvSpPr>
                <a:spLocks noChangeArrowheads="1"/>
              </p:cNvSpPr>
              <p:nvPr/>
            </p:nvSpPr>
            <p:spPr bwMode="auto">
              <a:xfrm>
                <a:off x="11645901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4" name="Rectangle 490"/>
              <p:cNvSpPr>
                <a:spLocks noChangeArrowheads="1"/>
              </p:cNvSpPr>
              <p:nvPr/>
            </p:nvSpPr>
            <p:spPr bwMode="auto">
              <a:xfrm>
                <a:off x="11645901" y="656113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5" name="Rectangle 491"/>
              <p:cNvSpPr>
                <a:spLocks noChangeArrowheads="1"/>
              </p:cNvSpPr>
              <p:nvPr/>
            </p:nvSpPr>
            <p:spPr bwMode="auto">
              <a:xfrm>
                <a:off x="11577639" y="6605588"/>
                <a:ext cx="68263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6" name="Rectangle 492"/>
              <p:cNvSpPr>
                <a:spLocks noChangeArrowheads="1"/>
              </p:cNvSpPr>
              <p:nvPr/>
            </p:nvSpPr>
            <p:spPr bwMode="auto">
              <a:xfrm>
                <a:off x="11577639" y="6605588"/>
                <a:ext cx="68263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7" name="Rectangle 493"/>
              <p:cNvSpPr>
                <a:spLocks noChangeArrowheads="1"/>
              </p:cNvSpPr>
              <p:nvPr/>
            </p:nvSpPr>
            <p:spPr bwMode="auto">
              <a:xfrm>
                <a:off x="11668126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8" name="Rectangle 494"/>
              <p:cNvSpPr>
                <a:spLocks noChangeArrowheads="1"/>
              </p:cNvSpPr>
              <p:nvPr/>
            </p:nvSpPr>
            <p:spPr bwMode="auto">
              <a:xfrm>
                <a:off x="11668126" y="660558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9" name="Rectangle 495"/>
              <p:cNvSpPr>
                <a:spLocks noChangeArrowheads="1"/>
              </p:cNvSpPr>
              <p:nvPr/>
            </p:nvSpPr>
            <p:spPr bwMode="auto">
              <a:xfrm>
                <a:off x="11690351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0" name="Rectangle 496"/>
              <p:cNvSpPr>
                <a:spLocks noChangeArrowheads="1"/>
              </p:cNvSpPr>
              <p:nvPr/>
            </p:nvSpPr>
            <p:spPr bwMode="auto">
              <a:xfrm>
                <a:off x="11690351" y="6516688"/>
                <a:ext cx="33338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1" name="Rectangle 497"/>
              <p:cNvSpPr>
                <a:spLocks noChangeArrowheads="1"/>
              </p:cNvSpPr>
              <p:nvPr/>
            </p:nvSpPr>
            <p:spPr bwMode="auto">
              <a:xfrm>
                <a:off x="11745914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2" name="Rectangle 498"/>
              <p:cNvSpPr>
                <a:spLocks noChangeArrowheads="1"/>
              </p:cNvSpPr>
              <p:nvPr/>
            </p:nvSpPr>
            <p:spPr bwMode="auto">
              <a:xfrm>
                <a:off x="11745914" y="6516688"/>
                <a:ext cx="34925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3" name="Rectangle 499"/>
              <p:cNvSpPr>
                <a:spLocks noChangeArrowheads="1"/>
              </p:cNvSpPr>
              <p:nvPr/>
            </p:nvSpPr>
            <p:spPr bwMode="auto">
              <a:xfrm>
                <a:off x="11701464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4" name="Rectangle 500"/>
              <p:cNvSpPr>
                <a:spLocks noChangeArrowheads="1"/>
              </p:cNvSpPr>
              <p:nvPr/>
            </p:nvSpPr>
            <p:spPr bwMode="auto">
              <a:xfrm>
                <a:off x="11701464" y="656113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5" name="Rectangle 501"/>
              <p:cNvSpPr>
                <a:spLocks noChangeArrowheads="1"/>
              </p:cNvSpPr>
              <p:nvPr/>
            </p:nvSpPr>
            <p:spPr bwMode="auto">
              <a:xfrm>
                <a:off x="11757026" y="656113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6" name="Rectangle 502"/>
              <p:cNvSpPr>
                <a:spLocks noChangeArrowheads="1"/>
              </p:cNvSpPr>
              <p:nvPr/>
            </p:nvSpPr>
            <p:spPr bwMode="auto">
              <a:xfrm>
                <a:off x="11757026" y="6561138"/>
                <a:ext cx="34925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7" name="Rectangle 503"/>
              <p:cNvSpPr>
                <a:spLocks noChangeArrowheads="1"/>
              </p:cNvSpPr>
              <p:nvPr/>
            </p:nvSpPr>
            <p:spPr bwMode="auto">
              <a:xfrm>
                <a:off x="11723689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8" name="Rectangle 504"/>
              <p:cNvSpPr>
                <a:spLocks noChangeArrowheads="1"/>
              </p:cNvSpPr>
              <p:nvPr/>
            </p:nvSpPr>
            <p:spPr bwMode="auto">
              <a:xfrm>
                <a:off x="11780839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9" name="Rectangle 505"/>
              <p:cNvSpPr>
                <a:spLocks noChangeArrowheads="1"/>
              </p:cNvSpPr>
              <p:nvPr/>
            </p:nvSpPr>
            <p:spPr bwMode="auto">
              <a:xfrm>
                <a:off x="11577639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0" name="Rectangle 506"/>
              <p:cNvSpPr>
                <a:spLocks noChangeArrowheads="1"/>
              </p:cNvSpPr>
              <p:nvPr/>
            </p:nvSpPr>
            <p:spPr bwMode="auto">
              <a:xfrm>
                <a:off x="11633201" y="6651625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1" name="Rectangle 507"/>
              <p:cNvSpPr>
                <a:spLocks noChangeArrowheads="1"/>
              </p:cNvSpPr>
              <p:nvPr/>
            </p:nvSpPr>
            <p:spPr bwMode="auto">
              <a:xfrm>
                <a:off x="11690351" y="6651625"/>
                <a:ext cx="214313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2" name="Rectangle 508"/>
              <p:cNvSpPr>
                <a:spLocks noChangeArrowheads="1"/>
              </p:cNvSpPr>
              <p:nvPr/>
            </p:nvSpPr>
            <p:spPr bwMode="auto">
              <a:xfrm>
                <a:off x="11690351" y="6651625"/>
                <a:ext cx="214313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3" name="Rectangle 509"/>
              <p:cNvSpPr>
                <a:spLocks noChangeArrowheads="1"/>
              </p:cNvSpPr>
              <p:nvPr/>
            </p:nvSpPr>
            <p:spPr bwMode="auto">
              <a:xfrm>
                <a:off x="11814176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4" name="Rectangle 510"/>
              <p:cNvSpPr>
                <a:spLocks noChangeArrowheads="1"/>
              </p:cNvSpPr>
              <p:nvPr/>
            </p:nvSpPr>
            <p:spPr bwMode="auto">
              <a:xfrm>
                <a:off x="11814176" y="6516688"/>
                <a:ext cx="33338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5" name="Rectangle 511"/>
              <p:cNvSpPr>
                <a:spLocks noChangeArrowheads="1"/>
              </p:cNvSpPr>
              <p:nvPr/>
            </p:nvSpPr>
            <p:spPr bwMode="auto">
              <a:xfrm>
                <a:off x="11869739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6" name="Rectangle 512"/>
              <p:cNvSpPr>
                <a:spLocks noChangeArrowheads="1"/>
              </p:cNvSpPr>
              <p:nvPr/>
            </p:nvSpPr>
            <p:spPr bwMode="auto">
              <a:xfrm>
                <a:off x="11814176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7" name="Rectangle 513"/>
              <p:cNvSpPr>
                <a:spLocks noChangeArrowheads="1"/>
              </p:cNvSpPr>
              <p:nvPr/>
            </p:nvSpPr>
            <p:spPr bwMode="auto">
              <a:xfrm>
                <a:off x="11869739" y="656113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8" name="Rectangle 514"/>
              <p:cNvSpPr>
                <a:spLocks noChangeArrowheads="1"/>
              </p:cNvSpPr>
              <p:nvPr/>
            </p:nvSpPr>
            <p:spPr bwMode="auto">
              <a:xfrm>
                <a:off x="11836401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9" name="Rectangle 515"/>
              <p:cNvSpPr>
                <a:spLocks noChangeArrowheads="1"/>
              </p:cNvSpPr>
              <p:nvPr/>
            </p:nvSpPr>
            <p:spPr bwMode="auto">
              <a:xfrm>
                <a:off x="11904664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0" name="Rectangle 516"/>
              <p:cNvSpPr>
                <a:spLocks noChangeArrowheads="1"/>
              </p:cNvSpPr>
              <p:nvPr/>
            </p:nvSpPr>
            <p:spPr bwMode="auto">
              <a:xfrm>
                <a:off x="12218989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1" name="Rectangle 517"/>
              <p:cNvSpPr>
                <a:spLocks noChangeArrowheads="1"/>
              </p:cNvSpPr>
              <p:nvPr/>
            </p:nvSpPr>
            <p:spPr bwMode="auto">
              <a:xfrm>
                <a:off x="12218989" y="6516688"/>
                <a:ext cx="33338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2" name="Rectangle 518"/>
              <p:cNvSpPr>
                <a:spLocks noChangeArrowheads="1"/>
              </p:cNvSpPr>
              <p:nvPr/>
            </p:nvSpPr>
            <p:spPr bwMode="auto">
              <a:xfrm>
                <a:off x="12274551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3" name="Rectangle 519"/>
              <p:cNvSpPr>
                <a:spLocks noChangeArrowheads="1"/>
              </p:cNvSpPr>
              <p:nvPr/>
            </p:nvSpPr>
            <p:spPr bwMode="auto">
              <a:xfrm>
                <a:off x="12218989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4" name="Rectangle 520"/>
              <p:cNvSpPr>
                <a:spLocks noChangeArrowheads="1"/>
              </p:cNvSpPr>
              <p:nvPr/>
            </p:nvSpPr>
            <p:spPr bwMode="auto">
              <a:xfrm>
                <a:off x="12218989" y="656113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5" name="Rectangle 521"/>
              <p:cNvSpPr>
                <a:spLocks noChangeArrowheads="1"/>
              </p:cNvSpPr>
              <p:nvPr/>
            </p:nvSpPr>
            <p:spPr bwMode="auto">
              <a:xfrm>
                <a:off x="12274551" y="656113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6" name="Rectangle 522"/>
              <p:cNvSpPr>
                <a:spLocks noChangeArrowheads="1"/>
              </p:cNvSpPr>
              <p:nvPr/>
            </p:nvSpPr>
            <p:spPr bwMode="auto">
              <a:xfrm>
                <a:off x="12274551" y="6561138"/>
                <a:ext cx="34925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7" name="Rectangle 523"/>
              <p:cNvSpPr>
                <a:spLocks noChangeArrowheads="1"/>
              </p:cNvSpPr>
              <p:nvPr/>
            </p:nvSpPr>
            <p:spPr bwMode="auto">
              <a:xfrm>
                <a:off x="12218989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8" name="Rectangle 524"/>
              <p:cNvSpPr>
                <a:spLocks noChangeArrowheads="1"/>
              </p:cNvSpPr>
              <p:nvPr/>
            </p:nvSpPr>
            <p:spPr bwMode="auto">
              <a:xfrm>
                <a:off x="12274551" y="660558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9" name="Rectangle 525"/>
              <p:cNvSpPr>
                <a:spLocks noChangeArrowheads="1"/>
              </p:cNvSpPr>
              <p:nvPr/>
            </p:nvSpPr>
            <p:spPr bwMode="auto">
              <a:xfrm>
                <a:off x="12274551" y="6605588"/>
                <a:ext cx="34925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0" name="Freeform 526"/>
              <p:cNvSpPr>
                <a:spLocks/>
              </p:cNvSpPr>
              <p:nvPr/>
            </p:nvSpPr>
            <p:spPr bwMode="auto">
              <a:xfrm>
                <a:off x="11633201" y="6503988"/>
                <a:ext cx="225425" cy="382588"/>
              </a:xfrm>
              <a:custGeom>
                <a:avLst/>
                <a:gdLst>
                  <a:gd name="T0" fmla="*/ 15 w 20"/>
                  <a:gd name="T1" fmla="*/ 26 h 34"/>
                  <a:gd name="T2" fmla="*/ 20 w 20"/>
                  <a:gd name="T3" fmla="*/ 20 h 34"/>
                  <a:gd name="T4" fmla="*/ 20 w 20"/>
                  <a:gd name="T5" fmla="*/ 16 h 34"/>
                  <a:gd name="T6" fmla="*/ 20 w 20"/>
                  <a:gd name="T7" fmla="*/ 16 h 34"/>
                  <a:gd name="T8" fmla="*/ 20 w 20"/>
                  <a:gd name="T9" fmla="*/ 13 h 34"/>
                  <a:gd name="T10" fmla="*/ 20 w 20"/>
                  <a:gd name="T11" fmla="*/ 13 h 34"/>
                  <a:gd name="T12" fmla="*/ 19 w 20"/>
                  <a:gd name="T13" fmla="*/ 13 h 34"/>
                  <a:gd name="T14" fmla="*/ 17 w 20"/>
                  <a:gd name="T15" fmla="*/ 16 h 34"/>
                  <a:gd name="T16" fmla="*/ 17 w 20"/>
                  <a:gd name="T17" fmla="*/ 19 h 34"/>
                  <a:gd name="T18" fmla="*/ 16 w 20"/>
                  <a:gd name="T19" fmla="*/ 20 h 34"/>
                  <a:gd name="T20" fmla="*/ 16 w 20"/>
                  <a:gd name="T21" fmla="*/ 16 h 34"/>
                  <a:gd name="T22" fmla="*/ 16 w 20"/>
                  <a:gd name="T23" fmla="*/ 16 h 34"/>
                  <a:gd name="T24" fmla="*/ 16 w 20"/>
                  <a:gd name="T25" fmla="*/ 4 h 34"/>
                  <a:gd name="T26" fmla="*/ 14 w 20"/>
                  <a:gd name="T27" fmla="*/ 2 h 34"/>
                  <a:gd name="T28" fmla="*/ 13 w 20"/>
                  <a:gd name="T29" fmla="*/ 4 h 34"/>
                  <a:gd name="T30" fmla="*/ 13 w 20"/>
                  <a:gd name="T31" fmla="*/ 11 h 34"/>
                  <a:gd name="T32" fmla="*/ 12 w 20"/>
                  <a:gd name="T33" fmla="*/ 11 h 34"/>
                  <a:gd name="T34" fmla="*/ 12 w 20"/>
                  <a:gd name="T35" fmla="*/ 2 h 34"/>
                  <a:gd name="T36" fmla="*/ 10 w 20"/>
                  <a:gd name="T37" fmla="*/ 0 h 34"/>
                  <a:gd name="T38" fmla="*/ 8 w 20"/>
                  <a:gd name="T39" fmla="*/ 2 h 34"/>
                  <a:gd name="T40" fmla="*/ 8 w 20"/>
                  <a:gd name="T41" fmla="*/ 11 h 34"/>
                  <a:gd name="T42" fmla="*/ 8 w 20"/>
                  <a:gd name="T43" fmla="*/ 11 h 34"/>
                  <a:gd name="T44" fmla="*/ 8 w 20"/>
                  <a:gd name="T45" fmla="*/ 4 h 34"/>
                  <a:gd name="T46" fmla="*/ 6 w 20"/>
                  <a:gd name="T47" fmla="*/ 2 h 34"/>
                  <a:gd name="T48" fmla="*/ 4 w 20"/>
                  <a:gd name="T49" fmla="*/ 4 h 34"/>
                  <a:gd name="T50" fmla="*/ 4 w 20"/>
                  <a:gd name="T51" fmla="*/ 11 h 34"/>
                  <a:gd name="T52" fmla="*/ 4 w 20"/>
                  <a:gd name="T53" fmla="*/ 11 h 34"/>
                  <a:gd name="T54" fmla="*/ 4 w 20"/>
                  <a:gd name="T55" fmla="*/ 7 h 34"/>
                  <a:gd name="T56" fmla="*/ 2 w 20"/>
                  <a:gd name="T57" fmla="*/ 6 h 34"/>
                  <a:gd name="T58" fmla="*/ 0 w 20"/>
                  <a:gd name="T59" fmla="*/ 7 h 34"/>
                  <a:gd name="T60" fmla="*/ 0 w 20"/>
                  <a:gd name="T61" fmla="*/ 15 h 34"/>
                  <a:gd name="T62" fmla="*/ 0 w 20"/>
                  <a:gd name="T63" fmla="*/ 15 h 34"/>
                  <a:gd name="T64" fmla="*/ 0 w 20"/>
                  <a:gd name="T65" fmla="*/ 16 h 34"/>
                  <a:gd name="T66" fmla="*/ 0 w 20"/>
                  <a:gd name="T67" fmla="*/ 23 h 34"/>
                  <a:gd name="T68" fmla="*/ 2 w 20"/>
                  <a:gd name="T69" fmla="*/ 26 h 34"/>
                  <a:gd name="T70" fmla="*/ 2 w 20"/>
                  <a:gd name="T71" fmla="*/ 34 h 34"/>
                  <a:gd name="T72" fmla="*/ 13 w 20"/>
                  <a:gd name="T73" fmla="*/ 34 h 34"/>
                  <a:gd name="T74" fmla="*/ 13 w 20"/>
                  <a:gd name="T75" fmla="*/ 27 h 34"/>
                  <a:gd name="T76" fmla="*/ 15 w 20"/>
                  <a:gd name="T77" fmla="*/ 26 h 34"/>
                  <a:gd name="T78" fmla="*/ 15 w 20"/>
                  <a:gd name="T7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" h="34">
                    <a:moveTo>
                      <a:pt x="15" y="26"/>
                    </a:move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8" y="13"/>
                      <a:pt x="17" y="14"/>
                      <a:pt x="17" y="1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5" y="2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2"/>
                      <a:pt x="4" y="3"/>
                      <a:pt x="4" y="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1" y="25"/>
                      <a:pt x="2" y="26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4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</a:path>
                </a:pathLst>
              </a:custGeom>
              <a:solidFill>
                <a:srgbClr val="F2C7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1" name="Freeform 527"/>
              <p:cNvSpPr>
                <a:spLocks/>
              </p:cNvSpPr>
              <p:nvPr/>
            </p:nvSpPr>
            <p:spPr bwMode="auto">
              <a:xfrm>
                <a:off x="11780839" y="6527800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2 w 2"/>
                  <a:gd name="T9" fmla="*/ 3 h 3"/>
                  <a:gd name="T10" fmla="*/ 2 w 2"/>
                  <a:gd name="T11" fmla="*/ 2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2" name="Freeform 528"/>
              <p:cNvSpPr>
                <a:spLocks/>
              </p:cNvSpPr>
              <p:nvPr/>
            </p:nvSpPr>
            <p:spPr bwMode="auto">
              <a:xfrm>
                <a:off x="11734801" y="6516688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1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3" name="Freeform 529"/>
              <p:cNvSpPr>
                <a:spLocks/>
              </p:cNvSpPr>
              <p:nvPr/>
            </p:nvSpPr>
            <p:spPr bwMode="auto">
              <a:xfrm>
                <a:off x="11690351" y="6538913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1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4" name="Freeform 530"/>
              <p:cNvSpPr>
                <a:spLocks/>
              </p:cNvSpPr>
              <p:nvPr/>
            </p:nvSpPr>
            <p:spPr bwMode="auto">
              <a:xfrm>
                <a:off x="11645901" y="6572250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5" name="Freeform 531"/>
              <p:cNvSpPr>
                <a:spLocks/>
              </p:cNvSpPr>
              <p:nvPr/>
            </p:nvSpPr>
            <p:spPr bwMode="auto">
              <a:xfrm>
                <a:off x="11858626" y="6662738"/>
                <a:ext cx="0" cy="11113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A4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6" name="Freeform 532"/>
              <p:cNvSpPr>
                <a:spLocks/>
              </p:cNvSpPr>
              <p:nvPr/>
            </p:nvSpPr>
            <p:spPr bwMode="auto">
              <a:xfrm>
                <a:off x="11858626" y="6662738"/>
                <a:ext cx="0" cy="11113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7" name="Freeform 533"/>
              <p:cNvSpPr>
                <a:spLocks/>
              </p:cNvSpPr>
              <p:nvPr/>
            </p:nvSpPr>
            <p:spPr bwMode="auto">
              <a:xfrm>
                <a:off x="11847514" y="6662738"/>
                <a:ext cx="11113" cy="2222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8" name="Rectangle 534"/>
              <p:cNvSpPr>
                <a:spLocks noChangeArrowheads="1"/>
              </p:cNvSpPr>
              <p:nvPr/>
            </p:nvSpPr>
            <p:spPr bwMode="auto">
              <a:xfrm>
                <a:off x="11645901" y="6864350"/>
                <a:ext cx="134938" cy="33338"/>
              </a:xfrm>
              <a:prstGeom prst="rect">
                <a:avLst/>
              </a:prstGeom>
              <a:solidFill>
                <a:srgbClr val="EEEF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9" name="Rectangle 535"/>
              <p:cNvSpPr>
                <a:spLocks noChangeArrowheads="1"/>
              </p:cNvSpPr>
              <p:nvPr/>
            </p:nvSpPr>
            <p:spPr bwMode="auto">
              <a:xfrm>
                <a:off x="11633201" y="6897688"/>
                <a:ext cx="158750" cy="136525"/>
              </a:xfrm>
              <a:prstGeom prst="rect">
                <a:avLst/>
              </a:prstGeom>
              <a:solidFill>
                <a:srgbClr val="383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0" name="Rectangle 536"/>
              <p:cNvSpPr>
                <a:spLocks noChangeArrowheads="1"/>
              </p:cNvSpPr>
              <p:nvPr/>
            </p:nvSpPr>
            <p:spPr bwMode="auto">
              <a:xfrm>
                <a:off x="11712576" y="6897688"/>
                <a:ext cx="79375" cy="136525"/>
              </a:xfrm>
              <a:prstGeom prst="rect">
                <a:avLst/>
              </a:prstGeom>
              <a:solidFill>
                <a:srgbClr val="2B2B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1" name="Freeform 537"/>
              <p:cNvSpPr>
                <a:spLocks/>
              </p:cNvSpPr>
              <p:nvPr/>
            </p:nvSpPr>
            <p:spPr bwMode="auto">
              <a:xfrm>
                <a:off x="11745914" y="6910388"/>
                <a:ext cx="34925" cy="33338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3 h 3"/>
                  <a:gd name="T4" fmla="*/ 2 w 3"/>
                  <a:gd name="T5" fmla="*/ 2 h 3"/>
                  <a:gd name="T6" fmla="*/ 2 w 3"/>
                  <a:gd name="T7" fmla="*/ 0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8EE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2" name="Freeform 538"/>
              <p:cNvSpPr>
                <a:spLocks/>
              </p:cNvSpPr>
              <p:nvPr/>
            </p:nvSpPr>
            <p:spPr bwMode="auto">
              <a:xfrm>
                <a:off x="11757026" y="6921500"/>
                <a:ext cx="11113" cy="1111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3" name="Oval 539"/>
              <p:cNvSpPr>
                <a:spLocks noChangeArrowheads="1"/>
              </p:cNvSpPr>
              <p:nvPr/>
            </p:nvSpPr>
            <p:spPr bwMode="auto">
              <a:xfrm>
                <a:off x="11757026" y="6921500"/>
                <a:ext cx="1588" cy="1588"/>
              </a:xfrm>
              <a:prstGeom prst="ellipse">
                <a:avLst/>
              </a:pr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4" name="Freeform 540"/>
              <p:cNvSpPr>
                <a:spLocks/>
              </p:cNvSpPr>
              <p:nvPr/>
            </p:nvSpPr>
            <p:spPr bwMode="auto">
              <a:xfrm>
                <a:off x="11757026" y="6932613"/>
                <a:ext cx="1111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5" name="Freeform 541"/>
              <p:cNvSpPr>
                <a:spLocks/>
              </p:cNvSpPr>
              <p:nvPr/>
            </p:nvSpPr>
            <p:spPr bwMode="auto">
              <a:xfrm>
                <a:off x="11757026" y="6921500"/>
                <a:ext cx="0" cy="1111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6" name="Freeform 542"/>
              <p:cNvSpPr>
                <a:spLocks/>
              </p:cNvSpPr>
              <p:nvPr/>
            </p:nvSpPr>
            <p:spPr bwMode="auto">
              <a:xfrm>
                <a:off x="12084051" y="6503988"/>
                <a:ext cx="225425" cy="382588"/>
              </a:xfrm>
              <a:custGeom>
                <a:avLst/>
                <a:gdLst>
                  <a:gd name="T0" fmla="*/ 6 w 20"/>
                  <a:gd name="T1" fmla="*/ 26 h 34"/>
                  <a:gd name="T2" fmla="*/ 0 w 20"/>
                  <a:gd name="T3" fmla="*/ 20 h 34"/>
                  <a:gd name="T4" fmla="*/ 0 w 20"/>
                  <a:gd name="T5" fmla="*/ 16 h 34"/>
                  <a:gd name="T6" fmla="*/ 0 w 20"/>
                  <a:gd name="T7" fmla="*/ 16 h 34"/>
                  <a:gd name="T8" fmla="*/ 0 w 20"/>
                  <a:gd name="T9" fmla="*/ 13 h 34"/>
                  <a:gd name="T10" fmla="*/ 0 w 20"/>
                  <a:gd name="T11" fmla="*/ 13 h 34"/>
                  <a:gd name="T12" fmla="*/ 1 w 20"/>
                  <a:gd name="T13" fmla="*/ 13 h 34"/>
                  <a:gd name="T14" fmla="*/ 4 w 20"/>
                  <a:gd name="T15" fmla="*/ 16 h 34"/>
                  <a:gd name="T16" fmla="*/ 4 w 20"/>
                  <a:gd name="T17" fmla="*/ 19 h 34"/>
                  <a:gd name="T18" fmla="*/ 4 w 20"/>
                  <a:gd name="T19" fmla="*/ 20 h 34"/>
                  <a:gd name="T20" fmla="*/ 4 w 20"/>
                  <a:gd name="T21" fmla="*/ 16 h 34"/>
                  <a:gd name="T22" fmla="*/ 4 w 20"/>
                  <a:gd name="T23" fmla="*/ 16 h 34"/>
                  <a:gd name="T24" fmla="*/ 4 w 20"/>
                  <a:gd name="T25" fmla="*/ 4 h 34"/>
                  <a:gd name="T26" fmla="*/ 6 w 20"/>
                  <a:gd name="T27" fmla="*/ 2 h 34"/>
                  <a:gd name="T28" fmla="*/ 8 w 20"/>
                  <a:gd name="T29" fmla="*/ 4 h 34"/>
                  <a:gd name="T30" fmla="*/ 8 w 20"/>
                  <a:gd name="T31" fmla="*/ 11 h 34"/>
                  <a:gd name="T32" fmla="*/ 9 w 20"/>
                  <a:gd name="T33" fmla="*/ 11 h 34"/>
                  <a:gd name="T34" fmla="*/ 9 w 20"/>
                  <a:gd name="T35" fmla="*/ 2 h 34"/>
                  <a:gd name="T36" fmla="*/ 10 w 20"/>
                  <a:gd name="T37" fmla="*/ 0 h 34"/>
                  <a:gd name="T38" fmla="*/ 12 w 20"/>
                  <a:gd name="T39" fmla="*/ 2 h 34"/>
                  <a:gd name="T40" fmla="*/ 12 w 20"/>
                  <a:gd name="T41" fmla="*/ 11 h 34"/>
                  <a:gd name="T42" fmla="*/ 13 w 20"/>
                  <a:gd name="T43" fmla="*/ 11 h 34"/>
                  <a:gd name="T44" fmla="*/ 13 w 20"/>
                  <a:gd name="T45" fmla="*/ 4 h 34"/>
                  <a:gd name="T46" fmla="*/ 14 w 20"/>
                  <a:gd name="T47" fmla="*/ 2 h 34"/>
                  <a:gd name="T48" fmla="*/ 16 w 20"/>
                  <a:gd name="T49" fmla="*/ 4 h 34"/>
                  <a:gd name="T50" fmla="*/ 16 w 20"/>
                  <a:gd name="T51" fmla="*/ 11 h 34"/>
                  <a:gd name="T52" fmla="*/ 17 w 20"/>
                  <a:gd name="T53" fmla="*/ 11 h 34"/>
                  <a:gd name="T54" fmla="*/ 17 w 20"/>
                  <a:gd name="T55" fmla="*/ 7 h 34"/>
                  <a:gd name="T56" fmla="*/ 18 w 20"/>
                  <a:gd name="T57" fmla="*/ 6 h 34"/>
                  <a:gd name="T58" fmla="*/ 20 w 20"/>
                  <a:gd name="T59" fmla="*/ 7 h 34"/>
                  <a:gd name="T60" fmla="*/ 20 w 20"/>
                  <a:gd name="T61" fmla="*/ 15 h 34"/>
                  <a:gd name="T62" fmla="*/ 20 w 20"/>
                  <a:gd name="T63" fmla="*/ 15 h 34"/>
                  <a:gd name="T64" fmla="*/ 20 w 20"/>
                  <a:gd name="T65" fmla="*/ 16 h 34"/>
                  <a:gd name="T66" fmla="*/ 20 w 20"/>
                  <a:gd name="T67" fmla="*/ 23 h 34"/>
                  <a:gd name="T68" fmla="*/ 18 w 20"/>
                  <a:gd name="T69" fmla="*/ 26 h 34"/>
                  <a:gd name="T70" fmla="*/ 18 w 20"/>
                  <a:gd name="T71" fmla="*/ 34 h 34"/>
                  <a:gd name="T72" fmla="*/ 8 w 20"/>
                  <a:gd name="T73" fmla="*/ 34 h 34"/>
                  <a:gd name="T74" fmla="*/ 8 w 20"/>
                  <a:gd name="T75" fmla="*/ 27 h 34"/>
                  <a:gd name="T76" fmla="*/ 6 w 20"/>
                  <a:gd name="T77" fmla="*/ 26 h 34"/>
                  <a:gd name="T78" fmla="*/ 6 w 20"/>
                  <a:gd name="T7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" h="34">
                    <a:moveTo>
                      <a:pt x="6" y="26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3" y="13"/>
                      <a:pt x="4" y="14"/>
                      <a:pt x="4" y="1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5" y="2"/>
                      <a:pt x="6" y="2"/>
                    </a:cubicBezTo>
                    <a:cubicBezTo>
                      <a:pt x="7" y="2"/>
                      <a:pt x="8" y="3"/>
                      <a:pt x="8" y="4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9" y="1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9" y="0"/>
                      <a:pt x="10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2"/>
                      <a:pt x="14" y="2"/>
                    </a:cubicBezTo>
                    <a:cubicBezTo>
                      <a:pt x="15" y="2"/>
                      <a:pt x="16" y="3"/>
                      <a:pt x="16" y="4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7" y="11"/>
                      <a:pt x="17" y="1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6"/>
                      <a:pt x="18" y="6"/>
                      <a:pt x="18" y="6"/>
                    </a:cubicBezTo>
                    <a:cubicBezTo>
                      <a:pt x="19" y="6"/>
                      <a:pt x="20" y="7"/>
                      <a:pt x="20" y="7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4"/>
                      <a:pt x="19" y="25"/>
                      <a:pt x="18" y="26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7" y="27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</a:path>
                </a:pathLst>
              </a:custGeom>
              <a:solidFill>
                <a:srgbClr val="F2C7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7" name="Freeform 543"/>
              <p:cNvSpPr>
                <a:spLocks/>
              </p:cNvSpPr>
              <p:nvPr/>
            </p:nvSpPr>
            <p:spPr bwMode="auto">
              <a:xfrm>
                <a:off x="12139614" y="6527800"/>
                <a:ext cx="23813" cy="33338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3 h 3"/>
                  <a:gd name="T8" fmla="*/ 2 w 2"/>
                  <a:gd name="T9" fmla="*/ 2 h 3"/>
                  <a:gd name="T10" fmla="*/ 1 w 2"/>
                  <a:gd name="T11" fmla="*/ 0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8" name="Freeform 544"/>
              <p:cNvSpPr>
                <a:spLocks/>
              </p:cNvSpPr>
              <p:nvPr/>
            </p:nvSpPr>
            <p:spPr bwMode="auto">
              <a:xfrm>
                <a:off x="12185651" y="6516688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1 h 3"/>
                  <a:gd name="T4" fmla="*/ 1 w 2"/>
                  <a:gd name="T5" fmla="*/ 3 h 3"/>
                  <a:gd name="T6" fmla="*/ 1 w 2"/>
                  <a:gd name="T7" fmla="*/ 3 h 3"/>
                  <a:gd name="T8" fmla="*/ 2 w 2"/>
                  <a:gd name="T9" fmla="*/ 2 h 3"/>
                  <a:gd name="T10" fmla="*/ 1 w 2"/>
                  <a:gd name="T11" fmla="*/ 0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9" name="Freeform 545"/>
              <p:cNvSpPr>
                <a:spLocks/>
              </p:cNvSpPr>
              <p:nvPr/>
            </p:nvSpPr>
            <p:spPr bwMode="auto">
              <a:xfrm>
                <a:off x="12230101" y="6538913"/>
                <a:ext cx="33338" cy="33338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2 h 3"/>
                  <a:gd name="T10" fmla="*/ 1 w 3"/>
                  <a:gd name="T11" fmla="*/ 0 h 3"/>
                  <a:gd name="T12" fmla="*/ 1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0" name="Freeform 546"/>
              <p:cNvSpPr>
                <a:spLocks/>
              </p:cNvSpPr>
              <p:nvPr/>
            </p:nvSpPr>
            <p:spPr bwMode="auto">
              <a:xfrm>
                <a:off x="12274551" y="6572250"/>
                <a:ext cx="34925" cy="33338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2 h 3"/>
                  <a:gd name="T10" fmla="*/ 1 w 3"/>
                  <a:gd name="T11" fmla="*/ 0 h 3"/>
                  <a:gd name="T12" fmla="*/ 1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1" name="Freeform 547"/>
              <p:cNvSpPr>
                <a:spLocks/>
              </p:cNvSpPr>
              <p:nvPr/>
            </p:nvSpPr>
            <p:spPr bwMode="auto">
              <a:xfrm>
                <a:off x="12084051" y="6662738"/>
                <a:ext cx="0" cy="11113"/>
              </a:xfrm>
              <a:custGeom>
                <a:avLst/>
                <a:gdLst>
                  <a:gd name="T0" fmla="*/ 0 h 7"/>
                  <a:gd name="T1" fmla="*/ 0 h 7"/>
                  <a:gd name="T2" fmla="*/ 7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E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2" name="Freeform 548"/>
              <p:cNvSpPr>
                <a:spLocks/>
              </p:cNvSpPr>
              <p:nvPr/>
            </p:nvSpPr>
            <p:spPr bwMode="auto">
              <a:xfrm>
                <a:off x="12084051" y="6662738"/>
                <a:ext cx="0" cy="11113"/>
              </a:xfrm>
              <a:custGeom>
                <a:avLst/>
                <a:gdLst>
                  <a:gd name="T0" fmla="*/ 0 h 7"/>
                  <a:gd name="T1" fmla="*/ 0 h 7"/>
                  <a:gd name="T2" fmla="*/ 7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3" name="Freeform 549"/>
              <p:cNvSpPr>
                <a:spLocks/>
              </p:cNvSpPr>
              <p:nvPr/>
            </p:nvSpPr>
            <p:spPr bwMode="auto">
              <a:xfrm>
                <a:off x="12084051" y="6662738"/>
                <a:ext cx="22225" cy="2222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4" name="Rectangle 550"/>
              <p:cNvSpPr>
                <a:spLocks noChangeArrowheads="1"/>
              </p:cNvSpPr>
              <p:nvPr/>
            </p:nvSpPr>
            <p:spPr bwMode="auto">
              <a:xfrm>
                <a:off x="12163426" y="6864350"/>
                <a:ext cx="146050" cy="33338"/>
              </a:xfrm>
              <a:prstGeom prst="rect">
                <a:avLst/>
              </a:prstGeom>
              <a:solidFill>
                <a:srgbClr val="EEEF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5" name="Rectangle 551"/>
              <p:cNvSpPr>
                <a:spLocks noChangeArrowheads="1"/>
              </p:cNvSpPr>
              <p:nvPr/>
            </p:nvSpPr>
            <p:spPr bwMode="auto">
              <a:xfrm>
                <a:off x="12150726" y="6897688"/>
                <a:ext cx="158750" cy="136525"/>
              </a:xfrm>
              <a:prstGeom prst="rect">
                <a:avLst/>
              </a:prstGeom>
              <a:solidFill>
                <a:srgbClr val="383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6" name="Rectangle 552"/>
              <p:cNvSpPr>
                <a:spLocks noChangeArrowheads="1"/>
              </p:cNvSpPr>
              <p:nvPr/>
            </p:nvSpPr>
            <p:spPr bwMode="auto">
              <a:xfrm>
                <a:off x="12150726" y="6897688"/>
                <a:ext cx="79375" cy="136525"/>
              </a:xfrm>
              <a:prstGeom prst="rect">
                <a:avLst/>
              </a:prstGeom>
              <a:solidFill>
                <a:srgbClr val="2B2B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" name="Freeform 553"/>
              <p:cNvSpPr>
                <a:spLocks/>
              </p:cNvSpPr>
              <p:nvPr/>
            </p:nvSpPr>
            <p:spPr bwMode="auto">
              <a:xfrm>
                <a:off x="12163426" y="6910388"/>
                <a:ext cx="44450" cy="33338"/>
              </a:xfrm>
              <a:custGeom>
                <a:avLst/>
                <a:gdLst>
                  <a:gd name="T0" fmla="*/ 3 w 4"/>
                  <a:gd name="T1" fmla="*/ 1 h 3"/>
                  <a:gd name="T2" fmla="*/ 3 w 4"/>
                  <a:gd name="T3" fmla="*/ 3 h 3"/>
                  <a:gd name="T4" fmla="*/ 1 w 4"/>
                  <a:gd name="T5" fmla="*/ 2 h 3"/>
                  <a:gd name="T6" fmla="*/ 1 w 4"/>
                  <a:gd name="T7" fmla="*/ 0 h 3"/>
                  <a:gd name="T8" fmla="*/ 3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4" y="1"/>
                      <a:pt x="3" y="2"/>
                      <a:pt x="3" y="3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8EE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8" name="Freeform 554"/>
              <p:cNvSpPr>
                <a:spLocks/>
              </p:cNvSpPr>
              <p:nvPr/>
            </p:nvSpPr>
            <p:spPr bwMode="auto">
              <a:xfrm>
                <a:off x="12174539" y="6921500"/>
                <a:ext cx="11113" cy="1111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9" name="Freeform 555"/>
              <p:cNvSpPr>
                <a:spLocks/>
              </p:cNvSpPr>
              <p:nvPr/>
            </p:nvSpPr>
            <p:spPr bwMode="auto">
              <a:xfrm>
                <a:off x="12185651" y="6921500"/>
                <a:ext cx="1111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0" name="Oval 556"/>
              <p:cNvSpPr>
                <a:spLocks noChangeArrowheads="1"/>
              </p:cNvSpPr>
              <p:nvPr/>
            </p:nvSpPr>
            <p:spPr bwMode="auto">
              <a:xfrm>
                <a:off x="12185651" y="6932613"/>
                <a:ext cx="1588" cy="1588"/>
              </a:xfrm>
              <a:prstGeom prst="ellipse">
                <a:avLst/>
              </a:pr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1" name="Freeform 557"/>
              <p:cNvSpPr>
                <a:spLocks/>
              </p:cNvSpPr>
              <p:nvPr/>
            </p:nvSpPr>
            <p:spPr bwMode="auto">
              <a:xfrm>
                <a:off x="12185651" y="6921500"/>
                <a:ext cx="11113" cy="1111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2" name="Freeform 558"/>
              <p:cNvSpPr>
                <a:spLocks/>
              </p:cNvSpPr>
              <p:nvPr/>
            </p:nvSpPr>
            <p:spPr bwMode="auto">
              <a:xfrm>
                <a:off x="11161714" y="6010275"/>
                <a:ext cx="1035050" cy="212725"/>
              </a:xfrm>
              <a:custGeom>
                <a:avLst/>
                <a:gdLst>
                  <a:gd name="T0" fmla="*/ 0 w 92"/>
                  <a:gd name="T1" fmla="*/ 16 h 19"/>
                  <a:gd name="T2" fmla="*/ 83 w 92"/>
                  <a:gd name="T3" fmla="*/ 15 h 19"/>
                  <a:gd name="T4" fmla="*/ 90 w 92"/>
                  <a:gd name="T5" fmla="*/ 9 h 19"/>
                  <a:gd name="T6" fmla="*/ 90 w 92"/>
                  <a:gd name="T7" fmla="*/ 9 h 19"/>
                  <a:gd name="T8" fmla="*/ 83 w 92"/>
                  <a:gd name="T9" fmla="*/ 3 h 19"/>
                  <a:gd name="T10" fmla="*/ 0 w 92"/>
                  <a:gd name="T11" fmla="*/ 3 h 19"/>
                  <a:gd name="T12" fmla="*/ 0 w 92"/>
                  <a:gd name="T13" fmla="*/ 0 h 19"/>
                  <a:gd name="T14" fmla="*/ 83 w 92"/>
                  <a:gd name="T15" fmla="*/ 0 h 19"/>
                  <a:gd name="T16" fmla="*/ 92 w 92"/>
                  <a:gd name="T17" fmla="*/ 9 h 19"/>
                  <a:gd name="T18" fmla="*/ 92 w 92"/>
                  <a:gd name="T19" fmla="*/ 9 h 19"/>
                  <a:gd name="T20" fmla="*/ 83 w 92"/>
                  <a:gd name="T21" fmla="*/ 18 h 19"/>
                  <a:gd name="T22" fmla="*/ 0 w 92"/>
                  <a:gd name="T23" fmla="*/ 19 h 19"/>
                  <a:gd name="T24" fmla="*/ 0 w 92"/>
                  <a:gd name="T25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19">
                    <a:moveTo>
                      <a:pt x="0" y="16"/>
                    </a:moveTo>
                    <a:cubicBezTo>
                      <a:pt x="83" y="15"/>
                      <a:pt x="83" y="15"/>
                      <a:pt x="83" y="15"/>
                    </a:cubicBezTo>
                    <a:cubicBezTo>
                      <a:pt x="87" y="15"/>
                      <a:pt x="90" y="13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6"/>
                      <a:pt x="87" y="3"/>
                      <a:pt x="8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92" y="4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4"/>
                      <a:pt x="88" y="18"/>
                      <a:pt x="83" y="18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168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3" name="Freeform 559"/>
              <p:cNvSpPr>
                <a:spLocks/>
              </p:cNvSpPr>
              <p:nvPr/>
            </p:nvSpPr>
            <p:spPr bwMode="auto">
              <a:xfrm>
                <a:off x="11161714" y="6032500"/>
                <a:ext cx="1012825" cy="168275"/>
              </a:xfrm>
              <a:custGeom>
                <a:avLst/>
                <a:gdLst>
                  <a:gd name="T0" fmla="*/ 0 w 90"/>
                  <a:gd name="T1" fmla="*/ 0 h 15"/>
                  <a:gd name="T2" fmla="*/ 84 w 90"/>
                  <a:gd name="T3" fmla="*/ 0 h 15"/>
                  <a:gd name="T4" fmla="*/ 90 w 90"/>
                  <a:gd name="T5" fmla="*/ 7 h 15"/>
                  <a:gd name="T6" fmla="*/ 84 w 90"/>
                  <a:gd name="T7" fmla="*/ 14 h 15"/>
                  <a:gd name="T8" fmla="*/ 0 w 90"/>
                  <a:gd name="T9" fmla="*/ 15 h 15"/>
                  <a:gd name="T10" fmla="*/ 0 w 90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5">
                    <a:moveTo>
                      <a:pt x="0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7" y="0"/>
                      <a:pt x="90" y="3"/>
                      <a:pt x="90" y="7"/>
                    </a:cubicBezTo>
                    <a:cubicBezTo>
                      <a:pt x="90" y="11"/>
                      <a:pt x="87" y="14"/>
                      <a:pt x="84" y="14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4" name="Freeform 560"/>
              <p:cNvSpPr>
                <a:spLocks/>
              </p:cNvSpPr>
              <p:nvPr/>
            </p:nvSpPr>
            <p:spPr bwMode="auto">
              <a:xfrm>
                <a:off x="11161714" y="6211888"/>
                <a:ext cx="1035050" cy="203200"/>
              </a:xfrm>
              <a:custGeom>
                <a:avLst/>
                <a:gdLst>
                  <a:gd name="T0" fmla="*/ 0 w 92"/>
                  <a:gd name="T1" fmla="*/ 16 h 18"/>
                  <a:gd name="T2" fmla="*/ 83 w 92"/>
                  <a:gd name="T3" fmla="*/ 15 h 18"/>
                  <a:gd name="T4" fmla="*/ 90 w 92"/>
                  <a:gd name="T5" fmla="*/ 9 h 18"/>
                  <a:gd name="T6" fmla="*/ 90 w 92"/>
                  <a:gd name="T7" fmla="*/ 9 h 18"/>
                  <a:gd name="T8" fmla="*/ 83 w 92"/>
                  <a:gd name="T9" fmla="*/ 3 h 18"/>
                  <a:gd name="T10" fmla="*/ 0 w 92"/>
                  <a:gd name="T11" fmla="*/ 3 h 18"/>
                  <a:gd name="T12" fmla="*/ 0 w 92"/>
                  <a:gd name="T13" fmla="*/ 0 h 18"/>
                  <a:gd name="T14" fmla="*/ 83 w 92"/>
                  <a:gd name="T15" fmla="*/ 0 h 18"/>
                  <a:gd name="T16" fmla="*/ 92 w 92"/>
                  <a:gd name="T17" fmla="*/ 9 h 18"/>
                  <a:gd name="T18" fmla="*/ 92 w 92"/>
                  <a:gd name="T19" fmla="*/ 9 h 18"/>
                  <a:gd name="T20" fmla="*/ 83 w 92"/>
                  <a:gd name="T21" fmla="*/ 18 h 18"/>
                  <a:gd name="T22" fmla="*/ 0 w 92"/>
                  <a:gd name="T23" fmla="*/ 18 h 18"/>
                  <a:gd name="T24" fmla="*/ 0 w 92"/>
                  <a:gd name="T25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18">
                    <a:moveTo>
                      <a:pt x="0" y="16"/>
                    </a:moveTo>
                    <a:cubicBezTo>
                      <a:pt x="83" y="15"/>
                      <a:pt x="83" y="15"/>
                      <a:pt x="83" y="15"/>
                    </a:cubicBezTo>
                    <a:cubicBezTo>
                      <a:pt x="87" y="15"/>
                      <a:pt x="90" y="13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5"/>
                      <a:pt x="87" y="3"/>
                      <a:pt x="8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92" y="4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4"/>
                      <a:pt x="88" y="18"/>
                      <a:pt x="83" y="18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81BB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5" name="Freeform 561"/>
              <p:cNvSpPr>
                <a:spLocks/>
              </p:cNvSpPr>
              <p:nvPr/>
            </p:nvSpPr>
            <p:spPr bwMode="auto">
              <a:xfrm>
                <a:off x="11161714" y="6234113"/>
                <a:ext cx="1012825" cy="169863"/>
              </a:xfrm>
              <a:custGeom>
                <a:avLst/>
                <a:gdLst>
                  <a:gd name="T0" fmla="*/ 0 w 90"/>
                  <a:gd name="T1" fmla="*/ 0 h 15"/>
                  <a:gd name="T2" fmla="*/ 84 w 90"/>
                  <a:gd name="T3" fmla="*/ 0 h 15"/>
                  <a:gd name="T4" fmla="*/ 90 w 90"/>
                  <a:gd name="T5" fmla="*/ 7 h 15"/>
                  <a:gd name="T6" fmla="*/ 84 w 90"/>
                  <a:gd name="T7" fmla="*/ 14 h 15"/>
                  <a:gd name="T8" fmla="*/ 0 w 90"/>
                  <a:gd name="T9" fmla="*/ 15 h 15"/>
                  <a:gd name="T10" fmla="*/ 0 w 90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5">
                    <a:moveTo>
                      <a:pt x="0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7" y="0"/>
                      <a:pt x="90" y="3"/>
                      <a:pt x="90" y="7"/>
                    </a:cubicBezTo>
                    <a:cubicBezTo>
                      <a:pt x="90" y="11"/>
                      <a:pt x="87" y="14"/>
                      <a:pt x="84" y="14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6" name="Freeform 562"/>
              <p:cNvSpPr>
                <a:spLocks/>
              </p:cNvSpPr>
              <p:nvPr/>
            </p:nvSpPr>
            <p:spPr bwMode="auto">
              <a:xfrm>
                <a:off x="11252201" y="5908675"/>
                <a:ext cx="460375" cy="101600"/>
              </a:xfrm>
              <a:custGeom>
                <a:avLst/>
                <a:gdLst>
                  <a:gd name="T0" fmla="*/ 9 w 41"/>
                  <a:gd name="T1" fmla="*/ 9 h 9"/>
                  <a:gd name="T2" fmla="*/ 41 w 41"/>
                  <a:gd name="T3" fmla="*/ 9 h 9"/>
                  <a:gd name="T4" fmla="*/ 31 w 41"/>
                  <a:gd name="T5" fmla="*/ 0 h 9"/>
                  <a:gd name="T6" fmla="*/ 0 w 41"/>
                  <a:gd name="T7" fmla="*/ 0 h 9"/>
                  <a:gd name="T8" fmla="*/ 0 w 41"/>
                  <a:gd name="T9" fmla="*/ 0 h 9"/>
                  <a:gd name="T10" fmla="*/ 9 w 41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9">
                    <a:moveTo>
                      <a:pt x="9" y="9"/>
                    </a:moveTo>
                    <a:cubicBezTo>
                      <a:pt x="41" y="9"/>
                      <a:pt x="41" y="9"/>
                      <a:pt x="41" y="9"/>
                    </a:cubicBezTo>
                    <a:cubicBezTo>
                      <a:pt x="41" y="4"/>
                      <a:pt x="36" y="0"/>
                      <a:pt x="3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8" y="4"/>
                      <a:pt x="9" y="9"/>
                    </a:cubicBez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7" name="Freeform 563"/>
              <p:cNvSpPr>
                <a:spLocks/>
              </p:cNvSpPr>
              <p:nvPr/>
            </p:nvSpPr>
            <p:spPr bwMode="auto">
              <a:xfrm>
                <a:off x="11026776" y="5908675"/>
                <a:ext cx="573088" cy="730250"/>
              </a:xfrm>
              <a:custGeom>
                <a:avLst/>
                <a:gdLst>
                  <a:gd name="T0" fmla="*/ 20 w 51"/>
                  <a:gd name="T1" fmla="*/ 0 h 65"/>
                  <a:gd name="T2" fmla="*/ 9 w 51"/>
                  <a:gd name="T3" fmla="*/ 10 h 65"/>
                  <a:gd name="T4" fmla="*/ 9 w 51"/>
                  <a:gd name="T5" fmla="*/ 10 h 65"/>
                  <a:gd name="T6" fmla="*/ 9 w 51"/>
                  <a:gd name="T7" fmla="*/ 10 h 65"/>
                  <a:gd name="T8" fmla="*/ 9 w 51"/>
                  <a:gd name="T9" fmla="*/ 55 h 65"/>
                  <a:gd name="T10" fmla="*/ 0 w 51"/>
                  <a:gd name="T11" fmla="*/ 65 h 65"/>
                  <a:gd name="T12" fmla="*/ 0 w 51"/>
                  <a:gd name="T13" fmla="*/ 65 h 65"/>
                  <a:gd name="T14" fmla="*/ 32 w 51"/>
                  <a:gd name="T15" fmla="*/ 65 h 65"/>
                  <a:gd name="T16" fmla="*/ 42 w 51"/>
                  <a:gd name="T17" fmla="*/ 55 h 65"/>
                  <a:gd name="T18" fmla="*/ 42 w 51"/>
                  <a:gd name="T19" fmla="*/ 54 h 65"/>
                  <a:gd name="T20" fmla="*/ 42 w 51"/>
                  <a:gd name="T21" fmla="*/ 54 h 65"/>
                  <a:gd name="T22" fmla="*/ 42 w 51"/>
                  <a:gd name="T23" fmla="*/ 10 h 65"/>
                  <a:gd name="T24" fmla="*/ 51 w 51"/>
                  <a:gd name="T25" fmla="*/ 0 h 65"/>
                  <a:gd name="T26" fmla="*/ 51 w 51"/>
                  <a:gd name="T27" fmla="*/ 0 h 65"/>
                  <a:gd name="T28" fmla="*/ 20 w 51"/>
                  <a:gd name="T2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" h="65">
                    <a:moveTo>
                      <a:pt x="20" y="0"/>
                    </a:moveTo>
                    <a:cubicBezTo>
                      <a:pt x="14" y="0"/>
                      <a:pt x="9" y="4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60"/>
                      <a:pt x="5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7" y="65"/>
                      <a:pt x="42" y="61"/>
                      <a:pt x="42" y="55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4"/>
                      <a:pt x="46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8" name="Freeform 564"/>
              <p:cNvSpPr>
                <a:spLocks/>
              </p:cNvSpPr>
              <p:nvPr/>
            </p:nvSpPr>
            <p:spPr bwMode="auto">
              <a:xfrm>
                <a:off x="10925176" y="6550025"/>
                <a:ext cx="473075" cy="88900"/>
              </a:xfrm>
              <a:custGeom>
                <a:avLst/>
                <a:gdLst>
                  <a:gd name="T0" fmla="*/ 33 w 42"/>
                  <a:gd name="T1" fmla="*/ 0 h 8"/>
                  <a:gd name="T2" fmla="*/ 0 w 42"/>
                  <a:gd name="T3" fmla="*/ 0 h 8"/>
                  <a:gd name="T4" fmla="*/ 10 w 42"/>
                  <a:gd name="T5" fmla="*/ 8 h 8"/>
                  <a:gd name="T6" fmla="*/ 42 w 42"/>
                  <a:gd name="T7" fmla="*/ 8 h 8"/>
                  <a:gd name="T8" fmla="*/ 42 w 42"/>
                  <a:gd name="T9" fmla="*/ 8 h 8"/>
                  <a:gd name="T10" fmla="*/ 33 w 4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8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4"/>
                      <a:pt x="5" y="8"/>
                      <a:pt x="10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37" y="8"/>
                      <a:pt x="33" y="4"/>
                      <a:pt x="33" y="0"/>
                    </a:cubicBez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9" name="Freeform 565"/>
              <p:cNvSpPr>
                <a:spLocks/>
              </p:cNvSpPr>
              <p:nvPr/>
            </p:nvSpPr>
            <p:spPr bwMode="auto">
              <a:xfrm>
                <a:off x="11150601" y="6065838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0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0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0" name="Freeform 566"/>
              <p:cNvSpPr>
                <a:spLocks/>
              </p:cNvSpPr>
              <p:nvPr/>
            </p:nvSpPr>
            <p:spPr bwMode="auto">
              <a:xfrm>
                <a:off x="11307764" y="6065838"/>
                <a:ext cx="79375" cy="11113"/>
              </a:xfrm>
              <a:custGeom>
                <a:avLst/>
                <a:gdLst>
                  <a:gd name="T0" fmla="*/ 0 w 7"/>
                  <a:gd name="T1" fmla="*/ 1 h 1"/>
                  <a:gd name="T2" fmla="*/ 6 w 7"/>
                  <a:gd name="T3" fmla="*/ 1 h 1"/>
                  <a:gd name="T4" fmla="*/ 7 w 7"/>
                  <a:gd name="T5" fmla="*/ 0 h 1"/>
                  <a:gd name="T6" fmla="*/ 6 w 7"/>
                  <a:gd name="T7" fmla="*/ 0 h 1"/>
                  <a:gd name="T8" fmla="*/ 0 w 7"/>
                  <a:gd name="T9" fmla="*/ 0 h 1"/>
                  <a:gd name="T10" fmla="*/ 0 w 7"/>
                  <a:gd name="T11" fmla="*/ 0 h 1"/>
                  <a:gd name="T12" fmla="*/ 0 w 7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0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1" name="Freeform 567"/>
              <p:cNvSpPr>
                <a:spLocks/>
              </p:cNvSpPr>
              <p:nvPr/>
            </p:nvSpPr>
            <p:spPr bwMode="auto">
              <a:xfrm>
                <a:off x="11398251" y="6065838"/>
                <a:ext cx="77788" cy="11113"/>
              </a:xfrm>
              <a:custGeom>
                <a:avLst/>
                <a:gdLst>
                  <a:gd name="T0" fmla="*/ 1 w 7"/>
                  <a:gd name="T1" fmla="*/ 1 h 1"/>
                  <a:gd name="T2" fmla="*/ 7 w 7"/>
                  <a:gd name="T3" fmla="*/ 1 h 1"/>
                  <a:gd name="T4" fmla="*/ 7 w 7"/>
                  <a:gd name="T5" fmla="*/ 0 h 1"/>
                  <a:gd name="T6" fmla="*/ 7 w 7"/>
                  <a:gd name="T7" fmla="*/ 0 h 1"/>
                  <a:gd name="T8" fmla="*/ 1 w 7"/>
                  <a:gd name="T9" fmla="*/ 0 h 1"/>
                  <a:gd name="T10" fmla="*/ 0 w 7"/>
                  <a:gd name="T11" fmla="*/ 0 h 1"/>
                  <a:gd name="T12" fmla="*/ 1 w 7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1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2" name="Freeform 568"/>
              <p:cNvSpPr>
                <a:spLocks/>
              </p:cNvSpPr>
              <p:nvPr/>
            </p:nvSpPr>
            <p:spPr bwMode="auto">
              <a:xfrm>
                <a:off x="11150601" y="6088063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1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1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3" name="Freeform 569"/>
              <p:cNvSpPr>
                <a:spLocks/>
              </p:cNvSpPr>
              <p:nvPr/>
            </p:nvSpPr>
            <p:spPr bwMode="auto">
              <a:xfrm>
                <a:off x="11239501" y="6088063"/>
                <a:ext cx="112713" cy="11113"/>
              </a:xfrm>
              <a:custGeom>
                <a:avLst/>
                <a:gdLst>
                  <a:gd name="T0" fmla="*/ 10 w 10"/>
                  <a:gd name="T1" fmla="*/ 1 h 1"/>
                  <a:gd name="T2" fmla="*/ 10 w 10"/>
                  <a:gd name="T3" fmla="*/ 0 h 1"/>
                  <a:gd name="T4" fmla="*/ 1 w 10"/>
                  <a:gd name="T5" fmla="*/ 0 h 1"/>
                  <a:gd name="T6" fmla="*/ 0 w 10"/>
                  <a:gd name="T7" fmla="*/ 1 h 1"/>
                  <a:gd name="T8" fmla="*/ 1 w 10"/>
                  <a:gd name="T9" fmla="*/ 1 h 1"/>
                  <a:gd name="T10" fmla="*/ 10 w 10"/>
                  <a:gd name="T11" fmla="*/ 1 h 1"/>
                  <a:gd name="T12" fmla="*/ 10 w 10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1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4" name="Freeform 570"/>
              <p:cNvSpPr>
                <a:spLocks/>
              </p:cNvSpPr>
              <p:nvPr/>
            </p:nvSpPr>
            <p:spPr bwMode="auto">
              <a:xfrm>
                <a:off x="11374439" y="6088063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1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1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5" name="Freeform 571"/>
              <p:cNvSpPr>
                <a:spLocks/>
              </p:cNvSpPr>
              <p:nvPr/>
            </p:nvSpPr>
            <p:spPr bwMode="auto">
              <a:xfrm>
                <a:off x="11150601" y="6110288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1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1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6" name="Freeform 572"/>
              <p:cNvSpPr>
                <a:spLocks/>
              </p:cNvSpPr>
              <p:nvPr/>
            </p:nvSpPr>
            <p:spPr bwMode="auto">
              <a:xfrm>
                <a:off x="11307764" y="6110288"/>
                <a:ext cx="79375" cy="11113"/>
              </a:xfrm>
              <a:custGeom>
                <a:avLst/>
                <a:gdLst>
                  <a:gd name="T0" fmla="*/ 7 w 7"/>
                  <a:gd name="T1" fmla="*/ 1 h 1"/>
                  <a:gd name="T2" fmla="*/ 6 w 7"/>
                  <a:gd name="T3" fmla="*/ 0 h 1"/>
                  <a:gd name="T4" fmla="*/ 0 w 7"/>
                  <a:gd name="T5" fmla="*/ 0 h 1"/>
                  <a:gd name="T6" fmla="*/ 0 w 7"/>
                  <a:gd name="T7" fmla="*/ 1 h 1"/>
                  <a:gd name="T8" fmla="*/ 0 w 7"/>
                  <a:gd name="T9" fmla="*/ 1 h 1"/>
                  <a:gd name="T10" fmla="*/ 6 w 7"/>
                  <a:gd name="T11" fmla="*/ 1 h 1"/>
                  <a:gd name="T12" fmla="*/ 7 w 7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cubicBezTo>
                      <a:pt x="7" y="1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7" name="Freeform 573"/>
              <p:cNvSpPr>
                <a:spLocks/>
              </p:cNvSpPr>
              <p:nvPr/>
            </p:nvSpPr>
            <p:spPr bwMode="auto">
              <a:xfrm>
                <a:off x="11398251" y="6110288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1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1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8" name="Freeform 574"/>
              <p:cNvSpPr>
                <a:spLocks/>
              </p:cNvSpPr>
              <p:nvPr/>
            </p:nvSpPr>
            <p:spPr bwMode="auto">
              <a:xfrm>
                <a:off x="11150601" y="6145213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0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0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9" name="Freeform 575"/>
              <p:cNvSpPr>
                <a:spLocks/>
              </p:cNvSpPr>
              <p:nvPr/>
            </p:nvSpPr>
            <p:spPr bwMode="auto">
              <a:xfrm>
                <a:off x="11239501" y="6145213"/>
                <a:ext cx="112713" cy="11113"/>
              </a:xfrm>
              <a:custGeom>
                <a:avLst/>
                <a:gdLst>
                  <a:gd name="T0" fmla="*/ 10 w 10"/>
                  <a:gd name="T1" fmla="*/ 0 h 1"/>
                  <a:gd name="T2" fmla="*/ 10 w 10"/>
                  <a:gd name="T3" fmla="*/ 0 h 1"/>
                  <a:gd name="T4" fmla="*/ 1 w 10"/>
                  <a:gd name="T5" fmla="*/ 0 h 1"/>
                  <a:gd name="T6" fmla="*/ 0 w 10"/>
                  <a:gd name="T7" fmla="*/ 0 h 1"/>
                  <a:gd name="T8" fmla="*/ 1 w 10"/>
                  <a:gd name="T9" fmla="*/ 1 h 1"/>
                  <a:gd name="T10" fmla="*/ 10 w 10"/>
                  <a:gd name="T11" fmla="*/ 1 h 1"/>
                  <a:gd name="T12" fmla="*/ 10 w 10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0" name="Freeform 576"/>
              <p:cNvSpPr>
                <a:spLocks/>
              </p:cNvSpPr>
              <p:nvPr/>
            </p:nvSpPr>
            <p:spPr bwMode="auto">
              <a:xfrm>
                <a:off x="11374439" y="6145213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0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0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1" name="Freeform 577"/>
              <p:cNvSpPr>
                <a:spLocks/>
              </p:cNvSpPr>
              <p:nvPr/>
            </p:nvSpPr>
            <p:spPr bwMode="auto">
              <a:xfrm>
                <a:off x="11150601" y="6167438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0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0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2" name="Freeform 578"/>
              <p:cNvSpPr>
                <a:spLocks/>
              </p:cNvSpPr>
              <p:nvPr/>
            </p:nvSpPr>
            <p:spPr bwMode="auto">
              <a:xfrm>
                <a:off x="11307764" y="6167438"/>
                <a:ext cx="79375" cy="11113"/>
              </a:xfrm>
              <a:custGeom>
                <a:avLst/>
                <a:gdLst>
                  <a:gd name="T0" fmla="*/ 7 w 7"/>
                  <a:gd name="T1" fmla="*/ 0 h 1"/>
                  <a:gd name="T2" fmla="*/ 6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0 w 7"/>
                  <a:gd name="T9" fmla="*/ 1 h 1"/>
                  <a:gd name="T10" fmla="*/ 6 w 7"/>
                  <a:gd name="T11" fmla="*/ 1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3" name="Freeform 579"/>
              <p:cNvSpPr>
                <a:spLocks/>
              </p:cNvSpPr>
              <p:nvPr/>
            </p:nvSpPr>
            <p:spPr bwMode="auto">
              <a:xfrm>
                <a:off x="11398251" y="6167438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0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0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4" name="Freeform 580"/>
              <p:cNvSpPr>
                <a:spLocks/>
              </p:cNvSpPr>
              <p:nvPr/>
            </p:nvSpPr>
            <p:spPr bwMode="auto">
              <a:xfrm>
                <a:off x="11150601" y="6189663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1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1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5" name="Freeform 581"/>
              <p:cNvSpPr>
                <a:spLocks/>
              </p:cNvSpPr>
              <p:nvPr/>
            </p:nvSpPr>
            <p:spPr bwMode="auto">
              <a:xfrm>
                <a:off x="11239501" y="6189663"/>
                <a:ext cx="112713" cy="11113"/>
              </a:xfrm>
              <a:custGeom>
                <a:avLst/>
                <a:gdLst>
                  <a:gd name="T0" fmla="*/ 10 w 10"/>
                  <a:gd name="T1" fmla="*/ 1 h 1"/>
                  <a:gd name="T2" fmla="*/ 10 w 10"/>
                  <a:gd name="T3" fmla="*/ 0 h 1"/>
                  <a:gd name="T4" fmla="*/ 1 w 10"/>
                  <a:gd name="T5" fmla="*/ 0 h 1"/>
                  <a:gd name="T6" fmla="*/ 0 w 10"/>
                  <a:gd name="T7" fmla="*/ 1 h 1"/>
                  <a:gd name="T8" fmla="*/ 1 w 10"/>
                  <a:gd name="T9" fmla="*/ 1 h 1"/>
                  <a:gd name="T10" fmla="*/ 10 w 10"/>
                  <a:gd name="T11" fmla="*/ 1 h 1"/>
                  <a:gd name="T12" fmla="*/ 10 w 10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1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6" name="Freeform 582"/>
              <p:cNvSpPr>
                <a:spLocks/>
              </p:cNvSpPr>
              <p:nvPr/>
            </p:nvSpPr>
            <p:spPr bwMode="auto">
              <a:xfrm>
                <a:off x="11374439" y="6189663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1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1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7" name="Freeform 583"/>
              <p:cNvSpPr>
                <a:spLocks/>
              </p:cNvSpPr>
              <p:nvPr/>
            </p:nvSpPr>
            <p:spPr bwMode="auto">
              <a:xfrm>
                <a:off x="11150601" y="6223000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0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0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8" name="Freeform 584"/>
              <p:cNvSpPr>
                <a:spLocks/>
              </p:cNvSpPr>
              <p:nvPr/>
            </p:nvSpPr>
            <p:spPr bwMode="auto">
              <a:xfrm>
                <a:off x="11307764" y="6223000"/>
                <a:ext cx="79375" cy="11113"/>
              </a:xfrm>
              <a:custGeom>
                <a:avLst/>
                <a:gdLst>
                  <a:gd name="T0" fmla="*/ 7 w 7"/>
                  <a:gd name="T1" fmla="*/ 0 h 1"/>
                  <a:gd name="T2" fmla="*/ 6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0 w 7"/>
                  <a:gd name="T9" fmla="*/ 1 h 1"/>
                  <a:gd name="T10" fmla="*/ 6 w 7"/>
                  <a:gd name="T11" fmla="*/ 1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9" name="Freeform 585"/>
              <p:cNvSpPr>
                <a:spLocks/>
              </p:cNvSpPr>
              <p:nvPr/>
            </p:nvSpPr>
            <p:spPr bwMode="auto">
              <a:xfrm>
                <a:off x="11398251" y="6223000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0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0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0" name="Freeform 586"/>
              <p:cNvSpPr>
                <a:spLocks/>
              </p:cNvSpPr>
              <p:nvPr/>
            </p:nvSpPr>
            <p:spPr bwMode="auto">
              <a:xfrm>
                <a:off x="11150601" y="6245225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0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0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1" name="Freeform 587"/>
              <p:cNvSpPr>
                <a:spLocks/>
              </p:cNvSpPr>
              <p:nvPr/>
            </p:nvSpPr>
            <p:spPr bwMode="auto">
              <a:xfrm>
                <a:off x="11239501" y="6245225"/>
                <a:ext cx="112713" cy="11113"/>
              </a:xfrm>
              <a:custGeom>
                <a:avLst/>
                <a:gdLst>
                  <a:gd name="T0" fmla="*/ 10 w 10"/>
                  <a:gd name="T1" fmla="*/ 0 h 1"/>
                  <a:gd name="T2" fmla="*/ 10 w 10"/>
                  <a:gd name="T3" fmla="*/ 0 h 1"/>
                  <a:gd name="T4" fmla="*/ 1 w 10"/>
                  <a:gd name="T5" fmla="*/ 0 h 1"/>
                  <a:gd name="T6" fmla="*/ 0 w 10"/>
                  <a:gd name="T7" fmla="*/ 0 h 1"/>
                  <a:gd name="T8" fmla="*/ 1 w 10"/>
                  <a:gd name="T9" fmla="*/ 1 h 1"/>
                  <a:gd name="T10" fmla="*/ 10 w 10"/>
                  <a:gd name="T11" fmla="*/ 1 h 1"/>
                  <a:gd name="T12" fmla="*/ 10 w 10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2" name="Freeform 588"/>
              <p:cNvSpPr>
                <a:spLocks/>
              </p:cNvSpPr>
              <p:nvPr/>
            </p:nvSpPr>
            <p:spPr bwMode="auto">
              <a:xfrm>
                <a:off x="11374439" y="6245225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0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0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3" name="Freeform 589"/>
              <p:cNvSpPr>
                <a:spLocks/>
              </p:cNvSpPr>
              <p:nvPr/>
            </p:nvSpPr>
            <p:spPr bwMode="auto">
              <a:xfrm>
                <a:off x="11150601" y="6269038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1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1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4" name="Freeform 590"/>
              <p:cNvSpPr>
                <a:spLocks/>
              </p:cNvSpPr>
              <p:nvPr/>
            </p:nvSpPr>
            <p:spPr bwMode="auto">
              <a:xfrm>
                <a:off x="11307764" y="6269038"/>
                <a:ext cx="79375" cy="11113"/>
              </a:xfrm>
              <a:custGeom>
                <a:avLst/>
                <a:gdLst>
                  <a:gd name="T0" fmla="*/ 7 w 7"/>
                  <a:gd name="T1" fmla="*/ 1 h 1"/>
                  <a:gd name="T2" fmla="*/ 6 w 7"/>
                  <a:gd name="T3" fmla="*/ 0 h 1"/>
                  <a:gd name="T4" fmla="*/ 0 w 7"/>
                  <a:gd name="T5" fmla="*/ 0 h 1"/>
                  <a:gd name="T6" fmla="*/ 0 w 7"/>
                  <a:gd name="T7" fmla="*/ 1 h 1"/>
                  <a:gd name="T8" fmla="*/ 0 w 7"/>
                  <a:gd name="T9" fmla="*/ 1 h 1"/>
                  <a:gd name="T10" fmla="*/ 6 w 7"/>
                  <a:gd name="T11" fmla="*/ 1 h 1"/>
                  <a:gd name="T12" fmla="*/ 7 w 7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5" name="Freeform 591"/>
              <p:cNvSpPr>
                <a:spLocks/>
              </p:cNvSpPr>
              <p:nvPr/>
            </p:nvSpPr>
            <p:spPr bwMode="auto">
              <a:xfrm>
                <a:off x="11398251" y="6269038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1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1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6" name="Freeform 592"/>
              <p:cNvSpPr>
                <a:spLocks/>
              </p:cNvSpPr>
              <p:nvPr/>
            </p:nvSpPr>
            <p:spPr bwMode="auto">
              <a:xfrm>
                <a:off x="11150601" y="6291263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1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1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7" name="Freeform 593"/>
              <p:cNvSpPr>
                <a:spLocks/>
              </p:cNvSpPr>
              <p:nvPr/>
            </p:nvSpPr>
            <p:spPr bwMode="auto">
              <a:xfrm>
                <a:off x="11239501" y="6291263"/>
                <a:ext cx="112713" cy="11113"/>
              </a:xfrm>
              <a:custGeom>
                <a:avLst/>
                <a:gdLst>
                  <a:gd name="T0" fmla="*/ 1 w 10"/>
                  <a:gd name="T1" fmla="*/ 0 h 1"/>
                  <a:gd name="T2" fmla="*/ 0 w 10"/>
                  <a:gd name="T3" fmla="*/ 1 h 1"/>
                  <a:gd name="T4" fmla="*/ 1 w 10"/>
                  <a:gd name="T5" fmla="*/ 1 h 1"/>
                  <a:gd name="T6" fmla="*/ 10 w 10"/>
                  <a:gd name="T7" fmla="*/ 1 h 1"/>
                  <a:gd name="T8" fmla="*/ 10 w 10"/>
                  <a:gd name="T9" fmla="*/ 1 h 1"/>
                  <a:gd name="T10" fmla="*/ 10 w 10"/>
                  <a:gd name="T11" fmla="*/ 0 h 1"/>
                  <a:gd name="T12" fmla="*/ 1 w 10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0"/>
                      <a:pt x="1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8" name="Freeform 594"/>
              <p:cNvSpPr>
                <a:spLocks/>
              </p:cNvSpPr>
              <p:nvPr/>
            </p:nvSpPr>
            <p:spPr bwMode="auto">
              <a:xfrm>
                <a:off x="11374439" y="6291263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1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1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9" name="Freeform 595"/>
              <p:cNvSpPr>
                <a:spLocks/>
              </p:cNvSpPr>
              <p:nvPr/>
            </p:nvSpPr>
            <p:spPr bwMode="auto">
              <a:xfrm>
                <a:off x="11150601" y="6324600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0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0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0" name="Freeform 596"/>
              <p:cNvSpPr>
                <a:spLocks/>
              </p:cNvSpPr>
              <p:nvPr/>
            </p:nvSpPr>
            <p:spPr bwMode="auto">
              <a:xfrm>
                <a:off x="11307764" y="6324600"/>
                <a:ext cx="79375" cy="11113"/>
              </a:xfrm>
              <a:custGeom>
                <a:avLst/>
                <a:gdLst>
                  <a:gd name="T0" fmla="*/ 6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0 w 7"/>
                  <a:gd name="T7" fmla="*/ 1 h 1"/>
                  <a:gd name="T8" fmla="*/ 6 w 7"/>
                  <a:gd name="T9" fmla="*/ 1 h 1"/>
                  <a:gd name="T10" fmla="*/ 7 w 7"/>
                  <a:gd name="T11" fmla="*/ 0 h 1"/>
                  <a:gd name="T12" fmla="*/ 6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1" name="Freeform 597"/>
              <p:cNvSpPr>
                <a:spLocks/>
              </p:cNvSpPr>
              <p:nvPr/>
            </p:nvSpPr>
            <p:spPr bwMode="auto">
              <a:xfrm>
                <a:off x="11398251" y="6324600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0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0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2" name="Freeform 598"/>
              <p:cNvSpPr>
                <a:spLocks/>
              </p:cNvSpPr>
              <p:nvPr/>
            </p:nvSpPr>
            <p:spPr bwMode="auto">
              <a:xfrm>
                <a:off x="11150601" y="6346825"/>
                <a:ext cx="66675" cy="11113"/>
              </a:xfrm>
              <a:custGeom>
                <a:avLst/>
                <a:gdLst>
                  <a:gd name="T0" fmla="*/ 6 w 6"/>
                  <a:gd name="T1" fmla="*/ 0 h 1"/>
                  <a:gd name="T2" fmla="*/ 1 w 6"/>
                  <a:gd name="T3" fmla="*/ 0 h 1"/>
                  <a:gd name="T4" fmla="*/ 0 w 6"/>
                  <a:gd name="T5" fmla="*/ 1 h 1"/>
                  <a:gd name="T6" fmla="*/ 1 w 6"/>
                  <a:gd name="T7" fmla="*/ 1 h 1"/>
                  <a:gd name="T8" fmla="*/ 6 w 6"/>
                  <a:gd name="T9" fmla="*/ 1 h 1"/>
                  <a:gd name="T10" fmla="*/ 6 w 6"/>
                  <a:gd name="T11" fmla="*/ 1 h 1"/>
                  <a:gd name="T12" fmla="*/ 6 w 6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6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3" name="Freeform 599"/>
              <p:cNvSpPr>
                <a:spLocks/>
              </p:cNvSpPr>
              <p:nvPr/>
            </p:nvSpPr>
            <p:spPr bwMode="auto">
              <a:xfrm>
                <a:off x="11239501" y="6346825"/>
                <a:ext cx="112713" cy="11113"/>
              </a:xfrm>
              <a:custGeom>
                <a:avLst/>
                <a:gdLst>
                  <a:gd name="T0" fmla="*/ 10 w 10"/>
                  <a:gd name="T1" fmla="*/ 0 h 1"/>
                  <a:gd name="T2" fmla="*/ 1 w 10"/>
                  <a:gd name="T3" fmla="*/ 0 h 1"/>
                  <a:gd name="T4" fmla="*/ 0 w 10"/>
                  <a:gd name="T5" fmla="*/ 1 h 1"/>
                  <a:gd name="T6" fmla="*/ 1 w 10"/>
                  <a:gd name="T7" fmla="*/ 1 h 1"/>
                  <a:gd name="T8" fmla="*/ 10 w 10"/>
                  <a:gd name="T9" fmla="*/ 1 h 1"/>
                  <a:gd name="T10" fmla="*/ 10 w 10"/>
                  <a:gd name="T11" fmla="*/ 1 h 1"/>
                  <a:gd name="T12" fmla="*/ 10 w 10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4" name="Freeform 600"/>
              <p:cNvSpPr>
                <a:spLocks/>
              </p:cNvSpPr>
              <p:nvPr/>
            </p:nvSpPr>
            <p:spPr bwMode="auto">
              <a:xfrm>
                <a:off x="11657014" y="5468938"/>
                <a:ext cx="719138" cy="765175"/>
              </a:xfrm>
              <a:custGeom>
                <a:avLst/>
                <a:gdLst>
                  <a:gd name="T0" fmla="*/ 33 w 64"/>
                  <a:gd name="T1" fmla="*/ 66 h 68"/>
                  <a:gd name="T2" fmla="*/ 28 w 64"/>
                  <a:gd name="T3" fmla="*/ 67 h 68"/>
                  <a:gd name="T4" fmla="*/ 2 w 64"/>
                  <a:gd name="T5" fmla="*/ 48 h 68"/>
                  <a:gd name="T6" fmla="*/ 1 w 64"/>
                  <a:gd name="T7" fmla="*/ 43 h 68"/>
                  <a:gd name="T8" fmla="*/ 31 w 64"/>
                  <a:gd name="T9" fmla="*/ 2 h 68"/>
                  <a:gd name="T10" fmla="*/ 35 w 64"/>
                  <a:gd name="T11" fmla="*/ 1 h 68"/>
                  <a:gd name="T12" fmla="*/ 62 w 64"/>
                  <a:gd name="T13" fmla="*/ 21 h 68"/>
                  <a:gd name="T14" fmla="*/ 62 w 64"/>
                  <a:gd name="T15" fmla="*/ 25 h 68"/>
                  <a:gd name="T16" fmla="*/ 33 w 64"/>
                  <a:gd name="T17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8">
                    <a:moveTo>
                      <a:pt x="33" y="66"/>
                    </a:moveTo>
                    <a:cubicBezTo>
                      <a:pt x="32" y="68"/>
                      <a:pt x="30" y="68"/>
                      <a:pt x="28" y="6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6"/>
                      <a:pt x="0" y="44"/>
                      <a:pt x="1" y="43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2" y="1"/>
                      <a:pt x="34" y="0"/>
                      <a:pt x="35" y="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3" y="22"/>
                      <a:pt x="64" y="24"/>
                      <a:pt x="62" y="25"/>
                    </a:cubicBezTo>
                    <a:lnTo>
                      <a:pt x="33" y="66"/>
                    </a:lnTo>
                    <a:close/>
                  </a:path>
                </a:pathLst>
              </a:custGeom>
              <a:solidFill>
                <a:srgbClr val="F160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5" name="Freeform 601"/>
              <p:cNvSpPr>
                <a:spLocks/>
              </p:cNvSpPr>
              <p:nvPr/>
            </p:nvSpPr>
            <p:spPr bwMode="auto">
              <a:xfrm>
                <a:off x="11645901" y="5457825"/>
                <a:ext cx="708025" cy="765175"/>
              </a:xfrm>
              <a:custGeom>
                <a:avLst/>
                <a:gdLst>
                  <a:gd name="T0" fmla="*/ 33 w 63"/>
                  <a:gd name="T1" fmla="*/ 66 h 68"/>
                  <a:gd name="T2" fmla="*/ 28 w 63"/>
                  <a:gd name="T3" fmla="*/ 67 h 68"/>
                  <a:gd name="T4" fmla="*/ 1 w 63"/>
                  <a:gd name="T5" fmla="*/ 48 h 68"/>
                  <a:gd name="T6" fmla="*/ 1 w 63"/>
                  <a:gd name="T7" fmla="*/ 43 h 68"/>
                  <a:gd name="T8" fmla="*/ 31 w 63"/>
                  <a:gd name="T9" fmla="*/ 2 h 68"/>
                  <a:gd name="T10" fmla="*/ 35 w 63"/>
                  <a:gd name="T11" fmla="*/ 1 h 68"/>
                  <a:gd name="T12" fmla="*/ 62 w 63"/>
                  <a:gd name="T13" fmla="*/ 21 h 68"/>
                  <a:gd name="T14" fmla="*/ 62 w 63"/>
                  <a:gd name="T15" fmla="*/ 25 h 68"/>
                  <a:gd name="T16" fmla="*/ 33 w 63"/>
                  <a:gd name="T17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68">
                    <a:moveTo>
                      <a:pt x="33" y="66"/>
                    </a:moveTo>
                    <a:cubicBezTo>
                      <a:pt x="32" y="68"/>
                      <a:pt x="29" y="68"/>
                      <a:pt x="28" y="6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47"/>
                      <a:pt x="0" y="45"/>
                      <a:pt x="1" y="43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2" y="1"/>
                      <a:pt x="34" y="0"/>
                      <a:pt x="35" y="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3" y="22"/>
                      <a:pt x="63" y="24"/>
                      <a:pt x="62" y="25"/>
                    </a:cubicBezTo>
                    <a:lnTo>
                      <a:pt x="33" y="66"/>
                    </a:lnTo>
                    <a:close/>
                  </a:path>
                </a:pathLst>
              </a:custGeom>
              <a:solidFill>
                <a:srgbClr val="F378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6" name="Freeform 602"/>
              <p:cNvSpPr>
                <a:spLocks/>
              </p:cNvSpPr>
              <p:nvPr/>
            </p:nvSpPr>
            <p:spPr bwMode="auto">
              <a:xfrm>
                <a:off x="11701464" y="5526088"/>
                <a:ext cx="608013" cy="641350"/>
              </a:xfrm>
              <a:custGeom>
                <a:avLst/>
                <a:gdLst>
                  <a:gd name="T0" fmla="*/ 184 w 383"/>
                  <a:gd name="T1" fmla="*/ 404 h 404"/>
                  <a:gd name="T2" fmla="*/ 0 w 383"/>
                  <a:gd name="T3" fmla="*/ 262 h 404"/>
                  <a:gd name="T4" fmla="*/ 198 w 383"/>
                  <a:gd name="T5" fmla="*/ 0 h 404"/>
                  <a:gd name="T6" fmla="*/ 383 w 383"/>
                  <a:gd name="T7" fmla="*/ 142 h 404"/>
                  <a:gd name="T8" fmla="*/ 184 w 383"/>
                  <a:gd name="T9" fmla="*/ 404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3" h="404">
                    <a:moveTo>
                      <a:pt x="184" y="404"/>
                    </a:moveTo>
                    <a:lnTo>
                      <a:pt x="0" y="262"/>
                    </a:lnTo>
                    <a:lnTo>
                      <a:pt x="198" y="0"/>
                    </a:lnTo>
                    <a:lnTo>
                      <a:pt x="383" y="142"/>
                    </a:lnTo>
                    <a:lnTo>
                      <a:pt x="184" y="404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7" name="Freeform 603"/>
              <p:cNvSpPr>
                <a:spLocks/>
              </p:cNvSpPr>
              <p:nvPr/>
            </p:nvSpPr>
            <p:spPr bwMode="auto">
              <a:xfrm>
                <a:off x="11712576" y="5514975"/>
                <a:ext cx="596900" cy="619125"/>
              </a:xfrm>
              <a:custGeom>
                <a:avLst/>
                <a:gdLst>
                  <a:gd name="T0" fmla="*/ 177 w 376"/>
                  <a:gd name="T1" fmla="*/ 390 h 390"/>
                  <a:gd name="T2" fmla="*/ 0 w 376"/>
                  <a:gd name="T3" fmla="*/ 276 h 390"/>
                  <a:gd name="T4" fmla="*/ 177 w 376"/>
                  <a:gd name="T5" fmla="*/ 0 h 390"/>
                  <a:gd name="T6" fmla="*/ 376 w 376"/>
                  <a:gd name="T7" fmla="*/ 127 h 390"/>
                  <a:gd name="T8" fmla="*/ 206 w 376"/>
                  <a:gd name="T9" fmla="*/ 382 h 390"/>
                  <a:gd name="T10" fmla="*/ 177 w 376"/>
                  <a:gd name="T11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6" h="390">
                    <a:moveTo>
                      <a:pt x="177" y="390"/>
                    </a:moveTo>
                    <a:lnTo>
                      <a:pt x="0" y="276"/>
                    </a:lnTo>
                    <a:lnTo>
                      <a:pt x="177" y="0"/>
                    </a:lnTo>
                    <a:lnTo>
                      <a:pt x="376" y="127"/>
                    </a:lnTo>
                    <a:lnTo>
                      <a:pt x="206" y="382"/>
                    </a:lnTo>
                    <a:lnTo>
                      <a:pt x="177" y="390"/>
                    </a:lnTo>
                    <a:close/>
                  </a:path>
                </a:pathLst>
              </a:cu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8" name="Freeform 604"/>
              <p:cNvSpPr>
                <a:spLocks/>
              </p:cNvSpPr>
              <p:nvPr/>
            </p:nvSpPr>
            <p:spPr bwMode="auto">
              <a:xfrm>
                <a:off x="11993564" y="6099175"/>
                <a:ext cx="46038" cy="34925"/>
              </a:xfrm>
              <a:custGeom>
                <a:avLst/>
                <a:gdLst>
                  <a:gd name="T0" fmla="*/ 29 w 29"/>
                  <a:gd name="T1" fmla="*/ 14 h 22"/>
                  <a:gd name="T2" fmla="*/ 14 w 29"/>
                  <a:gd name="T3" fmla="*/ 0 h 22"/>
                  <a:gd name="T4" fmla="*/ 0 w 29"/>
                  <a:gd name="T5" fmla="*/ 22 h 22"/>
                  <a:gd name="T6" fmla="*/ 29 w 29"/>
                  <a:gd name="T7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2">
                    <a:moveTo>
                      <a:pt x="29" y="14"/>
                    </a:moveTo>
                    <a:lnTo>
                      <a:pt x="14" y="0"/>
                    </a:lnTo>
                    <a:lnTo>
                      <a:pt x="0" y="22"/>
                    </a:lnTo>
                    <a:lnTo>
                      <a:pt x="29" y="14"/>
                    </a:lnTo>
                    <a:close/>
                  </a:path>
                </a:pathLst>
              </a:custGeom>
              <a:solidFill>
                <a:srgbClr val="CDE5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9" name="Freeform 605"/>
              <p:cNvSpPr>
                <a:spLocks/>
              </p:cNvSpPr>
              <p:nvPr/>
            </p:nvSpPr>
            <p:spPr bwMode="auto">
              <a:xfrm>
                <a:off x="11904664" y="5727700"/>
                <a:ext cx="190500" cy="214313"/>
              </a:xfrm>
              <a:custGeom>
                <a:avLst/>
                <a:gdLst>
                  <a:gd name="T0" fmla="*/ 16 w 17"/>
                  <a:gd name="T1" fmla="*/ 4 h 19"/>
                  <a:gd name="T2" fmla="*/ 15 w 17"/>
                  <a:gd name="T3" fmla="*/ 3 h 19"/>
                  <a:gd name="T4" fmla="*/ 3 w 17"/>
                  <a:gd name="T5" fmla="*/ 5 h 19"/>
                  <a:gd name="T6" fmla="*/ 5 w 17"/>
                  <a:gd name="T7" fmla="*/ 17 h 19"/>
                  <a:gd name="T8" fmla="*/ 17 w 17"/>
                  <a:gd name="T9" fmla="*/ 15 h 19"/>
                  <a:gd name="T10" fmla="*/ 10 w 17"/>
                  <a:gd name="T11" fmla="*/ 10 h 19"/>
                  <a:gd name="T12" fmla="*/ 16 w 17"/>
                  <a:gd name="T13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9">
                    <a:moveTo>
                      <a:pt x="16" y="4"/>
                    </a:moveTo>
                    <a:cubicBezTo>
                      <a:pt x="16" y="3"/>
                      <a:pt x="15" y="3"/>
                      <a:pt x="15" y="3"/>
                    </a:cubicBezTo>
                    <a:cubicBezTo>
                      <a:pt x="11" y="0"/>
                      <a:pt x="6" y="1"/>
                      <a:pt x="3" y="5"/>
                    </a:cubicBezTo>
                    <a:cubicBezTo>
                      <a:pt x="0" y="8"/>
                      <a:pt x="1" y="14"/>
                      <a:pt x="5" y="17"/>
                    </a:cubicBezTo>
                    <a:cubicBezTo>
                      <a:pt x="9" y="19"/>
                      <a:pt x="14" y="19"/>
                      <a:pt x="17" y="15"/>
                    </a:cubicBezTo>
                    <a:cubicBezTo>
                      <a:pt x="10" y="10"/>
                      <a:pt x="10" y="10"/>
                      <a:pt x="10" y="10"/>
                    </a:cubicBez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0" name="Freeform 606"/>
              <p:cNvSpPr>
                <a:spLocks/>
              </p:cNvSpPr>
              <p:nvPr/>
            </p:nvSpPr>
            <p:spPr bwMode="auto">
              <a:xfrm>
                <a:off x="12039601" y="5773738"/>
                <a:ext cx="100013" cy="123825"/>
              </a:xfrm>
              <a:custGeom>
                <a:avLst/>
                <a:gdLst>
                  <a:gd name="T0" fmla="*/ 6 w 9"/>
                  <a:gd name="T1" fmla="*/ 0 h 11"/>
                  <a:gd name="T2" fmla="*/ 0 w 9"/>
                  <a:gd name="T3" fmla="*/ 6 h 11"/>
                  <a:gd name="T4" fmla="*/ 7 w 9"/>
                  <a:gd name="T5" fmla="*/ 11 h 11"/>
                  <a:gd name="T6" fmla="*/ 6 w 9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1">
                    <a:moveTo>
                      <a:pt x="6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9" y="7"/>
                      <a:pt x="9" y="3"/>
                      <a:pt x="6" y="0"/>
                    </a:cubicBezTo>
                    <a:close/>
                  </a:path>
                </a:pathLst>
              </a:custGeom>
              <a:solidFill>
                <a:srgbClr val="AED4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1" name="Freeform 607"/>
              <p:cNvSpPr>
                <a:spLocks/>
              </p:cNvSpPr>
              <p:nvPr/>
            </p:nvSpPr>
            <p:spPr bwMode="auto">
              <a:xfrm>
                <a:off x="11993564" y="5592763"/>
                <a:ext cx="68263" cy="57150"/>
              </a:xfrm>
              <a:custGeom>
                <a:avLst/>
                <a:gdLst>
                  <a:gd name="T0" fmla="*/ 0 w 43"/>
                  <a:gd name="T1" fmla="*/ 0 h 36"/>
                  <a:gd name="T2" fmla="*/ 0 w 43"/>
                  <a:gd name="T3" fmla="*/ 0 h 36"/>
                  <a:gd name="T4" fmla="*/ 43 w 43"/>
                  <a:gd name="T5" fmla="*/ 29 h 36"/>
                  <a:gd name="T6" fmla="*/ 43 w 43"/>
                  <a:gd name="T7" fmla="*/ 36 h 36"/>
                  <a:gd name="T8" fmla="*/ 0 w 4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6">
                    <a:moveTo>
                      <a:pt x="0" y="0"/>
                    </a:moveTo>
                    <a:lnTo>
                      <a:pt x="0" y="0"/>
                    </a:lnTo>
                    <a:lnTo>
                      <a:pt x="43" y="29"/>
                    </a:lnTo>
                    <a:lnTo>
                      <a:pt x="43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2" name="Freeform 609"/>
              <p:cNvSpPr>
                <a:spLocks/>
              </p:cNvSpPr>
              <p:nvPr/>
            </p:nvSpPr>
            <p:spPr bwMode="auto">
              <a:xfrm>
                <a:off x="11982451" y="5603875"/>
                <a:ext cx="79375" cy="57150"/>
              </a:xfrm>
              <a:custGeom>
                <a:avLst/>
                <a:gdLst>
                  <a:gd name="T0" fmla="*/ 0 w 50"/>
                  <a:gd name="T1" fmla="*/ 0 h 36"/>
                  <a:gd name="T2" fmla="*/ 0 w 50"/>
                  <a:gd name="T3" fmla="*/ 0 h 36"/>
                  <a:gd name="T4" fmla="*/ 50 w 50"/>
                  <a:gd name="T5" fmla="*/ 29 h 36"/>
                  <a:gd name="T6" fmla="*/ 43 w 50"/>
                  <a:gd name="T7" fmla="*/ 36 h 36"/>
                  <a:gd name="T8" fmla="*/ 0 w 50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6">
                    <a:moveTo>
                      <a:pt x="0" y="0"/>
                    </a:moveTo>
                    <a:lnTo>
                      <a:pt x="0" y="0"/>
                    </a:lnTo>
                    <a:lnTo>
                      <a:pt x="50" y="29"/>
                    </a:lnTo>
                    <a:lnTo>
                      <a:pt x="43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3" name="Freeform 610"/>
              <p:cNvSpPr>
                <a:spLocks/>
              </p:cNvSpPr>
              <p:nvPr/>
            </p:nvSpPr>
            <p:spPr bwMode="auto">
              <a:xfrm>
                <a:off x="11971338" y="5616575"/>
                <a:ext cx="79375" cy="55563"/>
              </a:xfrm>
              <a:custGeom>
                <a:avLst/>
                <a:gdLst>
                  <a:gd name="T0" fmla="*/ 0 w 50"/>
                  <a:gd name="T1" fmla="*/ 0 h 35"/>
                  <a:gd name="T2" fmla="*/ 0 w 50"/>
                  <a:gd name="T3" fmla="*/ 0 h 35"/>
                  <a:gd name="T4" fmla="*/ 50 w 50"/>
                  <a:gd name="T5" fmla="*/ 35 h 35"/>
                  <a:gd name="T6" fmla="*/ 50 w 50"/>
                  <a:gd name="T7" fmla="*/ 35 h 35"/>
                  <a:gd name="T8" fmla="*/ 0 w 50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5">
                    <a:moveTo>
                      <a:pt x="0" y="0"/>
                    </a:moveTo>
                    <a:lnTo>
                      <a:pt x="0" y="0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4" name="Freeform 611"/>
              <p:cNvSpPr>
                <a:spLocks/>
              </p:cNvSpPr>
              <p:nvPr/>
            </p:nvSpPr>
            <p:spPr bwMode="auto">
              <a:xfrm>
                <a:off x="11960226" y="5627688"/>
                <a:ext cx="79375" cy="55563"/>
              </a:xfrm>
              <a:custGeom>
                <a:avLst/>
                <a:gdLst>
                  <a:gd name="T0" fmla="*/ 0 w 50"/>
                  <a:gd name="T1" fmla="*/ 7 h 35"/>
                  <a:gd name="T2" fmla="*/ 0 w 50"/>
                  <a:gd name="T3" fmla="*/ 0 h 35"/>
                  <a:gd name="T4" fmla="*/ 50 w 50"/>
                  <a:gd name="T5" fmla="*/ 35 h 35"/>
                  <a:gd name="T6" fmla="*/ 50 w 50"/>
                  <a:gd name="T7" fmla="*/ 35 h 35"/>
                  <a:gd name="T8" fmla="*/ 0 w 50"/>
                  <a:gd name="T9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5">
                    <a:moveTo>
                      <a:pt x="0" y="7"/>
                    </a:moveTo>
                    <a:lnTo>
                      <a:pt x="0" y="0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5" name="Freeform 612"/>
              <p:cNvSpPr>
                <a:spLocks/>
              </p:cNvSpPr>
              <p:nvPr/>
            </p:nvSpPr>
            <p:spPr bwMode="auto">
              <a:xfrm>
                <a:off x="11814176" y="5875338"/>
                <a:ext cx="236538" cy="157163"/>
              </a:xfrm>
              <a:custGeom>
                <a:avLst/>
                <a:gdLst>
                  <a:gd name="T0" fmla="*/ 0 w 149"/>
                  <a:gd name="T1" fmla="*/ 0 h 99"/>
                  <a:gd name="T2" fmla="*/ 0 w 149"/>
                  <a:gd name="T3" fmla="*/ 0 h 99"/>
                  <a:gd name="T4" fmla="*/ 149 w 149"/>
                  <a:gd name="T5" fmla="*/ 99 h 99"/>
                  <a:gd name="T6" fmla="*/ 149 w 149"/>
                  <a:gd name="T7" fmla="*/ 99 h 99"/>
                  <a:gd name="T8" fmla="*/ 0 w 149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99">
                    <a:moveTo>
                      <a:pt x="0" y="0"/>
                    </a:moveTo>
                    <a:lnTo>
                      <a:pt x="0" y="0"/>
                    </a:lnTo>
                    <a:lnTo>
                      <a:pt x="149" y="99"/>
                    </a:lnTo>
                    <a:lnTo>
                      <a:pt x="149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6" name="Freeform 613"/>
              <p:cNvSpPr>
                <a:spLocks/>
              </p:cNvSpPr>
              <p:nvPr/>
            </p:nvSpPr>
            <p:spPr bwMode="auto">
              <a:xfrm>
                <a:off x="11803063" y="5886450"/>
                <a:ext cx="247650" cy="157163"/>
              </a:xfrm>
              <a:custGeom>
                <a:avLst/>
                <a:gdLst>
                  <a:gd name="T0" fmla="*/ 0 w 156"/>
                  <a:gd name="T1" fmla="*/ 0 h 99"/>
                  <a:gd name="T2" fmla="*/ 0 w 156"/>
                  <a:gd name="T3" fmla="*/ 0 h 99"/>
                  <a:gd name="T4" fmla="*/ 156 w 156"/>
                  <a:gd name="T5" fmla="*/ 99 h 99"/>
                  <a:gd name="T6" fmla="*/ 149 w 156"/>
                  <a:gd name="T7" fmla="*/ 99 h 99"/>
                  <a:gd name="T8" fmla="*/ 0 w 156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99">
                    <a:moveTo>
                      <a:pt x="0" y="0"/>
                    </a:moveTo>
                    <a:lnTo>
                      <a:pt x="0" y="0"/>
                    </a:lnTo>
                    <a:lnTo>
                      <a:pt x="156" y="99"/>
                    </a:lnTo>
                    <a:lnTo>
                      <a:pt x="149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7" name="Freeform 614"/>
              <p:cNvSpPr>
                <a:spLocks/>
              </p:cNvSpPr>
              <p:nvPr/>
            </p:nvSpPr>
            <p:spPr bwMode="auto">
              <a:xfrm>
                <a:off x="11791951" y="5897563"/>
                <a:ext cx="247650" cy="157163"/>
              </a:xfrm>
              <a:custGeom>
                <a:avLst/>
                <a:gdLst>
                  <a:gd name="T0" fmla="*/ 0 w 156"/>
                  <a:gd name="T1" fmla="*/ 0 h 99"/>
                  <a:gd name="T2" fmla="*/ 0 w 156"/>
                  <a:gd name="T3" fmla="*/ 0 h 99"/>
                  <a:gd name="T4" fmla="*/ 156 w 156"/>
                  <a:gd name="T5" fmla="*/ 99 h 99"/>
                  <a:gd name="T6" fmla="*/ 156 w 156"/>
                  <a:gd name="T7" fmla="*/ 99 h 99"/>
                  <a:gd name="T8" fmla="*/ 0 w 156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99">
                    <a:moveTo>
                      <a:pt x="0" y="0"/>
                    </a:moveTo>
                    <a:lnTo>
                      <a:pt x="0" y="0"/>
                    </a:lnTo>
                    <a:lnTo>
                      <a:pt x="156" y="99"/>
                    </a:lnTo>
                    <a:lnTo>
                      <a:pt x="156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8" name="Freeform 615"/>
              <p:cNvSpPr>
                <a:spLocks/>
              </p:cNvSpPr>
              <p:nvPr/>
            </p:nvSpPr>
            <p:spPr bwMode="auto">
              <a:xfrm>
                <a:off x="11780838" y="5908675"/>
                <a:ext cx="246063" cy="157163"/>
              </a:xfrm>
              <a:custGeom>
                <a:avLst/>
                <a:gdLst>
                  <a:gd name="T0" fmla="*/ 0 w 155"/>
                  <a:gd name="T1" fmla="*/ 0 h 99"/>
                  <a:gd name="T2" fmla="*/ 7 w 155"/>
                  <a:gd name="T3" fmla="*/ 0 h 99"/>
                  <a:gd name="T4" fmla="*/ 155 w 155"/>
                  <a:gd name="T5" fmla="*/ 99 h 99"/>
                  <a:gd name="T6" fmla="*/ 155 w 155"/>
                  <a:gd name="T7" fmla="*/ 99 h 99"/>
                  <a:gd name="T8" fmla="*/ 0 w 15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99">
                    <a:moveTo>
                      <a:pt x="0" y="0"/>
                    </a:moveTo>
                    <a:lnTo>
                      <a:pt x="7" y="0"/>
                    </a:lnTo>
                    <a:lnTo>
                      <a:pt x="155" y="99"/>
                    </a:lnTo>
                    <a:lnTo>
                      <a:pt x="155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406" name="กลุ่ม 405"/>
            <p:cNvGrpSpPr/>
            <p:nvPr/>
          </p:nvGrpSpPr>
          <p:grpSpPr>
            <a:xfrm>
              <a:off x="2941637" y="4098805"/>
              <a:ext cx="2659988" cy="1158995"/>
              <a:chOff x="8603446" y="5887251"/>
              <a:chExt cx="2069737" cy="901814"/>
            </a:xfrm>
          </p:grpSpPr>
          <p:sp>
            <p:nvSpPr>
              <p:cNvPr id="407" name="Freeform 636"/>
              <p:cNvSpPr>
                <a:spLocks/>
              </p:cNvSpPr>
              <p:nvPr/>
            </p:nvSpPr>
            <p:spPr bwMode="auto">
              <a:xfrm>
                <a:off x="8692149" y="6035089"/>
                <a:ext cx="1966250" cy="680056"/>
              </a:xfrm>
              <a:custGeom>
                <a:avLst/>
                <a:gdLst>
                  <a:gd name="T0" fmla="*/ 2 w 133"/>
                  <a:gd name="T1" fmla="*/ 0 h 46"/>
                  <a:gd name="T2" fmla="*/ 90 w 133"/>
                  <a:gd name="T3" fmla="*/ 12 h 46"/>
                  <a:gd name="T4" fmla="*/ 108 w 133"/>
                  <a:gd name="T5" fmla="*/ 20 h 46"/>
                  <a:gd name="T6" fmla="*/ 131 w 133"/>
                  <a:gd name="T7" fmla="*/ 40 h 46"/>
                  <a:gd name="T8" fmla="*/ 129 w 133"/>
                  <a:gd name="T9" fmla="*/ 44 h 46"/>
                  <a:gd name="T10" fmla="*/ 124 w 133"/>
                  <a:gd name="T11" fmla="*/ 43 h 46"/>
                  <a:gd name="T12" fmla="*/ 105 w 133"/>
                  <a:gd name="T13" fmla="*/ 24 h 46"/>
                  <a:gd name="T14" fmla="*/ 86 w 133"/>
                  <a:gd name="T15" fmla="*/ 18 h 46"/>
                  <a:gd name="T16" fmla="*/ 0 w 133"/>
                  <a:gd name="T17" fmla="*/ 11 h 46"/>
                  <a:gd name="T18" fmla="*/ 2 w 133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46">
                    <a:moveTo>
                      <a:pt x="2" y="0"/>
                    </a:move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12"/>
                      <a:pt x="101" y="13"/>
                      <a:pt x="108" y="2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40"/>
                      <a:pt x="133" y="41"/>
                      <a:pt x="129" y="44"/>
                    </a:cubicBezTo>
                    <a:cubicBezTo>
                      <a:pt x="126" y="46"/>
                      <a:pt x="124" y="43"/>
                      <a:pt x="124" y="43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5" y="24"/>
                      <a:pt x="99" y="19"/>
                      <a:pt x="86" y="1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8" name="Freeform 637"/>
              <p:cNvSpPr>
                <a:spLocks/>
              </p:cNvSpPr>
              <p:nvPr/>
            </p:nvSpPr>
            <p:spPr bwMode="auto">
              <a:xfrm>
                <a:off x="8677365" y="6005521"/>
                <a:ext cx="1951466" cy="739192"/>
              </a:xfrm>
              <a:custGeom>
                <a:avLst/>
                <a:gdLst>
                  <a:gd name="T0" fmla="*/ 130 w 132"/>
                  <a:gd name="T1" fmla="*/ 0 h 50"/>
                  <a:gd name="T2" fmla="*/ 43 w 132"/>
                  <a:gd name="T3" fmla="*/ 15 h 50"/>
                  <a:gd name="T4" fmla="*/ 24 w 132"/>
                  <a:gd name="T5" fmla="*/ 23 h 50"/>
                  <a:gd name="T6" fmla="*/ 2 w 132"/>
                  <a:gd name="T7" fmla="*/ 44 h 50"/>
                  <a:gd name="T8" fmla="*/ 4 w 132"/>
                  <a:gd name="T9" fmla="*/ 48 h 50"/>
                  <a:gd name="T10" fmla="*/ 9 w 132"/>
                  <a:gd name="T11" fmla="*/ 47 h 50"/>
                  <a:gd name="T12" fmla="*/ 28 w 132"/>
                  <a:gd name="T13" fmla="*/ 27 h 50"/>
                  <a:gd name="T14" fmla="*/ 46 w 132"/>
                  <a:gd name="T15" fmla="*/ 21 h 50"/>
                  <a:gd name="T16" fmla="*/ 132 w 132"/>
                  <a:gd name="T17" fmla="*/ 11 h 50"/>
                  <a:gd name="T18" fmla="*/ 130 w 132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50">
                    <a:moveTo>
                      <a:pt x="130" y="0"/>
                    </a:move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31" y="16"/>
                      <a:pt x="24" y="2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0" y="45"/>
                      <a:pt x="4" y="48"/>
                    </a:cubicBezTo>
                    <a:cubicBezTo>
                      <a:pt x="7" y="50"/>
                      <a:pt x="9" y="47"/>
                      <a:pt x="9" y="4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34" y="22"/>
                      <a:pt x="46" y="2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0" y="0"/>
                      <a:pt x="130" y="0"/>
                      <a:pt x="130" y="0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9" name="Freeform 638"/>
              <p:cNvSpPr>
                <a:spLocks noEditPoints="1"/>
              </p:cNvSpPr>
              <p:nvPr/>
            </p:nvSpPr>
            <p:spPr bwMode="auto">
              <a:xfrm>
                <a:off x="8603446" y="5887251"/>
                <a:ext cx="2069737" cy="901814"/>
              </a:xfrm>
              <a:custGeom>
                <a:avLst/>
                <a:gdLst>
                  <a:gd name="T0" fmla="*/ 78 w 140"/>
                  <a:gd name="T1" fmla="*/ 10 h 61"/>
                  <a:gd name="T2" fmla="*/ 70 w 140"/>
                  <a:gd name="T3" fmla="*/ 12 h 61"/>
                  <a:gd name="T4" fmla="*/ 62 w 140"/>
                  <a:gd name="T5" fmla="*/ 11 h 61"/>
                  <a:gd name="T6" fmla="*/ 0 w 140"/>
                  <a:gd name="T7" fmla="*/ 10 h 61"/>
                  <a:gd name="T8" fmla="*/ 0 w 140"/>
                  <a:gd name="T9" fmla="*/ 20 h 61"/>
                  <a:gd name="T10" fmla="*/ 4 w 140"/>
                  <a:gd name="T11" fmla="*/ 23 h 61"/>
                  <a:gd name="T12" fmla="*/ 8 w 140"/>
                  <a:gd name="T13" fmla="*/ 40 h 61"/>
                  <a:gd name="T14" fmla="*/ 20 w 140"/>
                  <a:gd name="T15" fmla="*/ 53 h 61"/>
                  <a:gd name="T16" fmla="*/ 61 w 140"/>
                  <a:gd name="T17" fmla="*/ 36 h 61"/>
                  <a:gd name="T18" fmla="*/ 62 w 140"/>
                  <a:gd name="T19" fmla="*/ 33 h 61"/>
                  <a:gd name="T20" fmla="*/ 67 w 140"/>
                  <a:gd name="T21" fmla="*/ 21 h 61"/>
                  <a:gd name="T22" fmla="*/ 70 w 140"/>
                  <a:gd name="T23" fmla="*/ 20 h 61"/>
                  <a:gd name="T24" fmla="*/ 72 w 140"/>
                  <a:gd name="T25" fmla="*/ 21 h 61"/>
                  <a:gd name="T26" fmla="*/ 79 w 140"/>
                  <a:gd name="T27" fmla="*/ 35 h 61"/>
                  <a:gd name="T28" fmla="*/ 121 w 140"/>
                  <a:gd name="T29" fmla="*/ 51 h 61"/>
                  <a:gd name="T30" fmla="*/ 132 w 140"/>
                  <a:gd name="T31" fmla="*/ 38 h 61"/>
                  <a:gd name="T32" fmla="*/ 136 w 140"/>
                  <a:gd name="T33" fmla="*/ 21 h 61"/>
                  <a:gd name="T34" fmla="*/ 140 w 140"/>
                  <a:gd name="T35" fmla="*/ 18 h 61"/>
                  <a:gd name="T36" fmla="*/ 140 w 140"/>
                  <a:gd name="T37" fmla="*/ 8 h 61"/>
                  <a:gd name="T38" fmla="*/ 78 w 140"/>
                  <a:gd name="T39" fmla="*/ 10 h 61"/>
                  <a:gd name="T40" fmla="*/ 60 w 140"/>
                  <a:gd name="T41" fmla="*/ 25 h 61"/>
                  <a:gd name="T42" fmla="*/ 35 w 140"/>
                  <a:gd name="T43" fmla="*/ 51 h 61"/>
                  <a:gd name="T44" fmla="*/ 13 w 140"/>
                  <a:gd name="T45" fmla="*/ 41 h 61"/>
                  <a:gd name="T46" fmla="*/ 15 w 140"/>
                  <a:gd name="T47" fmla="*/ 13 h 61"/>
                  <a:gd name="T48" fmla="*/ 60 w 140"/>
                  <a:gd name="T49" fmla="*/ 25 h 61"/>
                  <a:gd name="T50" fmla="*/ 128 w 140"/>
                  <a:gd name="T51" fmla="*/ 39 h 61"/>
                  <a:gd name="T52" fmla="*/ 106 w 140"/>
                  <a:gd name="T53" fmla="*/ 50 h 61"/>
                  <a:gd name="T54" fmla="*/ 80 w 140"/>
                  <a:gd name="T55" fmla="*/ 24 h 61"/>
                  <a:gd name="T56" fmla="*/ 123 w 140"/>
                  <a:gd name="T57" fmla="*/ 11 h 61"/>
                  <a:gd name="T58" fmla="*/ 124 w 140"/>
                  <a:gd name="T59" fmla="*/ 11 h 61"/>
                  <a:gd name="T60" fmla="*/ 128 w 140"/>
                  <a:gd name="T61" fmla="*/ 3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0" h="61">
                    <a:moveTo>
                      <a:pt x="78" y="10"/>
                    </a:moveTo>
                    <a:cubicBezTo>
                      <a:pt x="76" y="11"/>
                      <a:pt x="72" y="12"/>
                      <a:pt x="70" y="12"/>
                    </a:cubicBezTo>
                    <a:cubicBezTo>
                      <a:pt x="68" y="12"/>
                      <a:pt x="64" y="11"/>
                      <a:pt x="62" y="11"/>
                    </a:cubicBezTo>
                    <a:cubicBezTo>
                      <a:pt x="62" y="11"/>
                      <a:pt x="33" y="1"/>
                      <a:pt x="0" y="1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3" y="19"/>
                      <a:pt x="4" y="23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11" y="51"/>
                      <a:pt x="20" y="53"/>
                    </a:cubicBezTo>
                    <a:cubicBezTo>
                      <a:pt x="20" y="53"/>
                      <a:pt x="52" y="61"/>
                      <a:pt x="61" y="36"/>
                    </a:cubicBezTo>
                    <a:cubicBezTo>
                      <a:pt x="61" y="35"/>
                      <a:pt x="62" y="34"/>
                      <a:pt x="62" y="33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21"/>
                      <a:pt x="68" y="20"/>
                      <a:pt x="70" y="20"/>
                    </a:cubicBezTo>
                    <a:cubicBezTo>
                      <a:pt x="72" y="20"/>
                      <a:pt x="72" y="21"/>
                      <a:pt x="72" y="21"/>
                    </a:cubicBezTo>
                    <a:cubicBezTo>
                      <a:pt x="79" y="35"/>
                      <a:pt x="79" y="35"/>
                      <a:pt x="79" y="35"/>
                    </a:cubicBezTo>
                    <a:cubicBezTo>
                      <a:pt x="88" y="61"/>
                      <a:pt x="121" y="51"/>
                      <a:pt x="121" y="51"/>
                    </a:cubicBezTo>
                    <a:cubicBezTo>
                      <a:pt x="130" y="49"/>
                      <a:pt x="132" y="38"/>
                      <a:pt x="132" y="38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7" y="17"/>
                      <a:pt x="140" y="18"/>
                      <a:pt x="140" y="18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06" y="0"/>
                      <a:pt x="78" y="10"/>
                      <a:pt x="78" y="10"/>
                    </a:cubicBezTo>
                    <a:moveTo>
                      <a:pt x="60" y="25"/>
                    </a:moveTo>
                    <a:cubicBezTo>
                      <a:pt x="60" y="25"/>
                      <a:pt x="57" y="50"/>
                      <a:pt x="35" y="51"/>
                    </a:cubicBezTo>
                    <a:cubicBezTo>
                      <a:pt x="35" y="51"/>
                      <a:pt x="16" y="53"/>
                      <a:pt x="13" y="41"/>
                    </a:cubicBezTo>
                    <a:cubicBezTo>
                      <a:pt x="13" y="41"/>
                      <a:pt x="5" y="16"/>
                      <a:pt x="15" y="13"/>
                    </a:cubicBezTo>
                    <a:cubicBezTo>
                      <a:pt x="20" y="11"/>
                      <a:pt x="62" y="6"/>
                      <a:pt x="60" y="25"/>
                    </a:cubicBezTo>
                    <a:moveTo>
                      <a:pt x="128" y="39"/>
                    </a:moveTo>
                    <a:cubicBezTo>
                      <a:pt x="124" y="51"/>
                      <a:pt x="106" y="50"/>
                      <a:pt x="106" y="50"/>
                    </a:cubicBezTo>
                    <a:cubicBezTo>
                      <a:pt x="84" y="50"/>
                      <a:pt x="80" y="24"/>
                      <a:pt x="80" y="24"/>
                    </a:cubicBezTo>
                    <a:cubicBezTo>
                      <a:pt x="77" y="3"/>
                      <a:pt x="119" y="10"/>
                      <a:pt x="123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35" y="14"/>
                      <a:pt x="128" y="39"/>
                      <a:pt x="128" y="39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10" name="Freeform 643"/>
              <p:cNvSpPr>
                <a:spLocks noEditPoints="1"/>
              </p:cNvSpPr>
              <p:nvPr/>
            </p:nvSpPr>
            <p:spPr bwMode="auto">
              <a:xfrm>
                <a:off x="8751284" y="6049873"/>
                <a:ext cx="739192" cy="591354"/>
              </a:xfrm>
              <a:custGeom>
                <a:avLst/>
                <a:gdLst>
                  <a:gd name="T0" fmla="*/ 21 w 50"/>
                  <a:gd name="T1" fmla="*/ 40 h 40"/>
                  <a:gd name="T2" fmla="*/ 21 w 50"/>
                  <a:gd name="T3" fmla="*/ 40 h 40"/>
                  <a:gd name="T4" fmla="*/ 21 w 50"/>
                  <a:gd name="T5" fmla="*/ 40 h 40"/>
                  <a:gd name="T6" fmla="*/ 21 w 50"/>
                  <a:gd name="T7" fmla="*/ 40 h 40"/>
                  <a:gd name="T8" fmla="*/ 25 w 50"/>
                  <a:gd name="T9" fmla="*/ 40 h 40"/>
                  <a:gd name="T10" fmla="*/ 21 w 50"/>
                  <a:gd name="T11" fmla="*/ 40 h 40"/>
                  <a:gd name="T12" fmla="*/ 25 w 50"/>
                  <a:gd name="T13" fmla="*/ 40 h 40"/>
                  <a:gd name="T14" fmla="*/ 3 w 50"/>
                  <a:gd name="T15" fmla="*/ 30 h 40"/>
                  <a:gd name="T16" fmla="*/ 3 w 50"/>
                  <a:gd name="T17" fmla="*/ 30 h 40"/>
                  <a:gd name="T18" fmla="*/ 3 w 50"/>
                  <a:gd name="T19" fmla="*/ 30 h 40"/>
                  <a:gd name="T20" fmla="*/ 3 w 50"/>
                  <a:gd name="T21" fmla="*/ 30 h 40"/>
                  <a:gd name="T22" fmla="*/ 3 w 50"/>
                  <a:gd name="T23" fmla="*/ 30 h 40"/>
                  <a:gd name="T24" fmla="*/ 3 w 50"/>
                  <a:gd name="T25" fmla="*/ 30 h 40"/>
                  <a:gd name="T26" fmla="*/ 3 w 50"/>
                  <a:gd name="T27" fmla="*/ 30 h 40"/>
                  <a:gd name="T28" fmla="*/ 3 w 50"/>
                  <a:gd name="T29" fmla="*/ 30 h 40"/>
                  <a:gd name="T30" fmla="*/ 3 w 50"/>
                  <a:gd name="T31" fmla="*/ 30 h 40"/>
                  <a:gd name="T32" fmla="*/ 50 w 50"/>
                  <a:gd name="T33" fmla="*/ 13 h 40"/>
                  <a:gd name="T34" fmla="*/ 50 w 50"/>
                  <a:gd name="T35" fmla="*/ 14 h 40"/>
                  <a:gd name="T36" fmla="*/ 50 w 50"/>
                  <a:gd name="T37" fmla="*/ 13 h 40"/>
                  <a:gd name="T38" fmla="*/ 50 w 50"/>
                  <a:gd name="T39" fmla="*/ 13 h 40"/>
                  <a:gd name="T40" fmla="*/ 50 w 50"/>
                  <a:gd name="T41" fmla="*/ 13 h 40"/>
                  <a:gd name="T42" fmla="*/ 50 w 50"/>
                  <a:gd name="T43" fmla="*/ 13 h 40"/>
                  <a:gd name="T44" fmla="*/ 50 w 50"/>
                  <a:gd name="T45" fmla="*/ 13 h 40"/>
                  <a:gd name="T46" fmla="*/ 50 w 50"/>
                  <a:gd name="T47" fmla="*/ 13 h 40"/>
                  <a:gd name="T48" fmla="*/ 50 w 50"/>
                  <a:gd name="T49" fmla="*/ 13 h 40"/>
                  <a:gd name="T50" fmla="*/ 5 w 50"/>
                  <a:gd name="T51" fmla="*/ 2 h 40"/>
                  <a:gd name="T52" fmla="*/ 5 w 50"/>
                  <a:gd name="T53" fmla="*/ 2 h 40"/>
                  <a:gd name="T54" fmla="*/ 0 w 50"/>
                  <a:gd name="T55" fmla="*/ 13 h 40"/>
                  <a:gd name="T56" fmla="*/ 0 w 50"/>
                  <a:gd name="T57" fmla="*/ 10 h 40"/>
                  <a:gd name="T58" fmla="*/ 5 w 50"/>
                  <a:gd name="T59" fmla="*/ 2 h 40"/>
                  <a:gd name="T60" fmla="*/ 5 w 50"/>
                  <a:gd name="T61" fmla="*/ 2 h 40"/>
                  <a:gd name="T62" fmla="*/ 6 w 50"/>
                  <a:gd name="T63" fmla="*/ 2 h 40"/>
                  <a:gd name="T64" fmla="*/ 6 w 50"/>
                  <a:gd name="T65" fmla="*/ 2 h 40"/>
                  <a:gd name="T66" fmla="*/ 6 w 50"/>
                  <a:gd name="T67" fmla="*/ 2 h 40"/>
                  <a:gd name="T68" fmla="*/ 24 w 50"/>
                  <a:gd name="T69" fmla="*/ 0 h 40"/>
                  <a:gd name="T70" fmla="*/ 6 w 50"/>
                  <a:gd name="T71" fmla="*/ 2 h 40"/>
                  <a:gd name="T72" fmla="*/ 10 w 50"/>
                  <a:gd name="T73" fmla="*/ 1 h 40"/>
                  <a:gd name="T74" fmla="*/ 24 w 50"/>
                  <a:gd name="T75" fmla="*/ 0 h 40"/>
                  <a:gd name="T76" fmla="*/ 24 w 50"/>
                  <a:gd name="T77" fmla="*/ 0 h 40"/>
                  <a:gd name="T78" fmla="*/ 24 w 50"/>
                  <a:gd name="T79" fmla="*/ 0 h 40"/>
                  <a:gd name="T80" fmla="*/ 24 w 50"/>
                  <a:gd name="T81" fmla="*/ 0 h 40"/>
                  <a:gd name="T82" fmla="*/ 24 w 50"/>
                  <a:gd name="T8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0" h="40">
                    <a:moveTo>
                      <a:pt x="21" y="40"/>
                    </a:move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moveTo>
                      <a:pt x="25" y="40"/>
                    </a:moveTo>
                    <a:cubicBezTo>
                      <a:pt x="25" y="40"/>
                      <a:pt x="23" y="40"/>
                      <a:pt x="21" y="40"/>
                    </a:cubicBezTo>
                    <a:cubicBezTo>
                      <a:pt x="23" y="40"/>
                      <a:pt x="25" y="40"/>
                      <a:pt x="25" y="4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50" y="13"/>
                    </a:move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" y="3"/>
                      <a:pt x="0" y="8"/>
                      <a:pt x="0" y="13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6"/>
                      <a:pt x="2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moveTo>
                      <a:pt x="6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moveTo>
                      <a:pt x="24" y="0"/>
                    </a:moveTo>
                    <a:cubicBezTo>
                      <a:pt x="16" y="0"/>
                      <a:pt x="8" y="1"/>
                      <a:pt x="6" y="2"/>
                    </a:cubicBezTo>
                    <a:cubicBezTo>
                      <a:pt x="7" y="1"/>
                      <a:pt x="8" y="1"/>
                      <a:pt x="10" y="1"/>
                    </a:cubicBezTo>
                    <a:cubicBezTo>
                      <a:pt x="14" y="0"/>
                      <a:pt x="19" y="0"/>
                      <a:pt x="24" y="0"/>
                    </a:cubicBezTo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9A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11" name="Freeform 648"/>
              <p:cNvSpPr>
                <a:spLocks noEditPoints="1"/>
              </p:cNvSpPr>
              <p:nvPr/>
            </p:nvSpPr>
            <p:spPr bwMode="auto">
              <a:xfrm>
                <a:off x="9756585" y="6020305"/>
                <a:ext cx="768759" cy="606137"/>
              </a:xfrm>
              <a:custGeom>
                <a:avLst/>
                <a:gdLst>
                  <a:gd name="T0" fmla="*/ 30 w 52"/>
                  <a:gd name="T1" fmla="*/ 41 h 41"/>
                  <a:gd name="T2" fmla="*/ 30 w 52"/>
                  <a:gd name="T3" fmla="*/ 41 h 41"/>
                  <a:gd name="T4" fmla="*/ 30 w 52"/>
                  <a:gd name="T5" fmla="*/ 41 h 41"/>
                  <a:gd name="T6" fmla="*/ 30 w 52"/>
                  <a:gd name="T7" fmla="*/ 41 h 41"/>
                  <a:gd name="T8" fmla="*/ 28 w 52"/>
                  <a:gd name="T9" fmla="*/ 41 h 41"/>
                  <a:gd name="T10" fmla="*/ 28 w 52"/>
                  <a:gd name="T11" fmla="*/ 41 h 41"/>
                  <a:gd name="T12" fmla="*/ 28 w 52"/>
                  <a:gd name="T13" fmla="*/ 41 h 41"/>
                  <a:gd name="T14" fmla="*/ 28 w 52"/>
                  <a:gd name="T15" fmla="*/ 41 h 41"/>
                  <a:gd name="T16" fmla="*/ 50 w 52"/>
                  <a:gd name="T17" fmla="*/ 31 h 41"/>
                  <a:gd name="T18" fmla="*/ 49 w 52"/>
                  <a:gd name="T19" fmla="*/ 32 h 41"/>
                  <a:gd name="T20" fmla="*/ 45 w 52"/>
                  <a:gd name="T21" fmla="*/ 37 h 41"/>
                  <a:gd name="T22" fmla="*/ 30 w 52"/>
                  <a:gd name="T23" fmla="*/ 41 h 41"/>
                  <a:gd name="T24" fmla="*/ 50 w 52"/>
                  <a:gd name="T25" fmla="*/ 31 h 41"/>
                  <a:gd name="T26" fmla="*/ 50 w 52"/>
                  <a:gd name="T27" fmla="*/ 30 h 41"/>
                  <a:gd name="T28" fmla="*/ 50 w 52"/>
                  <a:gd name="T29" fmla="*/ 30 h 41"/>
                  <a:gd name="T30" fmla="*/ 50 w 52"/>
                  <a:gd name="T31" fmla="*/ 30 h 41"/>
                  <a:gd name="T32" fmla="*/ 50 w 52"/>
                  <a:gd name="T33" fmla="*/ 30 h 41"/>
                  <a:gd name="T34" fmla="*/ 50 w 52"/>
                  <a:gd name="T35" fmla="*/ 30 h 41"/>
                  <a:gd name="T36" fmla="*/ 50 w 52"/>
                  <a:gd name="T37" fmla="*/ 30 h 41"/>
                  <a:gd name="T38" fmla="*/ 45 w 52"/>
                  <a:gd name="T39" fmla="*/ 2 h 41"/>
                  <a:gd name="T40" fmla="*/ 45 w 52"/>
                  <a:gd name="T41" fmla="*/ 2 h 41"/>
                  <a:gd name="T42" fmla="*/ 46 w 52"/>
                  <a:gd name="T43" fmla="*/ 2 h 41"/>
                  <a:gd name="T44" fmla="*/ 52 w 52"/>
                  <a:gd name="T45" fmla="*/ 11 h 41"/>
                  <a:gd name="T46" fmla="*/ 52 w 52"/>
                  <a:gd name="T47" fmla="*/ 15 h 41"/>
                  <a:gd name="T48" fmla="*/ 46 w 52"/>
                  <a:gd name="T49" fmla="*/ 2 h 41"/>
                  <a:gd name="T50" fmla="*/ 45 w 52"/>
                  <a:gd name="T51" fmla="*/ 2 h 41"/>
                  <a:gd name="T52" fmla="*/ 45 w 52"/>
                  <a:gd name="T53" fmla="*/ 2 h 41"/>
                  <a:gd name="T54" fmla="*/ 45 w 52"/>
                  <a:gd name="T55" fmla="*/ 2 h 41"/>
                  <a:gd name="T56" fmla="*/ 45 w 52"/>
                  <a:gd name="T57" fmla="*/ 2 h 41"/>
                  <a:gd name="T58" fmla="*/ 45 w 52"/>
                  <a:gd name="T59" fmla="*/ 2 h 41"/>
                  <a:gd name="T60" fmla="*/ 25 w 52"/>
                  <a:gd name="T61" fmla="*/ 0 h 41"/>
                  <a:gd name="T62" fmla="*/ 2 w 52"/>
                  <a:gd name="T63" fmla="*/ 15 h 41"/>
                  <a:gd name="T64" fmla="*/ 3 w 52"/>
                  <a:gd name="T65" fmla="*/ 8 h 41"/>
                  <a:gd name="T66" fmla="*/ 25 w 52"/>
                  <a:gd name="T67" fmla="*/ 0 h 41"/>
                  <a:gd name="T68" fmla="*/ 25 w 52"/>
                  <a:gd name="T69" fmla="*/ 0 h 41"/>
                  <a:gd name="T70" fmla="*/ 25 w 52"/>
                  <a:gd name="T71" fmla="*/ 0 h 41"/>
                  <a:gd name="T72" fmla="*/ 25 w 52"/>
                  <a:gd name="T73" fmla="*/ 0 h 41"/>
                  <a:gd name="T74" fmla="*/ 25 w 52"/>
                  <a:gd name="T7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2" h="41">
                    <a:moveTo>
                      <a:pt x="30" y="41"/>
                    </a:move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moveTo>
                      <a:pt x="28" y="41"/>
                    </a:move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moveTo>
                      <a:pt x="50" y="31"/>
                    </a:moveTo>
                    <a:cubicBezTo>
                      <a:pt x="49" y="31"/>
                      <a:pt x="49" y="32"/>
                      <a:pt x="49" y="32"/>
                    </a:cubicBezTo>
                    <a:cubicBezTo>
                      <a:pt x="48" y="34"/>
                      <a:pt x="47" y="36"/>
                      <a:pt x="45" y="37"/>
                    </a:cubicBezTo>
                    <a:cubicBezTo>
                      <a:pt x="40" y="40"/>
                      <a:pt x="34" y="41"/>
                      <a:pt x="30" y="41"/>
                    </a:cubicBezTo>
                    <a:cubicBezTo>
                      <a:pt x="35" y="41"/>
                      <a:pt x="47" y="40"/>
                      <a:pt x="50" y="31"/>
                    </a:cubicBezTo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moveTo>
                      <a:pt x="45" y="2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50" y="3"/>
                      <a:pt x="51" y="7"/>
                      <a:pt x="52" y="11"/>
                    </a:cubicBezTo>
                    <a:cubicBezTo>
                      <a:pt x="52" y="12"/>
                      <a:pt x="52" y="13"/>
                      <a:pt x="52" y="15"/>
                    </a:cubicBezTo>
                    <a:cubicBezTo>
                      <a:pt x="52" y="9"/>
                      <a:pt x="51" y="4"/>
                      <a:pt x="46" y="2"/>
                    </a:cubicBezTo>
                    <a:cubicBezTo>
                      <a:pt x="46" y="2"/>
                      <a:pt x="46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moveTo>
                      <a:pt x="45" y="2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moveTo>
                      <a:pt x="25" y="0"/>
                    </a:moveTo>
                    <a:cubicBezTo>
                      <a:pt x="13" y="0"/>
                      <a:pt x="0" y="3"/>
                      <a:pt x="2" y="15"/>
                    </a:cubicBezTo>
                    <a:cubicBezTo>
                      <a:pt x="2" y="12"/>
                      <a:pt x="2" y="10"/>
                      <a:pt x="3" y="8"/>
                    </a:cubicBezTo>
                    <a:cubicBezTo>
                      <a:pt x="6" y="2"/>
                      <a:pt x="16" y="0"/>
                      <a:pt x="25" y="0"/>
                    </a:cubicBezTo>
                    <a:moveTo>
                      <a:pt x="25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9A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412" name="กลุ่ม 411"/>
          <p:cNvGrpSpPr/>
          <p:nvPr/>
        </p:nvGrpSpPr>
        <p:grpSpPr>
          <a:xfrm>
            <a:off x="1688988" y="1828800"/>
            <a:ext cx="7874204" cy="2225888"/>
            <a:chOff x="8592717" y="9508867"/>
            <a:chExt cx="7874204" cy="2225888"/>
          </a:xfrm>
        </p:grpSpPr>
        <p:grpSp>
          <p:nvGrpSpPr>
            <p:cNvPr id="413" name="กลุ่ม 412"/>
            <p:cNvGrpSpPr/>
            <p:nvPr/>
          </p:nvGrpSpPr>
          <p:grpSpPr>
            <a:xfrm>
              <a:off x="8592717" y="9508867"/>
              <a:ext cx="7874204" cy="2225888"/>
              <a:chOff x="13478836" y="4226947"/>
              <a:chExt cx="5922001" cy="2225888"/>
            </a:xfrm>
          </p:grpSpPr>
          <p:sp>
            <p:nvSpPr>
              <p:cNvPr id="415" name="TextBox 414"/>
              <p:cNvSpPr txBox="1"/>
              <p:nvPr/>
            </p:nvSpPr>
            <p:spPr>
              <a:xfrm>
                <a:off x="13478836" y="4226947"/>
                <a:ext cx="5922001" cy="830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sz="4800" b="1" dirty="0" smtClean="0">
                    <a:solidFill>
                      <a:schemeClr val="accent3"/>
                    </a:solidFill>
                    <a:latin typeface="Lato Black" charset="0"/>
                    <a:ea typeface="Lato Black" charset="0"/>
                    <a:cs typeface="Lato Black" charset="0"/>
                  </a:rPr>
                  <a:t>Content Management</a:t>
                </a:r>
                <a:endParaRPr lang="en-US" sz="4800" b="1" dirty="0">
                  <a:solidFill>
                    <a:schemeClr val="accent3"/>
                  </a:solidFill>
                  <a:latin typeface="Lato Black" charset="0"/>
                  <a:ea typeface="Lato Black" charset="0"/>
                  <a:cs typeface="Lato Black" charset="0"/>
                </a:endParaRPr>
              </a:p>
            </p:txBody>
          </p:sp>
          <p:sp>
            <p:nvSpPr>
              <p:cNvPr id="416" name="TextBox 30"/>
              <p:cNvSpPr txBox="1">
                <a:spLocks noChangeArrowheads="1"/>
              </p:cNvSpPr>
              <p:nvPr/>
            </p:nvSpPr>
            <p:spPr bwMode="auto">
              <a:xfrm>
                <a:off x="13527192" y="5454741"/>
                <a:ext cx="5873645" cy="998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</a:pP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amet, consectetur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sem 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congue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conva ornare ante 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amet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.</a:t>
                </a:r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cxnSp>
          <p:nvCxnSpPr>
            <p:cNvPr id="414" name="ตัวเชื่อมต่อหักมุม 578"/>
            <p:cNvCxnSpPr/>
            <p:nvPr/>
          </p:nvCxnSpPr>
          <p:spPr>
            <a:xfrm flipH="1" flipV="1">
              <a:off x="8809037" y="10579100"/>
              <a:ext cx="6925329" cy="12700"/>
            </a:xfrm>
            <a:prstGeom prst="straightConnector1">
              <a:avLst/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กลุ่ม 225"/>
          <p:cNvGrpSpPr/>
          <p:nvPr/>
        </p:nvGrpSpPr>
        <p:grpSpPr>
          <a:xfrm>
            <a:off x="10957528" y="3839412"/>
            <a:ext cx="3413655" cy="1939088"/>
            <a:chOff x="10653182" y="6477000"/>
            <a:chExt cx="3413655" cy="1939088"/>
          </a:xfrm>
        </p:grpSpPr>
        <p:sp>
          <p:nvSpPr>
            <p:cNvPr id="227" name="TextBox 226"/>
            <p:cNvSpPr txBox="1"/>
            <p:nvPr/>
          </p:nvSpPr>
          <p:spPr bwMode="auto">
            <a:xfrm>
              <a:off x="11142074" y="6477000"/>
              <a:ext cx="2388795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6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Advertise</a:t>
              </a:r>
              <a:endParaRPr lang="id-ID" sz="4000" b="1" dirty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10653182" y="7086530"/>
              <a:ext cx="3413655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229" name="กลุ่ม 228"/>
          <p:cNvGrpSpPr/>
          <p:nvPr/>
        </p:nvGrpSpPr>
        <p:grpSpPr>
          <a:xfrm>
            <a:off x="10934792" y="5973012"/>
            <a:ext cx="3413655" cy="1939088"/>
            <a:chOff x="10653182" y="6477000"/>
            <a:chExt cx="3413655" cy="1939088"/>
          </a:xfrm>
        </p:grpSpPr>
        <p:sp>
          <p:nvSpPr>
            <p:cNvPr id="230" name="TextBox 229"/>
            <p:cNvSpPr txBox="1"/>
            <p:nvPr/>
          </p:nvSpPr>
          <p:spPr bwMode="auto">
            <a:xfrm>
              <a:off x="11673471" y="6477000"/>
              <a:ext cx="1326004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5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Time</a:t>
              </a:r>
              <a:endParaRPr lang="id-ID" sz="4000" b="1" dirty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10653182" y="7086530"/>
              <a:ext cx="3413655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232" name="กลุ่ม 231"/>
          <p:cNvGrpSpPr/>
          <p:nvPr/>
        </p:nvGrpSpPr>
        <p:grpSpPr>
          <a:xfrm>
            <a:off x="10957528" y="8106612"/>
            <a:ext cx="3413655" cy="1939088"/>
            <a:chOff x="10653182" y="6477000"/>
            <a:chExt cx="3413655" cy="1939088"/>
          </a:xfrm>
        </p:grpSpPr>
        <p:sp>
          <p:nvSpPr>
            <p:cNvPr id="233" name="TextBox 232"/>
            <p:cNvSpPr txBox="1"/>
            <p:nvPr/>
          </p:nvSpPr>
          <p:spPr bwMode="auto">
            <a:xfrm>
              <a:off x="11307186" y="6477000"/>
              <a:ext cx="2058577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3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Security</a:t>
              </a:r>
              <a:endParaRPr lang="id-ID" sz="4000" b="1" dirty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10653182" y="7086530"/>
              <a:ext cx="3413655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235" name="กลุ่ม 234"/>
          <p:cNvGrpSpPr/>
          <p:nvPr/>
        </p:nvGrpSpPr>
        <p:grpSpPr>
          <a:xfrm>
            <a:off x="10934792" y="10240212"/>
            <a:ext cx="3413655" cy="1939088"/>
            <a:chOff x="10653182" y="6477000"/>
            <a:chExt cx="3413655" cy="1939088"/>
          </a:xfrm>
        </p:grpSpPr>
        <p:sp>
          <p:nvSpPr>
            <p:cNvPr id="236" name="TextBox 235"/>
            <p:cNvSpPr txBox="1"/>
            <p:nvPr/>
          </p:nvSpPr>
          <p:spPr bwMode="auto">
            <a:xfrm>
              <a:off x="11307188" y="6477000"/>
              <a:ext cx="2058577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4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Monitor</a:t>
              </a:r>
              <a:endParaRPr lang="id-ID" sz="4000" b="1" dirty="0">
                <a:solidFill>
                  <a:schemeClr val="accent4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10653182" y="7086530"/>
              <a:ext cx="3413655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238" name="กลุ่ม 237"/>
          <p:cNvGrpSpPr/>
          <p:nvPr/>
        </p:nvGrpSpPr>
        <p:grpSpPr>
          <a:xfrm>
            <a:off x="14776449" y="7842250"/>
            <a:ext cx="8053388" cy="2054225"/>
            <a:chOff x="11860213" y="7232650"/>
            <a:chExt cx="8053388" cy="2054225"/>
          </a:xfrm>
        </p:grpSpPr>
        <p:sp>
          <p:nvSpPr>
            <p:cNvPr id="239" name="Freeform 14"/>
            <p:cNvSpPr>
              <a:spLocks/>
            </p:cNvSpPr>
            <p:nvPr/>
          </p:nvSpPr>
          <p:spPr bwMode="auto">
            <a:xfrm>
              <a:off x="11860213" y="7232650"/>
              <a:ext cx="8053388" cy="2054225"/>
            </a:xfrm>
            <a:custGeom>
              <a:avLst/>
              <a:gdLst>
                <a:gd name="T0" fmla="*/ 257 w 294"/>
                <a:gd name="T1" fmla="*/ 0 h 75"/>
                <a:gd name="T2" fmla="*/ 0 w 294"/>
                <a:gd name="T3" fmla="*/ 0 h 75"/>
                <a:gd name="T4" fmla="*/ 0 w 294"/>
                <a:gd name="T5" fmla="*/ 75 h 75"/>
                <a:gd name="T6" fmla="*/ 257 w 294"/>
                <a:gd name="T7" fmla="*/ 75 h 75"/>
                <a:gd name="T8" fmla="*/ 294 w 294"/>
                <a:gd name="T9" fmla="*/ 38 h 75"/>
                <a:gd name="T10" fmla="*/ 257 w 294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75">
                  <a:moveTo>
                    <a:pt x="2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77" y="75"/>
                    <a:pt x="294" y="58"/>
                    <a:pt x="294" y="38"/>
                  </a:cubicBezTo>
                  <a:cubicBezTo>
                    <a:pt x="294" y="17"/>
                    <a:pt x="277" y="0"/>
                    <a:pt x="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0" name="Oval 15"/>
            <p:cNvSpPr>
              <a:spLocks noChangeArrowheads="1"/>
            </p:cNvSpPr>
            <p:nvPr/>
          </p:nvSpPr>
          <p:spPr bwMode="auto">
            <a:xfrm>
              <a:off x="17968913" y="7396163"/>
              <a:ext cx="1752600" cy="1752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12832406" y="7620000"/>
              <a:ext cx="424686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important.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42" name="Freeform 103"/>
            <p:cNvSpPr>
              <a:spLocks noEditPoints="1"/>
            </p:cNvSpPr>
            <p:nvPr/>
          </p:nvSpPr>
          <p:spPr bwMode="auto">
            <a:xfrm>
              <a:off x="18514971" y="7905819"/>
              <a:ext cx="660484" cy="776358"/>
            </a:xfrm>
            <a:custGeom>
              <a:avLst/>
              <a:gdLst>
                <a:gd name="T0" fmla="*/ 56 w 57"/>
                <a:gd name="T1" fmla="*/ 9 h 67"/>
                <a:gd name="T2" fmla="*/ 29 w 57"/>
                <a:gd name="T3" fmla="*/ 0 h 67"/>
                <a:gd name="T4" fmla="*/ 28 w 57"/>
                <a:gd name="T5" fmla="*/ 0 h 67"/>
                <a:gd name="T6" fmla="*/ 1 w 57"/>
                <a:gd name="T7" fmla="*/ 9 h 67"/>
                <a:gd name="T8" fmla="*/ 0 w 57"/>
                <a:gd name="T9" fmla="*/ 11 h 67"/>
                <a:gd name="T10" fmla="*/ 0 w 57"/>
                <a:gd name="T11" fmla="*/ 32 h 67"/>
                <a:gd name="T12" fmla="*/ 11 w 57"/>
                <a:gd name="T13" fmla="*/ 55 h 67"/>
                <a:gd name="T14" fmla="*/ 20 w 57"/>
                <a:gd name="T15" fmla="*/ 63 h 67"/>
                <a:gd name="T16" fmla="*/ 29 w 57"/>
                <a:gd name="T17" fmla="*/ 67 h 67"/>
                <a:gd name="T18" fmla="*/ 37 w 57"/>
                <a:gd name="T19" fmla="*/ 63 h 67"/>
                <a:gd name="T20" fmla="*/ 47 w 57"/>
                <a:gd name="T21" fmla="*/ 55 h 67"/>
                <a:gd name="T22" fmla="*/ 57 w 57"/>
                <a:gd name="T23" fmla="*/ 32 h 67"/>
                <a:gd name="T24" fmla="*/ 57 w 57"/>
                <a:gd name="T25" fmla="*/ 11 h 67"/>
                <a:gd name="T26" fmla="*/ 56 w 57"/>
                <a:gd name="T27" fmla="*/ 9 h 67"/>
                <a:gd name="T28" fmla="*/ 13 w 57"/>
                <a:gd name="T29" fmla="*/ 53 h 67"/>
                <a:gd name="T30" fmla="*/ 3 w 57"/>
                <a:gd name="T31" fmla="*/ 32 h 67"/>
                <a:gd name="T32" fmla="*/ 3 w 57"/>
                <a:gd name="T33" fmla="*/ 12 h 67"/>
                <a:gd name="T34" fmla="*/ 27 w 57"/>
                <a:gd name="T35" fmla="*/ 4 h 67"/>
                <a:gd name="T36" fmla="*/ 27 w 57"/>
                <a:gd name="T37" fmla="*/ 63 h 67"/>
                <a:gd name="T38" fmla="*/ 13 w 57"/>
                <a:gd name="T39" fmla="*/ 53 h 67"/>
                <a:gd name="T40" fmla="*/ 54 w 57"/>
                <a:gd name="T41" fmla="*/ 32 h 67"/>
                <a:gd name="T42" fmla="*/ 45 w 57"/>
                <a:gd name="T43" fmla="*/ 53 h 67"/>
                <a:gd name="T44" fmla="*/ 30 w 57"/>
                <a:gd name="T45" fmla="*/ 63 h 67"/>
                <a:gd name="T46" fmla="*/ 30 w 57"/>
                <a:gd name="T47" fmla="*/ 4 h 67"/>
                <a:gd name="T48" fmla="*/ 54 w 57"/>
                <a:gd name="T49" fmla="*/ 12 h 67"/>
                <a:gd name="T50" fmla="*/ 54 w 57"/>
                <a:gd name="T51" fmla="*/ 3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7" h="67">
                  <a:moveTo>
                    <a:pt x="56" y="9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8" y="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1"/>
                    <a:pt x="4" y="49"/>
                    <a:pt x="11" y="55"/>
                  </a:cubicBezTo>
                  <a:cubicBezTo>
                    <a:pt x="13" y="58"/>
                    <a:pt x="17" y="61"/>
                    <a:pt x="20" y="63"/>
                  </a:cubicBezTo>
                  <a:cubicBezTo>
                    <a:pt x="23" y="64"/>
                    <a:pt x="27" y="67"/>
                    <a:pt x="29" y="67"/>
                  </a:cubicBezTo>
                  <a:cubicBezTo>
                    <a:pt x="31" y="67"/>
                    <a:pt x="35" y="64"/>
                    <a:pt x="37" y="63"/>
                  </a:cubicBezTo>
                  <a:cubicBezTo>
                    <a:pt x="41" y="61"/>
                    <a:pt x="44" y="58"/>
                    <a:pt x="47" y="55"/>
                  </a:cubicBezTo>
                  <a:cubicBezTo>
                    <a:pt x="54" y="49"/>
                    <a:pt x="57" y="41"/>
                    <a:pt x="57" y="3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0"/>
                    <a:pt x="57" y="9"/>
                    <a:pt x="56" y="9"/>
                  </a:cubicBezTo>
                  <a:close/>
                  <a:moveTo>
                    <a:pt x="13" y="53"/>
                  </a:moveTo>
                  <a:cubicBezTo>
                    <a:pt x="7" y="47"/>
                    <a:pt x="3" y="40"/>
                    <a:pt x="3" y="3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4" y="62"/>
                    <a:pt x="17" y="58"/>
                    <a:pt x="13" y="53"/>
                  </a:cubicBezTo>
                  <a:close/>
                  <a:moveTo>
                    <a:pt x="54" y="32"/>
                  </a:moveTo>
                  <a:cubicBezTo>
                    <a:pt x="54" y="40"/>
                    <a:pt x="51" y="47"/>
                    <a:pt x="45" y="53"/>
                  </a:cubicBezTo>
                  <a:cubicBezTo>
                    <a:pt x="40" y="58"/>
                    <a:pt x="34" y="62"/>
                    <a:pt x="30" y="6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54" y="12"/>
                    <a:pt x="54" y="12"/>
                    <a:pt x="54" y="12"/>
                  </a:cubicBezTo>
                  <a:lnTo>
                    <a:pt x="54" y="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43" name="กลุ่ม 242"/>
          <p:cNvGrpSpPr/>
          <p:nvPr/>
        </p:nvGrpSpPr>
        <p:grpSpPr>
          <a:xfrm>
            <a:off x="14776449" y="3733800"/>
            <a:ext cx="8053388" cy="2054225"/>
            <a:chOff x="11860213" y="3124200"/>
            <a:chExt cx="8053388" cy="2054225"/>
          </a:xfrm>
        </p:grpSpPr>
        <p:sp>
          <p:nvSpPr>
            <p:cNvPr id="244" name="Freeform 10"/>
            <p:cNvSpPr>
              <a:spLocks/>
            </p:cNvSpPr>
            <p:nvPr/>
          </p:nvSpPr>
          <p:spPr bwMode="auto">
            <a:xfrm>
              <a:off x="11860213" y="3124200"/>
              <a:ext cx="8053388" cy="2054225"/>
            </a:xfrm>
            <a:custGeom>
              <a:avLst/>
              <a:gdLst>
                <a:gd name="T0" fmla="*/ 257 w 294"/>
                <a:gd name="T1" fmla="*/ 0 h 75"/>
                <a:gd name="T2" fmla="*/ 0 w 294"/>
                <a:gd name="T3" fmla="*/ 0 h 75"/>
                <a:gd name="T4" fmla="*/ 0 w 294"/>
                <a:gd name="T5" fmla="*/ 75 h 75"/>
                <a:gd name="T6" fmla="*/ 257 w 294"/>
                <a:gd name="T7" fmla="*/ 75 h 75"/>
                <a:gd name="T8" fmla="*/ 294 w 294"/>
                <a:gd name="T9" fmla="*/ 38 h 75"/>
                <a:gd name="T10" fmla="*/ 257 w 294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75">
                  <a:moveTo>
                    <a:pt x="2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77" y="75"/>
                    <a:pt x="294" y="59"/>
                    <a:pt x="294" y="38"/>
                  </a:cubicBezTo>
                  <a:cubicBezTo>
                    <a:pt x="294" y="17"/>
                    <a:pt x="277" y="0"/>
                    <a:pt x="2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5" name="Oval 11"/>
            <p:cNvSpPr>
              <a:spLocks noChangeArrowheads="1"/>
            </p:cNvSpPr>
            <p:nvPr/>
          </p:nvSpPr>
          <p:spPr bwMode="auto">
            <a:xfrm>
              <a:off x="17968913" y="3287713"/>
              <a:ext cx="1752600" cy="1752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5" name="TextBox 404"/>
            <p:cNvSpPr txBox="1"/>
            <p:nvPr/>
          </p:nvSpPr>
          <p:spPr>
            <a:xfrm>
              <a:off x="12908606" y="3611773"/>
              <a:ext cx="424686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important.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417" name="Freeform 147"/>
            <p:cNvSpPr>
              <a:spLocks noEditPoints="1"/>
            </p:cNvSpPr>
            <p:nvPr/>
          </p:nvSpPr>
          <p:spPr bwMode="auto">
            <a:xfrm>
              <a:off x="18409336" y="3773231"/>
              <a:ext cx="799533" cy="637309"/>
            </a:xfrm>
            <a:custGeom>
              <a:avLst/>
              <a:gdLst>
                <a:gd name="T0" fmla="*/ 69 w 69"/>
                <a:gd name="T1" fmla="*/ 40 h 55"/>
                <a:gd name="T2" fmla="*/ 53 w 69"/>
                <a:gd name="T3" fmla="*/ 1 h 55"/>
                <a:gd name="T4" fmla="*/ 52 w 69"/>
                <a:gd name="T5" fmla="*/ 0 h 55"/>
                <a:gd name="T6" fmla="*/ 51 w 69"/>
                <a:gd name="T7" fmla="*/ 0 h 55"/>
                <a:gd name="T8" fmla="*/ 7 w 69"/>
                <a:gd name="T9" fmla="*/ 33 h 55"/>
                <a:gd name="T10" fmla="*/ 1 w 69"/>
                <a:gd name="T11" fmla="*/ 34 h 55"/>
                <a:gd name="T12" fmla="*/ 0 w 69"/>
                <a:gd name="T13" fmla="*/ 35 h 55"/>
                <a:gd name="T14" fmla="*/ 0 w 69"/>
                <a:gd name="T15" fmla="*/ 36 h 55"/>
                <a:gd name="T16" fmla="*/ 6 w 69"/>
                <a:gd name="T17" fmla="*/ 51 h 55"/>
                <a:gd name="T18" fmla="*/ 7 w 69"/>
                <a:gd name="T19" fmla="*/ 52 h 55"/>
                <a:gd name="T20" fmla="*/ 8 w 69"/>
                <a:gd name="T21" fmla="*/ 51 h 55"/>
                <a:gd name="T22" fmla="*/ 12 w 69"/>
                <a:gd name="T23" fmla="*/ 48 h 55"/>
                <a:gd name="T24" fmla="*/ 13 w 69"/>
                <a:gd name="T25" fmla="*/ 48 h 55"/>
                <a:gd name="T26" fmla="*/ 13 w 69"/>
                <a:gd name="T27" fmla="*/ 48 h 55"/>
                <a:gd name="T28" fmla="*/ 22 w 69"/>
                <a:gd name="T29" fmla="*/ 47 h 55"/>
                <a:gd name="T30" fmla="*/ 22 w 69"/>
                <a:gd name="T31" fmla="*/ 47 h 55"/>
                <a:gd name="T32" fmla="*/ 29 w 69"/>
                <a:gd name="T33" fmla="*/ 54 h 55"/>
                <a:gd name="T34" fmla="*/ 39 w 69"/>
                <a:gd name="T35" fmla="*/ 54 h 55"/>
                <a:gd name="T36" fmla="*/ 47 w 69"/>
                <a:gd name="T37" fmla="*/ 44 h 55"/>
                <a:gd name="T38" fmla="*/ 68 w 69"/>
                <a:gd name="T39" fmla="*/ 42 h 55"/>
                <a:gd name="T40" fmla="*/ 68 w 69"/>
                <a:gd name="T41" fmla="*/ 42 h 55"/>
                <a:gd name="T42" fmla="*/ 69 w 69"/>
                <a:gd name="T43" fmla="*/ 41 h 55"/>
                <a:gd name="T44" fmla="*/ 69 w 69"/>
                <a:gd name="T45" fmla="*/ 40 h 55"/>
                <a:gd name="T46" fmla="*/ 8 w 69"/>
                <a:gd name="T47" fmla="*/ 48 h 55"/>
                <a:gd name="T48" fmla="*/ 3 w 69"/>
                <a:gd name="T49" fmla="*/ 37 h 55"/>
                <a:gd name="T50" fmla="*/ 7 w 69"/>
                <a:gd name="T51" fmla="*/ 37 h 55"/>
                <a:gd name="T52" fmla="*/ 10 w 69"/>
                <a:gd name="T53" fmla="*/ 46 h 55"/>
                <a:gd name="T54" fmla="*/ 8 w 69"/>
                <a:gd name="T55" fmla="*/ 48 h 55"/>
                <a:gd name="T56" fmla="*/ 37 w 69"/>
                <a:gd name="T57" fmla="*/ 51 h 55"/>
                <a:gd name="T58" fmla="*/ 25 w 69"/>
                <a:gd name="T59" fmla="*/ 46 h 55"/>
                <a:gd name="T60" fmla="*/ 43 w 69"/>
                <a:gd name="T61" fmla="*/ 45 h 55"/>
                <a:gd name="T62" fmla="*/ 37 w 69"/>
                <a:gd name="T63" fmla="*/ 51 h 55"/>
                <a:gd name="T64" fmla="*/ 45 w 69"/>
                <a:gd name="T65" fmla="*/ 41 h 55"/>
                <a:gd name="T66" fmla="*/ 45 w 69"/>
                <a:gd name="T67" fmla="*/ 41 h 55"/>
                <a:gd name="T68" fmla="*/ 13 w 69"/>
                <a:gd name="T69" fmla="*/ 45 h 55"/>
                <a:gd name="T70" fmla="*/ 9 w 69"/>
                <a:gd name="T71" fmla="*/ 35 h 55"/>
                <a:gd name="T72" fmla="*/ 34 w 69"/>
                <a:gd name="T73" fmla="*/ 17 h 55"/>
                <a:gd name="T74" fmla="*/ 34 w 69"/>
                <a:gd name="T75" fmla="*/ 17 h 55"/>
                <a:gd name="T76" fmla="*/ 38 w 69"/>
                <a:gd name="T77" fmla="*/ 27 h 55"/>
                <a:gd name="T78" fmla="*/ 40 w 69"/>
                <a:gd name="T79" fmla="*/ 28 h 55"/>
                <a:gd name="T80" fmla="*/ 41 w 69"/>
                <a:gd name="T81" fmla="*/ 26 h 55"/>
                <a:gd name="T82" fmla="*/ 37 w 69"/>
                <a:gd name="T83" fmla="*/ 16 h 55"/>
                <a:gd name="T84" fmla="*/ 36 w 69"/>
                <a:gd name="T85" fmla="*/ 15 h 55"/>
                <a:gd name="T86" fmla="*/ 40 w 69"/>
                <a:gd name="T87" fmla="*/ 12 h 55"/>
                <a:gd name="T88" fmla="*/ 47 w 69"/>
                <a:gd name="T89" fmla="*/ 31 h 55"/>
                <a:gd name="T90" fmla="*/ 49 w 69"/>
                <a:gd name="T91" fmla="*/ 32 h 55"/>
                <a:gd name="T92" fmla="*/ 50 w 69"/>
                <a:gd name="T93" fmla="*/ 30 h 55"/>
                <a:gd name="T94" fmla="*/ 43 w 69"/>
                <a:gd name="T95" fmla="*/ 11 h 55"/>
                <a:gd name="T96" fmla="*/ 42 w 69"/>
                <a:gd name="T97" fmla="*/ 11 h 55"/>
                <a:gd name="T98" fmla="*/ 46 w 69"/>
                <a:gd name="T99" fmla="*/ 8 h 55"/>
                <a:gd name="T100" fmla="*/ 59 w 69"/>
                <a:gd name="T101" fmla="*/ 40 h 55"/>
                <a:gd name="T102" fmla="*/ 45 w 69"/>
                <a:gd name="T103" fmla="*/ 41 h 55"/>
                <a:gd name="T104" fmla="*/ 62 w 69"/>
                <a:gd name="T105" fmla="*/ 40 h 55"/>
                <a:gd name="T106" fmla="*/ 49 w 69"/>
                <a:gd name="T107" fmla="*/ 6 h 55"/>
                <a:gd name="T108" fmla="*/ 51 w 69"/>
                <a:gd name="T109" fmla="*/ 4 h 55"/>
                <a:gd name="T110" fmla="*/ 65 w 69"/>
                <a:gd name="T111" fmla="*/ 39 h 55"/>
                <a:gd name="T112" fmla="*/ 62 w 69"/>
                <a:gd name="T113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" h="55">
                  <a:moveTo>
                    <a:pt x="69" y="40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0" y="34"/>
                    <a:pt x="0" y="35"/>
                  </a:cubicBezTo>
                  <a:cubicBezTo>
                    <a:pt x="0" y="35"/>
                    <a:pt x="0" y="36"/>
                    <a:pt x="0" y="36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2"/>
                    <a:pt x="7" y="52"/>
                  </a:cubicBezTo>
                  <a:cubicBezTo>
                    <a:pt x="7" y="52"/>
                    <a:pt x="8" y="52"/>
                    <a:pt x="8" y="51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50"/>
                    <a:pt x="26" y="52"/>
                    <a:pt x="29" y="54"/>
                  </a:cubicBezTo>
                  <a:cubicBezTo>
                    <a:pt x="32" y="55"/>
                    <a:pt x="35" y="55"/>
                    <a:pt x="39" y="54"/>
                  </a:cubicBezTo>
                  <a:cubicBezTo>
                    <a:pt x="43" y="52"/>
                    <a:pt x="46" y="49"/>
                    <a:pt x="47" y="44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9" y="42"/>
                    <a:pt x="69" y="42"/>
                    <a:pt x="69" y="41"/>
                  </a:cubicBezTo>
                  <a:cubicBezTo>
                    <a:pt x="69" y="41"/>
                    <a:pt x="69" y="40"/>
                    <a:pt x="69" y="40"/>
                  </a:cubicBezTo>
                  <a:close/>
                  <a:moveTo>
                    <a:pt x="8" y="48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0" y="46"/>
                    <a:pt x="10" y="46"/>
                    <a:pt x="10" y="46"/>
                  </a:cubicBezTo>
                  <a:lnTo>
                    <a:pt x="8" y="48"/>
                  </a:lnTo>
                  <a:close/>
                  <a:moveTo>
                    <a:pt x="37" y="51"/>
                  </a:moveTo>
                  <a:cubicBezTo>
                    <a:pt x="33" y="53"/>
                    <a:pt x="27" y="51"/>
                    <a:pt x="25" y="46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7"/>
                    <a:pt x="40" y="50"/>
                    <a:pt x="37" y="51"/>
                  </a:cubicBezTo>
                  <a:close/>
                  <a:moveTo>
                    <a:pt x="45" y="41"/>
                  </a:moveTo>
                  <a:cubicBezTo>
                    <a:pt x="45" y="41"/>
                    <a:pt x="45" y="41"/>
                    <a:pt x="45" y="41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9" y="28"/>
                    <a:pt x="40" y="28"/>
                  </a:cubicBezTo>
                  <a:cubicBezTo>
                    <a:pt x="41" y="27"/>
                    <a:pt x="41" y="26"/>
                    <a:pt x="41" y="2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2"/>
                    <a:pt x="49" y="32"/>
                    <a:pt x="49" y="32"/>
                  </a:cubicBezTo>
                  <a:cubicBezTo>
                    <a:pt x="50" y="32"/>
                    <a:pt x="51" y="31"/>
                    <a:pt x="50" y="3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2" y="11"/>
                    <a:pt x="42" y="11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9" y="40"/>
                    <a:pt x="59" y="40"/>
                    <a:pt x="59" y="40"/>
                  </a:cubicBezTo>
                  <a:lnTo>
                    <a:pt x="45" y="41"/>
                  </a:lnTo>
                  <a:close/>
                  <a:moveTo>
                    <a:pt x="62" y="40"/>
                  </a:moveTo>
                  <a:cubicBezTo>
                    <a:pt x="49" y="6"/>
                    <a:pt x="49" y="6"/>
                    <a:pt x="49" y="6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39"/>
                    <a:pt x="65" y="39"/>
                    <a:pt x="65" y="39"/>
                  </a:cubicBezTo>
                  <a:lnTo>
                    <a:pt x="62" y="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418" name="กลุ่ม 417"/>
          <p:cNvGrpSpPr/>
          <p:nvPr/>
        </p:nvGrpSpPr>
        <p:grpSpPr>
          <a:xfrm>
            <a:off x="14776449" y="5788025"/>
            <a:ext cx="8053388" cy="2054225"/>
            <a:chOff x="11860213" y="5178425"/>
            <a:chExt cx="8053388" cy="2054225"/>
          </a:xfrm>
        </p:grpSpPr>
        <p:sp>
          <p:nvSpPr>
            <p:cNvPr id="419" name="Freeform 12"/>
            <p:cNvSpPr>
              <a:spLocks/>
            </p:cNvSpPr>
            <p:nvPr/>
          </p:nvSpPr>
          <p:spPr bwMode="auto">
            <a:xfrm>
              <a:off x="11860213" y="5178425"/>
              <a:ext cx="8053388" cy="2054225"/>
            </a:xfrm>
            <a:custGeom>
              <a:avLst/>
              <a:gdLst>
                <a:gd name="T0" fmla="*/ 257 w 294"/>
                <a:gd name="T1" fmla="*/ 0 h 75"/>
                <a:gd name="T2" fmla="*/ 0 w 294"/>
                <a:gd name="T3" fmla="*/ 0 h 75"/>
                <a:gd name="T4" fmla="*/ 0 w 294"/>
                <a:gd name="T5" fmla="*/ 75 h 75"/>
                <a:gd name="T6" fmla="*/ 257 w 294"/>
                <a:gd name="T7" fmla="*/ 75 h 75"/>
                <a:gd name="T8" fmla="*/ 294 w 294"/>
                <a:gd name="T9" fmla="*/ 38 h 75"/>
                <a:gd name="T10" fmla="*/ 257 w 294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75">
                  <a:moveTo>
                    <a:pt x="2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77" y="75"/>
                    <a:pt x="294" y="59"/>
                    <a:pt x="294" y="38"/>
                  </a:cubicBezTo>
                  <a:cubicBezTo>
                    <a:pt x="294" y="17"/>
                    <a:pt x="277" y="0"/>
                    <a:pt x="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0" name="Oval 13"/>
            <p:cNvSpPr>
              <a:spLocks noChangeArrowheads="1"/>
            </p:cNvSpPr>
            <p:nvPr/>
          </p:nvSpPr>
          <p:spPr bwMode="auto">
            <a:xfrm>
              <a:off x="17968913" y="5341938"/>
              <a:ext cx="1752600" cy="1752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1" name="TextBox 420"/>
            <p:cNvSpPr txBox="1"/>
            <p:nvPr/>
          </p:nvSpPr>
          <p:spPr>
            <a:xfrm>
              <a:off x="12847637" y="5638800"/>
              <a:ext cx="424686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important.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422" name="กลุ่ม 421"/>
            <p:cNvGrpSpPr/>
            <p:nvPr/>
          </p:nvGrpSpPr>
          <p:grpSpPr>
            <a:xfrm>
              <a:off x="18486003" y="5864821"/>
              <a:ext cx="718420" cy="706833"/>
              <a:chOff x="16810038" y="11310938"/>
              <a:chExt cx="590550" cy="581025"/>
            </a:xfrm>
            <a:solidFill>
              <a:schemeClr val="accent5"/>
            </a:solidFill>
          </p:grpSpPr>
          <p:sp>
            <p:nvSpPr>
              <p:cNvPr id="423" name="Freeform 187"/>
              <p:cNvSpPr>
                <a:spLocks noEditPoints="1"/>
              </p:cNvSpPr>
              <p:nvPr/>
            </p:nvSpPr>
            <p:spPr bwMode="auto">
              <a:xfrm>
                <a:off x="16810038" y="11310938"/>
                <a:ext cx="590550" cy="581025"/>
              </a:xfrm>
              <a:custGeom>
                <a:avLst/>
                <a:gdLst>
                  <a:gd name="T0" fmla="*/ 31 w 62"/>
                  <a:gd name="T1" fmla="*/ 0 h 61"/>
                  <a:gd name="T2" fmla="*/ 0 w 62"/>
                  <a:gd name="T3" fmla="*/ 31 h 61"/>
                  <a:gd name="T4" fmla="*/ 31 w 62"/>
                  <a:gd name="T5" fmla="*/ 61 h 61"/>
                  <a:gd name="T6" fmla="*/ 62 w 62"/>
                  <a:gd name="T7" fmla="*/ 31 h 61"/>
                  <a:gd name="T8" fmla="*/ 31 w 62"/>
                  <a:gd name="T9" fmla="*/ 0 h 61"/>
                  <a:gd name="T10" fmla="*/ 31 w 62"/>
                  <a:gd name="T11" fmla="*/ 58 h 61"/>
                  <a:gd name="T12" fmla="*/ 4 w 62"/>
                  <a:gd name="T13" fmla="*/ 31 h 61"/>
                  <a:gd name="T14" fmla="*/ 31 w 62"/>
                  <a:gd name="T15" fmla="*/ 3 h 61"/>
                  <a:gd name="T16" fmla="*/ 58 w 62"/>
                  <a:gd name="T17" fmla="*/ 31 h 61"/>
                  <a:gd name="T18" fmla="*/ 31 w 62"/>
                  <a:gd name="T19" fmla="*/ 5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1">
                    <a:moveTo>
                      <a:pt x="31" y="0"/>
                    </a:moveTo>
                    <a:cubicBezTo>
                      <a:pt x="14" y="0"/>
                      <a:pt x="0" y="14"/>
                      <a:pt x="0" y="31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8" y="61"/>
                      <a:pt x="62" y="47"/>
                      <a:pt x="62" y="31"/>
                    </a:cubicBezTo>
                    <a:cubicBezTo>
                      <a:pt x="62" y="14"/>
                      <a:pt x="48" y="0"/>
                      <a:pt x="31" y="0"/>
                    </a:cubicBezTo>
                    <a:close/>
                    <a:moveTo>
                      <a:pt x="31" y="58"/>
                    </a:moveTo>
                    <a:cubicBezTo>
                      <a:pt x="16" y="58"/>
                      <a:pt x="4" y="46"/>
                      <a:pt x="4" y="31"/>
                    </a:cubicBezTo>
                    <a:cubicBezTo>
                      <a:pt x="4" y="16"/>
                      <a:pt x="16" y="3"/>
                      <a:pt x="31" y="3"/>
                    </a:cubicBezTo>
                    <a:cubicBezTo>
                      <a:pt x="46" y="3"/>
                      <a:pt x="58" y="16"/>
                      <a:pt x="58" y="31"/>
                    </a:cubicBezTo>
                    <a:cubicBezTo>
                      <a:pt x="58" y="46"/>
                      <a:pt x="46" y="58"/>
                      <a:pt x="31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24" name="Freeform 188"/>
              <p:cNvSpPr>
                <a:spLocks/>
              </p:cNvSpPr>
              <p:nvPr/>
            </p:nvSpPr>
            <p:spPr bwMode="auto">
              <a:xfrm>
                <a:off x="17038638" y="11396663"/>
                <a:ext cx="180975" cy="257175"/>
              </a:xfrm>
              <a:custGeom>
                <a:avLst/>
                <a:gdLst>
                  <a:gd name="T0" fmla="*/ 18 w 19"/>
                  <a:gd name="T1" fmla="*/ 24 h 27"/>
                  <a:gd name="T2" fmla="*/ 9 w 19"/>
                  <a:gd name="T3" fmla="*/ 20 h 27"/>
                  <a:gd name="T4" fmla="*/ 4 w 19"/>
                  <a:gd name="T5" fmla="*/ 2 h 27"/>
                  <a:gd name="T6" fmla="*/ 2 w 19"/>
                  <a:gd name="T7" fmla="*/ 0 h 27"/>
                  <a:gd name="T8" fmla="*/ 2 w 19"/>
                  <a:gd name="T9" fmla="*/ 0 h 27"/>
                  <a:gd name="T10" fmla="*/ 0 w 19"/>
                  <a:gd name="T11" fmla="*/ 2 h 27"/>
                  <a:gd name="T12" fmla="*/ 5 w 19"/>
                  <a:gd name="T13" fmla="*/ 21 h 27"/>
                  <a:gd name="T14" fmla="*/ 6 w 19"/>
                  <a:gd name="T15" fmla="*/ 23 h 27"/>
                  <a:gd name="T16" fmla="*/ 16 w 19"/>
                  <a:gd name="T17" fmla="*/ 27 h 27"/>
                  <a:gd name="T18" fmla="*/ 17 w 19"/>
                  <a:gd name="T19" fmla="*/ 27 h 27"/>
                  <a:gd name="T20" fmla="*/ 18 w 19"/>
                  <a:gd name="T21" fmla="*/ 26 h 27"/>
                  <a:gd name="T22" fmla="*/ 18 w 19"/>
                  <a:gd name="T23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27">
                    <a:moveTo>
                      <a:pt x="18" y="24"/>
                    </a:moveTo>
                    <a:cubicBezTo>
                      <a:pt x="9" y="20"/>
                      <a:pt x="9" y="20"/>
                      <a:pt x="9" y="2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3"/>
                      <a:pt x="6" y="23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7" y="27"/>
                      <a:pt x="17" y="27"/>
                    </a:cubicBezTo>
                    <a:cubicBezTo>
                      <a:pt x="17" y="27"/>
                      <a:pt x="18" y="27"/>
                      <a:pt x="18" y="26"/>
                    </a:cubicBezTo>
                    <a:cubicBezTo>
                      <a:pt x="19" y="26"/>
                      <a:pt x="19" y="25"/>
                      <a:pt x="1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425" name="กลุ่ม 424"/>
          <p:cNvGrpSpPr/>
          <p:nvPr/>
        </p:nvGrpSpPr>
        <p:grpSpPr>
          <a:xfrm>
            <a:off x="14776449" y="9896475"/>
            <a:ext cx="8053388" cy="2054225"/>
            <a:chOff x="11860213" y="9286875"/>
            <a:chExt cx="8053388" cy="2054225"/>
          </a:xfrm>
        </p:grpSpPr>
        <p:sp>
          <p:nvSpPr>
            <p:cNvPr id="426" name="Freeform 16"/>
            <p:cNvSpPr>
              <a:spLocks/>
            </p:cNvSpPr>
            <p:nvPr/>
          </p:nvSpPr>
          <p:spPr bwMode="auto">
            <a:xfrm>
              <a:off x="11860213" y="9286875"/>
              <a:ext cx="8053388" cy="2054225"/>
            </a:xfrm>
            <a:custGeom>
              <a:avLst/>
              <a:gdLst>
                <a:gd name="T0" fmla="*/ 257 w 294"/>
                <a:gd name="T1" fmla="*/ 0 h 75"/>
                <a:gd name="T2" fmla="*/ 0 w 294"/>
                <a:gd name="T3" fmla="*/ 0 h 75"/>
                <a:gd name="T4" fmla="*/ 0 w 294"/>
                <a:gd name="T5" fmla="*/ 75 h 75"/>
                <a:gd name="T6" fmla="*/ 257 w 294"/>
                <a:gd name="T7" fmla="*/ 75 h 75"/>
                <a:gd name="T8" fmla="*/ 294 w 294"/>
                <a:gd name="T9" fmla="*/ 38 h 75"/>
                <a:gd name="T10" fmla="*/ 257 w 294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75">
                  <a:moveTo>
                    <a:pt x="2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77" y="75"/>
                    <a:pt x="294" y="58"/>
                    <a:pt x="294" y="38"/>
                  </a:cubicBezTo>
                  <a:cubicBezTo>
                    <a:pt x="294" y="17"/>
                    <a:pt x="277" y="0"/>
                    <a:pt x="2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7" name="Oval 17"/>
            <p:cNvSpPr>
              <a:spLocks noChangeArrowheads="1"/>
            </p:cNvSpPr>
            <p:nvPr/>
          </p:nvSpPr>
          <p:spPr bwMode="auto">
            <a:xfrm>
              <a:off x="17968913" y="9450388"/>
              <a:ext cx="1752600" cy="1752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8" name="TextBox 427"/>
            <p:cNvSpPr txBox="1"/>
            <p:nvPr/>
          </p:nvSpPr>
          <p:spPr>
            <a:xfrm>
              <a:off x="12771437" y="9647027"/>
              <a:ext cx="424686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important.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429" name="กลุ่ม 428"/>
            <p:cNvGrpSpPr/>
            <p:nvPr/>
          </p:nvGrpSpPr>
          <p:grpSpPr>
            <a:xfrm>
              <a:off x="18399097" y="9931749"/>
              <a:ext cx="892232" cy="789877"/>
              <a:chOff x="8022698" y="10553700"/>
              <a:chExt cx="733425" cy="649288"/>
            </a:xfrm>
            <a:solidFill>
              <a:schemeClr val="accent4"/>
            </a:solidFill>
          </p:grpSpPr>
          <p:sp>
            <p:nvSpPr>
              <p:cNvPr id="430" name="Freeform 198"/>
              <p:cNvSpPr>
                <a:spLocks noEditPoints="1"/>
              </p:cNvSpPr>
              <p:nvPr/>
            </p:nvSpPr>
            <p:spPr bwMode="auto">
              <a:xfrm>
                <a:off x="8022698" y="10553700"/>
                <a:ext cx="733425" cy="649288"/>
              </a:xfrm>
              <a:custGeom>
                <a:avLst/>
                <a:gdLst>
                  <a:gd name="T0" fmla="*/ 66 w 77"/>
                  <a:gd name="T1" fmla="*/ 0 h 68"/>
                  <a:gd name="T2" fmla="*/ 11 w 77"/>
                  <a:gd name="T3" fmla="*/ 0 h 68"/>
                  <a:gd name="T4" fmla="*/ 0 w 77"/>
                  <a:gd name="T5" fmla="*/ 11 h 68"/>
                  <a:gd name="T6" fmla="*/ 0 w 77"/>
                  <a:gd name="T7" fmla="*/ 46 h 68"/>
                  <a:gd name="T8" fmla="*/ 11 w 77"/>
                  <a:gd name="T9" fmla="*/ 57 h 68"/>
                  <a:gd name="T10" fmla="*/ 29 w 77"/>
                  <a:gd name="T11" fmla="*/ 57 h 68"/>
                  <a:gd name="T12" fmla="*/ 28 w 77"/>
                  <a:gd name="T13" fmla="*/ 65 h 68"/>
                  <a:gd name="T14" fmla="*/ 26 w 77"/>
                  <a:gd name="T15" fmla="*/ 65 h 68"/>
                  <a:gd name="T16" fmla="*/ 21 w 77"/>
                  <a:gd name="T17" fmla="*/ 65 h 68"/>
                  <a:gd name="T18" fmla="*/ 20 w 77"/>
                  <a:gd name="T19" fmla="*/ 67 h 68"/>
                  <a:gd name="T20" fmla="*/ 21 w 77"/>
                  <a:gd name="T21" fmla="*/ 68 h 68"/>
                  <a:gd name="T22" fmla="*/ 56 w 77"/>
                  <a:gd name="T23" fmla="*/ 68 h 68"/>
                  <a:gd name="T24" fmla="*/ 57 w 77"/>
                  <a:gd name="T25" fmla="*/ 67 h 68"/>
                  <a:gd name="T26" fmla="*/ 56 w 77"/>
                  <a:gd name="T27" fmla="*/ 65 h 68"/>
                  <a:gd name="T28" fmla="*/ 51 w 77"/>
                  <a:gd name="T29" fmla="*/ 65 h 68"/>
                  <a:gd name="T30" fmla="*/ 49 w 77"/>
                  <a:gd name="T31" fmla="*/ 65 h 68"/>
                  <a:gd name="T32" fmla="*/ 48 w 77"/>
                  <a:gd name="T33" fmla="*/ 57 h 68"/>
                  <a:gd name="T34" fmla="*/ 66 w 77"/>
                  <a:gd name="T35" fmla="*/ 57 h 68"/>
                  <a:gd name="T36" fmla="*/ 77 w 77"/>
                  <a:gd name="T37" fmla="*/ 46 h 68"/>
                  <a:gd name="T38" fmla="*/ 77 w 77"/>
                  <a:gd name="T39" fmla="*/ 11 h 68"/>
                  <a:gd name="T40" fmla="*/ 66 w 77"/>
                  <a:gd name="T41" fmla="*/ 0 h 68"/>
                  <a:gd name="T42" fmla="*/ 11 w 77"/>
                  <a:gd name="T43" fmla="*/ 3 h 68"/>
                  <a:gd name="T44" fmla="*/ 66 w 77"/>
                  <a:gd name="T45" fmla="*/ 3 h 68"/>
                  <a:gd name="T46" fmla="*/ 73 w 77"/>
                  <a:gd name="T47" fmla="*/ 11 h 68"/>
                  <a:gd name="T48" fmla="*/ 73 w 77"/>
                  <a:gd name="T49" fmla="*/ 41 h 68"/>
                  <a:gd name="T50" fmla="*/ 3 w 77"/>
                  <a:gd name="T51" fmla="*/ 41 h 68"/>
                  <a:gd name="T52" fmla="*/ 3 w 77"/>
                  <a:gd name="T53" fmla="*/ 11 h 68"/>
                  <a:gd name="T54" fmla="*/ 11 w 77"/>
                  <a:gd name="T55" fmla="*/ 3 h 68"/>
                  <a:gd name="T56" fmla="*/ 46 w 77"/>
                  <a:gd name="T57" fmla="*/ 65 h 68"/>
                  <a:gd name="T58" fmla="*/ 31 w 77"/>
                  <a:gd name="T59" fmla="*/ 65 h 68"/>
                  <a:gd name="T60" fmla="*/ 32 w 77"/>
                  <a:gd name="T61" fmla="*/ 57 h 68"/>
                  <a:gd name="T62" fmla="*/ 45 w 77"/>
                  <a:gd name="T63" fmla="*/ 57 h 68"/>
                  <a:gd name="T64" fmla="*/ 46 w 77"/>
                  <a:gd name="T65" fmla="*/ 65 h 68"/>
                  <a:gd name="T66" fmla="*/ 66 w 77"/>
                  <a:gd name="T67" fmla="*/ 53 h 68"/>
                  <a:gd name="T68" fmla="*/ 11 w 77"/>
                  <a:gd name="T69" fmla="*/ 53 h 68"/>
                  <a:gd name="T70" fmla="*/ 3 w 77"/>
                  <a:gd name="T71" fmla="*/ 46 h 68"/>
                  <a:gd name="T72" fmla="*/ 3 w 77"/>
                  <a:gd name="T73" fmla="*/ 44 h 68"/>
                  <a:gd name="T74" fmla="*/ 73 w 77"/>
                  <a:gd name="T75" fmla="*/ 44 h 68"/>
                  <a:gd name="T76" fmla="*/ 73 w 77"/>
                  <a:gd name="T77" fmla="*/ 46 h 68"/>
                  <a:gd name="T78" fmla="*/ 66 w 77"/>
                  <a:gd name="T79" fmla="*/ 5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7" h="68">
                    <a:moveTo>
                      <a:pt x="66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5" y="57"/>
                      <a:pt x="11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60"/>
                      <a:pt x="29" y="64"/>
                      <a:pt x="28" y="65"/>
                    </a:cubicBezTo>
                    <a:cubicBezTo>
                      <a:pt x="27" y="65"/>
                      <a:pt x="27" y="65"/>
                      <a:pt x="26" y="65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0" y="65"/>
                      <a:pt x="20" y="66"/>
                      <a:pt x="20" y="67"/>
                    </a:cubicBezTo>
                    <a:cubicBezTo>
                      <a:pt x="20" y="68"/>
                      <a:pt x="20" y="68"/>
                      <a:pt x="21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68"/>
                      <a:pt x="57" y="68"/>
                      <a:pt x="57" y="67"/>
                    </a:cubicBezTo>
                    <a:cubicBezTo>
                      <a:pt x="57" y="66"/>
                      <a:pt x="57" y="65"/>
                      <a:pt x="56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0" y="65"/>
                      <a:pt x="50" y="65"/>
                      <a:pt x="49" y="65"/>
                    </a:cubicBezTo>
                    <a:cubicBezTo>
                      <a:pt x="48" y="64"/>
                      <a:pt x="48" y="60"/>
                      <a:pt x="48" y="57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72" y="57"/>
                      <a:pt x="77" y="52"/>
                      <a:pt x="77" y="46"/>
                    </a:cubicBez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5"/>
                      <a:pt x="72" y="0"/>
                      <a:pt x="66" y="0"/>
                    </a:cubicBezTo>
                    <a:close/>
                    <a:moveTo>
                      <a:pt x="11" y="3"/>
                    </a:moveTo>
                    <a:cubicBezTo>
                      <a:pt x="66" y="3"/>
                      <a:pt x="66" y="3"/>
                      <a:pt x="66" y="3"/>
                    </a:cubicBezTo>
                    <a:cubicBezTo>
                      <a:pt x="70" y="3"/>
                      <a:pt x="73" y="7"/>
                      <a:pt x="73" y="1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7"/>
                      <a:pt x="7" y="3"/>
                      <a:pt x="11" y="3"/>
                    </a:cubicBezTo>
                    <a:close/>
                    <a:moveTo>
                      <a:pt x="46" y="65"/>
                    </a:moveTo>
                    <a:cubicBezTo>
                      <a:pt x="31" y="65"/>
                      <a:pt x="31" y="65"/>
                      <a:pt x="31" y="65"/>
                    </a:cubicBezTo>
                    <a:cubicBezTo>
                      <a:pt x="32" y="63"/>
                      <a:pt x="32" y="60"/>
                      <a:pt x="32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60"/>
                      <a:pt x="45" y="63"/>
                      <a:pt x="46" y="65"/>
                    </a:cubicBezTo>
                    <a:close/>
                    <a:moveTo>
                      <a:pt x="66" y="53"/>
                    </a:moveTo>
                    <a:cubicBezTo>
                      <a:pt x="11" y="53"/>
                      <a:pt x="11" y="53"/>
                      <a:pt x="11" y="53"/>
                    </a:cubicBezTo>
                    <a:cubicBezTo>
                      <a:pt x="7" y="53"/>
                      <a:pt x="3" y="50"/>
                      <a:pt x="3" y="46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50"/>
                      <a:pt x="70" y="53"/>
                      <a:pt x="66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1" name="Oval 199"/>
              <p:cNvSpPr>
                <a:spLocks noChangeArrowheads="1"/>
              </p:cNvSpPr>
              <p:nvPr/>
            </p:nvSpPr>
            <p:spPr bwMode="auto">
              <a:xfrm>
                <a:off x="8365598" y="10983912"/>
                <a:ext cx="47625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25036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42" name="Freeform 930"/>
          <p:cNvSpPr>
            <a:spLocks/>
          </p:cNvSpPr>
          <p:nvPr/>
        </p:nvSpPr>
        <p:spPr bwMode="auto">
          <a:xfrm>
            <a:off x="8428037" y="5343987"/>
            <a:ext cx="2006020" cy="3094321"/>
          </a:xfrm>
          <a:custGeom>
            <a:avLst/>
            <a:gdLst>
              <a:gd name="T0" fmla="*/ 50 w 83"/>
              <a:gd name="T1" fmla="*/ 50 h 128"/>
              <a:gd name="T2" fmla="*/ 33 w 83"/>
              <a:gd name="T3" fmla="*/ 35 h 128"/>
              <a:gd name="T4" fmla="*/ 46 w 83"/>
              <a:gd name="T5" fmla="*/ 26 h 128"/>
              <a:gd name="T6" fmla="*/ 63 w 83"/>
              <a:gd name="T7" fmla="*/ 31 h 128"/>
              <a:gd name="T8" fmla="*/ 71 w 83"/>
              <a:gd name="T9" fmla="*/ 35 h 128"/>
              <a:gd name="T10" fmla="*/ 80 w 83"/>
              <a:gd name="T11" fmla="*/ 9 h 128"/>
              <a:gd name="T12" fmla="*/ 74 w 83"/>
              <a:gd name="T13" fmla="*/ 6 h 128"/>
              <a:gd name="T14" fmla="*/ 46 w 83"/>
              <a:gd name="T15" fmla="*/ 0 h 128"/>
              <a:gd name="T16" fmla="*/ 3 w 83"/>
              <a:gd name="T17" fmla="*/ 37 h 128"/>
              <a:gd name="T18" fmla="*/ 37 w 83"/>
              <a:gd name="T19" fmla="*/ 75 h 128"/>
              <a:gd name="T20" fmla="*/ 53 w 83"/>
              <a:gd name="T21" fmla="*/ 90 h 128"/>
              <a:gd name="T22" fmla="*/ 38 w 83"/>
              <a:gd name="T23" fmla="*/ 101 h 128"/>
              <a:gd name="T24" fmla="*/ 16 w 83"/>
              <a:gd name="T25" fmla="*/ 95 h 128"/>
              <a:gd name="T26" fmla="*/ 8 w 83"/>
              <a:gd name="T27" fmla="*/ 90 h 128"/>
              <a:gd name="T28" fmla="*/ 0 w 83"/>
              <a:gd name="T29" fmla="*/ 117 h 128"/>
              <a:gd name="T30" fmla="*/ 4 w 83"/>
              <a:gd name="T31" fmla="*/ 120 h 128"/>
              <a:gd name="T32" fmla="*/ 37 w 83"/>
              <a:gd name="T33" fmla="*/ 128 h 128"/>
              <a:gd name="T34" fmla="*/ 83 w 83"/>
              <a:gd name="T35" fmla="*/ 89 h 128"/>
              <a:gd name="T36" fmla="*/ 50 w 83"/>
              <a:gd name="T37" fmla="*/ 5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3" h="128">
                <a:moveTo>
                  <a:pt x="50" y="50"/>
                </a:moveTo>
                <a:cubicBezTo>
                  <a:pt x="34" y="44"/>
                  <a:pt x="33" y="40"/>
                  <a:pt x="33" y="35"/>
                </a:cubicBezTo>
                <a:cubicBezTo>
                  <a:pt x="33" y="31"/>
                  <a:pt x="36" y="26"/>
                  <a:pt x="46" y="26"/>
                </a:cubicBezTo>
                <a:cubicBezTo>
                  <a:pt x="54" y="26"/>
                  <a:pt x="60" y="29"/>
                  <a:pt x="63" y="31"/>
                </a:cubicBezTo>
                <a:cubicBezTo>
                  <a:pt x="71" y="35"/>
                  <a:pt x="71" y="35"/>
                  <a:pt x="71" y="35"/>
                </a:cubicBezTo>
                <a:cubicBezTo>
                  <a:pt x="80" y="9"/>
                  <a:pt x="80" y="9"/>
                  <a:pt x="80" y="9"/>
                </a:cubicBezTo>
                <a:cubicBezTo>
                  <a:pt x="74" y="6"/>
                  <a:pt x="74" y="6"/>
                  <a:pt x="74" y="6"/>
                </a:cubicBezTo>
                <a:cubicBezTo>
                  <a:pt x="70" y="4"/>
                  <a:pt x="61" y="0"/>
                  <a:pt x="46" y="0"/>
                </a:cubicBezTo>
                <a:cubicBezTo>
                  <a:pt x="21" y="0"/>
                  <a:pt x="3" y="15"/>
                  <a:pt x="3" y="37"/>
                </a:cubicBezTo>
                <a:cubicBezTo>
                  <a:pt x="3" y="63"/>
                  <a:pt x="29" y="72"/>
                  <a:pt x="37" y="75"/>
                </a:cubicBezTo>
                <a:cubicBezTo>
                  <a:pt x="52" y="81"/>
                  <a:pt x="53" y="85"/>
                  <a:pt x="53" y="90"/>
                </a:cubicBezTo>
                <a:cubicBezTo>
                  <a:pt x="53" y="100"/>
                  <a:pt x="42" y="101"/>
                  <a:pt x="38" y="101"/>
                </a:cubicBezTo>
                <a:cubicBezTo>
                  <a:pt x="30" y="101"/>
                  <a:pt x="22" y="99"/>
                  <a:pt x="16" y="95"/>
                </a:cubicBezTo>
                <a:cubicBezTo>
                  <a:pt x="8" y="90"/>
                  <a:pt x="8" y="90"/>
                  <a:pt x="8" y="90"/>
                </a:cubicBezTo>
                <a:cubicBezTo>
                  <a:pt x="0" y="117"/>
                  <a:pt x="0" y="117"/>
                  <a:pt x="0" y="117"/>
                </a:cubicBezTo>
                <a:cubicBezTo>
                  <a:pt x="4" y="120"/>
                  <a:pt x="4" y="120"/>
                  <a:pt x="4" y="120"/>
                </a:cubicBezTo>
                <a:cubicBezTo>
                  <a:pt x="12" y="125"/>
                  <a:pt x="25" y="128"/>
                  <a:pt x="37" y="128"/>
                </a:cubicBezTo>
                <a:cubicBezTo>
                  <a:pt x="68" y="128"/>
                  <a:pt x="83" y="108"/>
                  <a:pt x="83" y="89"/>
                </a:cubicBezTo>
                <a:cubicBezTo>
                  <a:pt x="83" y="65"/>
                  <a:pt x="65" y="56"/>
                  <a:pt x="50" y="50"/>
                </a:cubicBezTo>
                <a:close/>
              </a:path>
            </a:pathLst>
          </a:custGeom>
          <a:solidFill>
            <a:srgbClr val="E54D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643" name="Freeform 931"/>
          <p:cNvSpPr>
            <a:spLocks/>
          </p:cNvSpPr>
          <p:nvPr/>
        </p:nvSpPr>
        <p:spPr bwMode="auto">
          <a:xfrm>
            <a:off x="11037911" y="5367867"/>
            <a:ext cx="1835440" cy="3046559"/>
          </a:xfrm>
          <a:custGeom>
            <a:avLst/>
            <a:gdLst>
              <a:gd name="T0" fmla="*/ 205 w 538"/>
              <a:gd name="T1" fmla="*/ 524 h 893"/>
              <a:gd name="T2" fmla="*/ 503 w 538"/>
              <a:gd name="T3" fmla="*/ 524 h 893"/>
              <a:gd name="T4" fmla="*/ 503 w 538"/>
              <a:gd name="T5" fmla="*/ 333 h 893"/>
              <a:gd name="T6" fmla="*/ 205 w 538"/>
              <a:gd name="T7" fmla="*/ 333 h 893"/>
              <a:gd name="T8" fmla="*/ 205 w 538"/>
              <a:gd name="T9" fmla="*/ 191 h 893"/>
              <a:gd name="T10" fmla="*/ 524 w 538"/>
              <a:gd name="T11" fmla="*/ 191 h 893"/>
              <a:gd name="T12" fmla="*/ 524 w 538"/>
              <a:gd name="T13" fmla="*/ 0 h 893"/>
              <a:gd name="T14" fmla="*/ 0 w 538"/>
              <a:gd name="T15" fmla="*/ 0 h 893"/>
              <a:gd name="T16" fmla="*/ 0 w 538"/>
              <a:gd name="T17" fmla="*/ 893 h 893"/>
              <a:gd name="T18" fmla="*/ 538 w 538"/>
              <a:gd name="T19" fmla="*/ 893 h 893"/>
              <a:gd name="T20" fmla="*/ 538 w 538"/>
              <a:gd name="T21" fmla="*/ 701 h 893"/>
              <a:gd name="T22" fmla="*/ 205 w 538"/>
              <a:gd name="T23" fmla="*/ 701 h 893"/>
              <a:gd name="T24" fmla="*/ 205 w 538"/>
              <a:gd name="T25" fmla="*/ 524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8" h="893">
                <a:moveTo>
                  <a:pt x="205" y="524"/>
                </a:moveTo>
                <a:lnTo>
                  <a:pt x="503" y="524"/>
                </a:lnTo>
                <a:lnTo>
                  <a:pt x="503" y="333"/>
                </a:lnTo>
                <a:lnTo>
                  <a:pt x="205" y="333"/>
                </a:lnTo>
                <a:lnTo>
                  <a:pt x="205" y="191"/>
                </a:lnTo>
                <a:lnTo>
                  <a:pt x="524" y="191"/>
                </a:lnTo>
                <a:lnTo>
                  <a:pt x="524" y="0"/>
                </a:lnTo>
                <a:lnTo>
                  <a:pt x="0" y="0"/>
                </a:lnTo>
                <a:lnTo>
                  <a:pt x="0" y="893"/>
                </a:lnTo>
                <a:lnTo>
                  <a:pt x="538" y="893"/>
                </a:lnTo>
                <a:lnTo>
                  <a:pt x="538" y="701"/>
                </a:lnTo>
                <a:lnTo>
                  <a:pt x="205" y="701"/>
                </a:lnTo>
                <a:lnTo>
                  <a:pt x="205" y="524"/>
                </a:lnTo>
                <a:close/>
              </a:path>
            </a:pathLst>
          </a:custGeom>
          <a:solidFill>
            <a:srgbClr val="F0B6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644" name="กลุ่ม 643"/>
          <p:cNvGrpSpPr/>
          <p:nvPr/>
        </p:nvGrpSpPr>
        <p:grpSpPr>
          <a:xfrm>
            <a:off x="12923837" y="5005063"/>
            <a:ext cx="4697746" cy="3910337"/>
            <a:chOff x="16009938" y="7381876"/>
            <a:chExt cx="1676401" cy="1395412"/>
          </a:xfrm>
        </p:grpSpPr>
        <p:sp>
          <p:nvSpPr>
            <p:cNvPr id="645" name="Freeform 916"/>
            <p:cNvSpPr>
              <a:spLocks/>
            </p:cNvSpPr>
            <p:nvPr/>
          </p:nvSpPr>
          <p:spPr bwMode="auto">
            <a:xfrm>
              <a:off x="16009938" y="7392988"/>
              <a:ext cx="1203325" cy="1384300"/>
            </a:xfrm>
            <a:custGeom>
              <a:avLst/>
              <a:gdLst>
                <a:gd name="T0" fmla="*/ 96 w 107"/>
                <a:gd name="T1" fmla="*/ 46 h 123"/>
                <a:gd name="T2" fmla="*/ 72 w 107"/>
                <a:gd name="T3" fmla="*/ 115 h 123"/>
                <a:gd name="T4" fmla="*/ 10 w 107"/>
                <a:gd name="T5" fmla="*/ 77 h 123"/>
                <a:gd name="T6" fmla="*/ 34 w 107"/>
                <a:gd name="T7" fmla="*/ 8 h 123"/>
                <a:gd name="T8" fmla="*/ 96 w 107"/>
                <a:gd name="T9" fmla="*/ 4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3">
                  <a:moveTo>
                    <a:pt x="96" y="46"/>
                  </a:moveTo>
                  <a:cubicBezTo>
                    <a:pt x="107" y="76"/>
                    <a:pt x="96" y="107"/>
                    <a:pt x="72" y="115"/>
                  </a:cubicBezTo>
                  <a:cubicBezTo>
                    <a:pt x="48" y="123"/>
                    <a:pt x="20" y="106"/>
                    <a:pt x="10" y="77"/>
                  </a:cubicBezTo>
                  <a:cubicBezTo>
                    <a:pt x="0" y="47"/>
                    <a:pt x="11" y="16"/>
                    <a:pt x="34" y="8"/>
                  </a:cubicBezTo>
                  <a:cubicBezTo>
                    <a:pt x="58" y="0"/>
                    <a:pt x="86" y="17"/>
                    <a:pt x="96" y="46"/>
                  </a:cubicBezTo>
                  <a:close/>
                </a:path>
              </a:pathLst>
            </a:custGeom>
            <a:solidFill>
              <a:srgbClr val="B5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6" name="Freeform 917"/>
            <p:cNvSpPr>
              <a:spLocks/>
            </p:cNvSpPr>
            <p:nvPr/>
          </p:nvSpPr>
          <p:spPr bwMode="auto">
            <a:xfrm>
              <a:off x="16122651" y="7381876"/>
              <a:ext cx="1090613" cy="1339850"/>
            </a:xfrm>
            <a:custGeom>
              <a:avLst/>
              <a:gdLst>
                <a:gd name="T0" fmla="*/ 87 w 97"/>
                <a:gd name="T1" fmla="*/ 46 h 119"/>
                <a:gd name="T2" fmla="*/ 67 w 97"/>
                <a:gd name="T3" fmla="*/ 112 h 119"/>
                <a:gd name="T4" fmla="*/ 10 w 97"/>
                <a:gd name="T5" fmla="*/ 73 h 119"/>
                <a:gd name="T6" fmla="*/ 31 w 97"/>
                <a:gd name="T7" fmla="*/ 8 h 119"/>
                <a:gd name="T8" fmla="*/ 87 w 97"/>
                <a:gd name="T9" fmla="*/ 4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9">
                  <a:moveTo>
                    <a:pt x="87" y="46"/>
                  </a:moveTo>
                  <a:cubicBezTo>
                    <a:pt x="97" y="75"/>
                    <a:pt x="88" y="105"/>
                    <a:pt x="67" y="112"/>
                  </a:cubicBezTo>
                  <a:cubicBezTo>
                    <a:pt x="46" y="119"/>
                    <a:pt x="20" y="102"/>
                    <a:pt x="10" y="73"/>
                  </a:cubicBezTo>
                  <a:cubicBezTo>
                    <a:pt x="0" y="45"/>
                    <a:pt x="9" y="15"/>
                    <a:pt x="31" y="8"/>
                  </a:cubicBezTo>
                  <a:cubicBezTo>
                    <a:pt x="52" y="0"/>
                    <a:pt x="77" y="18"/>
                    <a:pt x="87" y="46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7" name="Freeform 918"/>
            <p:cNvSpPr>
              <a:spLocks/>
            </p:cNvSpPr>
            <p:nvPr/>
          </p:nvSpPr>
          <p:spPr bwMode="auto">
            <a:xfrm>
              <a:off x="16167101" y="7439026"/>
              <a:ext cx="1001713" cy="1236663"/>
            </a:xfrm>
            <a:custGeom>
              <a:avLst/>
              <a:gdLst>
                <a:gd name="T0" fmla="*/ 80 w 89"/>
                <a:gd name="T1" fmla="*/ 43 h 110"/>
                <a:gd name="T2" fmla="*/ 61 w 89"/>
                <a:gd name="T3" fmla="*/ 103 h 110"/>
                <a:gd name="T4" fmla="*/ 9 w 89"/>
                <a:gd name="T5" fmla="*/ 67 h 110"/>
                <a:gd name="T6" fmla="*/ 28 w 89"/>
                <a:gd name="T7" fmla="*/ 7 h 110"/>
                <a:gd name="T8" fmla="*/ 80 w 89"/>
                <a:gd name="T9" fmla="*/ 4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10">
                  <a:moveTo>
                    <a:pt x="80" y="43"/>
                  </a:moveTo>
                  <a:cubicBezTo>
                    <a:pt x="89" y="69"/>
                    <a:pt x="81" y="96"/>
                    <a:pt x="61" y="103"/>
                  </a:cubicBezTo>
                  <a:cubicBezTo>
                    <a:pt x="42" y="110"/>
                    <a:pt x="19" y="94"/>
                    <a:pt x="9" y="67"/>
                  </a:cubicBezTo>
                  <a:cubicBezTo>
                    <a:pt x="0" y="41"/>
                    <a:pt x="8" y="14"/>
                    <a:pt x="28" y="7"/>
                  </a:cubicBezTo>
                  <a:cubicBezTo>
                    <a:pt x="47" y="0"/>
                    <a:pt x="71" y="16"/>
                    <a:pt x="80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8" name="Freeform 919"/>
            <p:cNvSpPr>
              <a:spLocks/>
            </p:cNvSpPr>
            <p:nvPr/>
          </p:nvSpPr>
          <p:spPr bwMode="auto">
            <a:xfrm>
              <a:off x="16302038" y="7551738"/>
              <a:ext cx="787400" cy="977900"/>
            </a:xfrm>
            <a:custGeom>
              <a:avLst/>
              <a:gdLst>
                <a:gd name="T0" fmla="*/ 63 w 70"/>
                <a:gd name="T1" fmla="*/ 34 h 87"/>
                <a:gd name="T2" fmla="*/ 48 w 70"/>
                <a:gd name="T3" fmla="*/ 82 h 87"/>
                <a:gd name="T4" fmla="*/ 7 w 70"/>
                <a:gd name="T5" fmla="*/ 53 h 87"/>
                <a:gd name="T6" fmla="*/ 22 w 70"/>
                <a:gd name="T7" fmla="*/ 6 h 87"/>
                <a:gd name="T8" fmla="*/ 63 w 70"/>
                <a:gd name="T9" fmla="*/ 3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7">
                  <a:moveTo>
                    <a:pt x="63" y="34"/>
                  </a:moveTo>
                  <a:cubicBezTo>
                    <a:pt x="70" y="55"/>
                    <a:pt x="64" y="76"/>
                    <a:pt x="48" y="82"/>
                  </a:cubicBezTo>
                  <a:cubicBezTo>
                    <a:pt x="33" y="87"/>
                    <a:pt x="14" y="75"/>
                    <a:pt x="7" y="53"/>
                  </a:cubicBezTo>
                  <a:cubicBezTo>
                    <a:pt x="0" y="32"/>
                    <a:pt x="6" y="11"/>
                    <a:pt x="22" y="6"/>
                  </a:cubicBezTo>
                  <a:cubicBezTo>
                    <a:pt x="37" y="0"/>
                    <a:pt x="56" y="13"/>
                    <a:pt x="63" y="34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9" name="Freeform 920"/>
            <p:cNvSpPr>
              <a:spLocks/>
            </p:cNvSpPr>
            <p:nvPr/>
          </p:nvSpPr>
          <p:spPr bwMode="auto">
            <a:xfrm>
              <a:off x="16381413" y="7651751"/>
              <a:ext cx="630238" cy="776288"/>
            </a:xfrm>
            <a:custGeom>
              <a:avLst/>
              <a:gdLst>
                <a:gd name="T0" fmla="*/ 50 w 56"/>
                <a:gd name="T1" fmla="*/ 27 h 69"/>
                <a:gd name="T2" fmla="*/ 39 w 56"/>
                <a:gd name="T3" fmla="*/ 65 h 69"/>
                <a:gd name="T4" fmla="*/ 6 w 56"/>
                <a:gd name="T5" fmla="*/ 42 h 69"/>
                <a:gd name="T6" fmla="*/ 17 w 56"/>
                <a:gd name="T7" fmla="*/ 5 h 69"/>
                <a:gd name="T8" fmla="*/ 50 w 56"/>
                <a:gd name="T9" fmla="*/ 2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9">
                  <a:moveTo>
                    <a:pt x="50" y="27"/>
                  </a:moveTo>
                  <a:cubicBezTo>
                    <a:pt x="56" y="44"/>
                    <a:pt x="51" y="61"/>
                    <a:pt x="39" y="65"/>
                  </a:cubicBezTo>
                  <a:cubicBezTo>
                    <a:pt x="26" y="69"/>
                    <a:pt x="12" y="59"/>
                    <a:pt x="6" y="42"/>
                  </a:cubicBezTo>
                  <a:cubicBezTo>
                    <a:pt x="0" y="26"/>
                    <a:pt x="5" y="9"/>
                    <a:pt x="17" y="5"/>
                  </a:cubicBezTo>
                  <a:cubicBezTo>
                    <a:pt x="30" y="0"/>
                    <a:pt x="44" y="10"/>
                    <a:pt x="5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0" name="Freeform 921"/>
            <p:cNvSpPr>
              <a:spLocks/>
            </p:cNvSpPr>
            <p:nvPr/>
          </p:nvSpPr>
          <p:spPr bwMode="auto">
            <a:xfrm>
              <a:off x="16448088" y="7742238"/>
              <a:ext cx="495300" cy="596900"/>
            </a:xfrm>
            <a:custGeom>
              <a:avLst/>
              <a:gdLst>
                <a:gd name="T0" fmla="*/ 39 w 44"/>
                <a:gd name="T1" fmla="*/ 21 h 53"/>
                <a:gd name="T2" fmla="*/ 30 w 44"/>
                <a:gd name="T3" fmla="*/ 50 h 53"/>
                <a:gd name="T4" fmla="*/ 5 w 44"/>
                <a:gd name="T5" fmla="*/ 33 h 53"/>
                <a:gd name="T6" fmla="*/ 14 w 44"/>
                <a:gd name="T7" fmla="*/ 3 h 53"/>
                <a:gd name="T8" fmla="*/ 39 w 44"/>
                <a:gd name="T9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3">
                  <a:moveTo>
                    <a:pt x="39" y="21"/>
                  </a:moveTo>
                  <a:cubicBezTo>
                    <a:pt x="44" y="34"/>
                    <a:pt x="40" y="47"/>
                    <a:pt x="30" y="50"/>
                  </a:cubicBezTo>
                  <a:cubicBezTo>
                    <a:pt x="21" y="53"/>
                    <a:pt x="9" y="45"/>
                    <a:pt x="5" y="33"/>
                  </a:cubicBezTo>
                  <a:cubicBezTo>
                    <a:pt x="0" y="20"/>
                    <a:pt x="4" y="7"/>
                    <a:pt x="14" y="3"/>
                  </a:cubicBezTo>
                  <a:cubicBezTo>
                    <a:pt x="23" y="0"/>
                    <a:pt x="35" y="8"/>
                    <a:pt x="39" y="21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1" name="Freeform 922"/>
            <p:cNvSpPr>
              <a:spLocks/>
            </p:cNvSpPr>
            <p:nvPr/>
          </p:nvSpPr>
          <p:spPr bwMode="auto">
            <a:xfrm>
              <a:off x="16527463" y="7843838"/>
              <a:ext cx="338138" cy="404813"/>
            </a:xfrm>
            <a:custGeom>
              <a:avLst/>
              <a:gdLst>
                <a:gd name="T0" fmla="*/ 27 w 30"/>
                <a:gd name="T1" fmla="*/ 14 h 36"/>
                <a:gd name="T2" fmla="*/ 21 w 30"/>
                <a:gd name="T3" fmla="*/ 34 h 36"/>
                <a:gd name="T4" fmla="*/ 3 w 30"/>
                <a:gd name="T5" fmla="*/ 22 h 36"/>
                <a:gd name="T6" fmla="*/ 9 w 30"/>
                <a:gd name="T7" fmla="*/ 2 h 36"/>
                <a:gd name="T8" fmla="*/ 27 w 30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6">
                  <a:moveTo>
                    <a:pt x="27" y="14"/>
                  </a:moveTo>
                  <a:cubicBezTo>
                    <a:pt x="30" y="22"/>
                    <a:pt x="27" y="31"/>
                    <a:pt x="21" y="34"/>
                  </a:cubicBezTo>
                  <a:cubicBezTo>
                    <a:pt x="14" y="36"/>
                    <a:pt x="6" y="31"/>
                    <a:pt x="3" y="22"/>
                  </a:cubicBezTo>
                  <a:cubicBezTo>
                    <a:pt x="0" y="13"/>
                    <a:pt x="3" y="4"/>
                    <a:pt x="9" y="2"/>
                  </a:cubicBezTo>
                  <a:cubicBezTo>
                    <a:pt x="16" y="0"/>
                    <a:pt x="24" y="5"/>
                    <a:pt x="2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2" name="Freeform 923"/>
            <p:cNvSpPr>
              <a:spLocks/>
            </p:cNvSpPr>
            <p:nvPr/>
          </p:nvSpPr>
          <p:spPr bwMode="auto">
            <a:xfrm>
              <a:off x="16606838" y="7921626"/>
              <a:ext cx="179388" cy="236538"/>
            </a:xfrm>
            <a:custGeom>
              <a:avLst/>
              <a:gdLst>
                <a:gd name="T0" fmla="*/ 15 w 16"/>
                <a:gd name="T1" fmla="*/ 8 h 21"/>
                <a:gd name="T2" fmla="*/ 11 w 16"/>
                <a:gd name="T3" fmla="*/ 20 h 21"/>
                <a:gd name="T4" fmla="*/ 1 w 16"/>
                <a:gd name="T5" fmla="*/ 13 h 21"/>
                <a:gd name="T6" fmla="*/ 5 w 16"/>
                <a:gd name="T7" fmla="*/ 2 h 21"/>
                <a:gd name="T8" fmla="*/ 15 w 16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1">
                  <a:moveTo>
                    <a:pt x="15" y="8"/>
                  </a:moveTo>
                  <a:cubicBezTo>
                    <a:pt x="16" y="13"/>
                    <a:pt x="15" y="18"/>
                    <a:pt x="11" y="20"/>
                  </a:cubicBezTo>
                  <a:cubicBezTo>
                    <a:pt x="7" y="21"/>
                    <a:pt x="3" y="18"/>
                    <a:pt x="1" y="13"/>
                  </a:cubicBezTo>
                  <a:cubicBezTo>
                    <a:pt x="0" y="8"/>
                    <a:pt x="1" y="3"/>
                    <a:pt x="5" y="2"/>
                  </a:cubicBezTo>
                  <a:cubicBezTo>
                    <a:pt x="9" y="0"/>
                    <a:pt x="13" y="3"/>
                    <a:pt x="15" y="8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3" name="Freeform 924"/>
            <p:cNvSpPr>
              <a:spLocks/>
            </p:cNvSpPr>
            <p:nvPr/>
          </p:nvSpPr>
          <p:spPr bwMode="auto">
            <a:xfrm>
              <a:off x="17383126" y="7527926"/>
              <a:ext cx="223838" cy="225425"/>
            </a:xfrm>
            <a:custGeom>
              <a:avLst/>
              <a:gdLst>
                <a:gd name="T0" fmla="*/ 0 w 141"/>
                <a:gd name="T1" fmla="*/ 142 h 142"/>
                <a:gd name="T2" fmla="*/ 14 w 141"/>
                <a:gd name="T3" fmla="*/ 64 h 142"/>
                <a:gd name="T4" fmla="*/ 141 w 141"/>
                <a:gd name="T5" fmla="*/ 0 h 142"/>
                <a:gd name="T6" fmla="*/ 120 w 141"/>
                <a:gd name="T7" fmla="*/ 85 h 142"/>
                <a:gd name="T8" fmla="*/ 0 w 141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" y="64"/>
                  </a:lnTo>
                  <a:lnTo>
                    <a:pt x="141" y="0"/>
                  </a:lnTo>
                  <a:lnTo>
                    <a:pt x="120" y="85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51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4" name="Freeform 925"/>
            <p:cNvSpPr>
              <a:spLocks/>
            </p:cNvSpPr>
            <p:nvPr/>
          </p:nvSpPr>
          <p:spPr bwMode="auto">
            <a:xfrm>
              <a:off x="17383126" y="7662863"/>
              <a:ext cx="303213" cy="158750"/>
            </a:xfrm>
            <a:custGeom>
              <a:avLst/>
              <a:gdLst>
                <a:gd name="T0" fmla="*/ 0 w 191"/>
                <a:gd name="T1" fmla="*/ 57 h 100"/>
                <a:gd name="T2" fmla="*/ 63 w 191"/>
                <a:gd name="T3" fmla="*/ 100 h 100"/>
                <a:gd name="T4" fmla="*/ 191 w 191"/>
                <a:gd name="T5" fmla="*/ 57 h 100"/>
                <a:gd name="T6" fmla="*/ 120 w 191"/>
                <a:gd name="T7" fmla="*/ 0 h 100"/>
                <a:gd name="T8" fmla="*/ 0 w 191"/>
                <a:gd name="T9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00">
                  <a:moveTo>
                    <a:pt x="0" y="57"/>
                  </a:moveTo>
                  <a:lnTo>
                    <a:pt x="63" y="100"/>
                  </a:lnTo>
                  <a:lnTo>
                    <a:pt x="191" y="57"/>
                  </a:lnTo>
                  <a:lnTo>
                    <a:pt x="120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51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5" name="Freeform 926"/>
            <p:cNvSpPr>
              <a:spLocks/>
            </p:cNvSpPr>
            <p:nvPr/>
          </p:nvSpPr>
          <p:spPr bwMode="auto">
            <a:xfrm>
              <a:off x="16673513" y="7640638"/>
              <a:ext cx="933450" cy="428625"/>
            </a:xfrm>
            <a:custGeom>
              <a:avLst/>
              <a:gdLst>
                <a:gd name="T0" fmla="*/ 3 w 83"/>
                <a:gd name="T1" fmla="*/ 38 h 38"/>
                <a:gd name="T2" fmla="*/ 1 w 83"/>
                <a:gd name="T3" fmla="*/ 36 h 38"/>
                <a:gd name="T4" fmla="*/ 2 w 83"/>
                <a:gd name="T5" fmla="*/ 33 h 38"/>
                <a:gd name="T6" fmla="*/ 80 w 83"/>
                <a:gd name="T7" fmla="*/ 0 h 38"/>
                <a:gd name="T8" fmla="*/ 83 w 83"/>
                <a:gd name="T9" fmla="*/ 2 h 38"/>
                <a:gd name="T10" fmla="*/ 81 w 83"/>
                <a:gd name="T11" fmla="*/ 5 h 38"/>
                <a:gd name="T12" fmla="*/ 4 w 83"/>
                <a:gd name="T13" fmla="*/ 38 h 38"/>
                <a:gd name="T14" fmla="*/ 3 w 83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38">
                  <a:moveTo>
                    <a:pt x="3" y="38"/>
                  </a:moveTo>
                  <a:cubicBezTo>
                    <a:pt x="2" y="38"/>
                    <a:pt x="1" y="37"/>
                    <a:pt x="1" y="36"/>
                  </a:cubicBezTo>
                  <a:cubicBezTo>
                    <a:pt x="0" y="35"/>
                    <a:pt x="1" y="34"/>
                    <a:pt x="2" y="33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3" y="2"/>
                  </a:cubicBezTo>
                  <a:cubicBezTo>
                    <a:pt x="83" y="3"/>
                    <a:pt x="82" y="4"/>
                    <a:pt x="81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rgbClr val="2D45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656" name="กลุ่ม 655"/>
          <p:cNvGrpSpPr/>
          <p:nvPr/>
        </p:nvGrpSpPr>
        <p:grpSpPr>
          <a:xfrm>
            <a:off x="4465637" y="8050689"/>
            <a:ext cx="1623055" cy="1626711"/>
            <a:chOff x="4465637" y="8050689"/>
            <a:chExt cx="1623055" cy="1626711"/>
          </a:xfrm>
        </p:grpSpPr>
        <p:sp>
          <p:nvSpPr>
            <p:cNvPr id="657" name="Freeform 6"/>
            <p:cNvSpPr>
              <a:spLocks noEditPoints="1"/>
            </p:cNvSpPr>
            <p:nvPr/>
          </p:nvSpPr>
          <p:spPr bwMode="auto">
            <a:xfrm rot="20638341">
              <a:off x="4465637" y="8050689"/>
              <a:ext cx="1623055" cy="1626711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658" name="Freeform 102"/>
            <p:cNvSpPr>
              <a:spLocks noEditPoints="1"/>
            </p:cNvSpPr>
            <p:nvPr/>
          </p:nvSpPr>
          <p:spPr bwMode="auto">
            <a:xfrm>
              <a:off x="4922837" y="8458200"/>
              <a:ext cx="762031" cy="705163"/>
            </a:xfrm>
            <a:custGeom>
              <a:avLst/>
              <a:gdLst>
                <a:gd name="T0" fmla="*/ 59 w 67"/>
                <a:gd name="T1" fmla="*/ 44 h 62"/>
                <a:gd name="T2" fmla="*/ 59 w 67"/>
                <a:gd name="T3" fmla="*/ 35 h 62"/>
                <a:gd name="T4" fmla="*/ 58 w 67"/>
                <a:gd name="T5" fmla="*/ 33 h 62"/>
                <a:gd name="T6" fmla="*/ 53 w 67"/>
                <a:gd name="T7" fmla="*/ 33 h 62"/>
                <a:gd name="T8" fmla="*/ 50 w 67"/>
                <a:gd name="T9" fmla="*/ 33 h 62"/>
                <a:gd name="T10" fmla="*/ 35 w 67"/>
                <a:gd name="T11" fmla="*/ 33 h 62"/>
                <a:gd name="T12" fmla="*/ 35 w 67"/>
                <a:gd name="T13" fmla="*/ 19 h 62"/>
                <a:gd name="T14" fmla="*/ 43 w 67"/>
                <a:gd name="T15" fmla="*/ 10 h 62"/>
                <a:gd name="T16" fmla="*/ 34 w 67"/>
                <a:gd name="T17" fmla="*/ 0 h 62"/>
                <a:gd name="T18" fmla="*/ 24 w 67"/>
                <a:gd name="T19" fmla="*/ 10 h 62"/>
                <a:gd name="T20" fmla="*/ 32 w 67"/>
                <a:gd name="T21" fmla="*/ 19 h 62"/>
                <a:gd name="T22" fmla="*/ 32 w 67"/>
                <a:gd name="T23" fmla="*/ 33 h 62"/>
                <a:gd name="T24" fmla="*/ 10 w 67"/>
                <a:gd name="T25" fmla="*/ 33 h 62"/>
                <a:gd name="T26" fmla="*/ 8 w 67"/>
                <a:gd name="T27" fmla="*/ 35 h 62"/>
                <a:gd name="T28" fmla="*/ 8 w 67"/>
                <a:gd name="T29" fmla="*/ 44 h 62"/>
                <a:gd name="T30" fmla="*/ 0 w 67"/>
                <a:gd name="T31" fmla="*/ 53 h 62"/>
                <a:gd name="T32" fmla="*/ 10 w 67"/>
                <a:gd name="T33" fmla="*/ 62 h 62"/>
                <a:gd name="T34" fmla="*/ 19 w 67"/>
                <a:gd name="T35" fmla="*/ 53 h 62"/>
                <a:gd name="T36" fmla="*/ 11 w 67"/>
                <a:gd name="T37" fmla="*/ 44 h 62"/>
                <a:gd name="T38" fmla="*/ 11 w 67"/>
                <a:gd name="T39" fmla="*/ 36 h 62"/>
                <a:gd name="T40" fmla="*/ 32 w 67"/>
                <a:gd name="T41" fmla="*/ 36 h 62"/>
                <a:gd name="T42" fmla="*/ 32 w 67"/>
                <a:gd name="T43" fmla="*/ 44 h 62"/>
                <a:gd name="T44" fmla="*/ 24 w 67"/>
                <a:gd name="T45" fmla="*/ 53 h 62"/>
                <a:gd name="T46" fmla="*/ 34 w 67"/>
                <a:gd name="T47" fmla="*/ 62 h 62"/>
                <a:gd name="T48" fmla="*/ 43 w 67"/>
                <a:gd name="T49" fmla="*/ 53 h 62"/>
                <a:gd name="T50" fmla="*/ 35 w 67"/>
                <a:gd name="T51" fmla="*/ 44 h 62"/>
                <a:gd name="T52" fmla="*/ 35 w 67"/>
                <a:gd name="T53" fmla="*/ 36 h 62"/>
                <a:gd name="T54" fmla="*/ 50 w 67"/>
                <a:gd name="T55" fmla="*/ 36 h 62"/>
                <a:gd name="T56" fmla="*/ 53 w 67"/>
                <a:gd name="T57" fmla="*/ 36 h 62"/>
                <a:gd name="T58" fmla="*/ 56 w 67"/>
                <a:gd name="T59" fmla="*/ 36 h 62"/>
                <a:gd name="T60" fmla="*/ 56 w 67"/>
                <a:gd name="T61" fmla="*/ 44 h 62"/>
                <a:gd name="T62" fmla="*/ 48 w 67"/>
                <a:gd name="T63" fmla="*/ 53 h 62"/>
                <a:gd name="T64" fmla="*/ 58 w 67"/>
                <a:gd name="T65" fmla="*/ 62 h 62"/>
                <a:gd name="T66" fmla="*/ 67 w 67"/>
                <a:gd name="T67" fmla="*/ 53 h 62"/>
                <a:gd name="T68" fmla="*/ 59 w 67"/>
                <a:gd name="T69" fmla="*/ 44 h 62"/>
                <a:gd name="T70" fmla="*/ 28 w 67"/>
                <a:gd name="T71" fmla="*/ 10 h 62"/>
                <a:gd name="T72" fmla="*/ 34 w 67"/>
                <a:gd name="T73" fmla="*/ 4 h 62"/>
                <a:gd name="T74" fmla="*/ 39 w 67"/>
                <a:gd name="T75" fmla="*/ 10 h 62"/>
                <a:gd name="T76" fmla="*/ 34 w 67"/>
                <a:gd name="T77" fmla="*/ 15 h 62"/>
                <a:gd name="T78" fmla="*/ 28 w 67"/>
                <a:gd name="T79" fmla="*/ 10 h 62"/>
                <a:gd name="T80" fmla="*/ 15 w 67"/>
                <a:gd name="T81" fmla="*/ 53 h 62"/>
                <a:gd name="T82" fmla="*/ 10 w 67"/>
                <a:gd name="T83" fmla="*/ 58 h 62"/>
                <a:gd name="T84" fmla="*/ 4 w 67"/>
                <a:gd name="T85" fmla="*/ 53 h 62"/>
                <a:gd name="T86" fmla="*/ 10 w 67"/>
                <a:gd name="T87" fmla="*/ 47 h 62"/>
                <a:gd name="T88" fmla="*/ 15 w 67"/>
                <a:gd name="T89" fmla="*/ 53 h 62"/>
                <a:gd name="T90" fmla="*/ 39 w 67"/>
                <a:gd name="T91" fmla="*/ 53 h 62"/>
                <a:gd name="T92" fmla="*/ 34 w 67"/>
                <a:gd name="T93" fmla="*/ 58 h 62"/>
                <a:gd name="T94" fmla="*/ 28 w 67"/>
                <a:gd name="T95" fmla="*/ 53 h 62"/>
                <a:gd name="T96" fmla="*/ 34 w 67"/>
                <a:gd name="T97" fmla="*/ 47 h 62"/>
                <a:gd name="T98" fmla="*/ 39 w 67"/>
                <a:gd name="T99" fmla="*/ 53 h 62"/>
                <a:gd name="T100" fmla="*/ 58 w 67"/>
                <a:gd name="T101" fmla="*/ 58 h 62"/>
                <a:gd name="T102" fmla="*/ 52 w 67"/>
                <a:gd name="T103" fmla="*/ 53 h 62"/>
                <a:gd name="T104" fmla="*/ 58 w 67"/>
                <a:gd name="T105" fmla="*/ 47 h 62"/>
                <a:gd name="T106" fmla="*/ 63 w 67"/>
                <a:gd name="T107" fmla="*/ 53 h 62"/>
                <a:gd name="T108" fmla="*/ 58 w 67"/>
                <a:gd name="T109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62">
                  <a:moveTo>
                    <a:pt x="59" y="44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4"/>
                    <a:pt x="59" y="33"/>
                    <a:pt x="58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40" y="18"/>
                    <a:pt x="43" y="14"/>
                    <a:pt x="43" y="10"/>
                  </a:cubicBezTo>
                  <a:cubicBezTo>
                    <a:pt x="43" y="4"/>
                    <a:pt x="39" y="0"/>
                    <a:pt x="34" y="0"/>
                  </a:cubicBezTo>
                  <a:cubicBezTo>
                    <a:pt x="29" y="0"/>
                    <a:pt x="24" y="4"/>
                    <a:pt x="24" y="10"/>
                  </a:cubicBezTo>
                  <a:cubicBezTo>
                    <a:pt x="24" y="14"/>
                    <a:pt x="28" y="18"/>
                    <a:pt x="32" y="1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3"/>
                    <a:pt x="8" y="34"/>
                    <a:pt x="8" y="3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4" y="44"/>
                    <a:pt x="0" y="48"/>
                    <a:pt x="0" y="53"/>
                  </a:cubicBezTo>
                  <a:cubicBezTo>
                    <a:pt x="0" y="58"/>
                    <a:pt x="4" y="62"/>
                    <a:pt x="10" y="62"/>
                  </a:cubicBezTo>
                  <a:cubicBezTo>
                    <a:pt x="15" y="62"/>
                    <a:pt x="19" y="58"/>
                    <a:pt x="19" y="53"/>
                  </a:cubicBezTo>
                  <a:cubicBezTo>
                    <a:pt x="19" y="48"/>
                    <a:pt x="16" y="44"/>
                    <a:pt x="11" y="44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28" y="44"/>
                    <a:pt x="24" y="48"/>
                    <a:pt x="24" y="53"/>
                  </a:cubicBezTo>
                  <a:cubicBezTo>
                    <a:pt x="24" y="58"/>
                    <a:pt x="29" y="62"/>
                    <a:pt x="34" y="62"/>
                  </a:cubicBezTo>
                  <a:cubicBezTo>
                    <a:pt x="39" y="62"/>
                    <a:pt x="43" y="58"/>
                    <a:pt x="43" y="53"/>
                  </a:cubicBezTo>
                  <a:cubicBezTo>
                    <a:pt x="43" y="48"/>
                    <a:pt x="40" y="44"/>
                    <a:pt x="35" y="44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2" y="44"/>
                    <a:pt x="48" y="48"/>
                    <a:pt x="48" y="53"/>
                  </a:cubicBezTo>
                  <a:cubicBezTo>
                    <a:pt x="48" y="58"/>
                    <a:pt x="53" y="62"/>
                    <a:pt x="58" y="62"/>
                  </a:cubicBezTo>
                  <a:cubicBezTo>
                    <a:pt x="63" y="62"/>
                    <a:pt x="67" y="58"/>
                    <a:pt x="67" y="53"/>
                  </a:cubicBezTo>
                  <a:cubicBezTo>
                    <a:pt x="67" y="48"/>
                    <a:pt x="64" y="44"/>
                    <a:pt x="59" y="44"/>
                  </a:cubicBezTo>
                  <a:close/>
                  <a:moveTo>
                    <a:pt x="28" y="10"/>
                  </a:moveTo>
                  <a:cubicBezTo>
                    <a:pt x="28" y="6"/>
                    <a:pt x="31" y="4"/>
                    <a:pt x="34" y="4"/>
                  </a:cubicBezTo>
                  <a:cubicBezTo>
                    <a:pt x="37" y="4"/>
                    <a:pt x="39" y="6"/>
                    <a:pt x="39" y="10"/>
                  </a:cubicBezTo>
                  <a:cubicBezTo>
                    <a:pt x="39" y="13"/>
                    <a:pt x="37" y="15"/>
                    <a:pt x="34" y="15"/>
                  </a:cubicBezTo>
                  <a:cubicBezTo>
                    <a:pt x="31" y="15"/>
                    <a:pt x="28" y="13"/>
                    <a:pt x="28" y="10"/>
                  </a:cubicBezTo>
                  <a:close/>
                  <a:moveTo>
                    <a:pt x="15" y="53"/>
                  </a:moveTo>
                  <a:cubicBezTo>
                    <a:pt x="15" y="56"/>
                    <a:pt x="13" y="58"/>
                    <a:pt x="10" y="58"/>
                  </a:cubicBezTo>
                  <a:cubicBezTo>
                    <a:pt x="6" y="58"/>
                    <a:pt x="4" y="56"/>
                    <a:pt x="4" y="53"/>
                  </a:cubicBezTo>
                  <a:cubicBezTo>
                    <a:pt x="4" y="50"/>
                    <a:pt x="6" y="47"/>
                    <a:pt x="10" y="47"/>
                  </a:cubicBezTo>
                  <a:cubicBezTo>
                    <a:pt x="13" y="47"/>
                    <a:pt x="15" y="50"/>
                    <a:pt x="15" y="53"/>
                  </a:cubicBezTo>
                  <a:close/>
                  <a:moveTo>
                    <a:pt x="39" y="53"/>
                  </a:moveTo>
                  <a:cubicBezTo>
                    <a:pt x="39" y="56"/>
                    <a:pt x="37" y="58"/>
                    <a:pt x="34" y="58"/>
                  </a:cubicBezTo>
                  <a:cubicBezTo>
                    <a:pt x="31" y="58"/>
                    <a:pt x="28" y="56"/>
                    <a:pt x="28" y="53"/>
                  </a:cubicBezTo>
                  <a:cubicBezTo>
                    <a:pt x="28" y="50"/>
                    <a:pt x="31" y="47"/>
                    <a:pt x="34" y="47"/>
                  </a:cubicBezTo>
                  <a:cubicBezTo>
                    <a:pt x="37" y="47"/>
                    <a:pt x="39" y="50"/>
                    <a:pt x="39" y="53"/>
                  </a:cubicBezTo>
                  <a:close/>
                  <a:moveTo>
                    <a:pt x="58" y="58"/>
                  </a:moveTo>
                  <a:cubicBezTo>
                    <a:pt x="55" y="58"/>
                    <a:pt x="52" y="56"/>
                    <a:pt x="52" y="53"/>
                  </a:cubicBezTo>
                  <a:cubicBezTo>
                    <a:pt x="52" y="50"/>
                    <a:pt x="55" y="47"/>
                    <a:pt x="58" y="47"/>
                  </a:cubicBezTo>
                  <a:cubicBezTo>
                    <a:pt x="61" y="47"/>
                    <a:pt x="63" y="50"/>
                    <a:pt x="63" y="53"/>
                  </a:cubicBezTo>
                  <a:cubicBezTo>
                    <a:pt x="63" y="56"/>
                    <a:pt x="61" y="58"/>
                    <a:pt x="58" y="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659" name="TextBox 658"/>
          <p:cNvSpPr txBox="1"/>
          <p:nvPr/>
        </p:nvSpPr>
        <p:spPr>
          <a:xfrm>
            <a:off x="2789237" y="10276215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3600" b="1" dirty="0" smtClean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3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60" name="TextBox 659"/>
          <p:cNvSpPr txBox="1"/>
          <p:nvPr/>
        </p:nvSpPr>
        <p:spPr>
          <a:xfrm>
            <a:off x="2789237" y="10862442"/>
            <a:ext cx="5170207" cy="132955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61" name="Freeform 11"/>
          <p:cNvSpPr>
            <a:spLocks/>
          </p:cNvSpPr>
          <p:nvPr/>
        </p:nvSpPr>
        <p:spPr bwMode="auto">
          <a:xfrm rot="20638341">
            <a:off x="4819132" y="6361274"/>
            <a:ext cx="798595" cy="1610541"/>
          </a:xfrm>
          <a:custGeom>
            <a:avLst/>
            <a:gdLst>
              <a:gd name="T0" fmla="*/ 88 w 104"/>
              <a:gd name="T1" fmla="*/ 0 h 210"/>
              <a:gd name="T2" fmla="*/ 0 w 104"/>
              <a:gd name="T3" fmla="*/ 208 h 210"/>
              <a:gd name="T4" fmla="*/ 20 w 104"/>
              <a:gd name="T5" fmla="*/ 210 h 210"/>
              <a:gd name="T6" fmla="*/ 104 w 104"/>
              <a:gd name="T7" fmla="*/ 13 h 210"/>
              <a:gd name="T8" fmla="*/ 88 w 104"/>
              <a:gd name="T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210">
                <a:moveTo>
                  <a:pt x="88" y="0"/>
                </a:moveTo>
                <a:cubicBezTo>
                  <a:pt x="46" y="62"/>
                  <a:pt x="16" y="133"/>
                  <a:pt x="0" y="208"/>
                </a:cubicBezTo>
                <a:cubicBezTo>
                  <a:pt x="7" y="208"/>
                  <a:pt x="14" y="209"/>
                  <a:pt x="20" y="210"/>
                </a:cubicBezTo>
                <a:cubicBezTo>
                  <a:pt x="35" y="139"/>
                  <a:pt x="64" y="72"/>
                  <a:pt x="104" y="13"/>
                </a:cubicBezTo>
                <a:cubicBezTo>
                  <a:pt x="98" y="9"/>
                  <a:pt x="93" y="5"/>
                  <a:pt x="8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sp>
        <p:nvSpPr>
          <p:cNvPr id="662" name="TextBox 661"/>
          <p:cNvSpPr txBox="1"/>
          <p:nvPr/>
        </p:nvSpPr>
        <p:spPr>
          <a:xfrm>
            <a:off x="1265237" y="5344253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36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63" name="TextBox 662"/>
          <p:cNvSpPr txBox="1"/>
          <p:nvPr/>
        </p:nvSpPr>
        <p:spPr>
          <a:xfrm>
            <a:off x="1341562" y="5943600"/>
            <a:ext cx="3581275" cy="243755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Data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analysis which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64" name="กลุ่ม 663"/>
          <p:cNvGrpSpPr/>
          <p:nvPr/>
        </p:nvGrpSpPr>
        <p:grpSpPr>
          <a:xfrm>
            <a:off x="4853275" y="4752788"/>
            <a:ext cx="1623055" cy="1623477"/>
            <a:chOff x="4853275" y="4752788"/>
            <a:chExt cx="1623055" cy="1623477"/>
          </a:xfrm>
        </p:grpSpPr>
        <p:sp>
          <p:nvSpPr>
            <p:cNvPr id="665" name="Freeform 7"/>
            <p:cNvSpPr>
              <a:spLocks noEditPoints="1"/>
            </p:cNvSpPr>
            <p:nvPr/>
          </p:nvSpPr>
          <p:spPr bwMode="auto">
            <a:xfrm rot="20638341">
              <a:off x="4853275" y="4752788"/>
              <a:ext cx="1623055" cy="162347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666" name="กลุ่ม 665"/>
            <p:cNvGrpSpPr/>
            <p:nvPr/>
          </p:nvGrpSpPr>
          <p:grpSpPr>
            <a:xfrm>
              <a:off x="5227637" y="5147449"/>
              <a:ext cx="807525" cy="796151"/>
              <a:chOff x="18196309" y="10372670"/>
              <a:chExt cx="676275" cy="666750"/>
            </a:xfrm>
            <a:solidFill>
              <a:schemeClr val="accent5"/>
            </a:solidFill>
          </p:grpSpPr>
          <p:sp>
            <p:nvSpPr>
              <p:cNvPr id="667" name="Freeform 174"/>
              <p:cNvSpPr>
                <a:spLocks noEditPoints="1"/>
              </p:cNvSpPr>
              <p:nvPr/>
            </p:nvSpPr>
            <p:spPr bwMode="auto">
              <a:xfrm>
                <a:off x="18196309" y="10372670"/>
                <a:ext cx="676275" cy="666750"/>
              </a:xfrm>
              <a:custGeom>
                <a:avLst/>
                <a:gdLst>
                  <a:gd name="T0" fmla="*/ 36 w 71"/>
                  <a:gd name="T1" fmla="*/ 0 h 70"/>
                  <a:gd name="T2" fmla="*/ 0 w 71"/>
                  <a:gd name="T3" fmla="*/ 35 h 70"/>
                  <a:gd name="T4" fmla="*/ 36 w 71"/>
                  <a:gd name="T5" fmla="*/ 70 h 70"/>
                  <a:gd name="T6" fmla="*/ 71 w 71"/>
                  <a:gd name="T7" fmla="*/ 35 h 70"/>
                  <a:gd name="T8" fmla="*/ 36 w 71"/>
                  <a:gd name="T9" fmla="*/ 0 h 70"/>
                  <a:gd name="T10" fmla="*/ 36 w 71"/>
                  <a:gd name="T11" fmla="*/ 67 h 70"/>
                  <a:gd name="T12" fmla="*/ 4 w 71"/>
                  <a:gd name="T13" fmla="*/ 35 h 70"/>
                  <a:gd name="T14" fmla="*/ 36 w 71"/>
                  <a:gd name="T15" fmla="*/ 3 h 70"/>
                  <a:gd name="T16" fmla="*/ 67 w 71"/>
                  <a:gd name="T17" fmla="*/ 35 h 70"/>
                  <a:gd name="T18" fmla="*/ 36 w 71"/>
                  <a:gd name="T1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0">
                    <a:moveTo>
                      <a:pt x="36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5"/>
                      <a:pt x="16" y="70"/>
                      <a:pt x="36" y="70"/>
                    </a:cubicBezTo>
                    <a:cubicBezTo>
                      <a:pt x="55" y="70"/>
                      <a:pt x="71" y="55"/>
                      <a:pt x="71" y="35"/>
                    </a:cubicBezTo>
                    <a:cubicBezTo>
                      <a:pt x="71" y="16"/>
                      <a:pt x="55" y="0"/>
                      <a:pt x="36" y="0"/>
                    </a:cubicBezTo>
                    <a:close/>
                    <a:moveTo>
                      <a:pt x="36" y="67"/>
                    </a:moveTo>
                    <a:cubicBezTo>
                      <a:pt x="18" y="67"/>
                      <a:pt x="4" y="53"/>
                      <a:pt x="4" y="35"/>
                    </a:cubicBezTo>
                    <a:cubicBezTo>
                      <a:pt x="4" y="18"/>
                      <a:pt x="18" y="3"/>
                      <a:pt x="36" y="3"/>
                    </a:cubicBezTo>
                    <a:cubicBezTo>
                      <a:pt x="53" y="3"/>
                      <a:pt x="67" y="18"/>
                      <a:pt x="67" y="35"/>
                    </a:cubicBezTo>
                    <a:cubicBezTo>
                      <a:pt x="67" y="53"/>
                      <a:pt x="53" y="67"/>
                      <a:pt x="36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68" name="Oval 175"/>
              <p:cNvSpPr>
                <a:spLocks noChangeArrowheads="1"/>
              </p:cNvSpPr>
              <p:nvPr/>
            </p:nvSpPr>
            <p:spPr bwMode="auto">
              <a:xfrm>
                <a:off x="18605884" y="10572695"/>
                <a:ext cx="57150" cy="666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69" name="Oval 176"/>
              <p:cNvSpPr>
                <a:spLocks noChangeArrowheads="1"/>
              </p:cNvSpPr>
              <p:nvPr/>
            </p:nvSpPr>
            <p:spPr bwMode="auto">
              <a:xfrm>
                <a:off x="18405859" y="10572695"/>
                <a:ext cx="66675" cy="666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70" name="Freeform 177"/>
              <p:cNvSpPr>
                <a:spLocks/>
              </p:cNvSpPr>
              <p:nvPr/>
            </p:nvSpPr>
            <p:spPr bwMode="auto">
              <a:xfrm>
                <a:off x="18377284" y="10753670"/>
                <a:ext cx="314325" cy="142875"/>
              </a:xfrm>
              <a:custGeom>
                <a:avLst/>
                <a:gdLst>
                  <a:gd name="T0" fmla="*/ 32 w 33"/>
                  <a:gd name="T1" fmla="*/ 0 h 15"/>
                  <a:gd name="T2" fmla="*/ 30 w 33"/>
                  <a:gd name="T3" fmla="*/ 2 h 15"/>
                  <a:gd name="T4" fmla="*/ 17 w 33"/>
                  <a:gd name="T5" fmla="*/ 12 h 15"/>
                  <a:gd name="T6" fmla="*/ 4 w 33"/>
                  <a:gd name="T7" fmla="*/ 2 h 15"/>
                  <a:gd name="T8" fmla="*/ 2 w 33"/>
                  <a:gd name="T9" fmla="*/ 0 h 15"/>
                  <a:gd name="T10" fmla="*/ 0 w 33"/>
                  <a:gd name="T11" fmla="*/ 2 h 15"/>
                  <a:gd name="T12" fmla="*/ 17 w 33"/>
                  <a:gd name="T13" fmla="*/ 15 h 15"/>
                  <a:gd name="T14" fmla="*/ 33 w 33"/>
                  <a:gd name="T15" fmla="*/ 2 h 15"/>
                  <a:gd name="T16" fmla="*/ 32 w 33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5">
                    <a:moveTo>
                      <a:pt x="32" y="0"/>
                    </a:moveTo>
                    <a:cubicBezTo>
                      <a:pt x="31" y="0"/>
                      <a:pt x="30" y="1"/>
                      <a:pt x="30" y="2"/>
                    </a:cubicBezTo>
                    <a:cubicBezTo>
                      <a:pt x="28" y="8"/>
                      <a:pt x="23" y="12"/>
                      <a:pt x="17" y="12"/>
                    </a:cubicBezTo>
                    <a:cubicBezTo>
                      <a:pt x="11" y="12"/>
                      <a:pt x="5" y="8"/>
                      <a:pt x="4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2" y="10"/>
                      <a:pt x="9" y="15"/>
                      <a:pt x="17" y="15"/>
                    </a:cubicBezTo>
                    <a:cubicBezTo>
                      <a:pt x="24" y="15"/>
                      <a:pt x="31" y="10"/>
                      <a:pt x="33" y="2"/>
                    </a:cubicBezTo>
                    <a:cubicBezTo>
                      <a:pt x="33" y="2"/>
                      <a:pt x="33" y="1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sp>
        <p:nvSpPr>
          <p:cNvPr id="671" name="Freeform 14"/>
          <p:cNvSpPr>
            <a:spLocks/>
          </p:cNvSpPr>
          <p:nvPr/>
        </p:nvSpPr>
        <p:spPr bwMode="auto">
          <a:xfrm rot="20638341">
            <a:off x="5995367" y="3972155"/>
            <a:ext cx="1584257" cy="766462"/>
          </a:xfrm>
          <a:custGeom>
            <a:avLst/>
            <a:gdLst>
              <a:gd name="T0" fmla="*/ 205 w 207"/>
              <a:gd name="T1" fmla="*/ 1 h 100"/>
              <a:gd name="T2" fmla="*/ 205 w 207"/>
              <a:gd name="T3" fmla="*/ 0 h 100"/>
              <a:gd name="T4" fmla="*/ 0 w 207"/>
              <a:gd name="T5" fmla="*/ 84 h 100"/>
              <a:gd name="T6" fmla="*/ 13 w 207"/>
              <a:gd name="T7" fmla="*/ 100 h 100"/>
              <a:gd name="T8" fmla="*/ 207 w 207"/>
              <a:gd name="T9" fmla="*/ 20 h 100"/>
              <a:gd name="T10" fmla="*/ 205 w 207"/>
              <a:gd name="T11" fmla="*/ 1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" h="100">
                <a:moveTo>
                  <a:pt x="205" y="1"/>
                </a:moveTo>
                <a:cubicBezTo>
                  <a:pt x="205" y="1"/>
                  <a:pt x="205" y="0"/>
                  <a:pt x="205" y="0"/>
                </a:cubicBezTo>
                <a:cubicBezTo>
                  <a:pt x="131" y="15"/>
                  <a:pt x="62" y="44"/>
                  <a:pt x="0" y="84"/>
                </a:cubicBezTo>
                <a:cubicBezTo>
                  <a:pt x="5" y="89"/>
                  <a:pt x="9" y="94"/>
                  <a:pt x="13" y="100"/>
                </a:cubicBezTo>
                <a:cubicBezTo>
                  <a:pt x="71" y="62"/>
                  <a:pt x="137" y="34"/>
                  <a:pt x="207" y="20"/>
                </a:cubicBezTo>
                <a:cubicBezTo>
                  <a:pt x="206" y="14"/>
                  <a:pt x="205" y="8"/>
                  <a:pt x="2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grpSp>
        <p:nvGrpSpPr>
          <p:cNvPr id="672" name="กลุ่ม 671"/>
          <p:cNvGrpSpPr/>
          <p:nvPr/>
        </p:nvGrpSpPr>
        <p:grpSpPr>
          <a:xfrm>
            <a:off x="7445231" y="2732940"/>
            <a:ext cx="1623055" cy="1623477"/>
            <a:chOff x="7445231" y="2732940"/>
            <a:chExt cx="1623055" cy="1623477"/>
          </a:xfrm>
        </p:grpSpPr>
        <p:sp>
          <p:nvSpPr>
            <p:cNvPr id="673" name="Freeform 9"/>
            <p:cNvSpPr>
              <a:spLocks noEditPoints="1"/>
            </p:cNvSpPr>
            <p:nvPr/>
          </p:nvSpPr>
          <p:spPr bwMode="auto">
            <a:xfrm rot="20638341">
              <a:off x="7445231" y="2732940"/>
              <a:ext cx="1623055" cy="162347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674" name="Freeform 191"/>
            <p:cNvSpPr>
              <a:spLocks noEditPoints="1"/>
            </p:cNvSpPr>
            <p:nvPr/>
          </p:nvSpPr>
          <p:spPr bwMode="auto">
            <a:xfrm>
              <a:off x="7932610" y="3215130"/>
              <a:ext cx="648295" cy="705163"/>
            </a:xfrm>
            <a:custGeom>
              <a:avLst/>
              <a:gdLst>
                <a:gd name="T0" fmla="*/ 34 w 57"/>
                <a:gd name="T1" fmla="*/ 0 h 62"/>
                <a:gd name="T2" fmla="*/ 32 w 57"/>
                <a:gd name="T3" fmla="*/ 10 h 62"/>
                <a:gd name="T4" fmla="*/ 30 w 57"/>
                <a:gd name="T5" fmla="*/ 25 h 62"/>
                <a:gd name="T6" fmla="*/ 28 w 57"/>
                <a:gd name="T7" fmla="*/ 25 h 62"/>
                <a:gd name="T8" fmla="*/ 24 w 57"/>
                <a:gd name="T9" fmla="*/ 25 h 62"/>
                <a:gd name="T10" fmla="*/ 24 w 57"/>
                <a:gd name="T11" fmla="*/ 2 h 62"/>
                <a:gd name="T12" fmla="*/ 1 w 57"/>
                <a:gd name="T13" fmla="*/ 0 h 62"/>
                <a:gd name="T14" fmla="*/ 0 w 57"/>
                <a:gd name="T15" fmla="*/ 10 h 62"/>
                <a:gd name="T16" fmla="*/ 0 w 57"/>
                <a:gd name="T17" fmla="*/ 28 h 62"/>
                <a:gd name="T18" fmla="*/ 8 w 57"/>
                <a:gd name="T19" fmla="*/ 60 h 62"/>
                <a:gd name="T20" fmla="*/ 27 w 57"/>
                <a:gd name="T21" fmla="*/ 62 h 62"/>
                <a:gd name="T22" fmla="*/ 30 w 57"/>
                <a:gd name="T23" fmla="*/ 62 h 62"/>
                <a:gd name="T24" fmla="*/ 48 w 57"/>
                <a:gd name="T25" fmla="*/ 60 h 62"/>
                <a:gd name="T26" fmla="*/ 56 w 57"/>
                <a:gd name="T27" fmla="*/ 28 h 62"/>
                <a:gd name="T28" fmla="*/ 57 w 57"/>
                <a:gd name="T29" fmla="*/ 10 h 62"/>
                <a:gd name="T30" fmla="*/ 55 w 57"/>
                <a:gd name="T31" fmla="*/ 0 h 62"/>
                <a:gd name="T32" fmla="*/ 21 w 57"/>
                <a:gd name="T33" fmla="*/ 4 h 62"/>
                <a:gd name="T34" fmla="*/ 3 w 57"/>
                <a:gd name="T35" fmla="*/ 9 h 62"/>
                <a:gd name="T36" fmla="*/ 10 w 57"/>
                <a:gd name="T37" fmla="*/ 48 h 62"/>
                <a:gd name="T38" fmla="*/ 3 w 57"/>
                <a:gd name="T39" fmla="*/ 12 h 62"/>
                <a:gd name="T40" fmla="*/ 10 w 57"/>
                <a:gd name="T41" fmla="*/ 48 h 62"/>
                <a:gd name="T42" fmla="*/ 12 w 57"/>
                <a:gd name="T43" fmla="*/ 59 h 62"/>
                <a:gd name="T44" fmla="*/ 25 w 57"/>
                <a:gd name="T45" fmla="*/ 54 h 62"/>
                <a:gd name="T46" fmla="*/ 25 w 57"/>
                <a:gd name="T47" fmla="*/ 43 h 62"/>
                <a:gd name="T48" fmla="*/ 13 w 57"/>
                <a:gd name="T49" fmla="*/ 50 h 62"/>
                <a:gd name="T50" fmla="*/ 21 w 57"/>
                <a:gd name="T51" fmla="*/ 12 h 62"/>
                <a:gd name="T52" fmla="*/ 22 w 57"/>
                <a:gd name="T53" fmla="*/ 29 h 62"/>
                <a:gd name="T54" fmla="*/ 25 w 57"/>
                <a:gd name="T55" fmla="*/ 36 h 62"/>
                <a:gd name="T56" fmla="*/ 31 w 57"/>
                <a:gd name="T57" fmla="*/ 29 h 62"/>
                <a:gd name="T58" fmla="*/ 36 w 57"/>
                <a:gd name="T59" fmla="*/ 27 h 62"/>
                <a:gd name="T60" fmla="*/ 43 w 57"/>
                <a:gd name="T61" fmla="*/ 12 h 62"/>
                <a:gd name="T62" fmla="*/ 31 w 57"/>
                <a:gd name="T63" fmla="*/ 50 h 62"/>
                <a:gd name="T64" fmla="*/ 25 w 57"/>
                <a:gd name="T65" fmla="*/ 43 h 62"/>
                <a:gd name="T66" fmla="*/ 31 w 57"/>
                <a:gd name="T67" fmla="*/ 59 h 62"/>
                <a:gd name="T68" fmla="*/ 45 w 57"/>
                <a:gd name="T69" fmla="*/ 54 h 62"/>
                <a:gd name="T70" fmla="*/ 53 w 57"/>
                <a:gd name="T71" fmla="*/ 27 h 62"/>
                <a:gd name="T72" fmla="*/ 46 w 57"/>
                <a:gd name="T73" fmla="*/ 12 h 62"/>
                <a:gd name="T74" fmla="*/ 53 w 57"/>
                <a:gd name="T75" fmla="*/ 27 h 62"/>
                <a:gd name="T76" fmla="*/ 36 w 57"/>
                <a:gd name="T77" fmla="*/ 9 h 62"/>
                <a:gd name="T78" fmla="*/ 53 w 57"/>
                <a:gd name="T79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" h="62">
                  <a:moveTo>
                    <a:pt x="55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1"/>
                    <a:pt x="32" y="2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2"/>
                    <a:pt x="10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7" y="62"/>
                    <a:pt x="28" y="62"/>
                    <a:pt x="28" y="61"/>
                  </a:cubicBezTo>
                  <a:cubicBezTo>
                    <a:pt x="28" y="62"/>
                    <a:pt x="29" y="62"/>
                    <a:pt x="30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7" y="62"/>
                    <a:pt x="48" y="61"/>
                    <a:pt x="48" y="60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7"/>
                    <a:pt x="57" y="27"/>
                    <a:pt x="57" y="27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1"/>
                    <a:pt x="56" y="0"/>
                    <a:pt x="55" y="0"/>
                  </a:cubicBezTo>
                  <a:close/>
                  <a:moveTo>
                    <a:pt x="3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4"/>
                  </a:lnTo>
                  <a:close/>
                  <a:moveTo>
                    <a:pt x="10" y="48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48"/>
                  </a:lnTo>
                  <a:close/>
                  <a:moveTo>
                    <a:pt x="25" y="59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25" y="54"/>
                    <a:pt x="25" y="54"/>
                    <a:pt x="25" y="54"/>
                  </a:cubicBezTo>
                  <a:lnTo>
                    <a:pt x="25" y="59"/>
                  </a:lnTo>
                  <a:close/>
                  <a:moveTo>
                    <a:pt x="25" y="43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8"/>
                    <a:pt x="21" y="29"/>
                    <a:pt x="22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6" y="28"/>
                    <a:pt x="36" y="27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3"/>
                    <a:pt x="31" y="43"/>
                    <a:pt x="31" y="43"/>
                  </a:cubicBezTo>
                  <a:lnTo>
                    <a:pt x="25" y="43"/>
                  </a:lnTo>
                  <a:close/>
                  <a:moveTo>
                    <a:pt x="45" y="59"/>
                  </a:moveTo>
                  <a:cubicBezTo>
                    <a:pt x="31" y="59"/>
                    <a:pt x="31" y="59"/>
                    <a:pt x="31" y="59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45" y="59"/>
                  </a:lnTo>
                  <a:close/>
                  <a:moveTo>
                    <a:pt x="53" y="27"/>
                  </a:moveTo>
                  <a:cubicBezTo>
                    <a:pt x="46" y="48"/>
                    <a:pt x="46" y="48"/>
                    <a:pt x="46" y="48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53" y="12"/>
                    <a:pt x="53" y="12"/>
                    <a:pt x="53" y="12"/>
                  </a:cubicBezTo>
                  <a:lnTo>
                    <a:pt x="53" y="27"/>
                  </a:lnTo>
                  <a:close/>
                  <a:moveTo>
                    <a:pt x="53" y="9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53" y="4"/>
                    <a:pt x="53" y="4"/>
                    <a:pt x="53" y="4"/>
                  </a:cubicBezTo>
                  <a:lnTo>
                    <a:pt x="53" y="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675" name="TextBox 674"/>
          <p:cNvSpPr txBox="1"/>
          <p:nvPr/>
        </p:nvSpPr>
        <p:spPr>
          <a:xfrm>
            <a:off x="3856037" y="1219200"/>
            <a:ext cx="4371265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76" name="TextBox 675"/>
          <p:cNvSpPr txBox="1"/>
          <p:nvPr/>
        </p:nvSpPr>
        <p:spPr>
          <a:xfrm>
            <a:off x="3856037" y="1828800"/>
            <a:ext cx="358127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77" name="กลุ่ม 676"/>
          <p:cNvGrpSpPr/>
          <p:nvPr/>
        </p:nvGrpSpPr>
        <p:grpSpPr>
          <a:xfrm>
            <a:off x="15773886" y="2885340"/>
            <a:ext cx="1626402" cy="1623477"/>
            <a:chOff x="15773886" y="2885340"/>
            <a:chExt cx="1626402" cy="1623477"/>
          </a:xfrm>
        </p:grpSpPr>
        <p:sp>
          <p:nvSpPr>
            <p:cNvPr id="678" name="Freeform 9"/>
            <p:cNvSpPr>
              <a:spLocks noEditPoints="1"/>
            </p:cNvSpPr>
            <p:nvPr/>
          </p:nvSpPr>
          <p:spPr bwMode="auto">
            <a:xfrm rot="961659" flipH="1">
              <a:off x="15773886" y="2885340"/>
              <a:ext cx="1626402" cy="162347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679" name="Freeform 208"/>
            <p:cNvSpPr>
              <a:spLocks noEditPoints="1"/>
            </p:cNvSpPr>
            <p:nvPr/>
          </p:nvSpPr>
          <p:spPr bwMode="auto">
            <a:xfrm>
              <a:off x="16182366" y="3332175"/>
              <a:ext cx="784778" cy="729806"/>
            </a:xfrm>
            <a:custGeom>
              <a:avLst/>
              <a:gdLst>
                <a:gd name="T0" fmla="*/ 57 w 69"/>
                <a:gd name="T1" fmla="*/ 6 h 64"/>
                <a:gd name="T2" fmla="*/ 56 w 69"/>
                <a:gd name="T3" fmla="*/ 0 h 64"/>
                <a:gd name="T4" fmla="*/ 38 w 69"/>
                <a:gd name="T5" fmla="*/ 0 h 64"/>
                <a:gd name="T6" fmla="*/ 13 w 69"/>
                <a:gd name="T7" fmla="*/ 0 h 64"/>
                <a:gd name="T8" fmla="*/ 12 w 69"/>
                <a:gd name="T9" fmla="*/ 6 h 64"/>
                <a:gd name="T10" fmla="*/ 0 w 69"/>
                <a:gd name="T11" fmla="*/ 9 h 64"/>
                <a:gd name="T12" fmla="*/ 20 w 69"/>
                <a:gd name="T13" fmla="*/ 35 h 64"/>
                <a:gd name="T14" fmla="*/ 21 w 69"/>
                <a:gd name="T15" fmla="*/ 35 h 64"/>
                <a:gd name="T16" fmla="*/ 15 w 69"/>
                <a:gd name="T17" fmla="*/ 57 h 64"/>
                <a:gd name="T18" fmla="*/ 14 w 69"/>
                <a:gd name="T19" fmla="*/ 63 h 64"/>
                <a:gd name="T20" fmla="*/ 37 w 69"/>
                <a:gd name="T21" fmla="*/ 64 h 64"/>
                <a:gd name="T22" fmla="*/ 54 w 69"/>
                <a:gd name="T23" fmla="*/ 64 h 64"/>
                <a:gd name="T24" fmla="*/ 55 w 69"/>
                <a:gd name="T25" fmla="*/ 59 h 64"/>
                <a:gd name="T26" fmla="*/ 45 w 69"/>
                <a:gd name="T27" fmla="*/ 49 h 64"/>
                <a:gd name="T28" fmla="*/ 49 w 69"/>
                <a:gd name="T29" fmla="*/ 35 h 64"/>
                <a:gd name="T30" fmla="*/ 66 w 69"/>
                <a:gd name="T31" fmla="*/ 22 h 64"/>
                <a:gd name="T32" fmla="*/ 65 w 69"/>
                <a:gd name="T33" fmla="*/ 6 h 64"/>
                <a:gd name="T34" fmla="*/ 4 w 69"/>
                <a:gd name="T35" fmla="*/ 9 h 64"/>
                <a:gd name="T36" fmla="*/ 12 w 69"/>
                <a:gd name="T37" fmla="*/ 9 h 64"/>
                <a:gd name="T38" fmla="*/ 14 w 69"/>
                <a:gd name="T39" fmla="*/ 17 h 64"/>
                <a:gd name="T40" fmla="*/ 14 w 69"/>
                <a:gd name="T41" fmla="*/ 18 h 64"/>
                <a:gd name="T42" fmla="*/ 6 w 69"/>
                <a:gd name="T43" fmla="*/ 20 h 64"/>
                <a:gd name="T44" fmla="*/ 42 w 69"/>
                <a:gd name="T45" fmla="*/ 51 h 64"/>
                <a:gd name="T46" fmla="*/ 52 w 69"/>
                <a:gd name="T47" fmla="*/ 61 h 64"/>
                <a:gd name="T48" fmla="*/ 37 w 69"/>
                <a:gd name="T49" fmla="*/ 61 h 64"/>
                <a:gd name="T50" fmla="*/ 17 w 69"/>
                <a:gd name="T51" fmla="*/ 60 h 64"/>
                <a:gd name="T52" fmla="*/ 37 w 69"/>
                <a:gd name="T53" fmla="*/ 51 h 64"/>
                <a:gd name="T54" fmla="*/ 37 w 69"/>
                <a:gd name="T55" fmla="*/ 48 h 64"/>
                <a:gd name="T56" fmla="*/ 24 w 69"/>
                <a:gd name="T57" fmla="*/ 33 h 64"/>
                <a:gd name="T58" fmla="*/ 31 w 69"/>
                <a:gd name="T59" fmla="*/ 26 h 64"/>
                <a:gd name="T60" fmla="*/ 31 w 69"/>
                <a:gd name="T61" fmla="*/ 23 h 64"/>
                <a:gd name="T62" fmla="*/ 18 w 69"/>
                <a:gd name="T63" fmla="*/ 19 h 64"/>
                <a:gd name="T64" fmla="*/ 41 w 69"/>
                <a:gd name="T65" fmla="*/ 17 h 64"/>
                <a:gd name="T66" fmla="*/ 17 w 69"/>
                <a:gd name="T67" fmla="*/ 16 h 64"/>
                <a:gd name="T68" fmla="*/ 48 w 69"/>
                <a:gd name="T69" fmla="*/ 11 h 64"/>
                <a:gd name="T70" fmla="*/ 48 w 69"/>
                <a:gd name="T71" fmla="*/ 8 h 64"/>
                <a:gd name="T72" fmla="*/ 15 w 69"/>
                <a:gd name="T73" fmla="*/ 3 h 64"/>
                <a:gd name="T74" fmla="*/ 38 w 69"/>
                <a:gd name="T75" fmla="*/ 3 h 64"/>
                <a:gd name="T76" fmla="*/ 54 w 69"/>
                <a:gd name="T77" fmla="*/ 3 h 64"/>
                <a:gd name="T78" fmla="*/ 63 w 69"/>
                <a:gd name="T79" fmla="*/ 20 h 64"/>
                <a:gd name="T80" fmla="*/ 57 w 69"/>
                <a:gd name="T81" fmla="*/ 9 h 64"/>
                <a:gd name="T82" fmla="*/ 65 w 69"/>
                <a:gd name="T83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" h="64">
                  <a:moveTo>
                    <a:pt x="65" y="6"/>
                  </a:moveTo>
                  <a:cubicBezTo>
                    <a:pt x="57" y="6"/>
                    <a:pt x="57" y="6"/>
                    <a:pt x="57" y="6"/>
                  </a:cubicBezTo>
                  <a:cubicBezTo>
                    <a:pt x="58" y="3"/>
                    <a:pt x="58" y="1"/>
                    <a:pt x="58" y="1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7" y="0"/>
                    <a:pt x="3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3"/>
                    <a:pt x="12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7"/>
                    <a:pt x="0" y="9"/>
                  </a:cubicBezTo>
                  <a:cubicBezTo>
                    <a:pt x="0" y="10"/>
                    <a:pt x="0" y="16"/>
                    <a:pt x="3" y="22"/>
                  </a:cubicBezTo>
                  <a:cubicBezTo>
                    <a:pt x="6" y="30"/>
                    <a:pt x="12" y="34"/>
                    <a:pt x="20" y="35"/>
                  </a:cubicBezTo>
                  <a:cubicBezTo>
                    <a:pt x="20" y="35"/>
                    <a:pt x="20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5" y="41"/>
                    <a:pt x="26" y="46"/>
                    <a:pt x="24" y="49"/>
                  </a:cubicBezTo>
                  <a:cubicBezTo>
                    <a:pt x="23" y="53"/>
                    <a:pt x="18" y="57"/>
                    <a:pt x="15" y="57"/>
                  </a:cubicBezTo>
                  <a:cubicBezTo>
                    <a:pt x="14" y="58"/>
                    <a:pt x="14" y="58"/>
                    <a:pt x="14" y="59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4"/>
                    <a:pt x="15" y="64"/>
                    <a:pt x="16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5" y="64"/>
                    <a:pt x="55" y="64"/>
                    <a:pt x="55" y="63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4" y="57"/>
                  </a:cubicBezTo>
                  <a:cubicBezTo>
                    <a:pt x="51" y="57"/>
                    <a:pt x="47" y="53"/>
                    <a:pt x="45" y="49"/>
                  </a:cubicBezTo>
                  <a:cubicBezTo>
                    <a:pt x="44" y="46"/>
                    <a:pt x="45" y="41"/>
                    <a:pt x="48" y="35"/>
                  </a:cubicBezTo>
                  <a:cubicBezTo>
                    <a:pt x="48" y="35"/>
                    <a:pt x="48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7" y="34"/>
                    <a:pt x="63" y="30"/>
                    <a:pt x="66" y="22"/>
                  </a:cubicBezTo>
                  <a:cubicBezTo>
                    <a:pt x="69" y="16"/>
                    <a:pt x="69" y="10"/>
                    <a:pt x="69" y="9"/>
                  </a:cubicBezTo>
                  <a:cubicBezTo>
                    <a:pt x="69" y="7"/>
                    <a:pt x="67" y="6"/>
                    <a:pt x="65" y="6"/>
                  </a:cubicBezTo>
                  <a:close/>
                  <a:moveTo>
                    <a:pt x="6" y="20"/>
                  </a:moveTo>
                  <a:cubicBezTo>
                    <a:pt x="4" y="15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0"/>
                    <a:pt x="12" y="10"/>
                    <a:pt x="13" y="10"/>
                  </a:cubicBezTo>
                  <a:cubicBezTo>
                    <a:pt x="13" y="12"/>
                    <a:pt x="13" y="14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22"/>
                    <a:pt x="17" y="27"/>
                    <a:pt x="19" y="31"/>
                  </a:cubicBezTo>
                  <a:cubicBezTo>
                    <a:pt x="13" y="30"/>
                    <a:pt x="9" y="27"/>
                    <a:pt x="6" y="20"/>
                  </a:cubicBezTo>
                  <a:close/>
                  <a:moveTo>
                    <a:pt x="45" y="33"/>
                  </a:moveTo>
                  <a:cubicBezTo>
                    <a:pt x="41" y="41"/>
                    <a:pt x="40" y="46"/>
                    <a:pt x="42" y="51"/>
                  </a:cubicBezTo>
                  <a:cubicBezTo>
                    <a:pt x="44" y="55"/>
                    <a:pt x="48" y="59"/>
                    <a:pt x="52" y="60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1" y="59"/>
                    <a:pt x="25" y="55"/>
                    <a:pt x="2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8" y="51"/>
                    <a:pt x="39" y="50"/>
                    <a:pt x="39" y="49"/>
                  </a:cubicBezTo>
                  <a:cubicBezTo>
                    <a:pt x="39" y="49"/>
                    <a:pt x="38" y="48"/>
                    <a:pt x="37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4"/>
                    <a:pt x="27" y="39"/>
                    <a:pt x="24" y="33"/>
                  </a:cubicBezTo>
                  <a:cubicBezTo>
                    <a:pt x="23" y="31"/>
                    <a:pt x="22" y="28"/>
                    <a:pt x="2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6"/>
                    <a:pt x="32" y="25"/>
                    <a:pt x="32" y="25"/>
                  </a:cubicBezTo>
                  <a:cubicBezTo>
                    <a:pt x="32" y="24"/>
                    <a:pt x="32" y="23"/>
                    <a:pt x="3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2"/>
                    <a:pt x="18" y="20"/>
                    <a:pt x="1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1" y="18"/>
                    <a:pt x="41" y="17"/>
                  </a:cubicBezTo>
                  <a:cubicBezTo>
                    <a:pt x="41" y="16"/>
                    <a:pt x="40" y="16"/>
                    <a:pt x="3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4"/>
                    <a:pt x="16" y="12"/>
                    <a:pt x="16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0"/>
                    <a:pt x="49" y="9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6"/>
                    <a:pt x="15" y="4"/>
                    <a:pt x="15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7"/>
                    <a:pt x="53" y="19"/>
                    <a:pt x="45" y="33"/>
                  </a:cubicBezTo>
                  <a:close/>
                  <a:moveTo>
                    <a:pt x="63" y="20"/>
                  </a:moveTo>
                  <a:cubicBezTo>
                    <a:pt x="60" y="27"/>
                    <a:pt x="56" y="30"/>
                    <a:pt x="50" y="31"/>
                  </a:cubicBezTo>
                  <a:cubicBezTo>
                    <a:pt x="54" y="23"/>
                    <a:pt x="56" y="15"/>
                    <a:pt x="57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10"/>
                    <a:pt x="65" y="15"/>
                    <a:pt x="63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680" name="TextBox 679"/>
          <p:cNvSpPr txBox="1"/>
          <p:nvPr/>
        </p:nvSpPr>
        <p:spPr>
          <a:xfrm>
            <a:off x="18029237" y="1295400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r"/>
            <a:r>
              <a:rPr lang="en-US" sz="36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81" name="TextBox 680"/>
          <p:cNvSpPr txBox="1"/>
          <p:nvPr/>
        </p:nvSpPr>
        <p:spPr>
          <a:xfrm>
            <a:off x="17800512" y="1982046"/>
            <a:ext cx="358127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important .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82" name="Freeform 14"/>
          <p:cNvSpPr>
            <a:spLocks/>
          </p:cNvSpPr>
          <p:nvPr/>
        </p:nvSpPr>
        <p:spPr bwMode="auto">
          <a:xfrm rot="961659" flipH="1">
            <a:off x="17265618" y="4124555"/>
            <a:ext cx="1587524" cy="766462"/>
          </a:xfrm>
          <a:custGeom>
            <a:avLst/>
            <a:gdLst>
              <a:gd name="T0" fmla="*/ 205 w 207"/>
              <a:gd name="T1" fmla="*/ 1 h 100"/>
              <a:gd name="T2" fmla="*/ 205 w 207"/>
              <a:gd name="T3" fmla="*/ 0 h 100"/>
              <a:gd name="T4" fmla="*/ 0 w 207"/>
              <a:gd name="T5" fmla="*/ 84 h 100"/>
              <a:gd name="T6" fmla="*/ 13 w 207"/>
              <a:gd name="T7" fmla="*/ 100 h 100"/>
              <a:gd name="T8" fmla="*/ 207 w 207"/>
              <a:gd name="T9" fmla="*/ 20 h 100"/>
              <a:gd name="T10" fmla="*/ 205 w 207"/>
              <a:gd name="T11" fmla="*/ 1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" h="100">
                <a:moveTo>
                  <a:pt x="205" y="1"/>
                </a:moveTo>
                <a:cubicBezTo>
                  <a:pt x="205" y="1"/>
                  <a:pt x="205" y="0"/>
                  <a:pt x="205" y="0"/>
                </a:cubicBezTo>
                <a:cubicBezTo>
                  <a:pt x="131" y="15"/>
                  <a:pt x="62" y="44"/>
                  <a:pt x="0" y="84"/>
                </a:cubicBezTo>
                <a:cubicBezTo>
                  <a:pt x="5" y="89"/>
                  <a:pt x="9" y="94"/>
                  <a:pt x="13" y="100"/>
                </a:cubicBezTo>
                <a:cubicBezTo>
                  <a:pt x="71" y="62"/>
                  <a:pt x="137" y="34"/>
                  <a:pt x="207" y="20"/>
                </a:cubicBezTo>
                <a:cubicBezTo>
                  <a:pt x="206" y="14"/>
                  <a:pt x="205" y="8"/>
                  <a:pt x="2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grpSp>
        <p:nvGrpSpPr>
          <p:cNvPr id="683" name="กลุ่ม 682"/>
          <p:cNvGrpSpPr/>
          <p:nvPr/>
        </p:nvGrpSpPr>
        <p:grpSpPr>
          <a:xfrm>
            <a:off x="18371187" y="4905188"/>
            <a:ext cx="1626402" cy="1623477"/>
            <a:chOff x="18371187" y="4905188"/>
            <a:chExt cx="1626402" cy="1623477"/>
          </a:xfrm>
        </p:grpSpPr>
        <p:sp>
          <p:nvSpPr>
            <p:cNvPr id="684" name="Freeform 7"/>
            <p:cNvSpPr>
              <a:spLocks noEditPoints="1"/>
            </p:cNvSpPr>
            <p:nvPr/>
          </p:nvSpPr>
          <p:spPr bwMode="auto">
            <a:xfrm rot="961659" flipH="1">
              <a:off x="18371187" y="4905188"/>
              <a:ext cx="1626402" cy="162347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685" name="กลุ่ม 684"/>
            <p:cNvGrpSpPr/>
            <p:nvPr/>
          </p:nvGrpSpPr>
          <p:grpSpPr>
            <a:xfrm>
              <a:off x="18917108" y="5286556"/>
              <a:ext cx="534559" cy="798048"/>
              <a:chOff x="9260948" y="10553700"/>
              <a:chExt cx="447675" cy="668338"/>
            </a:xfrm>
            <a:solidFill>
              <a:schemeClr val="accent5"/>
            </a:solidFill>
          </p:grpSpPr>
          <p:sp>
            <p:nvSpPr>
              <p:cNvPr id="686" name="Freeform 220"/>
              <p:cNvSpPr>
                <a:spLocks noEditPoints="1"/>
              </p:cNvSpPr>
              <p:nvPr/>
            </p:nvSpPr>
            <p:spPr bwMode="auto">
              <a:xfrm>
                <a:off x="9260948" y="10553700"/>
                <a:ext cx="447675" cy="668338"/>
              </a:xfrm>
              <a:custGeom>
                <a:avLst/>
                <a:gdLst>
                  <a:gd name="T0" fmla="*/ 43 w 47"/>
                  <a:gd name="T1" fmla="*/ 12 h 70"/>
                  <a:gd name="T2" fmla="*/ 47 w 47"/>
                  <a:gd name="T3" fmla="*/ 10 h 70"/>
                  <a:gd name="T4" fmla="*/ 45 w 47"/>
                  <a:gd name="T5" fmla="*/ 0 h 70"/>
                  <a:gd name="T6" fmla="*/ 0 w 47"/>
                  <a:gd name="T7" fmla="*/ 2 h 70"/>
                  <a:gd name="T8" fmla="*/ 1 w 47"/>
                  <a:gd name="T9" fmla="*/ 12 h 70"/>
                  <a:gd name="T10" fmla="*/ 4 w 47"/>
                  <a:gd name="T11" fmla="*/ 14 h 70"/>
                  <a:gd name="T12" fmla="*/ 17 w 47"/>
                  <a:gd name="T13" fmla="*/ 36 h 70"/>
                  <a:gd name="T14" fmla="*/ 4 w 47"/>
                  <a:gd name="T15" fmla="*/ 59 h 70"/>
                  <a:gd name="T16" fmla="*/ 0 w 47"/>
                  <a:gd name="T17" fmla="*/ 60 h 70"/>
                  <a:gd name="T18" fmla="*/ 1 w 47"/>
                  <a:gd name="T19" fmla="*/ 70 h 70"/>
                  <a:gd name="T20" fmla="*/ 47 w 47"/>
                  <a:gd name="T21" fmla="*/ 69 h 70"/>
                  <a:gd name="T22" fmla="*/ 45 w 47"/>
                  <a:gd name="T23" fmla="*/ 59 h 70"/>
                  <a:gd name="T24" fmla="*/ 43 w 47"/>
                  <a:gd name="T25" fmla="*/ 56 h 70"/>
                  <a:gd name="T26" fmla="*/ 30 w 47"/>
                  <a:gd name="T27" fmla="*/ 35 h 70"/>
                  <a:gd name="T28" fmla="*/ 3 w 47"/>
                  <a:gd name="T29" fmla="*/ 8 h 70"/>
                  <a:gd name="T30" fmla="*/ 43 w 47"/>
                  <a:gd name="T31" fmla="*/ 3 h 70"/>
                  <a:gd name="T32" fmla="*/ 3 w 47"/>
                  <a:gd name="T33" fmla="*/ 8 h 70"/>
                  <a:gd name="T34" fmla="*/ 43 w 47"/>
                  <a:gd name="T35" fmla="*/ 62 h 70"/>
                  <a:gd name="T36" fmla="*/ 3 w 47"/>
                  <a:gd name="T37" fmla="*/ 67 h 70"/>
                  <a:gd name="T38" fmla="*/ 6 w 47"/>
                  <a:gd name="T39" fmla="*/ 62 h 70"/>
                  <a:gd name="T40" fmla="*/ 41 w 47"/>
                  <a:gd name="T41" fmla="*/ 62 h 70"/>
                  <a:gd name="T42" fmla="*/ 39 w 47"/>
                  <a:gd name="T43" fmla="*/ 56 h 70"/>
                  <a:gd name="T44" fmla="*/ 7 w 47"/>
                  <a:gd name="T45" fmla="*/ 59 h 70"/>
                  <a:gd name="T46" fmla="*/ 8 w 47"/>
                  <a:gd name="T47" fmla="*/ 51 h 70"/>
                  <a:gd name="T48" fmla="*/ 39 w 47"/>
                  <a:gd name="T49" fmla="*/ 56 h 70"/>
                  <a:gd name="T50" fmla="*/ 37 w 47"/>
                  <a:gd name="T51" fmla="*/ 48 h 70"/>
                  <a:gd name="T52" fmla="*/ 19 w 47"/>
                  <a:gd name="T53" fmla="*/ 39 h 70"/>
                  <a:gd name="T54" fmla="*/ 20 w 47"/>
                  <a:gd name="T55" fmla="*/ 33 h 70"/>
                  <a:gd name="T56" fmla="*/ 7 w 47"/>
                  <a:gd name="T57" fmla="*/ 14 h 70"/>
                  <a:gd name="T58" fmla="*/ 9 w 47"/>
                  <a:gd name="T59" fmla="*/ 12 h 70"/>
                  <a:gd name="T60" fmla="*/ 38 w 47"/>
                  <a:gd name="T61" fmla="*/ 12 h 70"/>
                  <a:gd name="T62" fmla="*/ 39 w 47"/>
                  <a:gd name="T63" fmla="*/ 14 h 70"/>
                  <a:gd name="T64" fmla="*/ 27 w 47"/>
                  <a:gd name="T65" fmla="*/ 33 h 70"/>
                  <a:gd name="T66" fmla="*/ 28 w 47"/>
                  <a:gd name="T67" fmla="*/ 3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70">
                    <a:moveTo>
                      <a:pt x="43" y="14"/>
                    </a:move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6" y="12"/>
                      <a:pt x="47" y="11"/>
                      <a:pt x="47" y="1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1"/>
                      <a:pt x="46" y="0"/>
                      <a:pt x="4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2"/>
                      <a:pt x="1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23"/>
                      <a:pt x="9" y="31"/>
                      <a:pt x="17" y="35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9" y="40"/>
                      <a:pt x="4" y="48"/>
                      <a:pt x="4" y="56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1" y="59"/>
                      <a:pt x="0" y="59"/>
                      <a:pt x="0" y="6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0"/>
                      <a:pt x="1" y="70"/>
                      <a:pt x="1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6" y="70"/>
                      <a:pt x="47" y="70"/>
                      <a:pt x="47" y="69"/>
                    </a:cubicBezTo>
                    <a:cubicBezTo>
                      <a:pt x="47" y="60"/>
                      <a:pt x="47" y="60"/>
                      <a:pt x="47" y="60"/>
                    </a:cubicBezTo>
                    <a:cubicBezTo>
                      <a:pt x="47" y="59"/>
                      <a:pt x="46" y="59"/>
                      <a:pt x="45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48"/>
                      <a:pt x="38" y="40"/>
                      <a:pt x="30" y="36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8" y="31"/>
                      <a:pt x="43" y="23"/>
                      <a:pt x="43" y="14"/>
                    </a:cubicBezTo>
                    <a:close/>
                    <a:moveTo>
                      <a:pt x="3" y="8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8"/>
                      <a:pt x="43" y="8"/>
                      <a:pt x="43" y="8"/>
                    </a:cubicBezTo>
                    <a:lnTo>
                      <a:pt x="3" y="8"/>
                    </a:lnTo>
                    <a:close/>
                    <a:moveTo>
                      <a:pt x="41" y="62"/>
                    </a:move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lose/>
                    <a:moveTo>
                      <a:pt x="39" y="56"/>
                    </a:moveTo>
                    <a:cubicBezTo>
                      <a:pt x="39" y="59"/>
                      <a:pt x="39" y="59"/>
                      <a:pt x="39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5"/>
                      <a:pt x="8" y="53"/>
                      <a:pt x="8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3"/>
                      <a:pt x="39" y="55"/>
                      <a:pt x="39" y="56"/>
                    </a:cubicBezTo>
                    <a:close/>
                    <a:moveTo>
                      <a:pt x="28" y="39"/>
                    </a:moveTo>
                    <a:cubicBezTo>
                      <a:pt x="32" y="40"/>
                      <a:pt x="35" y="44"/>
                      <a:pt x="37" y="48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1" y="44"/>
                      <a:pt x="15" y="40"/>
                      <a:pt x="19" y="39"/>
                    </a:cubicBezTo>
                    <a:cubicBezTo>
                      <a:pt x="20" y="38"/>
                      <a:pt x="20" y="38"/>
                      <a:pt x="20" y="37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0" y="32"/>
                      <a:pt x="19" y="32"/>
                    </a:cubicBezTo>
                    <a:cubicBezTo>
                      <a:pt x="12" y="29"/>
                      <a:pt x="7" y="22"/>
                      <a:pt x="7" y="14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22"/>
                      <a:pt x="35" y="29"/>
                      <a:pt x="28" y="32"/>
                    </a:cubicBezTo>
                    <a:cubicBezTo>
                      <a:pt x="27" y="32"/>
                      <a:pt x="27" y="33"/>
                      <a:pt x="27" y="33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8"/>
                      <a:pt x="27" y="38"/>
                      <a:pt x="2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87" name="Oval 221"/>
              <p:cNvSpPr>
                <a:spLocks noChangeArrowheads="1"/>
              </p:cNvSpPr>
              <p:nvPr/>
            </p:nvSpPr>
            <p:spPr bwMode="auto">
              <a:xfrm>
                <a:off x="9508598" y="10726737"/>
                <a:ext cx="66675" cy="666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88" name="Oval 222"/>
              <p:cNvSpPr>
                <a:spLocks noChangeArrowheads="1"/>
              </p:cNvSpPr>
              <p:nvPr/>
            </p:nvSpPr>
            <p:spPr bwMode="auto">
              <a:xfrm>
                <a:off x="9480023" y="10793412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89" name="Oval 223"/>
              <p:cNvSpPr>
                <a:spLocks noChangeArrowheads="1"/>
              </p:cNvSpPr>
              <p:nvPr/>
            </p:nvSpPr>
            <p:spPr bwMode="auto">
              <a:xfrm>
                <a:off x="9499073" y="10936287"/>
                <a:ext cx="28575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sp>
        <p:nvSpPr>
          <p:cNvPr id="690" name="TextBox 689"/>
          <p:cNvSpPr txBox="1"/>
          <p:nvPr/>
        </p:nvSpPr>
        <p:spPr>
          <a:xfrm>
            <a:off x="19927903" y="5486400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r"/>
            <a:r>
              <a:rPr lang="en-US" sz="36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91" name="TextBox 690"/>
          <p:cNvSpPr txBox="1"/>
          <p:nvPr/>
        </p:nvSpPr>
        <p:spPr>
          <a:xfrm>
            <a:off x="19705637" y="6173046"/>
            <a:ext cx="3581275" cy="243755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Data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analysis which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92" name="Freeform 11"/>
          <p:cNvSpPr>
            <a:spLocks/>
          </p:cNvSpPr>
          <p:nvPr/>
        </p:nvSpPr>
        <p:spPr bwMode="auto">
          <a:xfrm rot="961659" flipH="1">
            <a:off x="19231560" y="6513674"/>
            <a:ext cx="800242" cy="1610541"/>
          </a:xfrm>
          <a:custGeom>
            <a:avLst/>
            <a:gdLst>
              <a:gd name="T0" fmla="*/ 88 w 104"/>
              <a:gd name="T1" fmla="*/ 0 h 210"/>
              <a:gd name="T2" fmla="*/ 0 w 104"/>
              <a:gd name="T3" fmla="*/ 208 h 210"/>
              <a:gd name="T4" fmla="*/ 20 w 104"/>
              <a:gd name="T5" fmla="*/ 210 h 210"/>
              <a:gd name="T6" fmla="*/ 104 w 104"/>
              <a:gd name="T7" fmla="*/ 13 h 210"/>
              <a:gd name="T8" fmla="*/ 88 w 104"/>
              <a:gd name="T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210">
                <a:moveTo>
                  <a:pt x="88" y="0"/>
                </a:moveTo>
                <a:cubicBezTo>
                  <a:pt x="46" y="62"/>
                  <a:pt x="16" y="133"/>
                  <a:pt x="0" y="208"/>
                </a:cubicBezTo>
                <a:cubicBezTo>
                  <a:pt x="7" y="208"/>
                  <a:pt x="14" y="209"/>
                  <a:pt x="20" y="210"/>
                </a:cubicBezTo>
                <a:cubicBezTo>
                  <a:pt x="35" y="139"/>
                  <a:pt x="64" y="72"/>
                  <a:pt x="104" y="13"/>
                </a:cubicBezTo>
                <a:cubicBezTo>
                  <a:pt x="98" y="9"/>
                  <a:pt x="93" y="5"/>
                  <a:pt x="8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grpSp>
        <p:nvGrpSpPr>
          <p:cNvPr id="693" name="กลุ่ม 692"/>
          <p:cNvGrpSpPr/>
          <p:nvPr/>
        </p:nvGrpSpPr>
        <p:grpSpPr>
          <a:xfrm>
            <a:off x="18759624" y="8203089"/>
            <a:ext cx="1626402" cy="1626711"/>
            <a:chOff x="18759624" y="8203089"/>
            <a:chExt cx="1626402" cy="1626711"/>
          </a:xfrm>
        </p:grpSpPr>
        <p:sp>
          <p:nvSpPr>
            <p:cNvPr id="694" name="Freeform 6"/>
            <p:cNvSpPr>
              <a:spLocks noEditPoints="1"/>
            </p:cNvSpPr>
            <p:nvPr/>
          </p:nvSpPr>
          <p:spPr bwMode="auto">
            <a:xfrm rot="961659" flipH="1">
              <a:off x="18759624" y="8203089"/>
              <a:ext cx="1626402" cy="1626711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695" name="Freeform 134"/>
            <p:cNvSpPr>
              <a:spLocks noEditPoints="1"/>
            </p:cNvSpPr>
            <p:nvPr/>
          </p:nvSpPr>
          <p:spPr bwMode="auto">
            <a:xfrm>
              <a:off x="19199993" y="8644690"/>
              <a:ext cx="727910" cy="727910"/>
            </a:xfrm>
            <a:custGeom>
              <a:avLst/>
              <a:gdLst>
                <a:gd name="T0" fmla="*/ 64 w 64"/>
                <a:gd name="T1" fmla="*/ 32 h 64"/>
                <a:gd name="T2" fmla="*/ 5 w 64"/>
                <a:gd name="T3" fmla="*/ 15 h 64"/>
                <a:gd name="T4" fmla="*/ 0 w 64"/>
                <a:gd name="T5" fmla="*/ 32 h 64"/>
                <a:gd name="T6" fmla="*/ 0 w 64"/>
                <a:gd name="T7" fmla="*/ 32 h 64"/>
                <a:gd name="T8" fmla="*/ 5 w 64"/>
                <a:gd name="T9" fmla="*/ 49 h 64"/>
                <a:gd name="T10" fmla="*/ 32 w 64"/>
                <a:gd name="T11" fmla="*/ 64 h 64"/>
                <a:gd name="T12" fmla="*/ 64 w 64"/>
                <a:gd name="T13" fmla="*/ 32 h 64"/>
                <a:gd name="T14" fmla="*/ 48 w 64"/>
                <a:gd name="T15" fmla="*/ 46 h 64"/>
                <a:gd name="T16" fmla="*/ 60 w 64"/>
                <a:gd name="T17" fmla="*/ 33 h 64"/>
                <a:gd name="T18" fmla="*/ 3 w 64"/>
                <a:gd name="T19" fmla="*/ 33 h 64"/>
                <a:gd name="T20" fmla="*/ 16 w 64"/>
                <a:gd name="T21" fmla="*/ 46 h 64"/>
                <a:gd name="T22" fmla="*/ 3 w 64"/>
                <a:gd name="T23" fmla="*/ 33 h 64"/>
                <a:gd name="T24" fmla="*/ 16 w 64"/>
                <a:gd name="T25" fmla="*/ 17 h 64"/>
                <a:gd name="T26" fmla="*/ 3 w 64"/>
                <a:gd name="T27" fmla="*/ 30 h 64"/>
                <a:gd name="T28" fmla="*/ 34 w 64"/>
                <a:gd name="T29" fmla="*/ 14 h 64"/>
                <a:gd name="T30" fmla="*/ 34 w 64"/>
                <a:gd name="T31" fmla="*/ 4 h 64"/>
                <a:gd name="T32" fmla="*/ 43 w 64"/>
                <a:gd name="T33" fmla="*/ 14 h 64"/>
                <a:gd name="T34" fmla="*/ 44 w 64"/>
                <a:gd name="T35" fmla="*/ 17 h 64"/>
                <a:gd name="T36" fmla="*/ 34 w 64"/>
                <a:gd name="T37" fmla="*/ 30 h 64"/>
                <a:gd name="T38" fmla="*/ 44 w 64"/>
                <a:gd name="T39" fmla="*/ 17 h 64"/>
                <a:gd name="T40" fmla="*/ 29 w 64"/>
                <a:gd name="T41" fmla="*/ 4 h 64"/>
                <a:gd name="T42" fmla="*/ 30 w 64"/>
                <a:gd name="T43" fmla="*/ 3 h 64"/>
                <a:gd name="T44" fmla="*/ 21 w 64"/>
                <a:gd name="T45" fmla="*/ 14 h 64"/>
                <a:gd name="T46" fmla="*/ 30 w 64"/>
                <a:gd name="T47" fmla="*/ 17 h 64"/>
                <a:gd name="T48" fmla="*/ 17 w 64"/>
                <a:gd name="T49" fmla="*/ 30 h 64"/>
                <a:gd name="T50" fmla="*/ 30 w 64"/>
                <a:gd name="T51" fmla="*/ 17 h 64"/>
                <a:gd name="T52" fmla="*/ 30 w 64"/>
                <a:gd name="T53" fmla="*/ 33 h 64"/>
                <a:gd name="T54" fmla="*/ 20 w 64"/>
                <a:gd name="T55" fmla="*/ 46 h 64"/>
                <a:gd name="T56" fmla="*/ 30 w 64"/>
                <a:gd name="T57" fmla="*/ 50 h 64"/>
                <a:gd name="T58" fmla="*/ 28 w 64"/>
                <a:gd name="T59" fmla="*/ 60 h 64"/>
                <a:gd name="T60" fmla="*/ 30 w 64"/>
                <a:gd name="T61" fmla="*/ 50 h 64"/>
                <a:gd name="T62" fmla="*/ 34 w 64"/>
                <a:gd name="T63" fmla="*/ 60 h 64"/>
                <a:gd name="T64" fmla="*/ 34 w 64"/>
                <a:gd name="T65" fmla="*/ 50 h 64"/>
                <a:gd name="T66" fmla="*/ 36 w 64"/>
                <a:gd name="T67" fmla="*/ 60 h 64"/>
                <a:gd name="T68" fmla="*/ 34 w 64"/>
                <a:gd name="T69" fmla="*/ 33 h 64"/>
                <a:gd name="T70" fmla="*/ 44 w 64"/>
                <a:gd name="T71" fmla="*/ 46 h 64"/>
                <a:gd name="T72" fmla="*/ 50 w 64"/>
                <a:gd name="T73" fmla="*/ 30 h 64"/>
                <a:gd name="T74" fmla="*/ 57 w 64"/>
                <a:gd name="T75" fmla="*/ 17 h 64"/>
                <a:gd name="T76" fmla="*/ 50 w 64"/>
                <a:gd name="T77" fmla="*/ 30 h 64"/>
                <a:gd name="T78" fmla="*/ 47 w 64"/>
                <a:gd name="T79" fmla="*/ 14 h 64"/>
                <a:gd name="T80" fmla="*/ 54 w 64"/>
                <a:gd name="T81" fmla="*/ 14 h 64"/>
                <a:gd name="T82" fmla="*/ 17 w 64"/>
                <a:gd name="T83" fmla="*/ 14 h 64"/>
                <a:gd name="T84" fmla="*/ 23 w 64"/>
                <a:gd name="T85" fmla="*/ 5 h 64"/>
                <a:gd name="T86" fmla="*/ 17 w 64"/>
                <a:gd name="T87" fmla="*/ 50 h 64"/>
                <a:gd name="T88" fmla="*/ 10 w 64"/>
                <a:gd name="T89" fmla="*/ 50 h 64"/>
                <a:gd name="T90" fmla="*/ 47 w 64"/>
                <a:gd name="T91" fmla="*/ 50 h 64"/>
                <a:gd name="T92" fmla="*/ 41 w 64"/>
                <a:gd name="T93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" h="64">
                  <a:moveTo>
                    <a:pt x="64" y="3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21" y="0"/>
                    <a:pt x="11" y="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20"/>
                    <a:pt x="0" y="26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2" y="44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11" y="58"/>
                    <a:pt x="21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57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9" y="42"/>
                    <a:pt x="50" y="38"/>
                    <a:pt x="5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8"/>
                    <a:pt x="59" y="43"/>
                    <a:pt x="57" y="46"/>
                  </a:cubicBezTo>
                  <a:close/>
                  <a:moveTo>
                    <a:pt x="3" y="33"/>
                  </a:moveTo>
                  <a:cubicBezTo>
                    <a:pt x="14" y="33"/>
                    <a:pt x="14" y="33"/>
                    <a:pt x="14" y="33"/>
                  </a:cubicBezTo>
                  <a:cubicBezTo>
                    <a:pt x="14" y="38"/>
                    <a:pt x="15" y="42"/>
                    <a:pt x="16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43"/>
                    <a:pt x="4" y="38"/>
                    <a:pt x="3" y="33"/>
                  </a:cubicBezTo>
                  <a:close/>
                  <a:moveTo>
                    <a:pt x="7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5" y="21"/>
                    <a:pt x="14" y="26"/>
                    <a:pt x="14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6"/>
                    <a:pt x="5" y="21"/>
                    <a:pt x="7" y="17"/>
                  </a:cubicBezTo>
                  <a:close/>
                  <a:moveTo>
                    <a:pt x="34" y="14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6"/>
                    <a:pt x="41" y="9"/>
                    <a:pt x="43" y="14"/>
                  </a:cubicBezTo>
                  <a:lnTo>
                    <a:pt x="34" y="14"/>
                  </a:lnTo>
                  <a:close/>
                  <a:moveTo>
                    <a:pt x="44" y="17"/>
                  </a:moveTo>
                  <a:cubicBezTo>
                    <a:pt x="46" y="21"/>
                    <a:pt x="46" y="26"/>
                    <a:pt x="46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17"/>
                    <a:pt x="34" y="17"/>
                    <a:pt x="34" y="17"/>
                  </a:cubicBezTo>
                  <a:lnTo>
                    <a:pt x="44" y="17"/>
                  </a:lnTo>
                  <a:close/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9"/>
                    <a:pt x="26" y="6"/>
                    <a:pt x="29" y="4"/>
                  </a:cubicBezTo>
                  <a:close/>
                  <a:moveTo>
                    <a:pt x="30" y="17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26"/>
                    <a:pt x="18" y="21"/>
                    <a:pt x="20" y="17"/>
                  </a:cubicBezTo>
                  <a:lnTo>
                    <a:pt x="30" y="17"/>
                  </a:lnTo>
                  <a:close/>
                  <a:moveTo>
                    <a:pt x="17" y="33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3"/>
                    <a:pt x="18" y="38"/>
                    <a:pt x="17" y="33"/>
                  </a:cubicBezTo>
                  <a:close/>
                  <a:moveTo>
                    <a:pt x="30" y="50"/>
                  </a:move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29" y="60"/>
                    <a:pt x="28" y="60"/>
                  </a:cubicBezTo>
                  <a:cubicBezTo>
                    <a:pt x="25" y="58"/>
                    <a:pt x="23" y="54"/>
                    <a:pt x="21" y="50"/>
                  </a:cubicBezTo>
                  <a:lnTo>
                    <a:pt x="30" y="50"/>
                  </a:lnTo>
                  <a:close/>
                  <a:moveTo>
                    <a:pt x="36" y="60"/>
                  </a:moveTo>
                  <a:cubicBezTo>
                    <a:pt x="35" y="60"/>
                    <a:pt x="34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1" y="54"/>
                    <a:pt x="39" y="58"/>
                    <a:pt x="36" y="60"/>
                  </a:cubicBezTo>
                  <a:close/>
                  <a:moveTo>
                    <a:pt x="34" y="46"/>
                  </a:moveTo>
                  <a:cubicBezTo>
                    <a:pt x="34" y="33"/>
                    <a:pt x="34" y="33"/>
                    <a:pt x="34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8"/>
                    <a:pt x="46" y="43"/>
                    <a:pt x="44" y="46"/>
                  </a:cubicBezTo>
                  <a:lnTo>
                    <a:pt x="34" y="46"/>
                  </a:lnTo>
                  <a:close/>
                  <a:moveTo>
                    <a:pt x="50" y="30"/>
                  </a:moveTo>
                  <a:cubicBezTo>
                    <a:pt x="50" y="26"/>
                    <a:pt x="49" y="21"/>
                    <a:pt x="48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21"/>
                    <a:pt x="60" y="26"/>
                    <a:pt x="60" y="30"/>
                  </a:cubicBezTo>
                  <a:lnTo>
                    <a:pt x="50" y="30"/>
                  </a:lnTo>
                  <a:close/>
                  <a:moveTo>
                    <a:pt x="54" y="14"/>
                  </a:moveTo>
                  <a:cubicBezTo>
                    <a:pt x="47" y="14"/>
                    <a:pt x="47" y="14"/>
                    <a:pt x="47" y="14"/>
                  </a:cubicBezTo>
                  <a:cubicBezTo>
                    <a:pt x="45" y="10"/>
                    <a:pt x="43" y="7"/>
                    <a:pt x="41" y="5"/>
                  </a:cubicBezTo>
                  <a:cubicBezTo>
                    <a:pt x="46" y="6"/>
                    <a:pt x="51" y="10"/>
                    <a:pt x="54" y="14"/>
                  </a:cubicBezTo>
                  <a:close/>
                  <a:moveTo>
                    <a:pt x="23" y="5"/>
                  </a:moveTo>
                  <a:cubicBezTo>
                    <a:pt x="21" y="7"/>
                    <a:pt x="19" y="10"/>
                    <a:pt x="1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10"/>
                    <a:pt x="18" y="6"/>
                    <a:pt x="23" y="5"/>
                  </a:cubicBezTo>
                  <a:close/>
                  <a:moveTo>
                    <a:pt x="10" y="50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9" y="53"/>
                    <a:pt x="21" y="56"/>
                    <a:pt x="23" y="59"/>
                  </a:cubicBezTo>
                  <a:cubicBezTo>
                    <a:pt x="18" y="57"/>
                    <a:pt x="13" y="54"/>
                    <a:pt x="10" y="50"/>
                  </a:cubicBezTo>
                  <a:close/>
                  <a:moveTo>
                    <a:pt x="41" y="59"/>
                  </a:moveTo>
                  <a:cubicBezTo>
                    <a:pt x="43" y="56"/>
                    <a:pt x="45" y="53"/>
                    <a:pt x="47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1" y="54"/>
                    <a:pt x="46" y="57"/>
                    <a:pt x="41" y="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696" name="TextBox 695"/>
          <p:cNvSpPr txBox="1"/>
          <p:nvPr/>
        </p:nvSpPr>
        <p:spPr>
          <a:xfrm>
            <a:off x="18824776" y="10306552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r"/>
            <a:r>
              <a:rPr lang="en-US" sz="3600" b="1" dirty="0" smtClean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3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97" name="TextBox 696"/>
          <p:cNvSpPr txBox="1"/>
          <p:nvPr/>
        </p:nvSpPr>
        <p:spPr>
          <a:xfrm>
            <a:off x="16943100" y="10938642"/>
            <a:ext cx="5170207" cy="132955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03" name="กลุ่ม 702"/>
          <p:cNvGrpSpPr/>
          <p:nvPr/>
        </p:nvGrpSpPr>
        <p:grpSpPr>
          <a:xfrm>
            <a:off x="8592717" y="9759210"/>
            <a:ext cx="7874204" cy="2280390"/>
            <a:chOff x="8592717" y="9508867"/>
            <a:chExt cx="7874204" cy="2280390"/>
          </a:xfrm>
        </p:grpSpPr>
        <p:grpSp>
          <p:nvGrpSpPr>
            <p:cNvPr id="704" name="กลุ่ม 703"/>
            <p:cNvGrpSpPr/>
            <p:nvPr/>
          </p:nvGrpSpPr>
          <p:grpSpPr>
            <a:xfrm>
              <a:off x="8592717" y="9508867"/>
              <a:ext cx="7874204" cy="2280390"/>
              <a:chOff x="13478836" y="4226947"/>
              <a:chExt cx="5922001" cy="2280390"/>
            </a:xfrm>
          </p:grpSpPr>
          <p:sp>
            <p:nvSpPr>
              <p:cNvPr id="706" name="TextBox 705"/>
              <p:cNvSpPr txBox="1"/>
              <p:nvPr/>
            </p:nvSpPr>
            <p:spPr>
              <a:xfrm>
                <a:off x="13478836" y="4226947"/>
                <a:ext cx="5922001" cy="830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4800" b="1" dirty="0" smtClean="0">
                    <a:solidFill>
                      <a:schemeClr val="accent6"/>
                    </a:solidFill>
                    <a:latin typeface="Lato Black" charset="0"/>
                    <a:ea typeface="Lato Black" charset="0"/>
                    <a:cs typeface="Lato Black" charset="0"/>
                  </a:rPr>
                  <a:t>Search Engine Optimization</a:t>
                </a:r>
                <a:endParaRPr lang="en-US" sz="4800" b="1" dirty="0">
                  <a:solidFill>
                    <a:schemeClr val="accent6"/>
                  </a:solidFill>
                  <a:latin typeface="Lato Black" charset="0"/>
                  <a:ea typeface="Lato Black" charset="0"/>
                  <a:cs typeface="Lato Black" charset="0"/>
                </a:endParaRPr>
              </a:p>
            </p:txBody>
          </p:sp>
          <p:sp>
            <p:nvSpPr>
              <p:cNvPr id="707" name="TextBox 30"/>
              <p:cNvSpPr txBox="1">
                <a:spLocks noChangeArrowheads="1"/>
              </p:cNvSpPr>
              <p:nvPr/>
            </p:nvSpPr>
            <p:spPr bwMode="auto">
              <a:xfrm>
                <a:off x="13527192" y="5454741"/>
                <a:ext cx="5873645" cy="1052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amet, consectetur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sem 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congue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conva ornare ante 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amet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.</a:t>
                </a:r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cxnSp>
          <p:nvCxnSpPr>
            <p:cNvPr id="705" name="ตัวเชื่อมต่อหักมุม 578"/>
            <p:cNvCxnSpPr/>
            <p:nvPr/>
          </p:nvCxnSpPr>
          <p:spPr>
            <a:xfrm flipH="1" flipV="1">
              <a:off x="8809037" y="10579100"/>
              <a:ext cx="7552968" cy="12700"/>
            </a:xfrm>
            <a:prstGeom prst="straightConnector1">
              <a:avLst/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8231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5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5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2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75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2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7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2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75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75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25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42" grpId="0" animBg="1"/>
      <p:bldP spid="643" grpId="0" animBg="1"/>
      <p:bldP spid="659" grpId="0"/>
      <p:bldP spid="660" grpId="0"/>
      <p:bldP spid="661" grpId="0" animBg="1"/>
      <p:bldP spid="662" grpId="0"/>
      <p:bldP spid="663" grpId="0"/>
      <p:bldP spid="671" grpId="0" animBg="1"/>
      <p:bldP spid="675" grpId="0"/>
      <p:bldP spid="676" grpId="0"/>
      <p:bldP spid="680" grpId="0"/>
      <p:bldP spid="681" grpId="0"/>
      <p:bldP spid="682" grpId="0" animBg="1"/>
      <p:bldP spid="690" grpId="0"/>
      <p:bldP spid="691" grpId="0"/>
      <p:bldP spid="692" grpId="0" animBg="1"/>
      <p:bldP spid="696" grpId="0"/>
      <p:bldP spid="6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4" name="Rectangle 231"/>
          <p:cNvSpPr>
            <a:spLocks noChangeArrowheads="1"/>
          </p:cNvSpPr>
          <p:nvPr/>
        </p:nvSpPr>
        <p:spPr bwMode="auto">
          <a:xfrm>
            <a:off x="-30162" y="10840470"/>
            <a:ext cx="24353838" cy="2894116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306" name="กลุ่ม 305"/>
          <p:cNvGrpSpPr/>
          <p:nvPr/>
        </p:nvGrpSpPr>
        <p:grpSpPr>
          <a:xfrm>
            <a:off x="1956683" y="2994234"/>
            <a:ext cx="5600426" cy="3918043"/>
            <a:chOff x="10936288" y="3298825"/>
            <a:chExt cx="787400" cy="550863"/>
          </a:xfrm>
        </p:grpSpPr>
        <p:sp>
          <p:nvSpPr>
            <p:cNvPr id="307" name="Rectangle 179"/>
            <p:cNvSpPr>
              <a:spLocks noChangeArrowheads="1"/>
            </p:cNvSpPr>
            <p:nvPr/>
          </p:nvSpPr>
          <p:spPr bwMode="auto">
            <a:xfrm>
              <a:off x="10936288" y="3298825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" name="Rectangle 180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506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9" name="Rectangle 181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66675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0" name="Rectangle 182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22225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1" name="Rectangle 183"/>
            <p:cNvSpPr>
              <a:spLocks noChangeArrowheads="1"/>
            </p:cNvSpPr>
            <p:nvPr/>
          </p:nvSpPr>
          <p:spPr bwMode="auto">
            <a:xfrm>
              <a:off x="11307763" y="33988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2" name="Rectangle 184"/>
            <p:cNvSpPr>
              <a:spLocks noChangeArrowheads="1"/>
            </p:cNvSpPr>
            <p:nvPr/>
          </p:nvSpPr>
          <p:spPr bwMode="auto">
            <a:xfrm>
              <a:off x="11487151" y="3422650"/>
              <a:ext cx="1460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3" name="Rectangle 185"/>
            <p:cNvSpPr>
              <a:spLocks noChangeArrowheads="1"/>
            </p:cNvSpPr>
            <p:nvPr/>
          </p:nvSpPr>
          <p:spPr bwMode="auto">
            <a:xfrm>
              <a:off x="11026776" y="347821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4" name="Rectangle 186"/>
            <p:cNvSpPr>
              <a:spLocks noChangeArrowheads="1"/>
            </p:cNvSpPr>
            <p:nvPr/>
          </p:nvSpPr>
          <p:spPr bwMode="auto">
            <a:xfrm>
              <a:off x="11026776" y="3444875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5" name="Rectangle 187"/>
            <p:cNvSpPr>
              <a:spLocks noChangeArrowheads="1"/>
            </p:cNvSpPr>
            <p:nvPr/>
          </p:nvSpPr>
          <p:spPr bwMode="auto">
            <a:xfrm>
              <a:off x="11026776" y="35004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6" name="Rectangle 188"/>
            <p:cNvSpPr>
              <a:spLocks noChangeArrowheads="1"/>
            </p:cNvSpPr>
            <p:nvPr/>
          </p:nvSpPr>
          <p:spPr bwMode="auto">
            <a:xfrm>
              <a:off x="11026776" y="352266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7" name="Rectangle 189"/>
            <p:cNvSpPr>
              <a:spLocks noChangeArrowheads="1"/>
            </p:cNvSpPr>
            <p:nvPr/>
          </p:nvSpPr>
          <p:spPr bwMode="auto">
            <a:xfrm>
              <a:off x="11026776" y="3544888"/>
              <a:ext cx="325438" cy="1270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8" name="Rectangle 190"/>
            <p:cNvSpPr>
              <a:spLocks noChangeArrowheads="1"/>
            </p:cNvSpPr>
            <p:nvPr/>
          </p:nvSpPr>
          <p:spPr bwMode="auto">
            <a:xfrm>
              <a:off x="11026776" y="35687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9" name="Rectangle 191"/>
            <p:cNvSpPr>
              <a:spLocks noChangeArrowheads="1"/>
            </p:cNvSpPr>
            <p:nvPr/>
          </p:nvSpPr>
          <p:spPr bwMode="auto">
            <a:xfrm>
              <a:off x="11026776" y="3602038"/>
              <a:ext cx="2254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0" name="Rectangle 192"/>
            <p:cNvSpPr>
              <a:spLocks noChangeArrowheads="1"/>
            </p:cNvSpPr>
            <p:nvPr/>
          </p:nvSpPr>
          <p:spPr bwMode="auto">
            <a:xfrm>
              <a:off x="11026776" y="36576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1" name="Rectangle 193"/>
            <p:cNvSpPr>
              <a:spLocks noChangeArrowheads="1"/>
            </p:cNvSpPr>
            <p:nvPr/>
          </p:nvSpPr>
          <p:spPr bwMode="auto">
            <a:xfrm>
              <a:off x="11026776" y="3681413"/>
              <a:ext cx="101600" cy="1000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2" name="Rectangle 194"/>
            <p:cNvSpPr>
              <a:spLocks noChangeArrowheads="1"/>
            </p:cNvSpPr>
            <p:nvPr/>
          </p:nvSpPr>
          <p:spPr bwMode="auto">
            <a:xfrm>
              <a:off x="10969626" y="3816350"/>
              <a:ext cx="731838" cy="11113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3" name="Rectangle 195"/>
            <p:cNvSpPr>
              <a:spLocks noChangeArrowheads="1"/>
            </p:cNvSpPr>
            <p:nvPr/>
          </p:nvSpPr>
          <p:spPr bwMode="auto">
            <a:xfrm>
              <a:off x="11544301" y="3467100"/>
              <a:ext cx="112713" cy="1127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4" name="Rectangle 196"/>
            <p:cNvSpPr>
              <a:spLocks noChangeArrowheads="1"/>
            </p:cNvSpPr>
            <p:nvPr/>
          </p:nvSpPr>
          <p:spPr bwMode="auto">
            <a:xfrm>
              <a:off x="11398251" y="3467100"/>
              <a:ext cx="112713" cy="112713"/>
            </a:xfrm>
            <a:prstGeom prst="rect">
              <a:avLst/>
            </a:prstGeom>
            <a:solidFill>
              <a:srgbClr val="EBA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5" name="Rectangle 197"/>
            <p:cNvSpPr>
              <a:spLocks noChangeArrowheads="1"/>
            </p:cNvSpPr>
            <p:nvPr/>
          </p:nvSpPr>
          <p:spPr bwMode="auto">
            <a:xfrm>
              <a:off x="11555413" y="3613150"/>
              <a:ext cx="101600" cy="55563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6" name="Rectangle 198"/>
            <p:cNvSpPr>
              <a:spLocks noChangeArrowheads="1"/>
            </p:cNvSpPr>
            <p:nvPr/>
          </p:nvSpPr>
          <p:spPr bwMode="auto">
            <a:xfrm>
              <a:off x="11409363" y="3613150"/>
              <a:ext cx="101600" cy="5556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7" name="Rectangle 199"/>
            <p:cNvSpPr>
              <a:spLocks noChangeArrowheads="1"/>
            </p:cNvSpPr>
            <p:nvPr/>
          </p:nvSpPr>
          <p:spPr bwMode="auto">
            <a:xfrm>
              <a:off x="11206163" y="371475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8" name="Rectangle 200"/>
            <p:cNvSpPr>
              <a:spLocks noChangeArrowheads="1"/>
            </p:cNvSpPr>
            <p:nvPr/>
          </p:nvSpPr>
          <p:spPr bwMode="auto">
            <a:xfrm>
              <a:off x="11206163" y="3736975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9" name="Rectangle 201"/>
            <p:cNvSpPr>
              <a:spLocks noChangeArrowheads="1"/>
            </p:cNvSpPr>
            <p:nvPr/>
          </p:nvSpPr>
          <p:spPr bwMode="auto">
            <a:xfrm>
              <a:off x="11206163" y="375920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0" name="Oval 202"/>
            <p:cNvSpPr>
              <a:spLocks noChangeArrowheads="1"/>
            </p:cNvSpPr>
            <p:nvPr/>
          </p:nvSpPr>
          <p:spPr bwMode="auto">
            <a:xfrm>
              <a:off x="11610976" y="3321050"/>
              <a:ext cx="22225" cy="222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1" name="Oval 203"/>
            <p:cNvSpPr>
              <a:spLocks noChangeArrowheads="1"/>
            </p:cNvSpPr>
            <p:nvPr/>
          </p:nvSpPr>
          <p:spPr bwMode="auto">
            <a:xfrm>
              <a:off x="11633201" y="3321050"/>
              <a:ext cx="23813" cy="222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2" name="Oval 204"/>
            <p:cNvSpPr>
              <a:spLocks noChangeArrowheads="1"/>
            </p:cNvSpPr>
            <p:nvPr/>
          </p:nvSpPr>
          <p:spPr bwMode="auto">
            <a:xfrm>
              <a:off x="11668126" y="3321050"/>
              <a:ext cx="11113" cy="222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357" name="Content Placeholder 2"/>
          <p:cNvSpPr txBox="1">
            <a:spLocks/>
          </p:cNvSpPr>
          <p:nvPr/>
        </p:nvSpPr>
        <p:spPr>
          <a:xfrm>
            <a:off x="1614734" y="11430000"/>
            <a:ext cx="21308817" cy="1905000"/>
          </a:xfrm>
          <a:prstGeom prst="rect">
            <a:avLst/>
          </a:prstGeom>
        </p:spPr>
        <p:txBody>
          <a:bodyPr vert="horz" lIns="243785" tIns="121892" rIns="243785" bIns="121892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Ut efficitur ipsum vitae tortor accumsan, a pulvinar lorem lacinia. Donec eu arcu justo. Fusce eget consequat risus Proin est lacus, interdum vitae feugiat quis, faucibus vel mi. 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Vivamus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accumsan nisi vel nulla viverra semper. </a:t>
            </a:r>
            <a:endParaRPr lang="en-US" sz="2600" dirty="0" smtClean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0" indent="0" algn="ctr">
              <a:buNone/>
            </a:pP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dolor sit amet, consectetur adipiscing elit.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Ut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efficitur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vitae tortor accumsan, a pulvinar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lacinia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.</a:t>
            </a:r>
            <a:endParaRPr lang="en-US" sz="26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565" name="กลุ่ม 564"/>
          <p:cNvGrpSpPr/>
          <p:nvPr/>
        </p:nvGrpSpPr>
        <p:grpSpPr>
          <a:xfrm rot="19318026">
            <a:off x="4697096" y="7874517"/>
            <a:ext cx="3790062" cy="2651518"/>
            <a:chOff x="8039184" y="9677056"/>
            <a:chExt cx="4416204" cy="3089565"/>
          </a:xfrm>
        </p:grpSpPr>
        <p:grpSp>
          <p:nvGrpSpPr>
            <p:cNvPr id="566" name="กลุ่ม 565"/>
            <p:cNvGrpSpPr/>
            <p:nvPr/>
          </p:nvGrpSpPr>
          <p:grpSpPr>
            <a:xfrm>
              <a:off x="8039184" y="9677056"/>
              <a:ext cx="4416204" cy="3089565"/>
              <a:chOff x="11869738" y="3321050"/>
              <a:chExt cx="787400" cy="550863"/>
            </a:xfrm>
          </p:grpSpPr>
          <p:sp>
            <p:nvSpPr>
              <p:cNvPr id="568" name="Rectangle 205"/>
              <p:cNvSpPr>
                <a:spLocks noChangeArrowheads="1"/>
              </p:cNvSpPr>
              <p:nvPr/>
            </p:nvSpPr>
            <p:spPr bwMode="auto">
              <a:xfrm>
                <a:off x="11869738" y="3321050"/>
                <a:ext cx="787400" cy="550863"/>
              </a:xfrm>
              <a:prstGeom prst="rect">
                <a:avLst/>
              </a:prstGeom>
              <a:solidFill>
                <a:srgbClr val="2944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69" name="Rectangle 207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5175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0" name="Rectangle 208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77788"/>
              </a:xfrm>
              <a:prstGeom prst="rect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1" name="Rectangle 209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33338"/>
              </a:xfrm>
              <a:prstGeom prst="rect">
                <a:avLst/>
              </a:prstGeom>
              <a:solidFill>
                <a:srgbClr val="0C8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2" name="Rectangle 210"/>
              <p:cNvSpPr>
                <a:spLocks noChangeArrowheads="1"/>
              </p:cNvSpPr>
              <p:nvPr/>
            </p:nvSpPr>
            <p:spPr bwMode="auto">
              <a:xfrm>
                <a:off x="12241213" y="3422651"/>
                <a:ext cx="327025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3" name="Rectangle 211"/>
              <p:cNvSpPr>
                <a:spLocks noChangeArrowheads="1"/>
              </p:cNvSpPr>
              <p:nvPr/>
            </p:nvSpPr>
            <p:spPr bwMode="auto">
              <a:xfrm>
                <a:off x="12409488" y="3444876"/>
                <a:ext cx="158750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4" name="Rectangle 212"/>
              <p:cNvSpPr>
                <a:spLocks noChangeArrowheads="1"/>
              </p:cNvSpPr>
              <p:nvPr/>
            </p:nvSpPr>
            <p:spPr bwMode="auto">
              <a:xfrm>
                <a:off x="11960226" y="3602038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5" name="Rectangle 213"/>
              <p:cNvSpPr>
                <a:spLocks noChangeArrowheads="1"/>
              </p:cNvSpPr>
              <p:nvPr/>
            </p:nvSpPr>
            <p:spPr bwMode="auto">
              <a:xfrm>
                <a:off x="11960226" y="3467101"/>
                <a:ext cx="2365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6" name="Rectangle 214"/>
              <p:cNvSpPr>
                <a:spLocks noChangeArrowheads="1"/>
              </p:cNvSpPr>
              <p:nvPr/>
            </p:nvSpPr>
            <p:spPr bwMode="auto">
              <a:xfrm>
                <a:off x="11960226" y="3613151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7" name="Rectangle 215"/>
              <p:cNvSpPr>
                <a:spLocks noChangeArrowheads="1"/>
              </p:cNvSpPr>
              <p:nvPr/>
            </p:nvSpPr>
            <p:spPr bwMode="auto">
              <a:xfrm>
                <a:off x="11960226" y="3624263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8" name="Rectangle 216"/>
              <p:cNvSpPr>
                <a:spLocks noChangeArrowheads="1"/>
              </p:cNvSpPr>
              <p:nvPr/>
            </p:nvSpPr>
            <p:spPr bwMode="auto">
              <a:xfrm>
                <a:off x="11960226" y="3635376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9" name="Rectangle 217"/>
              <p:cNvSpPr>
                <a:spLocks noChangeArrowheads="1"/>
              </p:cNvSpPr>
              <p:nvPr/>
            </p:nvSpPr>
            <p:spPr bwMode="auto">
              <a:xfrm>
                <a:off x="11960226" y="3646488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0" name="Rectangle 218"/>
              <p:cNvSpPr>
                <a:spLocks noChangeArrowheads="1"/>
              </p:cNvSpPr>
              <p:nvPr/>
            </p:nvSpPr>
            <p:spPr bwMode="auto">
              <a:xfrm>
                <a:off x="11960226" y="3657601"/>
                <a:ext cx="415925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1" name="Rectangle 219"/>
              <p:cNvSpPr>
                <a:spLocks noChangeArrowheads="1"/>
              </p:cNvSpPr>
              <p:nvPr/>
            </p:nvSpPr>
            <p:spPr bwMode="auto">
              <a:xfrm>
                <a:off x="11960226" y="3511914"/>
                <a:ext cx="608013" cy="72516"/>
              </a:xfrm>
              <a:prstGeom prst="rect">
                <a:avLst/>
              </a:prstGeom>
              <a:solidFill>
                <a:srgbClr val="5BC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2" name="Rectangle 220"/>
              <p:cNvSpPr>
                <a:spLocks noChangeArrowheads="1"/>
              </p:cNvSpPr>
              <p:nvPr/>
            </p:nvSpPr>
            <p:spPr bwMode="auto">
              <a:xfrm>
                <a:off x="11960226" y="3692526"/>
                <a:ext cx="236538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3" name="Rectangle 221"/>
              <p:cNvSpPr>
                <a:spLocks noChangeArrowheads="1"/>
              </p:cNvSpPr>
              <p:nvPr/>
            </p:nvSpPr>
            <p:spPr bwMode="auto">
              <a:xfrm>
                <a:off x="11960226" y="3620010"/>
                <a:ext cx="608013" cy="72516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dirty="0"/>
              </a:p>
            </p:txBody>
          </p:sp>
          <p:sp>
            <p:nvSpPr>
              <p:cNvPr id="584" name="Rectangle 222"/>
              <p:cNvSpPr>
                <a:spLocks noChangeArrowheads="1"/>
              </p:cNvSpPr>
              <p:nvPr/>
            </p:nvSpPr>
            <p:spPr bwMode="auto">
              <a:xfrm>
                <a:off x="11904663" y="3827463"/>
                <a:ext cx="730250" cy="22225"/>
              </a:xfrm>
              <a:prstGeom prst="rect">
                <a:avLst/>
              </a:pr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5" name="Oval 223"/>
              <p:cNvSpPr>
                <a:spLocks noChangeArrowheads="1"/>
              </p:cNvSpPr>
              <p:nvPr/>
            </p:nvSpPr>
            <p:spPr bwMode="auto">
              <a:xfrm>
                <a:off x="12544426" y="3365501"/>
                <a:ext cx="23813" cy="11113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6" name="Oval 224"/>
              <p:cNvSpPr>
                <a:spLocks noChangeArrowheads="1"/>
              </p:cNvSpPr>
              <p:nvPr/>
            </p:nvSpPr>
            <p:spPr bwMode="auto">
              <a:xfrm>
                <a:off x="12579351" y="3365501"/>
                <a:ext cx="11113" cy="11113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7" name="Oval 225"/>
              <p:cNvSpPr>
                <a:spLocks noChangeArrowheads="1"/>
              </p:cNvSpPr>
              <p:nvPr/>
            </p:nvSpPr>
            <p:spPr bwMode="auto">
              <a:xfrm>
                <a:off x="12601576" y="3365501"/>
                <a:ext cx="11113" cy="11113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567" name="Rectangle 221"/>
            <p:cNvSpPr>
              <a:spLocks noChangeArrowheads="1"/>
            </p:cNvSpPr>
            <p:nvPr/>
          </p:nvSpPr>
          <p:spPr bwMode="auto">
            <a:xfrm>
              <a:off x="8580437" y="11937687"/>
              <a:ext cx="3410096" cy="406713"/>
            </a:xfrm>
            <a:prstGeom prst="rect">
              <a:avLst/>
            </a:prstGeom>
            <a:solidFill>
              <a:srgbClr val="DBA46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dirty="0"/>
            </a:p>
          </p:txBody>
        </p:sp>
      </p:grpSp>
      <p:sp>
        <p:nvSpPr>
          <p:cNvPr id="588" name="Freeform 78"/>
          <p:cNvSpPr>
            <a:spLocks noEditPoints="1"/>
          </p:cNvSpPr>
          <p:nvPr/>
        </p:nvSpPr>
        <p:spPr bwMode="auto">
          <a:xfrm>
            <a:off x="2851891" y="6226477"/>
            <a:ext cx="3046413" cy="3046413"/>
          </a:xfrm>
          <a:custGeom>
            <a:avLst/>
            <a:gdLst>
              <a:gd name="T0" fmla="*/ 2147483646 w 62"/>
              <a:gd name="T1" fmla="*/ 2147483646 h 62"/>
              <a:gd name="T2" fmla="*/ 2147483646 w 62"/>
              <a:gd name="T3" fmla="*/ 2147483646 h 62"/>
              <a:gd name="T4" fmla="*/ 2147483646 w 62"/>
              <a:gd name="T5" fmla="*/ 2147483646 h 62"/>
              <a:gd name="T6" fmla="*/ 2147483646 w 62"/>
              <a:gd name="T7" fmla="*/ 2147483646 h 62"/>
              <a:gd name="T8" fmla="*/ 2147483646 w 62"/>
              <a:gd name="T9" fmla="*/ 2147483646 h 62"/>
              <a:gd name="T10" fmla="*/ 2147483646 w 62"/>
              <a:gd name="T11" fmla="*/ 2147483646 h 62"/>
              <a:gd name="T12" fmla="*/ 2147483646 w 62"/>
              <a:gd name="T13" fmla="*/ 2147483646 h 62"/>
              <a:gd name="T14" fmla="*/ 2147483646 w 62"/>
              <a:gd name="T15" fmla="*/ 2147483646 h 62"/>
              <a:gd name="T16" fmla="*/ 2147483646 w 62"/>
              <a:gd name="T17" fmla="*/ 2147483646 h 62"/>
              <a:gd name="T18" fmla="*/ 2147483646 w 62"/>
              <a:gd name="T19" fmla="*/ 2147483646 h 62"/>
              <a:gd name="T20" fmla="*/ 2147483646 w 62"/>
              <a:gd name="T21" fmla="*/ 2147483646 h 62"/>
              <a:gd name="T22" fmla="*/ 0 w 62"/>
              <a:gd name="T23" fmla="*/ 2147483646 h 62"/>
              <a:gd name="T24" fmla="*/ 2147483646 w 62"/>
              <a:gd name="T25" fmla="*/ 2147483646 h 62"/>
              <a:gd name="T26" fmla="*/ 2147483646 w 62"/>
              <a:gd name="T27" fmla="*/ 2147483646 h 62"/>
              <a:gd name="T28" fmla="*/ 2147483646 w 62"/>
              <a:gd name="T29" fmla="*/ 0 h 62"/>
              <a:gd name="T30" fmla="*/ 2147483646 w 62"/>
              <a:gd name="T31" fmla="*/ 2147483646 h 62"/>
              <a:gd name="T32" fmla="*/ 2147483646 w 62"/>
              <a:gd name="T33" fmla="*/ 2147483646 h 62"/>
              <a:gd name="T34" fmla="*/ 2147483646 w 62"/>
              <a:gd name="T35" fmla="*/ 2147483646 h 62"/>
              <a:gd name="T36" fmla="*/ 2147483646 w 62"/>
              <a:gd name="T37" fmla="*/ 2147483646 h 62"/>
              <a:gd name="T38" fmla="*/ 2147483646 w 62"/>
              <a:gd name="T39" fmla="*/ 2147483646 h 62"/>
              <a:gd name="T40" fmla="*/ 2147483646 w 62"/>
              <a:gd name="T41" fmla="*/ 2147483646 h 62"/>
              <a:gd name="T42" fmla="*/ 2147483646 w 62"/>
              <a:gd name="T43" fmla="*/ 2147483646 h 62"/>
              <a:gd name="T44" fmla="*/ 2147483646 w 62"/>
              <a:gd name="T45" fmla="*/ 2147483646 h 62"/>
              <a:gd name="T46" fmla="*/ 2147483646 w 62"/>
              <a:gd name="T47" fmla="*/ 2147483646 h 62"/>
              <a:gd name="T48" fmla="*/ 2147483646 w 62"/>
              <a:gd name="T49" fmla="*/ 2147483646 h 62"/>
              <a:gd name="T50" fmla="*/ 2147483646 w 62"/>
              <a:gd name="T51" fmla="*/ 2147483646 h 62"/>
              <a:gd name="T52" fmla="*/ 2147483646 w 62"/>
              <a:gd name="T53" fmla="*/ 2147483646 h 62"/>
              <a:gd name="T54" fmla="*/ 2147483646 w 62"/>
              <a:gd name="T55" fmla="*/ 2147483646 h 62"/>
              <a:gd name="T56" fmla="*/ 2147483646 w 62"/>
              <a:gd name="T57" fmla="*/ 2147483646 h 62"/>
              <a:gd name="T58" fmla="*/ 2147483646 w 62"/>
              <a:gd name="T59" fmla="*/ 2147483646 h 62"/>
              <a:gd name="T60" fmla="*/ 2147483646 w 62"/>
              <a:gd name="T61" fmla="*/ 2147483646 h 62"/>
              <a:gd name="T62" fmla="*/ 2147483646 w 62"/>
              <a:gd name="T63" fmla="*/ 2147483646 h 62"/>
              <a:gd name="T64" fmla="*/ 2147483646 w 62"/>
              <a:gd name="T65" fmla="*/ 2147483646 h 62"/>
              <a:gd name="T66" fmla="*/ 2147483646 w 62"/>
              <a:gd name="T67" fmla="*/ 2147483646 h 62"/>
              <a:gd name="T68" fmla="*/ 2147483646 w 62"/>
              <a:gd name="T69" fmla="*/ 2147483646 h 62"/>
              <a:gd name="T70" fmla="*/ 2147483646 w 62"/>
              <a:gd name="T71" fmla="*/ 2147483646 h 62"/>
              <a:gd name="T72" fmla="*/ 2147483646 w 62"/>
              <a:gd name="T73" fmla="*/ 2147483646 h 62"/>
              <a:gd name="T74" fmla="*/ 2147483646 w 62"/>
              <a:gd name="T75" fmla="*/ 2147483646 h 62"/>
              <a:gd name="T76" fmla="*/ 2147483646 w 62"/>
              <a:gd name="T77" fmla="*/ 2147483646 h 62"/>
              <a:gd name="T78" fmla="*/ 2147483646 w 62"/>
              <a:gd name="T79" fmla="*/ 2147483646 h 62"/>
              <a:gd name="T80" fmla="*/ 2147483646 w 62"/>
              <a:gd name="T81" fmla="*/ 2147483646 h 62"/>
              <a:gd name="T82" fmla="*/ 2147483646 w 62"/>
              <a:gd name="T83" fmla="*/ 2147483646 h 62"/>
              <a:gd name="T84" fmla="*/ 2147483646 w 62"/>
              <a:gd name="T85" fmla="*/ 2147483646 h 62"/>
              <a:gd name="T86" fmla="*/ 2147483646 w 62"/>
              <a:gd name="T87" fmla="*/ 2147483646 h 62"/>
              <a:gd name="T88" fmla="*/ 2147483646 w 62"/>
              <a:gd name="T89" fmla="*/ 2147483646 h 62"/>
              <a:gd name="T90" fmla="*/ 2147483646 w 62"/>
              <a:gd name="T91" fmla="*/ 2147483646 h 62"/>
              <a:gd name="T92" fmla="*/ 2147483646 w 62"/>
              <a:gd name="T93" fmla="*/ 2147483646 h 62"/>
              <a:gd name="T94" fmla="*/ 2147483646 w 62"/>
              <a:gd name="T95" fmla="*/ 2147483646 h 62"/>
              <a:gd name="T96" fmla="*/ 2147483646 w 62"/>
              <a:gd name="T97" fmla="*/ 2147483646 h 62"/>
              <a:gd name="T98" fmla="*/ 2147483646 w 62"/>
              <a:gd name="T99" fmla="*/ 2147483646 h 62"/>
              <a:gd name="T100" fmla="*/ 2147483646 w 62"/>
              <a:gd name="T101" fmla="*/ 2147483646 h 62"/>
              <a:gd name="T102" fmla="*/ 2147483646 w 62"/>
              <a:gd name="T103" fmla="*/ 2147483646 h 62"/>
              <a:gd name="T104" fmla="*/ 2147483646 w 62"/>
              <a:gd name="T105" fmla="*/ 2147483646 h 62"/>
              <a:gd name="T106" fmla="*/ 2147483646 w 62"/>
              <a:gd name="T107" fmla="*/ 2147483646 h 62"/>
              <a:gd name="T108" fmla="*/ 2147483646 w 62"/>
              <a:gd name="T109" fmla="*/ 2147483646 h 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62" h="62">
                <a:moveTo>
                  <a:pt x="59" y="54"/>
                </a:moveTo>
                <a:cubicBezTo>
                  <a:pt x="53" y="59"/>
                  <a:pt x="53" y="59"/>
                  <a:pt x="53" y="59"/>
                </a:cubicBezTo>
                <a:cubicBezTo>
                  <a:pt x="51" y="61"/>
                  <a:pt x="48" y="62"/>
                  <a:pt x="45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49"/>
                  <a:pt x="27" y="46"/>
                  <a:pt x="27" y="43"/>
                </a:cubicBezTo>
                <a:cubicBezTo>
                  <a:pt x="27" y="40"/>
                  <a:pt x="28" y="38"/>
                  <a:pt x="30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25" y="34"/>
                  <a:pt x="22" y="36"/>
                  <a:pt x="19" y="36"/>
                </a:cubicBezTo>
                <a:cubicBezTo>
                  <a:pt x="16" y="36"/>
                  <a:pt x="13" y="34"/>
                  <a:pt x="11" y="32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2"/>
                  <a:pt x="0" y="20"/>
                  <a:pt x="0" y="17"/>
                </a:cubicBezTo>
                <a:cubicBezTo>
                  <a:pt x="0" y="14"/>
                  <a:pt x="1" y="11"/>
                  <a:pt x="3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19" y="0"/>
                  <a:pt x="22" y="1"/>
                  <a:pt x="24" y="4"/>
                </a:cubicBezTo>
                <a:cubicBezTo>
                  <a:pt x="32" y="11"/>
                  <a:pt x="32" y="11"/>
                  <a:pt x="32" y="11"/>
                </a:cubicBezTo>
                <a:cubicBezTo>
                  <a:pt x="34" y="13"/>
                  <a:pt x="35" y="16"/>
                  <a:pt x="35" y="19"/>
                </a:cubicBezTo>
                <a:cubicBezTo>
                  <a:pt x="35" y="22"/>
                  <a:pt x="34" y="25"/>
                  <a:pt x="32" y="27"/>
                </a:cubicBezTo>
                <a:cubicBezTo>
                  <a:pt x="35" y="30"/>
                  <a:pt x="35" y="30"/>
                  <a:pt x="35" y="30"/>
                </a:cubicBezTo>
                <a:cubicBezTo>
                  <a:pt x="37" y="28"/>
                  <a:pt x="40" y="27"/>
                  <a:pt x="43" y="27"/>
                </a:cubicBezTo>
                <a:cubicBezTo>
                  <a:pt x="46" y="27"/>
                  <a:pt x="49" y="28"/>
                  <a:pt x="51" y="30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27" y="17"/>
                </a:moveTo>
                <a:cubicBezTo>
                  <a:pt x="19" y="9"/>
                  <a:pt x="19" y="9"/>
                  <a:pt x="19" y="9"/>
                </a:cubicBezTo>
                <a:cubicBezTo>
                  <a:pt x="18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7" y="16"/>
                  <a:pt x="7" y="17"/>
                </a:cubicBezTo>
                <a:cubicBezTo>
                  <a:pt x="7" y="18"/>
                  <a:pt x="8" y="19"/>
                  <a:pt x="8" y="19"/>
                </a:cubicBezTo>
                <a:cubicBezTo>
                  <a:pt x="16" y="27"/>
                  <a:pt x="16" y="27"/>
                  <a:pt x="16" y="27"/>
                </a:cubicBezTo>
                <a:cubicBezTo>
                  <a:pt x="17" y="28"/>
                  <a:pt x="18" y="28"/>
                  <a:pt x="19" y="28"/>
                </a:cubicBezTo>
                <a:cubicBezTo>
                  <a:pt x="20" y="28"/>
                  <a:pt x="21" y="28"/>
                  <a:pt x="22" y="27"/>
                </a:cubicBezTo>
                <a:cubicBezTo>
                  <a:pt x="20" y="26"/>
                  <a:pt x="19" y="25"/>
                  <a:pt x="19" y="23"/>
                </a:cubicBezTo>
                <a:cubicBezTo>
                  <a:pt x="19" y="21"/>
                  <a:pt x="21" y="19"/>
                  <a:pt x="23" y="19"/>
                </a:cubicBezTo>
                <a:cubicBezTo>
                  <a:pt x="24" y="19"/>
                  <a:pt x="26" y="21"/>
                  <a:pt x="27" y="22"/>
                </a:cubicBezTo>
                <a:cubicBezTo>
                  <a:pt x="28" y="21"/>
                  <a:pt x="28" y="20"/>
                  <a:pt x="28" y="19"/>
                </a:cubicBezTo>
                <a:cubicBezTo>
                  <a:pt x="28" y="18"/>
                  <a:pt x="28" y="17"/>
                  <a:pt x="27" y="17"/>
                </a:cubicBezTo>
                <a:close/>
                <a:moveTo>
                  <a:pt x="54" y="43"/>
                </a:moveTo>
                <a:cubicBezTo>
                  <a:pt x="46" y="35"/>
                  <a:pt x="46" y="35"/>
                  <a:pt x="46" y="35"/>
                </a:cubicBezTo>
                <a:cubicBezTo>
                  <a:pt x="45" y="35"/>
                  <a:pt x="44" y="34"/>
                  <a:pt x="43" y="34"/>
                </a:cubicBezTo>
                <a:cubicBezTo>
                  <a:pt x="42" y="34"/>
                  <a:pt x="41" y="35"/>
                  <a:pt x="40" y="36"/>
                </a:cubicBezTo>
                <a:cubicBezTo>
                  <a:pt x="42" y="37"/>
                  <a:pt x="43" y="38"/>
                  <a:pt x="43" y="40"/>
                </a:cubicBezTo>
                <a:cubicBezTo>
                  <a:pt x="43" y="42"/>
                  <a:pt x="42" y="43"/>
                  <a:pt x="40" y="43"/>
                </a:cubicBezTo>
                <a:cubicBezTo>
                  <a:pt x="38" y="43"/>
                  <a:pt x="37" y="42"/>
                  <a:pt x="35" y="41"/>
                </a:cubicBezTo>
                <a:cubicBezTo>
                  <a:pt x="34" y="41"/>
                  <a:pt x="34" y="42"/>
                  <a:pt x="34" y="43"/>
                </a:cubicBezTo>
                <a:cubicBezTo>
                  <a:pt x="34" y="44"/>
                  <a:pt x="34" y="45"/>
                  <a:pt x="35" y="46"/>
                </a:cubicBezTo>
                <a:cubicBezTo>
                  <a:pt x="43" y="54"/>
                  <a:pt x="43" y="54"/>
                  <a:pt x="43" y="54"/>
                </a:cubicBezTo>
                <a:cubicBezTo>
                  <a:pt x="44" y="55"/>
                  <a:pt x="45" y="55"/>
                  <a:pt x="45" y="55"/>
                </a:cubicBezTo>
                <a:cubicBezTo>
                  <a:pt x="46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8"/>
                  <a:pt x="55" y="47"/>
                  <a:pt x="55" y="46"/>
                </a:cubicBezTo>
                <a:cubicBezTo>
                  <a:pt x="55" y="45"/>
                  <a:pt x="54" y="44"/>
                  <a:pt x="54" y="4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th-TH"/>
          </a:p>
        </p:txBody>
      </p:sp>
      <p:grpSp>
        <p:nvGrpSpPr>
          <p:cNvPr id="589" name="กลุ่ม 588"/>
          <p:cNvGrpSpPr/>
          <p:nvPr/>
        </p:nvGrpSpPr>
        <p:grpSpPr>
          <a:xfrm>
            <a:off x="7954265" y="4343400"/>
            <a:ext cx="2759773" cy="1143412"/>
            <a:chOff x="1030516" y="6730600"/>
            <a:chExt cx="2759773" cy="1143412"/>
          </a:xfrm>
        </p:grpSpPr>
        <p:cxnSp>
          <p:nvCxnSpPr>
            <p:cNvPr id="590" name="ตัวเชื่อมต่อหักมุม 589"/>
            <p:cNvCxnSpPr/>
            <p:nvPr/>
          </p:nvCxnSpPr>
          <p:spPr>
            <a:xfrm flipV="1">
              <a:off x="1030516" y="7074804"/>
              <a:ext cx="2284100" cy="799208"/>
            </a:xfrm>
            <a:prstGeom prst="bentConnector3">
              <a:avLst>
                <a:gd name="adj1" fmla="val 50000"/>
              </a:avLst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1" name="Freeform 9"/>
            <p:cNvSpPr>
              <a:spLocks/>
            </p:cNvSpPr>
            <p:nvPr/>
          </p:nvSpPr>
          <p:spPr bwMode="auto">
            <a:xfrm rot="16200000">
              <a:off x="3035798" y="6731112"/>
              <a:ext cx="755004" cy="753979"/>
            </a:xfrm>
            <a:custGeom>
              <a:avLst/>
              <a:gdLst>
                <a:gd name="T0" fmla="*/ 61 w 66"/>
                <a:gd name="T1" fmla="*/ 25 h 66"/>
                <a:gd name="T2" fmla="*/ 24 w 66"/>
                <a:gd name="T3" fmla="*/ 5 h 66"/>
                <a:gd name="T4" fmla="*/ 5 w 66"/>
                <a:gd name="T5" fmla="*/ 42 h 66"/>
                <a:gd name="T6" fmla="*/ 41 w 66"/>
                <a:gd name="T7" fmla="*/ 61 h 66"/>
                <a:gd name="T8" fmla="*/ 61 w 66"/>
                <a:gd name="T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1" y="25"/>
                  </a:moveTo>
                  <a:cubicBezTo>
                    <a:pt x="56" y="9"/>
                    <a:pt x="40" y="0"/>
                    <a:pt x="24" y="5"/>
                  </a:cubicBezTo>
                  <a:cubicBezTo>
                    <a:pt x="9" y="10"/>
                    <a:pt x="0" y="26"/>
                    <a:pt x="5" y="42"/>
                  </a:cubicBezTo>
                  <a:cubicBezTo>
                    <a:pt x="9" y="57"/>
                    <a:pt x="26" y="66"/>
                    <a:pt x="41" y="61"/>
                  </a:cubicBezTo>
                  <a:cubicBezTo>
                    <a:pt x="57" y="57"/>
                    <a:pt x="66" y="40"/>
                    <a:pt x="61" y="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92" name="กลุ่ม 591"/>
          <p:cNvGrpSpPr/>
          <p:nvPr/>
        </p:nvGrpSpPr>
        <p:grpSpPr>
          <a:xfrm>
            <a:off x="10866438" y="2895600"/>
            <a:ext cx="4021893" cy="3965530"/>
            <a:chOff x="13479463" y="8788401"/>
            <a:chExt cx="1585913" cy="1563688"/>
          </a:xfrm>
        </p:grpSpPr>
        <p:sp>
          <p:nvSpPr>
            <p:cNvPr id="593" name="Oval 932"/>
            <p:cNvSpPr>
              <a:spLocks noChangeArrowheads="1"/>
            </p:cNvSpPr>
            <p:nvPr/>
          </p:nvSpPr>
          <p:spPr bwMode="auto">
            <a:xfrm>
              <a:off x="13490576" y="8788401"/>
              <a:ext cx="1552575" cy="1563688"/>
            </a:xfrm>
            <a:prstGeom prst="ellipse">
              <a:avLst/>
            </a:prstGeom>
            <a:solidFill>
              <a:srgbClr val="32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4" name="Rectangle 933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5" name="Rectangle 934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6" name="Freeform 935"/>
            <p:cNvSpPr>
              <a:spLocks/>
            </p:cNvSpPr>
            <p:nvPr/>
          </p:nvSpPr>
          <p:spPr bwMode="auto">
            <a:xfrm>
              <a:off x="14514513" y="9474201"/>
              <a:ext cx="33338" cy="12700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1 h 1"/>
                <a:gd name="T4" fmla="*/ 0 w 3"/>
                <a:gd name="T5" fmla="*/ 1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2 w 3"/>
                <a:gd name="T15" fmla="*/ 0 h 1"/>
                <a:gd name="T16" fmla="*/ 2 w 3"/>
                <a:gd name="T17" fmla="*/ 0 h 1"/>
                <a:gd name="T18" fmla="*/ 2 w 3"/>
                <a:gd name="T19" fmla="*/ 0 h 1"/>
                <a:gd name="T20" fmla="*/ 2 w 3"/>
                <a:gd name="T21" fmla="*/ 0 h 1"/>
                <a:gd name="T22" fmla="*/ 1 w 3"/>
                <a:gd name="T23" fmla="*/ 0 h 1"/>
                <a:gd name="T24" fmla="*/ 1 w 3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7" name="Rectangle 936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8" name="Freeform 937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9" name="Freeform 938"/>
            <p:cNvSpPr>
              <a:spLocks/>
            </p:cNvSpPr>
            <p:nvPr/>
          </p:nvSpPr>
          <p:spPr bwMode="auto">
            <a:xfrm>
              <a:off x="13692188" y="9002713"/>
              <a:ext cx="46038" cy="44450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3 h 4"/>
                <a:gd name="T4" fmla="*/ 0 w 4"/>
                <a:gd name="T5" fmla="*/ 4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3" y="0"/>
                    <a:pt x="2" y="1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0" name="Freeform 939"/>
            <p:cNvSpPr>
              <a:spLocks/>
            </p:cNvSpPr>
            <p:nvPr/>
          </p:nvSpPr>
          <p:spPr bwMode="auto">
            <a:xfrm>
              <a:off x="13658851" y="8956676"/>
              <a:ext cx="146050" cy="192088"/>
            </a:xfrm>
            <a:custGeom>
              <a:avLst/>
              <a:gdLst>
                <a:gd name="T0" fmla="*/ 13 w 13"/>
                <a:gd name="T1" fmla="*/ 0 h 17"/>
                <a:gd name="T2" fmla="*/ 8 w 13"/>
                <a:gd name="T3" fmla="*/ 6 h 17"/>
                <a:gd name="T4" fmla="*/ 8 w 13"/>
                <a:gd name="T5" fmla="*/ 4 h 17"/>
                <a:gd name="T6" fmla="*/ 8 w 13"/>
                <a:gd name="T7" fmla="*/ 4 h 17"/>
                <a:gd name="T8" fmla="*/ 6 w 13"/>
                <a:gd name="T9" fmla="*/ 6 h 17"/>
                <a:gd name="T10" fmla="*/ 7 w 13"/>
                <a:gd name="T11" fmla="*/ 4 h 17"/>
                <a:gd name="T12" fmla="*/ 7 w 13"/>
                <a:gd name="T13" fmla="*/ 4 h 17"/>
                <a:gd name="T14" fmla="*/ 3 w 13"/>
                <a:gd name="T15" fmla="*/ 8 h 17"/>
                <a:gd name="T16" fmla="*/ 3 w 13"/>
                <a:gd name="T17" fmla="*/ 9 h 17"/>
                <a:gd name="T18" fmla="*/ 3 w 13"/>
                <a:gd name="T19" fmla="*/ 9 h 17"/>
                <a:gd name="T20" fmla="*/ 3 w 13"/>
                <a:gd name="T21" fmla="*/ 8 h 17"/>
                <a:gd name="T22" fmla="*/ 3 w 13"/>
                <a:gd name="T23" fmla="*/ 10 h 17"/>
                <a:gd name="T24" fmla="*/ 3 w 13"/>
                <a:gd name="T25" fmla="*/ 10 h 17"/>
                <a:gd name="T26" fmla="*/ 4 w 13"/>
                <a:gd name="T27" fmla="*/ 10 h 17"/>
                <a:gd name="T28" fmla="*/ 4 w 13"/>
                <a:gd name="T29" fmla="*/ 9 h 17"/>
                <a:gd name="T30" fmla="*/ 4 w 13"/>
                <a:gd name="T31" fmla="*/ 9 h 17"/>
                <a:gd name="T32" fmla="*/ 2 w 13"/>
                <a:gd name="T33" fmla="*/ 12 h 17"/>
                <a:gd name="T34" fmla="*/ 2 w 13"/>
                <a:gd name="T35" fmla="*/ 13 h 17"/>
                <a:gd name="T36" fmla="*/ 2 w 13"/>
                <a:gd name="T37" fmla="*/ 13 h 17"/>
                <a:gd name="T38" fmla="*/ 2 w 13"/>
                <a:gd name="T39" fmla="*/ 13 h 17"/>
                <a:gd name="T40" fmla="*/ 1 w 13"/>
                <a:gd name="T41" fmla="*/ 14 h 17"/>
                <a:gd name="T42" fmla="*/ 0 w 13"/>
                <a:gd name="T43" fmla="*/ 15 h 17"/>
                <a:gd name="T44" fmla="*/ 1 w 13"/>
                <a:gd name="T45" fmla="*/ 14 h 17"/>
                <a:gd name="T46" fmla="*/ 1 w 13"/>
                <a:gd name="T47" fmla="*/ 15 h 17"/>
                <a:gd name="T48" fmla="*/ 1 w 13"/>
                <a:gd name="T49" fmla="*/ 16 h 17"/>
                <a:gd name="T50" fmla="*/ 2 w 13"/>
                <a:gd name="T51" fmla="*/ 17 h 17"/>
                <a:gd name="T52" fmla="*/ 2 w 13"/>
                <a:gd name="T53" fmla="*/ 17 h 17"/>
                <a:gd name="T54" fmla="*/ 4 w 13"/>
                <a:gd name="T55" fmla="*/ 15 h 17"/>
                <a:gd name="T56" fmla="*/ 4 w 13"/>
                <a:gd name="T57" fmla="*/ 13 h 17"/>
                <a:gd name="T58" fmla="*/ 5 w 13"/>
                <a:gd name="T59" fmla="*/ 13 h 17"/>
                <a:gd name="T60" fmla="*/ 7 w 13"/>
                <a:gd name="T61" fmla="*/ 11 h 17"/>
                <a:gd name="T62" fmla="*/ 6 w 13"/>
                <a:gd name="T63" fmla="*/ 9 h 17"/>
                <a:gd name="T64" fmla="*/ 8 w 13"/>
                <a:gd name="T65" fmla="*/ 6 h 17"/>
                <a:gd name="T66" fmla="*/ 8 w 13"/>
                <a:gd name="T67" fmla="*/ 6 h 17"/>
                <a:gd name="T68" fmla="*/ 11 w 13"/>
                <a:gd name="T69" fmla="*/ 3 h 17"/>
                <a:gd name="T70" fmla="*/ 11 w 13"/>
                <a:gd name="T71" fmla="*/ 3 h 17"/>
                <a:gd name="T72" fmla="*/ 13 w 13"/>
                <a:gd name="T73" fmla="*/ 0 h 17"/>
                <a:gd name="T74" fmla="*/ 13 w 13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2" y="1"/>
                    <a:pt x="9" y="4"/>
                    <a:pt x="8" y="6"/>
                  </a:cubicBezTo>
                  <a:cubicBezTo>
                    <a:pt x="7" y="5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6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4" y="7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4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5" y="12"/>
                    <a:pt x="5" y="12"/>
                    <a:pt x="7" y="11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5"/>
                    <a:pt x="10" y="5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2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1" name="Freeform 940"/>
            <p:cNvSpPr>
              <a:spLocks noEditPoints="1"/>
            </p:cNvSpPr>
            <p:nvPr/>
          </p:nvSpPr>
          <p:spPr bwMode="auto">
            <a:xfrm>
              <a:off x="13749338" y="8923338"/>
              <a:ext cx="88900" cy="68263"/>
            </a:xfrm>
            <a:custGeom>
              <a:avLst/>
              <a:gdLst>
                <a:gd name="T0" fmla="*/ 4 w 8"/>
                <a:gd name="T1" fmla="*/ 3 h 6"/>
                <a:gd name="T2" fmla="*/ 3 w 8"/>
                <a:gd name="T3" fmla="*/ 4 h 6"/>
                <a:gd name="T4" fmla="*/ 3 w 8"/>
                <a:gd name="T5" fmla="*/ 4 h 6"/>
                <a:gd name="T6" fmla="*/ 0 w 8"/>
                <a:gd name="T7" fmla="*/ 6 h 6"/>
                <a:gd name="T8" fmla="*/ 1 w 8"/>
                <a:gd name="T9" fmla="*/ 5 h 6"/>
                <a:gd name="T10" fmla="*/ 4 w 8"/>
                <a:gd name="T11" fmla="*/ 3 h 6"/>
                <a:gd name="T12" fmla="*/ 3 w 8"/>
                <a:gd name="T13" fmla="*/ 3 h 6"/>
                <a:gd name="T14" fmla="*/ 4 w 8"/>
                <a:gd name="T15" fmla="*/ 3 h 6"/>
                <a:gd name="T16" fmla="*/ 8 w 8"/>
                <a:gd name="T17" fmla="*/ 0 h 6"/>
                <a:gd name="T18" fmla="*/ 7 w 8"/>
                <a:gd name="T19" fmla="*/ 0 h 6"/>
                <a:gd name="T20" fmla="*/ 7 w 8"/>
                <a:gd name="T21" fmla="*/ 1 h 6"/>
                <a:gd name="T22" fmla="*/ 6 w 8"/>
                <a:gd name="T23" fmla="*/ 1 h 6"/>
                <a:gd name="T24" fmla="*/ 7 w 8"/>
                <a:gd name="T25" fmla="*/ 1 h 6"/>
                <a:gd name="T26" fmla="*/ 8 w 8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4" y="3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0"/>
                    <a:pt x="7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2" name="Freeform 941"/>
            <p:cNvSpPr>
              <a:spLocks/>
            </p:cNvSpPr>
            <p:nvPr/>
          </p:nvSpPr>
          <p:spPr bwMode="auto">
            <a:xfrm>
              <a:off x="13760451" y="8832851"/>
              <a:ext cx="258763" cy="147638"/>
            </a:xfrm>
            <a:custGeom>
              <a:avLst/>
              <a:gdLst>
                <a:gd name="T0" fmla="*/ 23 w 23"/>
                <a:gd name="T1" fmla="*/ 0 h 13"/>
                <a:gd name="T2" fmla="*/ 22 w 23"/>
                <a:gd name="T3" fmla="*/ 1 h 13"/>
                <a:gd name="T4" fmla="*/ 20 w 23"/>
                <a:gd name="T5" fmla="*/ 1 h 13"/>
                <a:gd name="T6" fmla="*/ 21 w 23"/>
                <a:gd name="T7" fmla="*/ 1 h 13"/>
                <a:gd name="T8" fmla="*/ 17 w 23"/>
                <a:gd name="T9" fmla="*/ 2 h 13"/>
                <a:gd name="T10" fmla="*/ 18 w 23"/>
                <a:gd name="T11" fmla="*/ 2 h 13"/>
                <a:gd name="T12" fmla="*/ 17 w 23"/>
                <a:gd name="T13" fmla="*/ 3 h 13"/>
                <a:gd name="T14" fmla="*/ 16 w 23"/>
                <a:gd name="T15" fmla="*/ 3 h 13"/>
                <a:gd name="T16" fmla="*/ 14 w 23"/>
                <a:gd name="T17" fmla="*/ 4 h 13"/>
                <a:gd name="T18" fmla="*/ 14 w 23"/>
                <a:gd name="T19" fmla="*/ 4 h 13"/>
                <a:gd name="T20" fmla="*/ 13 w 23"/>
                <a:gd name="T21" fmla="*/ 4 h 13"/>
                <a:gd name="T22" fmla="*/ 13 w 23"/>
                <a:gd name="T23" fmla="*/ 4 h 13"/>
                <a:gd name="T24" fmla="*/ 12 w 23"/>
                <a:gd name="T25" fmla="*/ 5 h 13"/>
                <a:gd name="T26" fmla="*/ 13 w 23"/>
                <a:gd name="T27" fmla="*/ 5 h 13"/>
                <a:gd name="T28" fmla="*/ 11 w 23"/>
                <a:gd name="T29" fmla="*/ 5 h 13"/>
                <a:gd name="T30" fmla="*/ 11 w 23"/>
                <a:gd name="T31" fmla="*/ 5 h 13"/>
                <a:gd name="T32" fmla="*/ 7 w 23"/>
                <a:gd name="T33" fmla="*/ 8 h 13"/>
                <a:gd name="T34" fmla="*/ 6 w 23"/>
                <a:gd name="T35" fmla="*/ 9 h 13"/>
                <a:gd name="T36" fmla="*/ 6 w 23"/>
                <a:gd name="T37" fmla="*/ 9 h 13"/>
                <a:gd name="T38" fmla="*/ 3 w 23"/>
                <a:gd name="T39" fmla="*/ 11 h 13"/>
                <a:gd name="T40" fmla="*/ 0 w 23"/>
                <a:gd name="T41" fmla="*/ 13 h 13"/>
                <a:gd name="T42" fmla="*/ 0 w 23"/>
                <a:gd name="T43" fmla="*/ 13 h 13"/>
                <a:gd name="T44" fmla="*/ 0 w 23"/>
                <a:gd name="T45" fmla="*/ 13 h 13"/>
                <a:gd name="T46" fmla="*/ 3 w 23"/>
                <a:gd name="T47" fmla="*/ 11 h 13"/>
                <a:gd name="T48" fmla="*/ 3 w 23"/>
                <a:gd name="T49" fmla="*/ 12 h 13"/>
                <a:gd name="T50" fmla="*/ 2 w 23"/>
                <a:gd name="T51" fmla="*/ 12 h 13"/>
                <a:gd name="T52" fmla="*/ 2 w 23"/>
                <a:gd name="T53" fmla="*/ 12 h 13"/>
                <a:gd name="T54" fmla="*/ 2 w 23"/>
                <a:gd name="T55" fmla="*/ 12 h 13"/>
                <a:gd name="T56" fmla="*/ 6 w 23"/>
                <a:gd name="T57" fmla="*/ 10 h 13"/>
                <a:gd name="T58" fmla="*/ 10 w 23"/>
                <a:gd name="T59" fmla="*/ 7 h 13"/>
                <a:gd name="T60" fmla="*/ 11 w 23"/>
                <a:gd name="T61" fmla="*/ 6 h 13"/>
                <a:gd name="T62" fmla="*/ 19 w 23"/>
                <a:gd name="T63" fmla="*/ 2 h 13"/>
                <a:gd name="T64" fmla="*/ 17 w 23"/>
                <a:gd name="T65" fmla="*/ 3 h 13"/>
                <a:gd name="T66" fmla="*/ 17 w 23"/>
                <a:gd name="T67" fmla="*/ 3 h 13"/>
                <a:gd name="T68" fmla="*/ 22 w 23"/>
                <a:gd name="T69" fmla="*/ 1 h 13"/>
                <a:gd name="T70" fmla="*/ 22 w 23"/>
                <a:gd name="T71" fmla="*/ 1 h 13"/>
                <a:gd name="T72" fmla="*/ 22 w 23"/>
                <a:gd name="T73" fmla="*/ 1 h 13"/>
                <a:gd name="T74" fmla="*/ 22 w 23"/>
                <a:gd name="T75" fmla="*/ 1 h 13"/>
                <a:gd name="T76" fmla="*/ 23 w 23"/>
                <a:gd name="T77" fmla="*/ 1 h 13"/>
                <a:gd name="T78" fmla="*/ 21 w 23"/>
                <a:gd name="T79" fmla="*/ 1 h 13"/>
                <a:gd name="T80" fmla="*/ 23 w 23"/>
                <a:gd name="T8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3">
                  <a:moveTo>
                    <a:pt x="23" y="0"/>
                  </a:move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1"/>
                    <a:pt x="17" y="2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5" y="3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13"/>
                    <a:pt x="2" y="13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6" y="10"/>
                    <a:pt x="8" y="8"/>
                    <a:pt x="10" y="7"/>
                  </a:cubicBezTo>
                  <a:cubicBezTo>
                    <a:pt x="10" y="7"/>
                    <a:pt x="10" y="7"/>
                    <a:pt x="11" y="6"/>
                  </a:cubicBezTo>
                  <a:cubicBezTo>
                    <a:pt x="14" y="5"/>
                    <a:pt x="16" y="4"/>
                    <a:pt x="19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1" y="1"/>
                  </a:cubicBezTo>
                  <a:cubicBezTo>
                    <a:pt x="22" y="1"/>
                    <a:pt x="22" y="1"/>
                    <a:pt x="2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3" name="Freeform 942"/>
            <p:cNvSpPr>
              <a:spLocks/>
            </p:cNvSpPr>
            <p:nvPr/>
          </p:nvSpPr>
          <p:spPr bwMode="auto">
            <a:xfrm>
              <a:off x="14108113" y="9170988"/>
              <a:ext cx="134938" cy="146050"/>
            </a:xfrm>
            <a:custGeom>
              <a:avLst/>
              <a:gdLst>
                <a:gd name="T0" fmla="*/ 8 w 12"/>
                <a:gd name="T1" fmla="*/ 0 h 13"/>
                <a:gd name="T2" fmla="*/ 8 w 12"/>
                <a:gd name="T3" fmla="*/ 0 h 13"/>
                <a:gd name="T4" fmla="*/ 8 w 12"/>
                <a:gd name="T5" fmla="*/ 0 h 13"/>
                <a:gd name="T6" fmla="*/ 7 w 12"/>
                <a:gd name="T7" fmla="*/ 0 h 13"/>
                <a:gd name="T8" fmla="*/ 6 w 12"/>
                <a:gd name="T9" fmla="*/ 1 h 13"/>
                <a:gd name="T10" fmla="*/ 6 w 12"/>
                <a:gd name="T11" fmla="*/ 1 h 13"/>
                <a:gd name="T12" fmla="*/ 5 w 12"/>
                <a:gd name="T13" fmla="*/ 2 h 13"/>
                <a:gd name="T14" fmla="*/ 5 w 12"/>
                <a:gd name="T15" fmla="*/ 2 h 13"/>
                <a:gd name="T16" fmla="*/ 4 w 12"/>
                <a:gd name="T17" fmla="*/ 2 h 13"/>
                <a:gd name="T18" fmla="*/ 4 w 12"/>
                <a:gd name="T19" fmla="*/ 2 h 13"/>
                <a:gd name="T20" fmla="*/ 4 w 12"/>
                <a:gd name="T21" fmla="*/ 2 h 13"/>
                <a:gd name="T22" fmla="*/ 3 w 12"/>
                <a:gd name="T23" fmla="*/ 2 h 13"/>
                <a:gd name="T24" fmla="*/ 3 w 12"/>
                <a:gd name="T25" fmla="*/ 2 h 13"/>
                <a:gd name="T26" fmla="*/ 3 w 12"/>
                <a:gd name="T27" fmla="*/ 2 h 13"/>
                <a:gd name="T28" fmla="*/ 3 w 12"/>
                <a:gd name="T29" fmla="*/ 2 h 13"/>
                <a:gd name="T30" fmla="*/ 2 w 12"/>
                <a:gd name="T31" fmla="*/ 4 h 13"/>
                <a:gd name="T32" fmla="*/ 3 w 12"/>
                <a:gd name="T33" fmla="*/ 4 h 13"/>
                <a:gd name="T34" fmla="*/ 4 w 12"/>
                <a:gd name="T35" fmla="*/ 7 h 13"/>
                <a:gd name="T36" fmla="*/ 5 w 12"/>
                <a:gd name="T37" fmla="*/ 8 h 13"/>
                <a:gd name="T38" fmla="*/ 6 w 12"/>
                <a:gd name="T39" fmla="*/ 8 h 13"/>
                <a:gd name="T40" fmla="*/ 6 w 12"/>
                <a:gd name="T41" fmla="*/ 8 h 13"/>
                <a:gd name="T42" fmla="*/ 6 w 12"/>
                <a:gd name="T43" fmla="*/ 8 h 13"/>
                <a:gd name="T44" fmla="*/ 6 w 12"/>
                <a:gd name="T45" fmla="*/ 8 h 13"/>
                <a:gd name="T46" fmla="*/ 6 w 12"/>
                <a:gd name="T47" fmla="*/ 8 h 13"/>
                <a:gd name="T48" fmla="*/ 6 w 12"/>
                <a:gd name="T49" fmla="*/ 8 h 13"/>
                <a:gd name="T50" fmla="*/ 6 w 12"/>
                <a:gd name="T51" fmla="*/ 8 h 13"/>
                <a:gd name="T52" fmla="*/ 6 w 12"/>
                <a:gd name="T53" fmla="*/ 8 h 13"/>
                <a:gd name="T54" fmla="*/ 6 w 12"/>
                <a:gd name="T55" fmla="*/ 8 h 13"/>
                <a:gd name="T56" fmla="*/ 6 w 12"/>
                <a:gd name="T57" fmla="*/ 8 h 13"/>
                <a:gd name="T58" fmla="*/ 7 w 12"/>
                <a:gd name="T59" fmla="*/ 8 h 13"/>
                <a:gd name="T60" fmla="*/ 5 w 12"/>
                <a:gd name="T61" fmla="*/ 9 h 13"/>
                <a:gd name="T62" fmla="*/ 5 w 12"/>
                <a:gd name="T63" fmla="*/ 11 h 13"/>
                <a:gd name="T64" fmla="*/ 5 w 12"/>
                <a:gd name="T65" fmla="*/ 11 h 13"/>
                <a:gd name="T66" fmla="*/ 6 w 12"/>
                <a:gd name="T67" fmla="*/ 11 h 13"/>
                <a:gd name="T68" fmla="*/ 6 w 12"/>
                <a:gd name="T69" fmla="*/ 11 h 13"/>
                <a:gd name="T70" fmla="*/ 5 w 12"/>
                <a:gd name="T71" fmla="*/ 12 h 13"/>
                <a:gd name="T72" fmla="*/ 5 w 12"/>
                <a:gd name="T73" fmla="*/ 13 h 13"/>
                <a:gd name="T74" fmla="*/ 7 w 12"/>
                <a:gd name="T75" fmla="*/ 13 h 13"/>
                <a:gd name="T76" fmla="*/ 7 w 12"/>
                <a:gd name="T77" fmla="*/ 12 h 13"/>
                <a:gd name="T78" fmla="*/ 8 w 12"/>
                <a:gd name="T79" fmla="*/ 12 h 13"/>
                <a:gd name="T80" fmla="*/ 10 w 12"/>
                <a:gd name="T81" fmla="*/ 12 h 13"/>
                <a:gd name="T82" fmla="*/ 11 w 12"/>
                <a:gd name="T83" fmla="*/ 11 h 13"/>
                <a:gd name="T84" fmla="*/ 12 w 12"/>
                <a:gd name="T85" fmla="*/ 10 h 13"/>
                <a:gd name="T86" fmla="*/ 12 w 12"/>
                <a:gd name="T87" fmla="*/ 9 h 13"/>
                <a:gd name="T88" fmla="*/ 11 w 12"/>
                <a:gd name="T89" fmla="*/ 9 h 13"/>
                <a:gd name="T90" fmla="*/ 10 w 12"/>
                <a:gd name="T91" fmla="*/ 8 h 13"/>
                <a:gd name="T92" fmla="*/ 9 w 12"/>
                <a:gd name="T93" fmla="*/ 7 h 13"/>
                <a:gd name="T94" fmla="*/ 9 w 12"/>
                <a:gd name="T95" fmla="*/ 6 h 13"/>
                <a:gd name="T96" fmla="*/ 9 w 12"/>
                <a:gd name="T97" fmla="*/ 6 h 13"/>
                <a:gd name="T98" fmla="*/ 8 w 12"/>
                <a:gd name="T99" fmla="*/ 5 h 13"/>
                <a:gd name="T100" fmla="*/ 7 w 12"/>
                <a:gd name="T101" fmla="*/ 5 h 13"/>
                <a:gd name="T102" fmla="*/ 8 w 12"/>
                <a:gd name="T103" fmla="*/ 4 h 13"/>
                <a:gd name="T104" fmla="*/ 8 w 12"/>
                <a:gd name="T105" fmla="*/ 3 h 13"/>
                <a:gd name="T106" fmla="*/ 7 w 12"/>
                <a:gd name="T107" fmla="*/ 3 h 13"/>
                <a:gd name="T108" fmla="*/ 7 w 12"/>
                <a:gd name="T109" fmla="*/ 3 h 13"/>
                <a:gd name="T110" fmla="*/ 6 w 12"/>
                <a:gd name="T111" fmla="*/ 3 h 13"/>
                <a:gd name="T112" fmla="*/ 7 w 12"/>
                <a:gd name="T113" fmla="*/ 2 h 13"/>
                <a:gd name="T114" fmla="*/ 7 w 12"/>
                <a:gd name="T115" fmla="*/ 1 h 13"/>
                <a:gd name="T116" fmla="*/ 7 w 12"/>
                <a:gd name="T117" fmla="*/ 1 h 13"/>
                <a:gd name="T118" fmla="*/ 8 w 12"/>
                <a:gd name="T119" fmla="*/ 1 h 13"/>
                <a:gd name="T120" fmla="*/ 8 w 12"/>
                <a:gd name="T121" fmla="*/ 1 h 13"/>
                <a:gd name="T122" fmla="*/ 8 w 12"/>
                <a:gd name="T1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6" y="8"/>
                    <a:pt x="5" y="9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2"/>
                    <a:pt x="5" y="12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1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4" name="Freeform 943"/>
            <p:cNvSpPr>
              <a:spLocks/>
            </p:cNvSpPr>
            <p:nvPr/>
          </p:nvSpPr>
          <p:spPr bwMode="auto">
            <a:xfrm>
              <a:off x="13714413" y="9002713"/>
              <a:ext cx="23813" cy="2222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5" name="Freeform 944"/>
            <p:cNvSpPr>
              <a:spLocks/>
            </p:cNvSpPr>
            <p:nvPr/>
          </p:nvSpPr>
          <p:spPr bwMode="auto">
            <a:xfrm>
              <a:off x="13625513" y="9080501"/>
              <a:ext cx="33338" cy="46038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1 h 4"/>
                <a:gd name="T4" fmla="*/ 2 w 3"/>
                <a:gd name="T5" fmla="*/ 1 h 4"/>
                <a:gd name="T6" fmla="*/ 1 w 3"/>
                <a:gd name="T7" fmla="*/ 2 h 4"/>
                <a:gd name="T8" fmla="*/ 0 w 3"/>
                <a:gd name="T9" fmla="*/ 4 h 4"/>
                <a:gd name="T10" fmla="*/ 0 w 3"/>
                <a:gd name="T11" fmla="*/ 4 h 4"/>
                <a:gd name="T12" fmla="*/ 3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6" name="Freeform 945"/>
            <p:cNvSpPr>
              <a:spLocks/>
            </p:cNvSpPr>
            <p:nvPr/>
          </p:nvSpPr>
          <p:spPr bwMode="auto">
            <a:xfrm>
              <a:off x="14108113" y="9239251"/>
              <a:ext cx="57150" cy="66675"/>
            </a:xfrm>
            <a:custGeom>
              <a:avLst/>
              <a:gdLst>
                <a:gd name="T0" fmla="*/ 3 w 5"/>
                <a:gd name="T1" fmla="*/ 0 h 6"/>
                <a:gd name="T2" fmla="*/ 2 w 5"/>
                <a:gd name="T3" fmla="*/ 0 h 6"/>
                <a:gd name="T4" fmla="*/ 2 w 5"/>
                <a:gd name="T5" fmla="*/ 1 h 6"/>
                <a:gd name="T6" fmla="*/ 1 w 5"/>
                <a:gd name="T7" fmla="*/ 1 h 6"/>
                <a:gd name="T8" fmla="*/ 1 w 5"/>
                <a:gd name="T9" fmla="*/ 2 h 6"/>
                <a:gd name="T10" fmla="*/ 0 w 5"/>
                <a:gd name="T11" fmla="*/ 2 h 6"/>
                <a:gd name="T12" fmla="*/ 0 w 5"/>
                <a:gd name="T13" fmla="*/ 3 h 6"/>
                <a:gd name="T14" fmla="*/ 0 w 5"/>
                <a:gd name="T15" fmla="*/ 3 h 6"/>
                <a:gd name="T16" fmla="*/ 0 w 5"/>
                <a:gd name="T17" fmla="*/ 4 h 6"/>
                <a:gd name="T18" fmla="*/ 0 w 5"/>
                <a:gd name="T19" fmla="*/ 4 h 6"/>
                <a:gd name="T20" fmla="*/ 0 w 5"/>
                <a:gd name="T21" fmla="*/ 5 h 6"/>
                <a:gd name="T22" fmla="*/ 0 w 5"/>
                <a:gd name="T23" fmla="*/ 5 h 6"/>
                <a:gd name="T24" fmla="*/ 0 w 5"/>
                <a:gd name="T25" fmla="*/ 6 h 6"/>
                <a:gd name="T26" fmla="*/ 1 w 5"/>
                <a:gd name="T27" fmla="*/ 6 h 6"/>
                <a:gd name="T28" fmla="*/ 1 w 5"/>
                <a:gd name="T29" fmla="*/ 6 h 6"/>
                <a:gd name="T30" fmla="*/ 2 w 5"/>
                <a:gd name="T31" fmla="*/ 6 h 6"/>
                <a:gd name="T32" fmla="*/ 3 w 5"/>
                <a:gd name="T33" fmla="*/ 5 h 6"/>
                <a:gd name="T34" fmla="*/ 4 w 5"/>
                <a:gd name="T35" fmla="*/ 4 h 6"/>
                <a:gd name="T36" fmla="*/ 4 w 5"/>
                <a:gd name="T37" fmla="*/ 4 h 6"/>
                <a:gd name="T38" fmla="*/ 4 w 5"/>
                <a:gd name="T39" fmla="*/ 4 h 6"/>
                <a:gd name="T40" fmla="*/ 5 w 5"/>
                <a:gd name="T41" fmla="*/ 3 h 6"/>
                <a:gd name="T42" fmla="*/ 4 w 5"/>
                <a:gd name="T43" fmla="*/ 3 h 6"/>
                <a:gd name="T44" fmla="*/ 4 w 5"/>
                <a:gd name="T45" fmla="*/ 2 h 6"/>
                <a:gd name="T46" fmla="*/ 4 w 5"/>
                <a:gd name="T47" fmla="*/ 2 h 6"/>
                <a:gd name="T48" fmla="*/ 3 w 5"/>
                <a:gd name="T49" fmla="*/ 1 h 6"/>
                <a:gd name="T50" fmla="*/ 3 w 5"/>
                <a:gd name="T5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7" name="Freeform 946"/>
            <p:cNvSpPr>
              <a:spLocks/>
            </p:cNvSpPr>
            <p:nvPr/>
          </p:nvSpPr>
          <p:spPr bwMode="auto">
            <a:xfrm>
              <a:off x="13479463" y="9058276"/>
              <a:ext cx="201613" cy="776288"/>
            </a:xfrm>
            <a:custGeom>
              <a:avLst/>
              <a:gdLst>
                <a:gd name="T0" fmla="*/ 18 w 18"/>
                <a:gd name="T1" fmla="*/ 0 h 69"/>
                <a:gd name="T2" fmla="*/ 16 w 18"/>
                <a:gd name="T3" fmla="*/ 2 h 69"/>
                <a:gd name="T4" fmla="*/ 15 w 18"/>
                <a:gd name="T5" fmla="*/ 3 h 69"/>
                <a:gd name="T6" fmla="*/ 13 w 18"/>
                <a:gd name="T7" fmla="*/ 6 h 69"/>
                <a:gd name="T8" fmla="*/ 13 w 18"/>
                <a:gd name="T9" fmla="*/ 6 h 69"/>
                <a:gd name="T10" fmla="*/ 12 w 18"/>
                <a:gd name="T11" fmla="*/ 8 h 69"/>
                <a:gd name="T12" fmla="*/ 12 w 18"/>
                <a:gd name="T13" fmla="*/ 8 h 69"/>
                <a:gd name="T14" fmla="*/ 10 w 18"/>
                <a:gd name="T15" fmla="*/ 10 h 69"/>
                <a:gd name="T16" fmla="*/ 5 w 18"/>
                <a:gd name="T17" fmla="*/ 19 h 69"/>
                <a:gd name="T18" fmla="*/ 4 w 18"/>
                <a:gd name="T19" fmla="*/ 22 h 69"/>
                <a:gd name="T20" fmla="*/ 2 w 18"/>
                <a:gd name="T21" fmla="*/ 30 h 69"/>
                <a:gd name="T22" fmla="*/ 0 w 18"/>
                <a:gd name="T23" fmla="*/ 41 h 69"/>
                <a:gd name="T24" fmla="*/ 0 w 18"/>
                <a:gd name="T25" fmla="*/ 52 h 69"/>
                <a:gd name="T26" fmla="*/ 1 w 18"/>
                <a:gd name="T27" fmla="*/ 60 h 69"/>
                <a:gd name="T28" fmla="*/ 1 w 18"/>
                <a:gd name="T29" fmla="*/ 60 h 69"/>
                <a:gd name="T30" fmla="*/ 3 w 18"/>
                <a:gd name="T31" fmla="*/ 64 h 69"/>
                <a:gd name="T32" fmla="*/ 3 w 18"/>
                <a:gd name="T33" fmla="*/ 67 h 69"/>
                <a:gd name="T34" fmla="*/ 3 w 18"/>
                <a:gd name="T35" fmla="*/ 67 h 69"/>
                <a:gd name="T36" fmla="*/ 4 w 18"/>
                <a:gd name="T37" fmla="*/ 68 h 69"/>
                <a:gd name="T38" fmla="*/ 4 w 18"/>
                <a:gd name="T39" fmla="*/ 68 h 69"/>
                <a:gd name="T40" fmla="*/ 5 w 18"/>
                <a:gd name="T41" fmla="*/ 69 h 69"/>
                <a:gd name="T42" fmla="*/ 5 w 18"/>
                <a:gd name="T43" fmla="*/ 69 h 69"/>
                <a:gd name="T44" fmla="*/ 5 w 18"/>
                <a:gd name="T45" fmla="*/ 69 h 69"/>
                <a:gd name="T46" fmla="*/ 1 w 18"/>
                <a:gd name="T47" fmla="*/ 45 h 69"/>
                <a:gd name="T48" fmla="*/ 5 w 18"/>
                <a:gd name="T49" fmla="*/ 22 h 69"/>
                <a:gd name="T50" fmla="*/ 5 w 18"/>
                <a:gd name="T51" fmla="*/ 22 h 69"/>
                <a:gd name="T52" fmla="*/ 5 w 18"/>
                <a:gd name="T53" fmla="*/ 22 h 69"/>
                <a:gd name="T54" fmla="*/ 6 w 18"/>
                <a:gd name="T55" fmla="*/ 21 h 69"/>
                <a:gd name="T56" fmla="*/ 7 w 18"/>
                <a:gd name="T57" fmla="*/ 18 h 69"/>
                <a:gd name="T58" fmla="*/ 17 w 18"/>
                <a:gd name="T59" fmla="*/ 2 h 69"/>
                <a:gd name="T60" fmla="*/ 17 w 18"/>
                <a:gd name="T61" fmla="*/ 2 h 69"/>
                <a:gd name="T62" fmla="*/ 16 w 18"/>
                <a:gd name="T63" fmla="*/ 2 h 69"/>
                <a:gd name="T64" fmla="*/ 18 w 18"/>
                <a:gd name="T65" fmla="*/ 0 h 69"/>
                <a:gd name="T66" fmla="*/ 18 w 18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69">
                  <a:moveTo>
                    <a:pt x="18" y="0"/>
                  </a:moveTo>
                  <a:cubicBezTo>
                    <a:pt x="17" y="1"/>
                    <a:pt x="17" y="1"/>
                    <a:pt x="16" y="2"/>
                  </a:cubicBezTo>
                  <a:cubicBezTo>
                    <a:pt x="16" y="2"/>
                    <a:pt x="15" y="3"/>
                    <a:pt x="15" y="3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0" y="10"/>
                  </a:cubicBezTo>
                  <a:cubicBezTo>
                    <a:pt x="7" y="16"/>
                    <a:pt x="7" y="16"/>
                    <a:pt x="5" y="1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7"/>
                    <a:pt x="2" y="30"/>
                  </a:cubicBezTo>
                  <a:cubicBezTo>
                    <a:pt x="0" y="37"/>
                    <a:pt x="0" y="37"/>
                    <a:pt x="0" y="41"/>
                  </a:cubicBezTo>
                  <a:cubicBezTo>
                    <a:pt x="0" y="48"/>
                    <a:pt x="0" y="48"/>
                    <a:pt x="0" y="52"/>
                  </a:cubicBezTo>
                  <a:cubicBezTo>
                    <a:pt x="0" y="54"/>
                    <a:pt x="1" y="58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1"/>
                    <a:pt x="1" y="61"/>
                    <a:pt x="3" y="64"/>
                  </a:cubicBezTo>
                  <a:cubicBezTo>
                    <a:pt x="3" y="65"/>
                    <a:pt x="3" y="66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2"/>
                    <a:pt x="1" y="54"/>
                    <a:pt x="1" y="45"/>
                  </a:cubicBezTo>
                  <a:cubicBezTo>
                    <a:pt x="1" y="37"/>
                    <a:pt x="3" y="2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6" y="20"/>
                    <a:pt x="6" y="19"/>
                    <a:pt x="7" y="18"/>
                  </a:cubicBezTo>
                  <a:cubicBezTo>
                    <a:pt x="9" y="12"/>
                    <a:pt x="13" y="7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7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8" name="Freeform 947"/>
            <p:cNvSpPr>
              <a:spLocks noEditPoints="1"/>
            </p:cNvSpPr>
            <p:nvPr/>
          </p:nvSpPr>
          <p:spPr bwMode="auto">
            <a:xfrm>
              <a:off x="13490576" y="9080501"/>
              <a:ext cx="663575" cy="1238250"/>
            </a:xfrm>
            <a:custGeom>
              <a:avLst/>
              <a:gdLst>
                <a:gd name="T0" fmla="*/ 13 w 59"/>
                <a:gd name="T1" fmla="*/ 11 h 110"/>
                <a:gd name="T2" fmla="*/ 12 w 59"/>
                <a:gd name="T3" fmla="*/ 12 h 110"/>
                <a:gd name="T4" fmla="*/ 10 w 59"/>
                <a:gd name="T5" fmla="*/ 14 h 110"/>
                <a:gd name="T6" fmla="*/ 10 w 59"/>
                <a:gd name="T7" fmla="*/ 15 h 110"/>
                <a:gd name="T8" fmla="*/ 9 w 59"/>
                <a:gd name="T9" fmla="*/ 17 h 110"/>
                <a:gd name="T10" fmla="*/ 6 w 59"/>
                <a:gd name="T11" fmla="*/ 28 h 110"/>
                <a:gd name="T12" fmla="*/ 6 w 59"/>
                <a:gd name="T13" fmla="*/ 23 h 110"/>
                <a:gd name="T14" fmla="*/ 4 w 59"/>
                <a:gd name="T15" fmla="*/ 22 h 110"/>
                <a:gd name="T16" fmla="*/ 4 w 59"/>
                <a:gd name="T17" fmla="*/ 67 h 110"/>
                <a:gd name="T18" fmla="*/ 6 w 59"/>
                <a:gd name="T19" fmla="*/ 67 h 110"/>
                <a:gd name="T20" fmla="*/ 10 w 59"/>
                <a:gd name="T21" fmla="*/ 71 h 110"/>
                <a:gd name="T22" fmla="*/ 11 w 59"/>
                <a:gd name="T23" fmla="*/ 72 h 110"/>
                <a:gd name="T24" fmla="*/ 12 w 59"/>
                <a:gd name="T25" fmla="*/ 71 h 110"/>
                <a:gd name="T26" fmla="*/ 15 w 59"/>
                <a:gd name="T27" fmla="*/ 75 h 110"/>
                <a:gd name="T28" fmla="*/ 22 w 59"/>
                <a:gd name="T29" fmla="*/ 85 h 110"/>
                <a:gd name="T30" fmla="*/ 36 w 59"/>
                <a:gd name="T31" fmla="*/ 97 h 110"/>
                <a:gd name="T32" fmla="*/ 59 w 59"/>
                <a:gd name="T33" fmla="*/ 109 h 110"/>
                <a:gd name="T34" fmla="*/ 46 w 59"/>
                <a:gd name="T35" fmla="*/ 103 h 110"/>
                <a:gd name="T36" fmla="*/ 45 w 59"/>
                <a:gd name="T37" fmla="*/ 102 h 110"/>
                <a:gd name="T38" fmla="*/ 45 w 59"/>
                <a:gd name="T39" fmla="*/ 100 h 110"/>
                <a:gd name="T40" fmla="*/ 44 w 59"/>
                <a:gd name="T41" fmla="*/ 98 h 110"/>
                <a:gd name="T42" fmla="*/ 44 w 59"/>
                <a:gd name="T43" fmla="*/ 95 h 110"/>
                <a:gd name="T44" fmla="*/ 44 w 59"/>
                <a:gd name="T45" fmla="*/ 85 h 110"/>
                <a:gd name="T46" fmla="*/ 41 w 59"/>
                <a:gd name="T47" fmla="*/ 76 h 110"/>
                <a:gd name="T48" fmla="*/ 37 w 59"/>
                <a:gd name="T49" fmla="*/ 74 h 110"/>
                <a:gd name="T50" fmla="*/ 33 w 59"/>
                <a:gd name="T51" fmla="*/ 73 h 110"/>
                <a:gd name="T52" fmla="*/ 28 w 59"/>
                <a:gd name="T53" fmla="*/ 69 h 110"/>
                <a:gd name="T54" fmla="*/ 16 w 59"/>
                <a:gd name="T55" fmla="*/ 67 h 110"/>
                <a:gd name="T56" fmla="*/ 12 w 59"/>
                <a:gd name="T57" fmla="*/ 70 h 110"/>
                <a:gd name="T58" fmla="*/ 9 w 59"/>
                <a:gd name="T59" fmla="*/ 65 h 110"/>
                <a:gd name="T60" fmla="*/ 5 w 59"/>
                <a:gd name="T61" fmla="*/ 60 h 110"/>
                <a:gd name="T62" fmla="*/ 5 w 59"/>
                <a:gd name="T63" fmla="*/ 64 h 110"/>
                <a:gd name="T64" fmla="*/ 2 w 59"/>
                <a:gd name="T65" fmla="*/ 55 h 110"/>
                <a:gd name="T66" fmla="*/ 4 w 59"/>
                <a:gd name="T67" fmla="*/ 53 h 110"/>
                <a:gd name="T68" fmla="*/ 7 w 59"/>
                <a:gd name="T69" fmla="*/ 48 h 110"/>
                <a:gd name="T70" fmla="*/ 13 w 59"/>
                <a:gd name="T71" fmla="*/ 34 h 110"/>
                <a:gd name="T72" fmla="*/ 16 w 59"/>
                <a:gd name="T73" fmla="*/ 33 h 110"/>
                <a:gd name="T74" fmla="*/ 14 w 59"/>
                <a:gd name="T75" fmla="*/ 31 h 110"/>
                <a:gd name="T76" fmla="*/ 13 w 59"/>
                <a:gd name="T77" fmla="*/ 29 h 110"/>
                <a:gd name="T78" fmla="*/ 14 w 59"/>
                <a:gd name="T79" fmla="*/ 29 h 110"/>
                <a:gd name="T80" fmla="*/ 17 w 59"/>
                <a:gd name="T81" fmla="*/ 25 h 110"/>
                <a:gd name="T82" fmla="*/ 18 w 59"/>
                <a:gd name="T83" fmla="*/ 30 h 110"/>
                <a:gd name="T84" fmla="*/ 19 w 59"/>
                <a:gd name="T85" fmla="*/ 30 h 110"/>
                <a:gd name="T86" fmla="*/ 19 w 59"/>
                <a:gd name="T87" fmla="*/ 27 h 110"/>
                <a:gd name="T88" fmla="*/ 19 w 59"/>
                <a:gd name="T89" fmla="*/ 21 h 110"/>
                <a:gd name="T90" fmla="*/ 17 w 59"/>
                <a:gd name="T91" fmla="*/ 13 h 110"/>
                <a:gd name="T92" fmla="*/ 16 w 59"/>
                <a:gd name="T93" fmla="*/ 14 h 110"/>
                <a:gd name="T94" fmla="*/ 13 w 59"/>
                <a:gd name="T95" fmla="*/ 16 h 110"/>
                <a:gd name="T96" fmla="*/ 14 w 59"/>
                <a:gd name="T97" fmla="*/ 14 h 110"/>
                <a:gd name="T98" fmla="*/ 13 w 59"/>
                <a:gd name="T99" fmla="*/ 13 h 110"/>
                <a:gd name="T100" fmla="*/ 16 w 59"/>
                <a:gd name="T101" fmla="*/ 0 h 110"/>
                <a:gd name="T102" fmla="*/ 9 w 59"/>
                <a:gd name="T103" fmla="*/ 12 h 110"/>
                <a:gd name="T104" fmla="*/ 11 w 59"/>
                <a:gd name="T105" fmla="*/ 11 h 110"/>
                <a:gd name="T106" fmla="*/ 13 w 59"/>
                <a:gd name="T107" fmla="*/ 6 h 110"/>
                <a:gd name="T108" fmla="*/ 16 w 59"/>
                <a:gd name="T109" fmla="*/ 0 h 110"/>
                <a:gd name="T110" fmla="*/ 13 w 59"/>
                <a:gd name="T111" fmla="*/ 4 h 110"/>
                <a:gd name="T112" fmla="*/ 15 w 59"/>
                <a:gd name="T113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110"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0" y="14"/>
                  </a:cubicBezTo>
                  <a:cubicBezTo>
                    <a:pt x="10" y="14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7"/>
                    <a:pt x="9" y="18"/>
                    <a:pt x="9" y="18"/>
                  </a:cubicBezTo>
                  <a:cubicBezTo>
                    <a:pt x="9" y="19"/>
                    <a:pt x="9" y="20"/>
                    <a:pt x="9" y="20"/>
                  </a:cubicBezTo>
                  <a:cubicBezTo>
                    <a:pt x="9" y="21"/>
                    <a:pt x="7" y="22"/>
                    <a:pt x="7" y="23"/>
                  </a:cubicBezTo>
                  <a:cubicBezTo>
                    <a:pt x="7" y="25"/>
                    <a:pt x="7" y="26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1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7"/>
                    <a:pt x="0" y="35"/>
                    <a:pt x="0" y="43"/>
                  </a:cubicBezTo>
                  <a:cubicBezTo>
                    <a:pt x="0" y="52"/>
                    <a:pt x="2" y="60"/>
                    <a:pt x="4" y="67"/>
                  </a:cubicBezTo>
                  <a:cubicBezTo>
                    <a:pt x="4" y="67"/>
                    <a:pt x="4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7" y="69"/>
                  </a:cubicBezTo>
                  <a:cubicBezTo>
                    <a:pt x="8" y="69"/>
                    <a:pt x="8" y="69"/>
                    <a:pt x="7" y="68"/>
                  </a:cubicBezTo>
                  <a:cubicBezTo>
                    <a:pt x="9" y="69"/>
                    <a:pt x="9" y="70"/>
                    <a:pt x="10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1"/>
                    <a:pt x="10" y="71"/>
                    <a:pt x="11" y="71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3" y="72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3"/>
                    <a:pt x="15" y="74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5" y="77"/>
                    <a:pt x="15" y="78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9" y="83"/>
                    <a:pt x="21" y="84"/>
                    <a:pt x="22" y="85"/>
                  </a:cubicBezTo>
                  <a:cubicBezTo>
                    <a:pt x="23" y="86"/>
                    <a:pt x="24" y="87"/>
                    <a:pt x="27" y="88"/>
                  </a:cubicBezTo>
                  <a:cubicBezTo>
                    <a:pt x="27" y="88"/>
                    <a:pt x="28" y="89"/>
                    <a:pt x="28" y="89"/>
                  </a:cubicBezTo>
                  <a:cubicBezTo>
                    <a:pt x="29" y="89"/>
                    <a:pt x="29" y="89"/>
                    <a:pt x="32" y="94"/>
                  </a:cubicBezTo>
                  <a:cubicBezTo>
                    <a:pt x="33" y="95"/>
                    <a:pt x="36" y="97"/>
                    <a:pt x="36" y="97"/>
                  </a:cubicBezTo>
                  <a:cubicBezTo>
                    <a:pt x="40" y="102"/>
                    <a:pt x="40" y="102"/>
                    <a:pt x="46" y="105"/>
                  </a:cubicBezTo>
                  <a:cubicBezTo>
                    <a:pt x="53" y="109"/>
                    <a:pt x="56" y="110"/>
                    <a:pt x="58" y="110"/>
                  </a:cubicBezTo>
                  <a:cubicBezTo>
                    <a:pt x="58" y="110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3" y="108"/>
                    <a:pt x="53" y="108"/>
                    <a:pt x="52" y="107"/>
                  </a:cubicBezTo>
                  <a:cubicBezTo>
                    <a:pt x="52" y="107"/>
                    <a:pt x="51" y="107"/>
                    <a:pt x="51" y="106"/>
                  </a:cubicBezTo>
                  <a:cubicBezTo>
                    <a:pt x="50" y="106"/>
                    <a:pt x="48" y="106"/>
                    <a:pt x="48" y="104"/>
                  </a:cubicBezTo>
                  <a:cubicBezTo>
                    <a:pt x="47" y="104"/>
                    <a:pt x="47" y="104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4" y="101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3" y="95"/>
                    <a:pt x="43" y="95"/>
                    <a:pt x="44" y="95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4" y="93"/>
                    <a:pt x="41" y="92"/>
                    <a:pt x="42" y="89"/>
                  </a:cubicBezTo>
                  <a:cubicBezTo>
                    <a:pt x="43" y="89"/>
                    <a:pt x="44" y="89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3" y="84"/>
                    <a:pt x="43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3" y="81"/>
                    <a:pt x="43" y="79"/>
                    <a:pt x="43" y="78"/>
                  </a:cubicBezTo>
                  <a:cubicBezTo>
                    <a:pt x="43" y="78"/>
                    <a:pt x="42" y="76"/>
                    <a:pt x="41" y="76"/>
                  </a:cubicBezTo>
                  <a:cubicBezTo>
                    <a:pt x="40" y="75"/>
                    <a:pt x="40" y="75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8" y="74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7" y="75"/>
                    <a:pt x="37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5" y="74"/>
                    <a:pt x="34" y="74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3"/>
                    <a:pt x="32" y="73"/>
                    <a:pt x="32" y="73"/>
                  </a:cubicBezTo>
                  <a:cubicBezTo>
                    <a:pt x="30" y="73"/>
                    <a:pt x="30" y="73"/>
                    <a:pt x="30" y="72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8" y="70"/>
                    <a:pt x="28" y="69"/>
                  </a:cubicBezTo>
                  <a:cubicBezTo>
                    <a:pt x="27" y="69"/>
                    <a:pt x="26" y="70"/>
                    <a:pt x="25" y="70"/>
                  </a:cubicBezTo>
                  <a:cubicBezTo>
                    <a:pt x="25" y="70"/>
                    <a:pt x="24" y="70"/>
                    <a:pt x="24" y="69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7"/>
                    <a:pt x="17" y="67"/>
                    <a:pt x="16" y="67"/>
                  </a:cubicBezTo>
                  <a:cubicBezTo>
                    <a:pt x="16" y="67"/>
                    <a:pt x="15" y="67"/>
                    <a:pt x="15" y="67"/>
                  </a:cubicBezTo>
                  <a:cubicBezTo>
                    <a:pt x="14" y="67"/>
                    <a:pt x="14" y="67"/>
                    <a:pt x="14" y="68"/>
                  </a:cubicBezTo>
                  <a:cubicBezTo>
                    <a:pt x="13" y="68"/>
                    <a:pt x="13" y="68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0" y="70"/>
                    <a:pt x="10" y="70"/>
                    <a:pt x="9" y="65"/>
                  </a:cubicBezTo>
                  <a:cubicBezTo>
                    <a:pt x="9" y="65"/>
                    <a:pt x="8" y="65"/>
                    <a:pt x="8" y="65"/>
                  </a:cubicBezTo>
                  <a:cubicBezTo>
                    <a:pt x="8" y="65"/>
                    <a:pt x="8" y="65"/>
                    <a:pt x="7" y="66"/>
                  </a:cubicBezTo>
                  <a:cubicBezTo>
                    <a:pt x="6" y="65"/>
                    <a:pt x="6" y="64"/>
                    <a:pt x="6" y="63"/>
                  </a:cubicBezTo>
                  <a:cubicBezTo>
                    <a:pt x="6" y="61"/>
                    <a:pt x="6" y="60"/>
                    <a:pt x="5" y="60"/>
                  </a:cubicBezTo>
                  <a:cubicBezTo>
                    <a:pt x="5" y="60"/>
                    <a:pt x="5" y="60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5" y="63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4"/>
                    <a:pt x="3" y="54"/>
                    <a:pt x="4" y="53"/>
                  </a:cubicBezTo>
                  <a:cubicBezTo>
                    <a:pt x="4" y="54"/>
                    <a:pt x="6" y="55"/>
                    <a:pt x="6" y="55"/>
                  </a:cubicBezTo>
                  <a:cubicBezTo>
                    <a:pt x="6" y="55"/>
                    <a:pt x="6" y="57"/>
                    <a:pt x="7" y="57"/>
                  </a:cubicBezTo>
                  <a:cubicBezTo>
                    <a:pt x="7" y="57"/>
                    <a:pt x="7" y="57"/>
                    <a:pt x="6" y="53"/>
                  </a:cubicBezTo>
                  <a:cubicBezTo>
                    <a:pt x="6" y="51"/>
                    <a:pt x="7" y="50"/>
                    <a:pt x="7" y="48"/>
                  </a:cubicBezTo>
                  <a:cubicBezTo>
                    <a:pt x="7" y="46"/>
                    <a:pt x="8" y="45"/>
                    <a:pt x="8" y="43"/>
                  </a:cubicBezTo>
                  <a:cubicBezTo>
                    <a:pt x="8" y="42"/>
                    <a:pt x="8" y="42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6"/>
                    <a:pt x="10" y="36"/>
                    <a:pt x="13" y="34"/>
                  </a:cubicBezTo>
                  <a:cubicBezTo>
                    <a:pt x="13" y="35"/>
                    <a:pt x="12" y="35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6" y="33"/>
                    <a:pt x="16" y="33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30"/>
                    <a:pt x="13" y="30"/>
                    <a:pt x="13" y="29"/>
                  </a:cubicBezTo>
                  <a:cubicBezTo>
                    <a:pt x="12" y="29"/>
                    <a:pt x="12" y="29"/>
                    <a:pt x="10" y="32"/>
                  </a:cubicBezTo>
                  <a:cubicBezTo>
                    <a:pt x="9" y="30"/>
                    <a:pt x="12" y="29"/>
                    <a:pt x="12" y="27"/>
                  </a:cubicBezTo>
                  <a:cubicBezTo>
                    <a:pt x="13" y="28"/>
                    <a:pt x="14" y="28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7"/>
                    <a:pt x="16" y="28"/>
                    <a:pt x="16" y="29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29"/>
                    <a:pt x="20" y="27"/>
                    <a:pt x="19" y="27"/>
                  </a:cubicBezTo>
                  <a:cubicBezTo>
                    <a:pt x="19" y="27"/>
                    <a:pt x="19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6" y="18"/>
                    <a:pt x="17" y="16"/>
                    <a:pt x="16" y="15"/>
                  </a:cubicBezTo>
                  <a:cubicBezTo>
                    <a:pt x="16" y="15"/>
                    <a:pt x="16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moveTo>
                    <a:pt x="16" y="0"/>
                  </a:moveTo>
                  <a:cubicBezTo>
                    <a:pt x="12" y="5"/>
                    <a:pt x="8" y="10"/>
                    <a:pt x="6" y="16"/>
                  </a:cubicBezTo>
                  <a:cubicBezTo>
                    <a:pt x="7" y="13"/>
                    <a:pt x="10" y="9"/>
                    <a:pt x="11" y="8"/>
                  </a:cubicBezTo>
                  <a:cubicBezTo>
                    <a:pt x="11" y="10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1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6" y="0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3" y="5"/>
                    <a:pt x="13" y="5"/>
                  </a:cubicBezTo>
                  <a:cubicBezTo>
                    <a:pt x="13" y="5"/>
                    <a:pt x="12" y="5"/>
                    <a:pt x="13" y="4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3" y="4"/>
                  </a:cubicBezTo>
                  <a:cubicBezTo>
                    <a:pt x="13" y="3"/>
                    <a:pt x="13" y="3"/>
                    <a:pt x="16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9" name="Freeform 948"/>
            <p:cNvSpPr>
              <a:spLocks/>
            </p:cNvSpPr>
            <p:nvPr/>
          </p:nvSpPr>
          <p:spPr bwMode="auto">
            <a:xfrm>
              <a:off x="13884276" y="8890001"/>
              <a:ext cx="111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0" name="Freeform 949"/>
            <p:cNvSpPr>
              <a:spLocks/>
            </p:cNvSpPr>
            <p:nvPr/>
          </p:nvSpPr>
          <p:spPr bwMode="auto">
            <a:xfrm>
              <a:off x="13760451" y="8832851"/>
              <a:ext cx="314325" cy="338138"/>
            </a:xfrm>
            <a:custGeom>
              <a:avLst/>
              <a:gdLst>
                <a:gd name="T0" fmla="*/ 27 w 28"/>
                <a:gd name="T1" fmla="*/ 0 h 30"/>
                <a:gd name="T2" fmla="*/ 26 w 28"/>
                <a:gd name="T3" fmla="*/ 0 h 30"/>
                <a:gd name="T4" fmla="*/ 25 w 28"/>
                <a:gd name="T5" fmla="*/ 0 h 30"/>
                <a:gd name="T6" fmla="*/ 23 w 28"/>
                <a:gd name="T7" fmla="*/ 1 h 30"/>
                <a:gd name="T8" fmla="*/ 23 w 28"/>
                <a:gd name="T9" fmla="*/ 1 h 30"/>
                <a:gd name="T10" fmla="*/ 21 w 28"/>
                <a:gd name="T11" fmla="*/ 2 h 30"/>
                <a:gd name="T12" fmla="*/ 22 w 28"/>
                <a:gd name="T13" fmla="*/ 2 h 30"/>
                <a:gd name="T14" fmla="*/ 22 w 28"/>
                <a:gd name="T15" fmla="*/ 2 h 30"/>
                <a:gd name="T16" fmla="*/ 21 w 28"/>
                <a:gd name="T17" fmla="*/ 2 h 30"/>
                <a:gd name="T18" fmla="*/ 21 w 28"/>
                <a:gd name="T19" fmla="*/ 2 h 30"/>
                <a:gd name="T20" fmla="*/ 20 w 28"/>
                <a:gd name="T21" fmla="*/ 3 h 30"/>
                <a:gd name="T22" fmla="*/ 21 w 28"/>
                <a:gd name="T23" fmla="*/ 2 h 30"/>
                <a:gd name="T24" fmla="*/ 20 w 28"/>
                <a:gd name="T25" fmla="*/ 2 h 30"/>
                <a:gd name="T26" fmla="*/ 19 w 28"/>
                <a:gd name="T27" fmla="*/ 3 h 30"/>
                <a:gd name="T28" fmla="*/ 16 w 28"/>
                <a:gd name="T29" fmla="*/ 4 h 30"/>
                <a:gd name="T30" fmla="*/ 11 w 28"/>
                <a:gd name="T31" fmla="*/ 7 h 30"/>
                <a:gd name="T32" fmla="*/ 7 w 28"/>
                <a:gd name="T33" fmla="*/ 10 h 30"/>
                <a:gd name="T34" fmla="*/ 7 w 28"/>
                <a:gd name="T35" fmla="*/ 10 h 30"/>
                <a:gd name="T36" fmla="*/ 5 w 28"/>
                <a:gd name="T37" fmla="*/ 13 h 30"/>
                <a:gd name="T38" fmla="*/ 5 w 28"/>
                <a:gd name="T39" fmla="*/ 13 h 30"/>
                <a:gd name="T40" fmla="*/ 5 w 28"/>
                <a:gd name="T41" fmla="*/ 13 h 30"/>
                <a:gd name="T42" fmla="*/ 5 w 28"/>
                <a:gd name="T43" fmla="*/ 13 h 30"/>
                <a:gd name="T44" fmla="*/ 6 w 28"/>
                <a:gd name="T45" fmla="*/ 12 h 30"/>
                <a:gd name="T46" fmla="*/ 6 w 28"/>
                <a:gd name="T47" fmla="*/ 13 h 30"/>
                <a:gd name="T48" fmla="*/ 5 w 28"/>
                <a:gd name="T49" fmla="*/ 15 h 30"/>
                <a:gd name="T50" fmla="*/ 4 w 28"/>
                <a:gd name="T51" fmla="*/ 18 h 30"/>
                <a:gd name="T52" fmla="*/ 4 w 28"/>
                <a:gd name="T53" fmla="*/ 20 h 30"/>
                <a:gd name="T54" fmla="*/ 1 w 28"/>
                <a:gd name="T55" fmla="*/ 28 h 30"/>
                <a:gd name="T56" fmla="*/ 2 w 28"/>
                <a:gd name="T57" fmla="*/ 29 h 30"/>
                <a:gd name="T58" fmla="*/ 3 w 28"/>
                <a:gd name="T59" fmla="*/ 29 h 30"/>
                <a:gd name="T60" fmla="*/ 6 w 28"/>
                <a:gd name="T61" fmla="*/ 24 h 30"/>
                <a:gd name="T62" fmla="*/ 13 w 28"/>
                <a:gd name="T63" fmla="*/ 19 h 30"/>
                <a:gd name="T64" fmla="*/ 15 w 28"/>
                <a:gd name="T65" fmla="*/ 18 h 30"/>
                <a:gd name="T66" fmla="*/ 15 w 28"/>
                <a:gd name="T67" fmla="*/ 17 h 30"/>
                <a:gd name="T68" fmla="*/ 16 w 28"/>
                <a:gd name="T69" fmla="*/ 17 h 30"/>
                <a:gd name="T70" fmla="*/ 17 w 28"/>
                <a:gd name="T71" fmla="*/ 14 h 30"/>
                <a:gd name="T72" fmla="*/ 19 w 28"/>
                <a:gd name="T73" fmla="*/ 11 h 30"/>
                <a:gd name="T74" fmla="*/ 20 w 28"/>
                <a:gd name="T75" fmla="*/ 10 h 30"/>
                <a:gd name="T76" fmla="*/ 21 w 28"/>
                <a:gd name="T77" fmla="*/ 9 h 30"/>
                <a:gd name="T78" fmla="*/ 21 w 28"/>
                <a:gd name="T79" fmla="*/ 8 h 30"/>
                <a:gd name="T80" fmla="*/ 24 w 28"/>
                <a:gd name="T81" fmla="*/ 4 h 30"/>
                <a:gd name="T82" fmla="*/ 28 w 28"/>
                <a:gd name="T83" fmla="*/ 2 h 30"/>
                <a:gd name="T84" fmla="*/ 26 w 28"/>
                <a:gd name="T85" fmla="*/ 2 h 30"/>
                <a:gd name="T86" fmla="*/ 25 w 28"/>
                <a:gd name="T87" fmla="*/ 2 h 30"/>
                <a:gd name="T88" fmla="*/ 26 w 28"/>
                <a:gd name="T89" fmla="*/ 2 h 30"/>
                <a:gd name="T90" fmla="*/ 24 w 28"/>
                <a:gd name="T91" fmla="*/ 2 h 30"/>
                <a:gd name="T92" fmla="*/ 24 w 28"/>
                <a:gd name="T93" fmla="*/ 2 h 30"/>
                <a:gd name="T94" fmla="*/ 25 w 28"/>
                <a:gd name="T95" fmla="*/ 2 h 30"/>
                <a:gd name="T96" fmla="*/ 25 w 28"/>
                <a:gd name="T97" fmla="*/ 2 h 30"/>
                <a:gd name="T98" fmla="*/ 26 w 28"/>
                <a:gd name="T99" fmla="*/ 1 h 30"/>
                <a:gd name="T100" fmla="*/ 27 w 28"/>
                <a:gd name="T101" fmla="*/ 1 h 30"/>
                <a:gd name="T102" fmla="*/ 28 w 28"/>
                <a:gd name="T103" fmla="*/ 0 h 30"/>
                <a:gd name="T104" fmla="*/ 28 w 28"/>
                <a:gd name="T10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30">
                  <a:moveTo>
                    <a:pt x="28" y="0"/>
                  </a:move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4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19" y="3"/>
                  </a:cubicBezTo>
                  <a:cubicBezTo>
                    <a:pt x="19" y="3"/>
                    <a:pt x="19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3"/>
                    <a:pt x="17" y="4"/>
                    <a:pt x="16" y="4"/>
                  </a:cubicBezTo>
                  <a:cubicBezTo>
                    <a:pt x="15" y="5"/>
                    <a:pt x="13" y="5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8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3"/>
                    <a:pt x="6" y="13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9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6"/>
                    <a:pt x="0" y="28"/>
                    <a:pt x="1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2"/>
                    <a:pt x="9" y="22"/>
                    <a:pt x="10" y="21"/>
                  </a:cubicBezTo>
                  <a:cubicBezTo>
                    <a:pt x="10" y="20"/>
                    <a:pt x="10" y="20"/>
                    <a:pt x="13" y="19"/>
                  </a:cubicBezTo>
                  <a:cubicBezTo>
                    <a:pt x="13" y="19"/>
                    <a:pt x="13" y="19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7" y="16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9" y="13"/>
                    <a:pt x="20" y="12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4" y="5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7" y="3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3"/>
                    <a:pt x="24" y="3"/>
                    <a:pt x="23" y="4"/>
                  </a:cubicBezTo>
                  <a:cubicBezTo>
                    <a:pt x="23" y="3"/>
                    <a:pt x="23" y="3"/>
                    <a:pt x="25" y="2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3" y="3"/>
                  </a:cubicBezTo>
                  <a:cubicBezTo>
                    <a:pt x="23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6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1" name="Freeform 950"/>
            <p:cNvSpPr>
              <a:spLocks/>
            </p:cNvSpPr>
            <p:nvPr/>
          </p:nvSpPr>
          <p:spPr bwMode="auto">
            <a:xfrm>
              <a:off x="13658851" y="9024938"/>
              <a:ext cx="44450" cy="55563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2 h 5"/>
                <a:gd name="T6" fmla="*/ 1 w 4"/>
                <a:gd name="T7" fmla="*/ 4 h 5"/>
                <a:gd name="T8" fmla="*/ 1 w 4"/>
                <a:gd name="T9" fmla="*/ 4 h 5"/>
                <a:gd name="T10" fmla="*/ 0 w 4"/>
                <a:gd name="T11" fmla="*/ 5 h 5"/>
                <a:gd name="T12" fmla="*/ 0 w 4"/>
                <a:gd name="T13" fmla="*/ 5 h 5"/>
                <a:gd name="T14" fmla="*/ 1 w 4"/>
                <a:gd name="T15" fmla="*/ 4 h 5"/>
                <a:gd name="T16" fmla="*/ 4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2" name="Freeform 951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3" name="Freeform 952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4" name="Freeform 953"/>
            <p:cNvSpPr>
              <a:spLocks/>
            </p:cNvSpPr>
            <p:nvPr/>
          </p:nvSpPr>
          <p:spPr bwMode="auto">
            <a:xfrm>
              <a:off x="14063663" y="8821738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0 h 1"/>
                <a:gd name="T18" fmla="*/ 1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1 h 1"/>
                <a:gd name="T38" fmla="*/ 0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5" name="Freeform 954"/>
            <p:cNvSpPr>
              <a:spLocks/>
            </p:cNvSpPr>
            <p:nvPr/>
          </p:nvSpPr>
          <p:spPr bwMode="auto">
            <a:xfrm>
              <a:off x="14243051" y="8832851"/>
              <a:ext cx="23813" cy="12700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0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2 w 2"/>
                <a:gd name="T39" fmla="*/ 0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1 w 2"/>
                <a:gd name="T49" fmla="*/ 0 h 1"/>
                <a:gd name="T50" fmla="*/ 1 w 2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6" name="Freeform 955"/>
            <p:cNvSpPr>
              <a:spLocks/>
            </p:cNvSpPr>
            <p:nvPr/>
          </p:nvSpPr>
          <p:spPr bwMode="auto">
            <a:xfrm>
              <a:off x="14220826" y="8845551"/>
              <a:ext cx="46038" cy="44450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1 w 4"/>
                <a:gd name="T5" fmla="*/ 0 h 4"/>
                <a:gd name="T6" fmla="*/ 1 w 4"/>
                <a:gd name="T7" fmla="*/ 0 h 4"/>
                <a:gd name="T8" fmla="*/ 1 w 4"/>
                <a:gd name="T9" fmla="*/ 0 h 4"/>
                <a:gd name="T10" fmla="*/ 0 w 4"/>
                <a:gd name="T11" fmla="*/ 1 h 4"/>
                <a:gd name="T12" fmla="*/ 0 w 4"/>
                <a:gd name="T13" fmla="*/ 1 h 4"/>
                <a:gd name="T14" fmla="*/ 0 w 4"/>
                <a:gd name="T15" fmla="*/ 1 h 4"/>
                <a:gd name="T16" fmla="*/ 1 w 4"/>
                <a:gd name="T17" fmla="*/ 1 h 4"/>
                <a:gd name="T18" fmla="*/ 1 w 4"/>
                <a:gd name="T19" fmla="*/ 1 h 4"/>
                <a:gd name="T20" fmla="*/ 1 w 4"/>
                <a:gd name="T21" fmla="*/ 1 h 4"/>
                <a:gd name="T22" fmla="*/ 1 w 4"/>
                <a:gd name="T23" fmla="*/ 2 h 4"/>
                <a:gd name="T24" fmla="*/ 1 w 4"/>
                <a:gd name="T25" fmla="*/ 2 h 4"/>
                <a:gd name="T26" fmla="*/ 1 w 4"/>
                <a:gd name="T27" fmla="*/ 2 h 4"/>
                <a:gd name="T28" fmla="*/ 1 w 4"/>
                <a:gd name="T29" fmla="*/ 2 h 4"/>
                <a:gd name="T30" fmla="*/ 1 w 4"/>
                <a:gd name="T31" fmla="*/ 2 h 4"/>
                <a:gd name="T32" fmla="*/ 2 w 4"/>
                <a:gd name="T33" fmla="*/ 2 h 4"/>
                <a:gd name="T34" fmla="*/ 2 w 4"/>
                <a:gd name="T35" fmla="*/ 3 h 4"/>
                <a:gd name="T36" fmla="*/ 2 w 4"/>
                <a:gd name="T37" fmla="*/ 3 h 4"/>
                <a:gd name="T38" fmla="*/ 2 w 4"/>
                <a:gd name="T39" fmla="*/ 3 h 4"/>
                <a:gd name="T40" fmla="*/ 2 w 4"/>
                <a:gd name="T41" fmla="*/ 3 h 4"/>
                <a:gd name="T42" fmla="*/ 2 w 4"/>
                <a:gd name="T43" fmla="*/ 3 h 4"/>
                <a:gd name="T44" fmla="*/ 1 w 4"/>
                <a:gd name="T45" fmla="*/ 3 h 4"/>
                <a:gd name="T46" fmla="*/ 1 w 4"/>
                <a:gd name="T47" fmla="*/ 3 h 4"/>
                <a:gd name="T48" fmla="*/ 2 w 4"/>
                <a:gd name="T49" fmla="*/ 4 h 4"/>
                <a:gd name="T50" fmla="*/ 3 w 4"/>
                <a:gd name="T51" fmla="*/ 3 h 4"/>
                <a:gd name="T52" fmla="*/ 3 w 4"/>
                <a:gd name="T53" fmla="*/ 2 h 4"/>
                <a:gd name="T54" fmla="*/ 4 w 4"/>
                <a:gd name="T55" fmla="*/ 3 h 4"/>
                <a:gd name="T56" fmla="*/ 4 w 4"/>
                <a:gd name="T57" fmla="*/ 3 h 4"/>
                <a:gd name="T58" fmla="*/ 4 w 4"/>
                <a:gd name="T59" fmla="*/ 3 h 4"/>
                <a:gd name="T60" fmla="*/ 4 w 4"/>
                <a:gd name="T61" fmla="*/ 3 h 4"/>
                <a:gd name="T62" fmla="*/ 4 w 4"/>
                <a:gd name="T63" fmla="*/ 2 h 4"/>
                <a:gd name="T64" fmla="*/ 4 w 4"/>
                <a:gd name="T65" fmla="*/ 1 h 4"/>
                <a:gd name="T66" fmla="*/ 3 w 4"/>
                <a:gd name="T67" fmla="*/ 1 h 4"/>
                <a:gd name="T68" fmla="*/ 3 w 4"/>
                <a:gd name="T69" fmla="*/ 1 h 4"/>
                <a:gd name="T70" fmla="*/ 2 w 4"/>
                <a:gd name="T71" fmla="*/ 0 h 4"/>
                <a:gd name="T72" fmla="*/ 2 w 4"/>
                <a:gd name="T73" fmla="*/ 0 h 4"/>
                <a:gd name="T74" fmla="*/ 1 w 4"/>
                <a:gd name="T7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7" name="Freeform 956"/>
            <p:cNvSpPr>
              <a:spLocks/>
            </p:cNvSpPr>
            <p:nvPr/>
          </p:nvSpPr>
          <p:spPr bwMode="auto">
            <a:xfrm>
              <a:off x="14198601" y="9170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8" name="Freeform 957"/>
            <p:cNvSpPr>
              <a:spLocks/>
            </p:cNvSpPr>
            <p:nvPr/>
          </p:nvSpPr>
          <p:spPr bwMode="auto">
            <a:xfrm>
              <a:off x="13984288" y="9069388"/>
              <a:ext cx="101600" cy="57150"/>
            </a:xfrm>
            <a:custGeom>
              <a:avLst/>
              <a:gdLst>
                <a:gd name="T0" fmla="*/ 7 w 9"/>
                <a:gd name="T1" fmla="*/ 0 h 5"/>
                <a:gd name="T2" fmla="*/ 7 w 9"/>
                <a:gd name="T3" fmla="*/ 0 h 5"/>
                <a:gd name="T4" fmla="*/ 6 w 9"/>
                <a:gd name="T5" fmla="*/ 1 h 5"/>
                <a:gd name="T6" fmla="*/ 5 w 9"/>
                <a:gd name="T7" fmla="*/ 1 h 5"/>
                <a:gd name="T8" fmla="*/ 5 w 9"/>
                <a:gd name="T9" fmla="*/ 1 h 5"/>
                <a:gd name="T10" fmla="*/ 5 w 9"/>
                <a:gd name="T11" fmla="*/ 1 h 5"/>
                <a:gd name="T12" fmla="*/ 5 w 9"/>
                <a:gd name="T13" fmla="*/ 1 h 5"/>
                <a:gd name="T14" fmla="*/ 4 w 9"/>
                <a:gd name="T15" fmla="*/ 1 h 5"/>
                <a:gd name="T16" fmla="*/ 4 w 9"/>
                <a:gd name="T17" fmla="*/ 1 h 5"/>
                <a:gd name="T18" fmla="*/ 4 w 9"/>
                <a:gd name="T19" fmla="*/ 1 h 5"/>
                <a:gd name="T20" fmla="*/ 3 w 9"/>
                <a:gd name="T21" fmla="*/ 1 h 5"/>
                <a:gd name="T22" fmla="*/ 2 w 9"/>
                <a:gd name="T23" fmla="*/ 1 h 5"/>
                <a:gd name="T24" fmla="*/ 2 w 9"/>
                <a:gd name="T25" fmla="*/ 0 h 5"/>
                <a:gd name="T26" fmla="*/ 2 w 9"/>
                <a:gd name="T27" fmla="*/ 0 h 5"/>
                <a:gd name="T28" fmla="*/ 2 w 9"/>
                <a:gd name="T29" fmla="*/ 0 h 5"/>
                <a:gd name="T30" fmla="*/ 2 w 9"/>
                <a:gd name="T31" fmla="*/ 1 h 5"/>
                <a:gd name="T32" fmla="*/ 1 w 9"/>
                <a:gd name="T33" fmla="*/ 2 h 5"/>
                <a:gd name="T34" fmla="*/ 1 w 9"/>
                <a:gd name="T35" fmla="*/ 2 h 5"/>
                <a:gd name="T36" fmla="*/ 1 w 9"/>
                <a:gd name="T37" fmla="*/ 2 h 5"/>
                <a:gd name="T38" fmla="*/ 1 w 9"/>
                <a:gd name="T39" fmla="*/ 2 h 5"/>
                <a:gd name="T40" fmla="*/ 2 w 9"/>
                <a:gd name="T41" fmla="*/ 3 h 5"/>
                <a:gd name="T42" fmla="*/ 2 w 9"/>
                <a:gd name="T43" fmla="*/ 3 h 5"/>
                <a:gd name="T44" fmla="*/ 1 w 9"/>
                <a:gd name="T45" fmla="*/ 3 h 5"/>
                <a:gd name="T46" fmla="*/ 1 w 9"/>
                <a:gd name="T47" fmla="*/ 4 h 5"/>
                <a:gd name="T48" fmla="*/ 1 w 9"/>
                <a:gd name="T49" fmla="*/ 4 h 5"/>
                <a:gd name="T50" fmla="*/ 1 w 9"/>
                <a:gd name="T51" fmla="*/ 4 h 5"/>
                <a:gd name="T52" fmla="*/ 2 w 9"/>
                <a:gd name="T53" fmla="*/ 4 h 5"/>
                <a:gd name="T54" fmla="*/ 2 w 9"/>
                <a:gd name="T55" fmla="*/ 4 h 5"/>
                <a:gd name="T56" fmla="*/ 1 w 9"/>
                <a:gd name="T57" fmla="*/ 5 h 5"/>
                <a:gd name="T58" fmla="*/ 1 w 9"/>
                <a:gd name="T59" fmla="*/ 5 h 5"/>
                <a:gd name="T60" fmla="*/ 3 w 9"/>
                <a:gd name="T61" fmla="*/ 5 h 5"/>
                <a:gd name="T62" fmla="*/ 3 w 9"/>
                <a:gd name="T63" fmla="*/ 5 h 5"/>
                <a:gd name="T64" fmla="*/ 3 w 9"/>
                <a:gd name="T65" fmla="*/ 5 h 5"/>
                <a:gd name="T66" fmla="*/ 3 w 9"/>
                <a:gd name="T67" fmla="*/ 5 h 5"/>
                <a:gd name="T68" fmla="*/ 3 w 9"/>
                <a:gd name="T69" fmla="*/ 5 h 5"/>
                <a:gd name="T70" fmla="*/ 5 w 9"/>
                <a:gd name="T71" fmla="*/ 5 h 5"/>
                <a:gd name="T72" fmla="*/ 6 w 9"/>
                <a:gd name="T73" fmla="*/ 4 h 5"/>
                <a:gd name="T74" fmla="*/ 6 w 9"/>
                <a:gd name="T75" fmla="*/ 4 h 5"/>
                <a:gd name="T76" fmla="*/ 7 w 9"/>
                <a:gd name="T77" fmla="*/ 3 h 5"/>
                <a:gd name="T78" fmla="*/ 7 w 9"/>
                <a:gd name="T79" fmla="*/ 3 h 5"/>
                <a:gd name="T80" fmla="*/ 8 w 9"/>
                <a:gd name="T81" fmla="*/ 3 h 5"/>
                <a:gd name="T82" fmla="*/ 8 w 9"/>
                <a:gd name="T83" fmla="*/ 3 h 5"/>
                <a:gd name="T84" fmla="*/ 8 w 9"/>
                <a:gd name="T85" fmla="*/ 3 h 5"/>
                <a:gd name="T86" fmla="*/ 8 w 9"/>
                <a:gd name="T87" fmla="*/ 3 h 5"/>
                <a:gd name="T88" fmla="*/ 9 w 9"/>
                <a:gd name="T89" fmla="*/ 1 h 5"/>
                <a:gd name="T90" fmla="*/ 7 w 9"/>
                <a:gd name="T91" fmla="*/ 0 h 5"/>
                <a:gd name="T92" fmla="*/ 7 w 9"/>
                <a:gd name="T9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9" name="Freeform 958"/>
            <p:cNvSpPr>
              <a:spLocks/>
            </p:cNvSpPr>
            <p:nvPr/>
          </p:nvSpPr>
          <p:spPr bwMode="auto">
            <a:xfrm>
              <a:off x="13557251" y="9732963"/>
              <a:ext cx="46038" cy="3492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1 h 3"/>
                <a:gd name="T4" fmla="*/ 1 w 4"/>
                <a:gd name="T5" fmla="*/ 3 h 3"/>
                <a:gd name="T6" fmla="*/ 1 w 4"/>
                <a:gd name="T7" fmla="*/ 3 h 3"/>
                <a:gd name="T8" fmla="*/ 1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4 w 4"/>
                <a:gd name="T15" fmla="*/ 2 h 3"/>
                <a:gd name="T16" fmla="*/ 4 w 4"/>
                <a:gd name="T17" fmla="*/ 2 h 3"/>
                <a:gd name="T18" fmla="*/ 2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0" name="Freeform 959"/>
            <p:cNvSpPr>
              <a:spLocks/>
            </p:cNvSpPr>
            <p:nvPr/>
          </p:nvSpPr>
          <p:spPr bwMode="auto">
            <a:xfrm>
              <a:off x="13614401" y="9756776"/>
              <a:ext cx="44450" cy="33338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1 w 4"/>
                <a:gd name="T5" fmla="*/ 0 h 3"/>
                <a:gd name="T6" fmla="*/ 1 w 4"/>
                <a:gd name="T7" fmla="*/ 0 h 3"/>
                <a:gd name="T8" fmla="*/ 1 w 4"/>
                <a:gd name="T9" fmla="*/ 1 h 3"/>
                <a:gd name="T10" fmla="*/ 0 w 4"/>
                <a:gd name="T11" fmla="*/ 2 h 3"/>
                <a:gd name="T12" fmla="*/ 0 w 4"/>
                <a:gd name="T13" fmla="*/ 2 h 3"/>
                <a:gd name="T14" fmla="*/ 0 w 4"/>
                <a:gd name="T15" fmla="*/ 2 h 3"/>
                <a:gd name="T16" fmla="*/ 0 w 4"/>
                <a:gd name="T17" fmla="*/ 2 h 3"/>
                <a:gd name="T18" fmla="*/ 0 w 4"/>
                <a:gd name="T19" fmla="*/ 2 h 3"/>
                <a:gd name="T20" fmla="*/ 1 w 4"/>
                <a:gd name="T21" fmla="*/ 3 h 3"/>
                <a:gd name="T22" fmla="*/ 1 w 4"/>
                <a:gd name="T23" fmla="*/ 3 h 3"/>
                <a:gd name="T24" fmla="*/ 2 w 4"/>
                <a:gd name="T25" fmla="*/ 3 h 3"/>
                <a:gd name="T26" fmla="*/ 2 w 4"/>
                <a:gd name="T27" fmla="*/ 3 h 3"/>
                <a:gd name="T28" fmla="*/ 3 w 4"/>
                <a:gd name="T29" fmla="*/ 2 h 3"/>
                <a:gd name="T30" fmla="*/ 3 w 4"/>
                <a:gd name="T31" fmla="*/ 2 h 3"/>
                <a:gd name="T32" fmla="*/ 4 w 4"/>
                <a:gd name="T33" fmla="*/ 1 h 3"/>
                <a:gd name="T34" fmla="*/ 3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2 w 4"/>
                <a:gd name="T41" fmla="*/ 1 h 3"/>
                <a:gd name="T42" fmla="*/ 2 w 4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1" name="Freeform 960"/>
            <p:cNvSpPr>
              <a:spLocks/>
            </p:cNvSpPr>
            <p:nvPr/>
          </p:nvSpPr>
          <p:spPr bwMode="auto">
            <a:xfrm>
              <a:off x="14085888" y="9474201"/>
              <a:ext cx="698500" cy="652463"/>
            </a:xfrm>
            <a:custGeom>
              <a:avLst/>
              <a:gdLst>
                <a:gd name="T0" fmla="*/ 22 w 62"/>
                <a:gd name="T1" fmla="*/ 0 h 58"/>
                <a:gd name="T2" fmla="*/ 15 w 62"/>
                <a:gd name="T3" fmla="*/ 2 h 58"/>
                <a:gd name="T4" fmla="*/ 12 w 62"/>
                <a:gd name="T5" fmla="*/ 2 h 58"/>
                <a:gd name="T6" fmla="*/ 9 w 62"/>
                <a:gd name="T7" fmla="*/ 3 h 58"/>
                <a:gd name="T8" fmla="*/ 0 w 62"/>
                <a:gd name="T9" fmla="*/ 16 h 58"/>
                <a:gd name="T10" fmla="*/ 1 w 62"/>
                <a:gd name="T11" fmla="*/ 21 h 58"/>
                <a:gd name="T12" fmla="*/ 10 w 62"/>
                <a:gd name="T13" fmla="*/ 31 h 58"/>
                <a:gd name="T14" fmla="*/ 11 w 62"/>
                <a:gd name="T15" fmla="*/ 31 h 58"/>
                <a:gd name="T16" fmla="*/ 14 w 62"/>
                <a:gd name="T17" fmla="*/ 31 h 58"/>
                <a:gd name="T18" fmla="*/ 16 w 62"/>
                <a:gd name="T19" fmla="*/ 31 h 58"/>
                <a:gd name="T20" fmla="*/ 21 w 62"/>
                <a:gd name="T21" fmla="*/ 29 h 58"/>
                <a:gd name="T22" fmla="*/ 23 w 62"/>
                <a:gd name="T23" fmla="*/ 30 h 58"/>
                <a:gd name="T24" fmla="*/ 24 w 62"/>
                <a:gd name="T25" fmla="*/ 30 h 58"/>
                <a:gd name="T26" fmla="*/ 24 w 62"/>
                <a:gd name="T27" fmla="*/ 30 h 58"/>
                <a:gd name="T28" fmla="*/ 26 w 62"/>
                <a:gd name="T29" fmla="*/ 32 h 58"/>
                <a:gd name="T30" fmla="*/ 27 w 62"/>
                <a:gd name="T31" fmla="*/ 35 h 58"/>
                <a:gd name="T32" fmla="*/ 30 w 62"/>
                <a:gd name="T33" fmla="*/ 42 h 58"/>
                <a:gd name="T34" fmla="*/ 29 w 62"/>
                <a:gd name="T35" fmla="*/ 47 h 58"/>
                <a:gd name="T36" fmla="*/ 29 w 62"/>
                <a:gd name="T37" fmla="*/ 48 h 58"/>
                <a:gd name="T38" fmla="*/ 30 w 62"/>
                <a:gd name="T39" fmla="*/ 50 h 58"/>
                <a:gd name="T40" fmla="*/ 31 w 62"/>
                <a:gd name="T41" fmla="*/ 54 h 58"/>
                <a:gd name="T42" fmla="*/ 31 w 62"/>
                <a:gd name="T43" fmla="*/ 55 h 58"/>
                <a:gd name="T44" fmla="*/ 32 w 62"/>
                <a:gd name="T45" fmla="*/ 58 h 58"/>
                <a:gd name="T46" fmla="*/ 33 w 62"/>
                <a:gd name="T47" fmla="*/ 58 h 58"/>
                <a:gd name="T48" fmla="*/ 34 w 62"/>
                <a:gd name="T49" fmla="*/ 57 h 58"/>
                <a:gd name="T50" fmla="*/ 35 w 62"/>
                <a:gd name="T51" fmla="*/ 58 h 58"/>
                <a:gd name="T52" fmla="*/ 37 w 62"/>
                <a:gd name="T53" fmla="*/ 57 h 58"/>
                <a:gd name="T54" fmla="*/ 42 w 62"/>
                <a:gd name="T55" fmla="*/ 52 h 58"/>
                <a:gd name="T56" fmla="*/ 47 w 62"/>
                <a:gd name="T57" fmla="*/ 46 h 58"/>
                <a:gd name="T58" fmla="*/ 49 w 62"/>
                <a:gd name="T59" fmla="*/ 44 h 58"/>
                <a:gd name="T60" fmla="*/ 50 w 62"/>
                <a:gd name="T61" fmla="*/ 42 h 58"/>
                <a:gd name="T62" fmla="*/ 51 w 62"/>
                <a:gd name="T63" fmla="*/ 35 h 58"/>
                <a:gd name="T64" fmla="*/ 54 w 62"/>
                <a:gd name="T65" fmla="*/ 33 h 58"/>
                <a:gd name="T66" fmla="*/ 58 w 62"/>
                <a:gd name="T67" fmla="*/ 29 h 58"/>
                <a:gd name="T68" fmla="*/ 58 w 62"/>
                <a:gd name="T69" fmla="*/ 29 h 58"/>
                <a:gd name="T70" fmla="*/ 58 w 62"/>
                <a:gd name="T71" fmla="*/ 28 h 58"/>
                <a:gd name="T72" fmla="*/ 62 w 62"/>
                <a:gd name="T73" fmla="*/ 23 h 58"/>
                <a:gd name="T74" fmla="*/ 58 w 62"/>
                <a:gd name="T75" fmla="*/ 23 h 58"/>
                <a:gd name="T76" fmla="*/ 54 w 62"/>
                <a:gd name="T77" fmla="*/ 20 h 58"/>
                <a:gd name="T78" fmla="*/ 51 w 62"/>
                <a:gd name="T79" fmla="*/ 14 h 58"/>
                <a:gd name="T80" fmla="*/ 47 w 62"/>
                <a:gd name="T81" fmla="*/ 5 h 58"/>
                <a:gd name="T82" fmla="*/ 46 w 62"/>
                <a:gd name="T83" fmla="*/ 5 h 58"/>
                <a:gd name="T84" fmla="*/ 46 w 62"/>
                <a:gd name="T85" fmla="*/ 5 h 58"/>
                <a:gd name="T86" fmla="*/ 46 w 62"/>
                <a:gd name="T87" fmla="*/ 5 h 58"/>
                <a:gd name="T88" fmla="*/ 46 w 62"/>
                <a:gd name="T89" fmla="*/ 5 h 58"/>
                <a:gd name="T90" fmla="*/ 45 w 62"/>
                <a:gd name="T91" fmla="*/ 5 h 58"/>
                <a:gd name="T92" fmla="*/ 37 w 62"/>
                <a:gd name="T93" fmla="*/ 4 h 58"/>
                <a:gd name="T94" fmla="*/ 37 w 62"/>
                <a:gd name="T95" fmla="*/ 4 h 58"/>
                <a:gd name="T96" fmla="*/ 35 w 62"/>
                <a:gd name="T97" fmla="*/ 7 h 58"/>
                <a:gd name="T98" fmla="*/ 33 w 62"/>
                <a:gd name="T99" fmla="*/ 6 h 58"/>
                <a:gd name="T100" fmla="*/ 29 w 62"/>
                <a:gd name="T101" fmla="*/ 5 h 58"/>
                <a:gd name="T102" fmla="*/ 29 w 62"/>
                <a:gd name="T103" fmla="*/ 5 h 58"/>
                <a:gd name="T104" fmla="*/ 29 w 62"/>
                <a:gd name="T105" fmla="*/ 5 h 58"/>
                <a:gd name="T106" fmla="*/ 29 w 62"/>
                <a:gd name="T107" fmla="*/ 5 h 58"/>
                <a:gd name="T108" fmla="*/ 29 w 62"/>
                <a:gd name="T109" fmla="*/ 5 h 58"/>
                <a:gd name="T110" fmla="*/ 26 w 62"/>
                <a:gd name="T111" fmla="*/ 2 h 58"/>
                <a:gd name="T112" fmla="*/ 25 w 62"/>
                <a:gd name="T1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58">
                  <a:moveTo>
                    <a:pt x="25" y="0"/>
                  </a:moveTo>
                  <a:cubicBezTo>
                    <a:pt x="25" y="0"/>
                    <a:pt x="24" y="0"/>
                    <a:pt x="22" y="0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6" y="1"/>
                    <a:pt x="16" y="1"/>
                    <a:pt x="15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3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1" y="23"/>
                    <a:pt x="0" y="24"/>
                    <a:pt x="1" y="25"/>
                  </a:cubicBezTo>
                  <a:cubicBezTo>
                    <a:pt x="1" y="26"/>
                    <a:pt x="1" y="26"/>
                    <a:pt x="10" y="31"/>
                  </a:cubicBezTo>
                  <a:cubicBezTo>
                    <a:pt x="10" y="32"/>
                    <a:pt x="10" y="32"/>
                    <a:pt x="11" y="32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3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6" y="33"/>
                    <a:pt x="26" y="33"/>
                    <a:pt x="25" y="34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28" y="36"/>
                    <a:pt x="29" y="39"/>
                    <a:pt x="29" y="40"/>
                  </a:cubicBezTo>
                  <a:cubicBezTo>
                    <a:pt x="29" y="41"/>
                    <a:pt x="31" y="42"/>
                    <a:pt x="30" y="42"/>
                  </a:cubicBezTo>
                  <a:cubicBezTo>
                    <a:pt x="28" y="43"/>
                    <a:pt x="28" y="46"/>
                    <a:pt x="28" y="46"/>
                  </a:cubicBez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9"/>
                    <a:pt x="30" y="49"/>
                    <a:pt x="30" y="50"/>
                  </a:cubicBezTo>
                  <a:cubicBezTo>
                    <a:pt x="30" y="50"/>
                    <a:pt x="30" y="51"/>
                    <a:pt x="30" y="51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2" y="56"/>
                  </a:cubicBezTo>
                  <a:cubicBezTo>
                    <a:pt x="31" y="57"/>
                    <a:pt x="31" y="57"/>
                    <a:pt x="32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4" y="58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8"/>
                    <a:pt x="37" y="57"/>
                    <a:pt x="37" y="57"/>
                  </a:cubicBezTo>
                  <a:cubicBezTo>
                    <a:pt x="39" y="56"/>
                    <a:pt x="39" y="56"/>
                    <a:pt x="41" y="54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3" y="51"/>
                    <a:pt x="44" y="51"/>
                  </a:cubicBezTo>
                  <a:cubicBezTo>
                    <a:pt x="45" y="50"/>
                    <a:pt x="45" y="47"/>
                    <a:pt x="47" y="46"/>
                  </a:cubicBezTo>
                  <a:cubicBezTo>
                    <a:pt x="47" y="45"/>
                    <a:pt x="48" y="46"/>
                    <a:pt x="48" y="45"/>
                  </a:cubicBezTo>
                  <a:cubicBezTo>
                    <a:pt x="49" y="45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0" y="43"/>
                    <a:pt x="50" y="43"/>
                    <a:pt x="50" y="42"/>
                  </a:cubicBezTo>
                  <a:cubicBezTo>
                    <a:pt x="50" y="41"/>
                    <a:pt x="51" y="41"/>
                    <a:pt x="51" y="40"/>
                  </a:cubicBezTo>
                  <a:cubicBezTo>
                    <a:pt x="50" y="39"/>
                    <a:pt x="49" y="39"/>
                    <a:pt x="51" y="35"/>
                  </a:cubicBezTo>
                  <a:cubicBezTo>
                    <a:pt x="52" y="35"/>
                    <a:pt x="52" y="34"/>
                    <a:pt x="53" y="34"/>
                  </a:cubicBezTo>
                  <a:cubicBezTo>
                    <a:pt x="53" y="34"/>
                    <a:pt x="54" y="33"/>
                    <a:pt x="54" y="33"/>
                  </a:cubicBezTo>
                  <a:cubicBezTo>
                    <a:pt x="55" y="32"/>
                    <a:pt x="55" y="31"/>
                    <a:pt x="56" y="31"/>
                  </a:cubicBezTo>
                  <a:cubicBezTo>
                    <a:pt x="57" y="30"/>
                    <a:pt x="57" y="30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8"/>
                    <a:pt x="5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6"/>
                    <a:pt x="61" y="25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58" y="23"/>
                  </a:cubicBezTo>
                  <a:cubicBezTo>
                    <a:pt x="58" y="23"/>
                    <a:pt x="58" y="23"/>
                    <a:pt x="57" y="24"/>
                  </a:cubicBezTo>
                  <a:cubicBezTo>
                    <a:pt x="56" y="23"/>
                    <a:pt x="56" y="23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2" y="18"/>
                    <a:pt x="52" y="15"/>
                    <a:pt x="51" y="14"/>
                  </a:cubicBezTo>
                  <a:cubicBezTo>
                    <a:pt x="50" y="13"/>
                    <a:pt x="50" y="12"/>
                    <a:pt x="50" y="11"/>
                  </a:cubicBezTo>
                  <a:cubicBezTo>
                    <a:pt x="50" y="11"/>
                    <a:pt x="47" y="6"/>
                    <a:pt x="47" y="5"/>
                  </a:cubicBezTo>
                  <a:cubicBezTo>
                    <a:pt x="47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4" y="5"/>
                  </a:cubicBezTo>
                  <a:cubicBezTo>
                    <a:pt x="43" y="5"/>
                    <a:pt x="43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6" y="4"/>
                    <a:pt x="36" y="5"/>
                  </a:cubicBezTo>
                  <a:cubicBezTo>
                    <a:pt x="35" y="5"/>
                    <a:pt x="36" y="6"/>
                    <a:pt x="35" y="7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3"/>
                    <a:pt x="28" y="3"/>
                    <a:pt x="26" y="2"/>
                  </a:cubicBezTo>
                  <a:cubicBezTo>
                    <a:pt x="25" y="2"/>
                    <a:pt x="27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2" name="Rectangle 961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3" name="Freeform 962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4" name="Freeform 963"/>
            <p:cNvSpPr>
              <a:spLocks/>
            </p:cNvSpPr>
            <p:nvPr/>
          </p:nvSpPr>
          <p:spPr bwMode="auto">
            <a:xfrm>
              <a:off x="14795501" y="10037763"/>
              <a:ext cx="112713" cy="123825"/>
            </a:xfrm>
            <a:custGeom>
              <a:avLst/>
              <a:gdLst>
                <a:gd name="T0" fmla="*/ 10 w 10"/>
                <a:gd name="T1" fmla="*/ 0 h 11"/>
                <a:gd name="T2" fmla="*/ 9 w 10"/>
                <a:gd name="T3" fmla="*/ 1 h 11"/>
                <a:gd name="T4" fmla="*/ 10 w 10"/>
                <a:gd name="T5" fmla="*/ 0 h 11"/>
                <a:gd name="T6" fmla="*/ 9 w 10"/>
                <a:gd name="T7" fmla="*/ 1 h 11"/>
                <a:gd name="T8" fmla="*/ 9 w 10"/>
                <a:gd name="T9" fmla="*/ 1 h 11"/>
                <a:gd name="T10" fmla="*/ 9 w 10"/>
                <a:gd name="T11" fmla="*/ 1 h 11"/>
                <a:gd name="T12" fmla="*/ 7 w 10"/>
                <a:gd name="T13" fmla="*/ 3 h 11"/>
                <a:gd name="T14" fmla="*/ 4 w 10"/>
                <a:gd name="T15" fmla="*/ 7 h 11"/>
                <a:gd name="T16" fmla="*/ 3 w 10"/>
                <a:gd name="T17" fmla="*/ 7 h 11"/>
                <a:gd name="T18" fmla="*/ 3 w 10"/>
                <a:gd name="T19" fmla="*/ 7 h 11"/>
                <a:gd name="T20" fmla="*/ 3 w 10"/>
                <a:gd name="T21" fmla="*/ 8 h 11"/>
                <a:gd name="T22" fmla="*/ 2 w 10"/>
                <a:gd name="T23" fmla="*/ 9 h 11"/>
                <a:gd name="T24" fmla="*/ 0 w 10"/>
                <a:gd name="T25" fmla="*/ 11 h 11"/>
                <a:gd name="T26" fmla="*/ 0 w 10"/>
                <a:gd name="T27" fmla="*/ 11 h 11"/>
                <a:gd name="T28" fmla="*/ 1 w 10"/>
                <a:gd name="T29" fmla="*/ 10 h 11"/>
                <a:gd name="T30" fmla="*/ 0 w 10"/>
                <a:gd name="T31" fmla="*/ 10 h 11"/>
                <a:gd name="T32" fmla="*/ 1 w 10"/>
                <a:gd name="T33" fmla="*/ 10 h 11"/>
                <a:gd name="T34" fmla="*/ 1 w 10"/>
                <a:gd name="T35" fmla="*/ 10 h 11"/>
                <a:gd name="T36" fmla="*/ 1 w 10"/>
                <a:gd name="T37" fmla="*/ 10 h 11"/>
                <a:gd name="T38" fmla="*/ 1 w 10"/>
                <a:gd name="T39" fmla="*/ 10 h 11"/>
                <a:gd name="T40" fmla="*/ 3 w 10"/>
                <a:gd name="T41" fmla="*/ 8 h 11"/>
                <a:gd name="T42" fmla="*/ 5 w 10"/>
                <a:gd name="T43" fmla="*/ 6 h 11"/>
                <a:gd name="T44" fmla="*/ 5 w 10"/>
                <a:gd name="T45" fmla="*/ 6 h 11"/>
                <a:gd name="T46" fmla="*/ 5 w 10"/>
                <a:gd name="T47" fmla="*/ 6 h 11"/>
                <a:gd name="T48" fmla="*/ 7 w 10"/>
                <a:gd name="T49" fmla="*/ 3 h 11"/>
                <a:gd name="T50" fmla="*/ 7 w 10"/>
                <a:gd name="T51" fmla="*/ 3 h 11"/>
                <a:gd name="T52" fmla="*/ 8 w 10"/>
                <a:gd name="T53" fmla="*/ 3 h 11"/>
                <a:gd name="T54" fmla="*/ 10 w 10"/>
                <a:gd name="T55" fmla="*/ 0 h 11"/>
                <a:gd name="T56" fmla="*/ 10 w 10"/>
                <a:gd name="T57" fmla="*/ 0 h 11"/>
                <a:gd name="T58" fmla="*/ 10 w 10"/>
                <a:gd name="T5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10" y="0"/>
                    <a:pt x="9" y="1"/>
                    <a:pt x="9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9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5" name="Freeform 964"/>
            <p:cNvSpPr>
              <a:spLocks/>
            </p:cNvSpPr>
            <p:nvPr/>
          </p:nvSpPr>
          <p:spPr bwMode="auto">
            <a:xfrm>
              <a:off x="14997113" y="9834563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6" name="Freeform 965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7" name="Freeform 966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8" name="Rectangle 967"/>
            <p:cNvSpPr>
              <a:spLocks noChangeArrowheads="1"/>
            </p:cNvSpPr>
            <p:nvPr/>
          </p:nvSpPr>
          <p:spPr bwMode="auto">
            <a:xfrm>
              <a:off x="14625638" y="8878888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9" name="Freeform 968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0" name="Freeform 969"/>
            <p:cNvSpPr>
              <a:spLocks/>
            </p:cNvSpPr>
            <p:nvPr/>
          </p:nvSpPr>
          <p:spPr bwMode="auto">
            <a:xfrm>
              <a:off x="14625638" y="8878888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1" name="Freeform 970"/>
            <p:cNvSpPr>
              <a:spLocks/>
            </p:cNvSpPr>
            <p:nvPr/>
          </p:nvSpPr>
          <p:spPr bwMode="auto">
            <a:xfrm>
              <a:off x="14952663" y="9845676"/>
              <a:ext cx="44450" cy="112713"/>
            </a:xfrm>
            <a:custGeom>
              <a:avLst/>
              <a:gdLst>
                <a:gd name="T0" fmla="*/ 4 w 4"/>
                <a:gd name="T1" fmla="*/ 0 h 10"/>
                <a:gd name="T2" fmla="*/ 2 w 4"/>
                <a:gd name="T3" fmla="*/ 5 h 10"/>
                <a:gd name="T4" fmla="*/ 2 w 4"/>
                <a:gd name="T5" fmla="*/ 6 h 10"/>
                <a:gd name="T6" fmla="*/ 1 w 4"/>
                <a:gd name="T7" fmla="*/ 9 h 10"/>
                <a:gd name="T8" fmla="*/ 1 w 4"/>
                <a:gd name="T9" fmla="*/ 8 h 10"/>
                <a:gd name="T10" fmla="*/ 1 w 4"/>
                <a:gd name="T11" fmla="*/ 9 h 10"/>
                <a:gd name="T12" fmla="*/ 0 w 4"/>
                <a:gd name="T13" fmla="*/ 10 h 10"/>
                <a:gd name="T14" fmla="*/ 1 w 4"/>
                <a:gd name="T15" fmla="*/ 9 h 10"/>
                <a:gd name="T16" fmla="*/ 2 w 4"/>
                <a:gd name="T17" fmla="*/ 8 h 10"/>
                <a:gd name="T18" fmla="*/ 2 w 4"/>
                <a:gd name="T19" fmla="*/ 8 h 10"/>
                <a:gd name="T20" fmla="*/ 2 w 4"/>
                <a:gd name="T21" fmla="*/ 7 h 10"/>
                <a:gd name="T22" fmla="*/ 2 w 4"/>
                <a:gd name="T23" fmla="*/ 6 h 10"/>
                <a:gd name="T24" fmla="*/ 2 w 4"/>
                <a:gd name="T25" fmla="*/ 6 h 10"/>
                <a:gd name="T26" fmla="*/ 2 w 4"/>
                <a:gd name="T27" fmla="*/ 5 h 10"/>
                <a:gd name="T28" fmla="*/ 3 w 4"/>
                <a:gd name="T29" fmla="*/ 5 h 10"/>
                <a:gd name="T30" fmla="*/ 3 w 4"/>
                <a:gd name="T31" fmla="*/ 3 h 10"/>
                <a:gd name="T32" fmla="*/ 3 w 4"/>
                <a:gd name="T33" fmla="*/ 3 h 10"/>
                <a:gd name="T34" fmla="*/ 3 w 4"/>
                <a:gd name="T35" fmla="*/ 3 h 10"/>
                <a:gd name="T36" fmla="*/ 4 w 4"/>
                <a:gd name="T37" fmla="*/ 1 h 10"/>
                <a:gd name="T38" fmla="*/ 4 w 4"/>
                <a:gd name="T39" fmla="*/ 1 h 10"/>
                <a:gd name="T40" fmla="*/ 4 w 4"/>
                <a:gd name="T41" fmla="*/ 1 h 10"/>
                <a:gd name="T42" fmla="*/ 4 w 4"/>
                <a:gd name="T43" fmla="*/ 1 h 10"/>
                <a:gd name="T44" fmla="*/ 4 w 4"/>
                <a:gd name="T4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3" y="2"/>
                    <a:pt x="2" y="4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2" name="Freeform 971"/>
            <p:cNvSpPr>
              <a:spLocks/>
            </p:cNvSpPr>
            <p:nvPr/>
          </p:nvSpPr>
          <p:spPr bwMode="auto">
            <a:xfrm>
              <a:off x="14963776" y="9790113"/>
              <a:ext cx="33338" cy="112713"/>
            </a:xfrm>
            <a:custGeom>
              <a:avLst/>
              <a:gdLst>
                <a:gd name="T0" fmla="*/ 3 w 3"/>
                <a:gd name="T1" fmla="*/ 0 h 10"/>
                <a:gd name="T2" fmla="*/ 3 w 3"/>
                <a:gd name="T3" fmla="*/ 0 h 10"/>
                <a:gd name="T4" fmla="*/ 3 w 3"/>
                <a:gd name="T5" fmla="*/ 1 h 10"/>
                <a:gd name="T6" fmla="*/ 2 w 3"/>
                <a:gd name="T7" fmla="*/ 2 h 10"/>
                <a:gd name="T8" fmla="*/ 2 w 3"/>
                <a:gd name="T9" fmla="*/ 3 h 10"/>
                <a:gd name="T10" fmla="*/ 2 w 3"/>
                <a:gd name="T11" fmla="*/ 3 h 10"/>
                <a:gd name="T12" fmla="*/ 2 w 3"/>
                <a:gd name="T13" fmla="*/ 6 h 10"/>
                <a:gd name="T14" fmla="*/ 1 w 3"/>
                <a:gd name="T15" fmla="*/ 8 h 10"/>
                <a:gd name="T16" fmla="*/ 1 w 3"/>
                <a:gd name="T17" fmla="*/ 8 h 10"/>
                <a:gd name="T18" fmla="*/ 0 w 3"/>
                <a:gd name="T19" fmla="*/ 10 h 10"/>
                <a:gd name="T20" fmla="*/ 0 w 3"/>
                <a:gd name="T21" fmla="*/ 10 h 10"/>
                <a:gd name="T22" fmla="*/ 0 w 3"/>
                <a:gd name="T23" fmla="*/ 10 h 10"/>
                <a:gd name="T24" fmla="*/ 1 w 3"/>
                <a:gd name="T25" fmla="*/ 9 h 10"/>
                <a:gd name="T26" fmla="*/ 1 w 3"/>
                <a:gd name="T27" fmla="*/ 10 h 10"/>
                <a:gd name="T28" fmla="*/ 3 w 3"/>
                <a:gd name="T29" fmla="*/ 5 h 10"/>
                <a:gd name="T30" fmla="*/ 3 w 3"/>
                <a:gd name="T31" fmla="*/ 5 h 10"/>
                <a:gd name="T32" fmla="*/ 3 w 3"/>
                <a:gd name="T33" fmla="*/ 5 h 10"/>
                <a:gd name="T34" fmla="*/ 3 w 3"/>
                <a:gd name="T35" fmla="*/ 3 h 10"/>
                <a:gd name="T36" fmla="*/ 3 w 3"/>
                <a:gd name="T37" fmla="*/ 2 h 10"/>
                <a:gd name="T38" fmla="*/ 3 w 3"/>
                <a:gd name="T39" fmla="*/ 2 h 10"/>
                <a:gd name="T40" fmla="*/ 3 w 3"/>
                <a:gd name="T41" fmla="*/ 0 h 10"/>
                <a:gd name="T42" fmla="*/ 3 w 3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" h="1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3" name="Freeform 972"/>
            <p:cNvSpPr>
              <a:spLocks/>
            </p:cNvSpPr>
            <p:nvPr/>
          </p:nvSpPr>
          <p:spPr bwMode="auto">
            <a:xfrm>
              <a:off x="14963776" y="99472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4" name="Rectangle 973"/>
            <p:cNvSpPr>
              <a:spLocks noChangeArrowheads="1"/>
            </p:cNvSpPr>
            <p:nvPr/>
          </p:nvSpPr>
          <p:spPr bwMode="auto">
            <a:xfrm>
              <a:off x="14514513" y="8832851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5" name="Freeform 974"/>
            <p:cNvSpPr>
              <a:spLocks/>
            </p:cNvSpPr>
            <p:nvPr/>
          </p:nvSpPr>
          <p:spPr bwMode="auto">
            <a:xfrm>
              <a:off x="14514513" y="88328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6" name="Freeform 975"/>
            <p:cNvSpPr>
              <a:spLocks/>
            </p:cNvSpPr>
            <p:nvPr/>
          </p:nvSpPr>
          <p:spPr bwMode="auto">
            <a:xfrm>
              <a:off x="14592301" y="8967788"/>
              <a:ext cx="11113" cy="2381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1 h 2"/>
                <a:gd name="T16" fmla="*/ 0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7" name="Freeform 976"/>
            <p:cNvSpPr>
              <a:spLocks/>
            </p:cNvSpPr>
            <p:nvPr/>
          </p:nvSpPr>
          <p:spPr bwMode="auto">
            <a:xfrm>
              <a:off x="14525626" y="8856663"/>
              <a:ext cx="100013" cy="111125"/>
            </a:xfrm>
            <a:custGeom>
              <a:avLst/>
              <a:gdLst>
                <a:gd name="T0" fmla="*/ 1 w 9"/>
                <a:gd name="T1" fmla="*/ 0 h 10"/>
                <a:gd name="T2" fmla="*/ 1 w 9"/>
                <a:gd name="T3" fmla="*/ 0 h 10"/>
                <a:gd name="T4" fmla="*/ 1 w 9"/>
                <a:gd name="T5" fmla="*/ 0 h 10"/>
                <a:gd name="T6" fmla="*/ 1 w 9"/>
                <a:gd name="T7" fmla="*/ 0 h 10"/>
                <a:gd name="T8" fmla="*/ 1 w 9"/>
                <a:gd name="T9" fmla="*/ 0 h 10"/>
                <a:gd name="T10" fmla="*/ 1 w 9"/>
                <a:gd name="T11" fmla="*/ 1 h 10"/>
                <a:gd name="T12" fmla="*/ 1 w 9"/>
                <a:gd name="T13" fmla="*/ 1 h 10"/>
                <a:gd name="T14" fmla="*/ 0 w 9"/>
                <a:gd name="T15" fmla="*/ 2 h 10"/>
                <a:gd name="T16" fmla="*/ 1 w 9"/>
                <a:gd name="T17" fmla="*/ 3 h 10"/>
                <a:gd name="T18" fmla="*/ 1 w 9"/>
                <a:gd name="T19" fmla="*/ 3 h 10"/>
                <a:gd name="T20" fmla="*/ 2 w 9"/>
                <a:gd name="T21" fmla="*/ 4 h 10"/>
                <a:gd name="T22" fmla="*/ 2 w 9"/>
                <a:gd name="T23" fmla="*/ 5 h 10"/>
                <a:gd name="T24" fmla="*/ 3 w 9"/>
                <a:gd name="T25" fmla="*/ 5 h 10"/>
                <a:gd name="T26" fmla="*/ 4 w 9"/>
                <a:gd name="T27" fmla="*/ 6 h 10"/>
                <a:gd name="T28" fmla="*/ 3 w 9"/>
                <a:gd name="T29" fmla="*/ 6 h 10"/>
                <a:gd name="T30" fmla="*/ 3 w 9"/>
                <a:gd name="T31" fmla="*/ 6 h 10"/>
                <a:gd name="T32" fmla="*/ 3 w 9"/>
                <a:gd name="T33" fmla="*/ 6 h 10"/>
                <a:gd name="T34" fmla="*/ 3 w 9"/>
                <a:gd name="T35" fmla="*/ 6 h 10"/>
                <a:gd name="T36" fmla="*/ 3 w 9"/>
                <a:gd name="T37" fmla="*/ 6 h 10"/>
                <a:gd name="T38" fmla="*/ 4 w 9"/>
                <a:gd name="T39" fmla="*/ 7 h 10"/>
                <a:gd name="T40" fmla="*/ 4 w 9"/>
                <a:gd name="T41" fmla="*/ 7 h 10"/>
                <a:gd name="T42" fmla="*/ 4 w 9"/>
                <a:gd name="T43" fmla="*/ 7 h 10"/>
                <a:gd name="T44" fmla="*/ 5 w 9"/>
                <a:gd name="T45" fmla="*/ 9 h 10"/>
                <a:gd name="T46" fmla="*/ 5 w 9"/>
                <a:gd name="T47" fmla="*/ 9 h 10"/>
                <a:gd name="T48" fmla="*/ 7 w 9"/>
                <a:gd name="T49" fmla="*/ 9 h 10"/>
                <a:gd name="T50" fmla="*/ 8 w 9"/>
                <a:gd name="T51" fmla="*/ 10 h 10"/>
                <a:gd name="T52" fmla="*/ 9 w 9"/>
                <a:gd name="T53" fmla="*/ 10 h 10"/>
                <a:gd name="T54" fmla="*/ 9 w 9"/>
                <a:gd name="T55" fmla="*/ 10 h 10"/>
                <a:gd name="T56" fmla="*/ 9 w 9"/>
                <a:gd name="T57" fmla="*/ 10 h 10"/>
                <a:gd name="T58" fmla="*/ 9 w 9"/>
                <a:gd name="T59" fmla="*/ 10 h 10"/>
                <a:gd name="T60" fmla="*/ 5 w 9"/>
                <a:gd name="T61" fmla="*/ 7 h 10"/>
                <a:gd name="T62" fmla="*/ 5 w 9"/>
                <a:gd name="T63" fmla="*/ 7 h 10"/>
                <a:gd name="T64" fmla="*/ 5 w 9"/>
                <a:gd name="T65" fmla="*/ 6 h 10"/>
                <a:gd name="T66" fmla="*/ 5 w 9"/>
                <a:gd name="T67" fmla="*/ 6 h 10"/>
                <a:gd name="T68" fmla="*/ 4 w 9"/>
                <a:gd name="T69" fmla="*/ 5 h 10"/>
                <a:gd name="T70" fmla="*/ 4 w 9"/>
                <a:gd name="T71" fmla="*/ 5 h 10"/>
                <a:gd name="T72" fmla="*/ 4 w 9"/>
                <a:gd name="T73" fmla="*/ 3 h 10"/>
                <a:gd name="T74" fmla="*/ 4 w 9"/>
                <a:gd name="T75" fmla="*/ 3 h 10"/>
                <a:gd name="T76" fmla="*/ 4 w 9"/>
                <a:gd name="T77" fmla="*/ 3 h 10"/>
                <a:gd name="T78" fmla="*/ 4 w 9"/>
                <a:gd name="T79" fmla="*/ 3 h 10"/>
                <a:gd name="T80" fmla="*/ 4 w 9"/>
                <a:gd name="T81" fmla="*/ 3 h 10"/>
                <a:gd name="T82" fmla="*/ 3 w 9"/>
                <a:gd name="T83" fmla="*/ 2 h 10"/>
                <a:gd name="T84" fmla="*/ 3 w 9"/>
                <a:gd name="T85" fmla="*/ 2 h 10"/>
                <a:gd name="T86" fmla="*/ 3 w 9"/>
                <a:gd name="T87" fmla="*/ 2 h 10"/>
                <a:gd name="T88" fmla="*/ 3 w 9"/>
                <a:gd name="T89" fmla="*/ 2 h 10"/>
                <a:gd name="T90" fmla="*/ 4 w 9"/>
                <a:gd name="T91" fmla="*/ 2 h 10"/>
                <a:gd name="T92" fmla="*/ 4 w 9"/>
                <a:gd name="T93" fmla="*/ 2 h 10"/>
                <a:gd name="T94" fmla="*/ 3 w 9"/>
                <a:gd name="T95" fmla="*/ 2 h 10"/>
                <a:gd name="T96" fmla="*/ 3 w 9"/>
                <a:gd name="T97" fmla="*/ 2 h 10"/>
                <a:gd name="T98" fmla="*/ 3 w 9"/>
                <a:gd name="T99" fmla="*/ 1 h 10"/>
                <a:gd name="T100" fmla="*/ 1 w 9"/>
                <a:gd name="T10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8" name="Freeform 977"/>
            <p:cNvSpPr>
              <a:spLocks/>
            </p:cNvSpPr>
            <p:nvPr/>
          </p:nvSpPr>
          <p:spPr bwMode="auto">
            <a:xfrm>
              <a:off x="14941551" y="9756776"/>
              <a:ext cx="22225" cy="3333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1 w 2"/>
                <a:gd name="T5" fmla="*/ 1 h 3"/>
                <a:gd name="T6" fmla="*/ 0 w 2"/>
                <a:gd name="T7" fmla="*/ 1 h 3"/>
                <a:gd name="T8" fmla="*/ 0 w 2"/>
                <a:gd name="T9" fmla="*/ 3 h 3"/>
                <a:gd name="T10" fmla="*/ 0 w 2"/>
                <a:gd name="T11" fmla="*/ 3 h 3"/>
                <a:gd name="T12" fmla="*/ 0 w 2"/>
                <a:gd name="T13" fmla="*/ 3 h 3"/>
                <a:gd name="T14" fmla="*/ 1 w 2"/>
                <a:gd name="T15" fmla="*/ 2 h 3"/>
                <a:gd name="T16" fmla="*/ 1 w 2"/>
                <a:gd name="T17" fmla="*/ 2 h 3"/>
                <a:gd name="T18" fmla="*/ 1 w 2"/>
                <a:gd name="T19" fmla="*/ 2 h 3"/>
                <a:gd name="T20" fmla="*/ 1 w 2"/>
                <a:gd name="T21" fmla="*/ 1 h 3"/>
                <a:gd name="T22" fmla="*/ 1 w 2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9" name="Freeform 978"/>
            <p:cNvSpPr>
              <a:spLocks/>
            </p:cNvSpPr>
            <p:nvPr/>
          </p:nvSpPr>
          <p:spPr bwMode="auto">
            <a:xfrm>
              <a:off x="14986001" y="9823451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1 h 8"/>
                <a:gd name="T4" fmla="*/ 2 w 3"/>
                <a:gd name="T5" fmla="*/ 2 h 8"/>
                <a:gd name="T6" fmla="*/ 2 w 3"/>
                <a:gd name="T7" fmla="*/ 2 h 8"/>
                <a:gd name="T8" fmla="*/ 2 w 3"/>
                <a:gd name="T9" fmla="*/ 2 h 8"/>
                <a:gd name="T10" fmla="*/ 2 w 3"/>
                <a:gd name="T11" fmla="*/ 3 h 8"/>
                <a:gd name="T12" fmla="*/ 1 w 3"/>
                <a:gd name="T13" fmla="*/ 3 h 8"/>
                <a:gd name="T14" fmla="*/ 1 w 3"/>
                <a:gd name="T15" fmla="*/ 4 h 8"/>
                <a:gd name="T16" fmla="*/ 0 w 3"/>
                <a:gd name="T17" fmla="*/ 6 h 8"/>
                <a:gd name="T18" fmla="*/ 0 w 3"/>
                <a:gd name="T19" fmla="*/ 8 h 8"/>
                <a:gd name="T20" fmla="*/ 0 w 3"/>
                <a:gd name="T21" fmla="*/ 8 h 8"/>
                <a:gd name="T22" fmla="*/ 0 w 3"/>
                <a:gd name="T23" fmla="*/ 8 h 8"/>
                <a:gd name="T24" fmla="*/ 1 w 3"/>
                <a:gd name="T25" fmla="*/ 6 h 8"/>
                <a:gd name="T26" fmla="*/ 2 w 3"/>
                <a:gd name="T27" fmla="*/ 2 h 8"/>
                <a:gd name="T28" fmla="*/ 3 w 3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2" y="3"/>
                    <a:pt x="2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0" name="Freeform 979"/>
            <p:cNvSpPr>
              <a:spLocks/>
            </p:cNvSpPr>
            <p:nvPr/>
          </p:nvSpPr>
          <p:spPr bwMode="auto">
            <a:xfrm>
              <a:off x="15054263" y="9677401"/>
              <a:ext cx="0" cy="222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1" name="Freeform 980"/>
            <p:cNvSpPr>
              <a:spLocks noEditPoints="1"/>
            </p:cNvSpPr>
            <p:nvPr/>
          </p:nvSpPr>
          <p:spPr bwMode="auto">
            <a:xfrm>
              <a:off x="15019338" y="9801226"/>
              <a:ext cx="12700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0 h 2"/>
                <a:gd name="T10" fmla="*/ 0 w 1"/>
                <a:gd name="T11" fmla="*/ 2 h 2"/>
                <a:gd name="T12" fmla="*/ 0 w 1"/>
                <a:gd name="T13" fmla="*/ 2 h 2"/>
                <a:gd name="T14" fmla="*/ 1 w 1"/>
                <a:gd name="T15" fmla="*/ 0 h 2"/>
                <a:gd name="T16" fmla="*/ 1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8" name="Freeform 981"/>
            <p:cNvSpPr>
              <a:spLocks noEditPoints="1"/>
            </p:cNvSpPr>
            <p:nvPr/>
          </p:nvSpPr>
          <p:spPr bwMode="auto">
            <a:xfrm>
              <a:off x="14682788" y="8912226"/>
              <a:ext cx="382588" cy="922338"/>
            </a:xfrm>
            <a:custGeom>
              <a:avLst/>
              <a:gdLst>
                <a:gd name="T0" fmla="*/ 30 w 34"/>
                <a:gd name="T1" fmla="*/ 78 h 82"/>
                <a:gd name="T2" fmla="*/ 29 w 34"/>
                <a:gd name="T3" fmla="*/ 81 h 82"/>
                <a:gd name="T4" fmla="*/ 29 w 34"/>
                <a:gd name="T5" fmla="*/ 81 h 82"/>
                <a:gd name="T6" fmla="*/ 29 w 34"/>
                <a:gd name="T7" fmla="*/ 82 h 82"/>
                <a:gd name="T8" fmla="*/ 30 w 34"/>
                <a:gd name="T9" fmla="*/ 79 h 82"/>
                <a:gd name="T10" fmla="*/ 30 w 34"/>
                <a:gd name="T11" fmla="*/ 79 h 82"/>
                <a:gd name="T12" fmla="*/ 30 w 34"/>
                <a:gd name="T13" fmla="*/ 78 h 82"/>
                <a:gd name="T14" fmla="*/ 0 w 34"/>
                <a:gd name="T15" fmla="*/ 0 h 82"/>
                <a:gd name="T16" fmla="*/ 32 w 34"/>
                <a:gd name="T17" fmla="*/ 58 h 82"/>
                <a:gd name="T18" fmla="*/ 31 w 34"/>
                <a:gd name="T19" fmla="*/ 74 h 82"/>
                <a:gd name="T20" fmla="*/ 31 w 34"/>
                <a:gd name="T21" fmla="*/ 74 h 82"/>
                <a:gd name="T22" fmla="*/ 31 w 34"/>
                <a:gd name="T23" fmla="*/ 76 h 82"/>
                <a:gd name="T24" fmla="*/ 31 w 34"/>
                <a:gd name="T25" fmla="*/ 76 h 82"/>
                <a:gd name="T26" fmla="*/ 30 w 34"/>
                <a:gd name="T27" fmla="*/ 78 h 82"/>
                <a:gd name="T28" fmla="*/ 31 w 34"/>
                <a:gd name="T29" fmla="*/ 77 h 82"/>
                <a:gd name="T30" fmla="*/ 32 w 34"/>
                <a:gd name="T31" fmla="*/ 70 h 82"/>
                <a:gd name="T32" fmla="*/ 32 w 34"/>
                <a:gd name="T33" fmla="*/ 70 h 82"/>
                <a:gd name="T34" fmla="*/ 33 w 34"/>
                <a:gd name="T35" fmla="*/ 67 h 82"/>
                <a:gd name="T36" fmla="*/ 33 w 34"/>
                <a:gd name="T37" fmla="*/ 68 h 82"/>
                <a:gd name="T38" fmla="*/ 33 w 34"/>
                <a:gd name="T39" fmla="*/ 67 h 82"/>
                <a:gd name="T40" fmla="*/ 33 w 34"/>
                <a:gd name="T41" fmla="*/ 67 h 82"/>
                <a:gd name="T42" fmla="*/ 33 w 34"/>
                <a:gd name="T43" fmla="*/ 53 h 82"/>
                <a:gd name="T44" fmla="*/ 31 w 34"/>
                <a:gd name="T45" fmla="*/ 42 h 82"/>
                <a:gd name="T46" fmla="*/ 28 w 34"/>
                <a:gd name="T47" fmla="*/ 31 h 82"/>
                <a:gd name="T48" fmla="*/ 24 w 34"/>
                <a:gd name="T49" fmla="*/ 24 h 82"/>
                <a:gd name="T50" fmla="*/ 23 w 34"/>
                <a:gd name="T51" fmla="*/ 22 h 82"/>
                <a:gd name="T52" fmla="*/ 16 w 34"/>
                <a:gd name="T53" fmla="*/ 13 h 82"/>
                <a:gd name="T54" fmla="*/ 8 w 34"/>
                <a:gd name="T55" fmla="*/ 6 h 82"/>
                <a:gd name="T56" fmla="*/ 7 w 34"/>
                <a:gd name="T57" fmla="*/ 4 h 82"/>
                <a:gd name="T58" fmla="*/ 0 w 34"/>
                <a:gd name="T5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82">
                  <a:moveTo>
                    <a:pt x="30" y="78"/>
                  </a:moveTo>
                  <a:cubicBezTo>
                    <a:pt x="29" y="79"/>
                    <a:pt x="29" y="80"/>
                    <a:pt x="29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0"/>
                    <a:pt x="29" y="80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8"/>
                    <a:pt x="30" y="78"/>
                  </a:cubicBezTo>
                  <a:moveTo>
                    <a:pt x="0" y="0"/>
                  </a:moveTo>
                  <a:cubicBezTo>
                    <a:pt x="20" y="12"/>
                    <a:pt x="32" y="34"/>
                    <a:pt x="32" y="58"/>
                  </a:cubicBezTo>
                  <a:cubicBezTo>
                    <a:pt x="32" y="64"/>
                    <a:pt x="32" y="69"/>
                    <a:pt x="31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74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7"/>
                    <a:pt x="30" y="77"/>
                    <a:pt x="30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4"/>
                    <a:pt x="32" y="72"/>
                    <a:pt x="32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2" y="69"/>
                    <a:pt x="33" y="68"/>
                    <a:pt x="33" y="67"/>
                  </a:cubicBezTo>
                  <a:cubicBezTo>
                    <a:pt x="33" y="67"/>
                    <a:pt x="33" y="67"/>
                    <a:pt x="33" y="68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0"/>
                    <a:pt x="34" y="59"/>
                    <a:pt x="33" y="53"/>
                  </a:cubicBezTo>
                  <a:cubicBezTo>
                    <a:pt x="32" y="45"/>
                    <a:pt x="32" y="45"/>
                    <a:pt x="31" y="42"/>
                  </a:cubicBezTo>
                  <a:cubicBezTo>
                    <a:pt x="29" y="35"/>
                    <a:pt x="29" y="35"/>
                    <a:pt x="28" y="31"/>
                  </a:cubicBezTo>
                  <a:cubicBezTo>
                    <a:pt x="27" y="29"/>
                    <a:pt x="25" y="26"/>
                    <a:pt x="24" y="2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18" y="16"/>
                    <a:pt x="18" y="16"/>
                    <a:pt x="16" y="13"/>
                  </a:cubicBezTo>
                  <a:cubicBezTo>
                    <a:pt x="11" y="8"/>
                    <a:pt x="11" y="8"/>
                    <a:pt x="8" y="6"/>
                  </a:cubicBezTo>
                  <a:cubicBezTo>
                    <a:pt x="8" y="5"/>
                    <a:pt x="7" y="5"/>
                    <a:pt x="7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9" name="Freeform 982"/>
            <p:cNvSpPr>
              <a:spLocks/>
            </p:cNvSpPr>
            <p:nvPr/>
          </p:nvSpPr>
          <p:spPr bwMode="auto">
            <a:xfrm>
              <a:off x="14154151" y="8867776"/>
              <a:ext cx="889000" cy="955675"/>
            </a:xfrm>
            <a:custGeom>
              <a:avLst/>
              <a:gdLst>
                <a:gd name="T0" fmla="*/ 42 w 79"/>
                <a:gd name="T1" fmla="*/ 1 h 85"/>
                <a:gd name="T2" fmla="*/ 47 w 79"/>
                <a:gd name="T3" fmla="*/ 6 h 85"/>
                <a:gd name="T4" fmla="*/ 52 w 79"/>
                <a:gd name="T5" fmla="*/ 11 h 85"/>
                <a:gd name="T6" fmla="*/ 53 w 79"/>
                <a:gd name="T7" fmla="*/ 12 h 85"/>
                <a:gd name="T8" fmla="*/ 54 w 79"/>
                <a:gd name="T9" fmla="*/ 16 h 85"/>
                <a:gd name="T10" fmla="*/ 53 w 79"/>
                <a:gd name="T11" fmla="*/ 15 h 85"/>
                <a:gd name="T12" fmla="*/ 48 w 79"/>
                <a:gd name="T13" fmla="*/ 8 h 85"/>
                <a:gd name="T14" fmla="*/ 45 w 79"/>
                <a:gd name="T15" fmla="*/ 7 h 85"/>
                <a:gd name="T16" fmla="*/ 50 w 79"/>
                <a:gd name="T17" fmla="*/ 12 h 85"/>
                <a:gd name="T18" fmla="*/ 43 w 79"/>
                <a:gd name="T19" fmla="*/ 9 h 85"/>
                <a:gd name="T20" fmla="*/ 44 w 79"/>
                <a:gd name="T21" fmla="*/ 11 h 85"/>
                <a:gd name="T22" fmla="*/ 42 w 79"/>
                <a:gd name="T23" fmla="*/ 14 h 85"/>
                <a:gd name="T24" fmla="*/ 38 w 79"/>
                <a:gd name="T25" fmla="*/ 13 h 85"/>
                <a:gd name="T26" fmla="*/ 36 w 79"/>
                <a:gd name="T27" fmla="*/ 16 h 85"/>
                <a:gd name="T28" fmla="*/ 34 w 79"/>
                <a:gd name="T29" fmla="*/ 15 h 85"/>
                <a:gd name="T30" fmla="*/ 27 w 79"/>
                <a:gd name="T31" fmla="*/ 10 h 85"/>
                <a:gd name="T32" fmla="*/ 24 w 79"/>
                <a:gd name="T33" fmla="*/ 8 h 85"/>
                <a:gd name="T34" fmla="*/ 21 w 79"/>
                <a:gd name="T35" fmla="*/ 9 h 85"/>
                <a:gd name="T36" fmla="*/ 17 w 79"/>
                <a:gd name="T37" fmla="*/ 13 h 85"/>
                <a:gd name="T38" fmla="*/ 18 w 79"/>
                <a:gd name="T39" fmla="*/ 13 h 85"/>
                <a:gd name="T40" fmla="*/ 10 w 79"/>
                <a:gd name="T41" fmla="*/ 24 h 85"/>
                <a:gd name="T42" fmla="*/ 17 w 79"/>
                <a:gd name="T43" fmla="*/ 26 h 85"/>
                <a:gd name="T44" fmla="*/ 21 w 79"/>
                <a:gd name="T45" fmla="*/ 31 h 85"/>
                <a:gd name="T46" fmla="*/ 23 w 79"/>
                <a:gd name="T47" fmla="*/ 27 h 85"/>
                <a:gd name="T48" fmla="*/ 22 w 79"/>
                <a:gd name="T49" fmla="*/ 22 h 85"/>
                <a:gd name="T50" fmla="*/ 23 w 79"/>
                <a:gd name="T51" fmla="*/ 20 h 85"/>
                <a:gd name="T52" fmla="*/ 27 w 79"/>
                <a:gd name="T53" fmla="*/ 24 h 85"/>
                <a:gd name="T54" fmla="*/ 27 w 79"/>
                <a:gd name="T55" fmla="*/ 24 h 85"/>
                <a:gd name="T56" fmla="*/ 29 w 79"/>
                <a:gd name="T57" fmla="*/ 25 h 85"/>
                <a:gd name="T58" fmla="*/ 27 w 79"/>
                <a:gd name="T59" fmla="*/ 29 h 85"/>
                <a:gd name="T60" fmla="*/ 17 w 79"/>
                <a:gd name="T61" fmla="*/ 31 h 85"/>
                <a:gd name="T62" fmla="*/ 15 w 79"/>
                <a:gd name="T63" fmla="*/ 33 h 85"/>
                <a:gd name="T64" fmla="*/ 9 w 79"/>
                <a:gd name="T65" fmla="*/ 37 h 85"/>
                <a:gd name="T66" fmla="*/ 6 w 79"/>
                <a:gd name="T67" fmla="*/ 40 h 85"/>
                <a:gd name="T68" fmla="*/ 7 w 79"/>
                <a:gd name="T69" fmla="*/ 46 h 85"/>
                <a:gd name="T70" fmla="*/ 2 w 79"/>
                <a:gd name="T71" fmla="*/ 54 h 85"/>
                <a:gd name="T72" fmla="*/ 4 w 79"/>
                <a:gd name="T73" fmla="*/ 56 h 85"/>
                <a:gd name="T74" fmla="*/ 6 w 79"/>
                <a:gd name="T75" fmla="*/ 55 h 85"/>
                <a:gd name="T76" fmla="*/ 10 w 79"/>
                <a:gd name="T77" fmla="*/ 50 h 85"/>
                <a:gd name="T78" fmla="*/ 10 w 79"/>
                <a:gd name="T79" fmla="*/ 50 h 85"/>
                <a:gd name="T80" fmla="*/ 16 w 79"/>
                <a:gd name="T81" fmla="*/ 46 h 85"/>
                <a:gd name="T82" fmla="*/ 17 w 79"/>
                <a:gd name="T83" fmla="*/ 45 h 85"/>
                <a:gd name="T84" fmla="*/ 22 w 79"/>
                <a:gd name="T85" fmla="*/ 48 h 85"/>
                <a:gd name="T86" fmla="*/ 21 w 79"/>
                <a:gd name="T87" fmla="*/ 52 h 85"/>
                <a:gd name="T88" fmla="*/ 26 w 79"/>
                <a:gd name="T89" fmla="*/ 49 h 85"/>
                <a:gd name="T90" fmla="*/ 28 w 79"/>
                <a:gd name="T91" fmla="*/ 49 h 85"/>
                <a:gd name="T92" fmla="*/ 22 w 79"/>
                <a:gd name="T93" fmla="*/ 46 h 85"/>
                <a:gd name="T94" fmla="*/ 29 w 79"/>
                <a:gd name="T95" fmla="*/ 49 h 85"/>
                <a:gd name="T96" fmla="*/ 34 w 79"/>
                <a:gd name="T97" fmla="*/ 51 h 85"/>
                <a:gd name="T98" fmla="*/ 35 w 79"/>
                <a:gd name="T99" fmla="*/ 51 h 85"/>
                <a:gd name="T100" fmla="*/ 42 w 79"/>
                <a:gd name="T101" fmla="*/ 53 h 85"/>
                <a:gd name="T102" fmla="*/ 48 w 79"/>
                <a:gd name="T103" fmla="*/ 69 h 85"/>
                <a:gd name="T104" fmla="*/ 55 w 79"/>
                <a:gd name="T105" fmla="*/ 74 h 85"/>
                <a:gd name="T106" fmla="*/ 56 w 79"/>
                <a:gd name="T107" fmla="*/ 73 h 85"/>
                <a:gd name="T108" fmla="*/ 56 w 79"/>
                <a:gd name="T109" fmla="*/ 59 h 85"/>
                <a:gd name="T110" fmla="*/ 68 w 79"/>
                <a:gd name="T111" fmla="*/ 68 h 85"/>
                <a:gd name="T112" fmla="*/ 71 w 79"/>
                <a:gd name="T113" fmla="*/ 78 h 85"/>
                <a:gd name="T114" fmla="*/ 74 w 79"/>
                <a:gd name="T115" fmla="*/ 72 h 85"/>
                <a:gd name="T116" fmla="*/ 76 w 79"/>
                <a:gd name="T117" fmla="*/ 85 h 85"/>
                <a:gd name="T118" fmla="*/ 39 w 79"/>
                <a:gd name="T1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85">
                  <a:moveTo>
                    <a:pt x="39" y="0"/>
                  </a:moveTo>
                  <a:cubicBezTo>
                    <a:pt x="40" y="0"/>
                    <a:pt x="40" y="0"/>
                    <a:pt x="41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5" y="4"/>
                  </a:cubicBezTo>
                  <a:cubicBezTo>
                    <a:pt x="47" y="4"/>
                    <a:pt x="47" y="4"/>
                    <a:pt x="47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6"/>
                    <a:pt x="49" y="6"/>
                    <a:pt x="50" y="8"/>
                  </a:cubicBezTo>
                  <a:cubicBezTo>
                    <a:pt x="50" y="8"/>
                    <a:pt x="48" y="7"/>
                    <a:pt x="48" y="7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8" y="7"/>
                  </a:cubicBezTo>
                  <a:cubicBezTo>
                    <a:pt x="47" y="7"/>
                    <a:pt x="47" y="6"/>
                    <a:pt x="45" y="5"/>
                  </a:cubicBezTo>
                  <a:cubicBezTo>
                    <a:pt x="46" y="6"/>
                    <a:pt x="47" y="6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1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3" y="11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4" y="13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6" y="18"/>
                    <a:pt x="57" y="19"/>
                    <a:pt x="58" y="21"/>
                  </a:cubicBezTo>
                  <a:cubicBezTo>
                    <a:pt x="57" y="19"/>
                    <a:pt x="56" y="18"/>
                    <a:pt x="54" y="15"/>
                  </a:cubicBezTo>
                  <a:cubicBezTo>
                    <a:pt x="54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4"/>
                    <a:pt x="54" y="14"/>
                  </a:cubicBezTo>
                  <a:cubicBezTo>
                    <a:pt x="54" y="14"/>
                    <a:pt x="54" y="13"/>
                    <a:pt x="52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0" y="10"/>
                    <a:pt x="50" y="10"/>
                  </a:cubicBezTo>
                  <a:cubicBezTo>
                    <a:pt x="49" y="9"/>
                    <a:pt x="49" y="9"/>
                    <a:pt x="48" y="8"/>
                  </a:cubicBezTo>
                  <a:cubicBezTo>
                    <a:pt x="48" y="8"/>
                    <a:pt x="47" y="7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4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6"/>
                    <a:pt x="45" y="6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7" y="11"/>
                    <a:pt x="50" y="11"/>
                  </a:cubicBezTo>
                  <a:cubicBezTo>
                    <a:pt x="50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5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10"/>
                    <a:pt x="45" y="10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4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0" y="14"/>
                    <a:pt x="40" y="14"/>
                    <a:pt x="39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9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4"/>
                  </a:cubicBezTo>
                  <a:cubicBezTo>
                    <a:pt x="39" y="14"/>
                    <a:pt x="39" y="14"/>
                    <a:pt x="39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7" y="16"/>
                    <a:pt x="38" y="17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8"/>
                  </a:cubicBezTo>
                  <a:cubicBezTo>
                    <a:pt x="35" y="18"/>
                    <a:pt x="35" y="18"/>
                    <a:pt x="34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3" y="11"/>
                  </a:cubicBezTo>
                  <a:cubicBezTo>
                    <a:pt x="32" y="11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3" y="8"/>
                    <a:pt x="23" y="8"/>
                  </a:cubicBezTo>
                  <a:cubicBezTo>
                    <a:pt x="23" y="8"/>
                    <a:pt x="22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7" y="14"/>
                    <a:pt x="17" y="15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8"/>
                    <a:pt x="15" y="19"/>
                    <a:pt x="15" y="19"/>
                  </a:cubicBezTo>
                  <a:cubicBezTo>
                    <a:pt x="13" y="20"/>
                    <a:pt x="12" y="21"/>
                    <a:pt x="12" y="21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7"/>
                    <a:pt x="11" y="27"/>
                  </a:cubicBezTo>
                  <a:cubicBezTo>
                    <a:pt x="12" y="27"/>
                    <a:pt x="13" y="28"/>
                    <a:pt x="13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0"/>
                    <a:pt x="2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2" y="27"/>
                  </a:cubicBezTo>
                  <a:cubicBezTo>
                    <a:pt x="22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1" y="26"/>
                    <a:pt x="18" y="26"/>
                    <a:pt x="15" y="26"/>
                  </a:cubicBezTo>
                  <a:cubicBezTo>
                    <a:pt x="18" y="26"/>
                    <a:pt x="21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2" y="24"/>
                  </a:cubicBezTo>
                  <a:cubicBezTo>
                    <a:pt x="22" y="24"/>
                    <a:pt x="22" y="23"/>
                    <a:pt x="22" y="23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9"/>
                    <a:pt x="25" y="19"/>
                    <a:pt x="25" y="20"/>
                  </a:cubicBezTo>
                  <a:cubicBezTo>
                    <a:pt x="25" y="20"/>
                    <a:pt x="25" y="23"/>
                    <a:pt x="25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4"/>
                    <a:pt x="30" y="24"/>
                  </a:cubicBezTo>
                  <a:cubicBezTo>
                    <a:pt x="31" y="24"/>
                    <a:pt x="31" y="24"/>
                    <a:pt x="32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0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9" y="27"/>
                    <a:pt x="29" y="28"/>
                  </a:cubicBezTo>
                  <a:cubicBezTo>
                    <a:pt x="28" y="27"/>
                    <a:pt x="28" y="27"/>
                    <a:pt x="27" y="27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4" y="31"/>
                    <a:pt x="24" y="31"/>
                  </a:cubicBezTo>
                  <a:cubicBezTo>
                    <a:pt x="23" y="32"/>
                    <a:pt x="22" y="32"/>
                    <a:pt x="22" y="33"/>
                  </a:cubicBezTo>
                  <a:cubicBezTo>
                    <a:pt x="20" y="32"/>
                    <a:pt x="19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3"/>
                    <a:pt x="15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1" y="36"/>
                    <a:pt x="11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9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39"/>
                    <a:pt x="7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4" y="40"/>
                    <a:pt x="4" y="41"/>
                  </a:cubicBezTo>
                  <a:cubicBezTo>
                    <a:pt x="4" y="41"/>
                    <a:pt x="4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5" y="42"/>
                  </a:cubicBezTo>
                  <a:cubicBezTo>
                    <a:pt x="7" y="44"/>
                    <a:pt x="7" y="44"/>
                    <a:pt x="7" y="46"/>
                  </a:cubicBezTo>
                  <a:cubicBezTo>
                    <a:pt x="7" y="46"/>
                    <a:pt x="7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4" y="47"/>
                    <a:pt x="3" y="47"/>
                  </a:cubicBezTo>
                  <a:cubicBezTo>
                    <a:pt x="1" y="47"/>
                    <a:pt x="0" y="47"/>
                    <a:pt x="0" y="48"/>
                  </a:cubicBezTo>
                  <a:cubicBezTo>
                    <a:pt x="0" y="50"/>
                    <a:pt x="0" y="52"/>
                    <a:pt x="0" y="54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5"/>
                    <a:pt x="4" y="55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5" y="55"/>
                    <a:pt x="5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9" y="53"/>
                    <a:pt x="9" y="53"/>
                  </a:cubicBezTo>
                  <a:cubicBezTo>
                    <a:pt x="9" y="51"/>
                    <a:pt x="9" y="51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1" y="50"/>
                  </a:cubicBezTo>
                  <a:cubicBezTo>
                    <a:pt x="11" y="49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6"/>
                  </a:cubicBezTo>
                  <a:cubicBezTo>
                    <a:pt x="14" y="47"/>
                    <a:pt x="15" y="47"/>
                    <a:pt x="15" y="47"/>
                  </a:cubicBezTo>
                  <a:cubicBezTo>
                    <a:pt x="15" y="47"/>
                    <a:pt x="16" y="47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5" y="49"/>
                    <a:pt x="25" y="49"/>
                    <a:pt x="25" y="51"/>
                  </a:cubicBezTo>
                  <a:cubicBezTo>
                    <a:pt x="25" y="51"/>
                    <a:pt x="25" y="51"/>
                    <a:pt x="24" y="51"/>
                  </a:cubicBezTo>
                  <a:cubicBezTo>
                    <a:pt x="23" y="51"/>
                    <a:pt x="22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2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1"/>
                    <a:pt x="26" y="51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6"/>
                    <a:pt x="22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4" y="45"/>
                    <a:pt x="25" y="46"/>
                    <a:pt x="26" y="47"/>
                  </a:cubicBezTo>
                  <a:cubicBezTo>
                    <a:pt x="27" y="47"/>
                    <a:pt x="27" y="47"/>
                    <a:pt x="29" y="49"/>
                  </a:cubicBezTo>
                  <a:cubicBezTo>
                    <a:pt x="29" y="49"/>
                    <a:pt x="29" y="49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1" y="52"/>
                    <a:pt x="31" y="53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49"/>
                    <a:pt x="35" y="48"/>
                    <a:pt x="36" y="48"/>
                  </a:cubicBezTo>
                  <a:cubicBezTo>
                    <a:pt x="36" y="48"/>
                    <a:pt x="37" y="49"/>
                    <a:pt x="37" y="49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51"/>
                  </a:cubicBezTo>
                  <a:cubicBezTo>
                    <a:pt x="36" y="53"/>
                    <a:pt x="38" y="53"/>
                    <a:pt x="39" y="53"/>
                  </a:cubicBezTo>
                  <a:cubicBezTo>
                    <a:pt x="40" y="53"/>
                    <a:pt x="40" y="53"/>
                    <a:pt x="40" y="52"/>
                  </a:cubicBezTo>
                  <a:cubicBezTo>
                    <a:pt x="41" y="53"/>
                    <a:pt x="41" y="53"/>
                    <a:pt x="42" y="5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2" y="55"/>
                    <a:pt x="42" y="55"/>
                  </a:cubicBezTo>
                  <a:cubicBezTo>
                    <a:pt x="42" y="55"/>
                    <a:pt x="42" y="54"/>
                    <a:pt x="43" y="54"/>
                  </a:cubicBezTo>
                  <a:cubicBezTo>
                    <a:pt x="43" y="54"/>
                    <a:pt x="42" y="53"/>
                    <a:pt x="42" y="53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8"/>
                    <a:pt x="43" y="58"/>
                    <a:pt x="42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45" y="63"/>
                    <a:pt x="46" y="64"/>
                  </a:cubicBezTo>
                  <a:cubicBezTo>
                    <a:pt x="46" y="64"/>
                    <a:pt x="46" y="65"/>
                    <a:pt x="46" y="65"/>
                  </a:cubicBezTo>
                  <a:cubicBezTo>
                    <a:pt x="46" y="66"/>
                    <a:pt x="47" y="67"/>
                    <a:pt x="47" y="68"/>
                  </a:cubicBezTo>
                  <a:cubicBezTo>
                    <a:pt x="48" y="68"/>
                    <a:pt x="48" y="68"/>
                    <a:pt x="48" y="69"/>
                  </a:cubicBezTo>
                  <a:cubicBezTo>
                    <a:pt x="48" y="70"/>
                    <a:pt x="48" y="71"/>
                    <a:pt x="49" y="71"/>
                  </a:cubicBezTo>
                  <a:cubicBezTo>
                    <a:pt x="49" y="71"/>
                    <a:pt x="49" y="71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3"/>
                  </a:cubicBezTo>
                  <a:cubicBezTo>
                    <a:pt x="49" y="74"/>
                    <a:pt x="51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5"/>
                    <a:pt x="54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8" y="73"/>
                    <a:pt x="62" y="65"/>
                    <a:pt x="62" y="65"/>
                  </a:cubicBezTo>
                  <a:cubicBezTo>
                    <a:pt x="61" y="65"/>
                    <a:pt x="61" y="65"/>
                    <a:pt x="60" y="64"/>
                  </a:cubicBezTo>
                  <a:cubicBezTo>
                    <a:pt x="60" y="64"/>
                    <a:pt x="59" y="64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59" y="64"/>
                    <a:pt x="58" y="65"/>
                  </a:cubicBezTo>
                  <a:cubicBezTo>
                    <a:pt x="58" y="64"/>
                    <a:pt x="58" y="64"/>
                    <a:pt x="57" y="63"/>
                  </a:cubicBezTo>
                  <a:cubicBezTo>
                    <a:pt x="55" y="62"/>
                    <a:pt x="54" y="60"/>
                    <a:pt x="54" y="59"/>
                  </a:cubicBezTo>
                  <a:cubicBezTo>
                    <a:pt x="55" y="59"/>
                    <a:pt x="55" y="59"/>
                    <a:pt x="56" y="59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61"/>
                    <a:pt x="57" y="61"/>
                    <a:pt x="57" y="6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7"/>
                    <a:pt x="68" y="67"/>
                  </a:cubicBezTo>
                  <a:cubicBezTo>
                    <a:pt x="68" y="67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9"/>
                    <a:pt x="69" y="69"/>
                  </a:cubicBezTo>
                  <a:cubicBezTo>
                    <a:pt x="69" y="69"/>
                    <a:pt x="69" y="69"/>
                    <a:pt x="69" y="68"/>
                  </a:cubicBezTo>
                  <a:cubicBezTo>
                    <a:pt x="70" y="69"/>
                    <a:pt x="70" y="73"/>
                    <a:pt x="70" y="74"/>
                  </a:cubicBezTo>
                  <a:cubicBezTo>
                    <a:pt x="69" y="75"/>
                    <a:pt x="70" y="76"/>
                    <a:pt x="69" y="77"/>
                  </a:cubicBezTo>
                  <a:cubicBezTo>
                    <a:pt x="70" y="78"/>
                    <a:pt x="69" y="79"/>
                    <a:pt x="70" y="8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6"/>
                    <a:pt x="72" y="76"/>
                    <a:pt x="72" y="75"/>
                  </a:cubicBezTo>
                  <a:cubicBezTo>
                    <a:pt x="73" y="74"/>
                    <a:pt x="73" y="74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3"/>
                    <a:pt x="73" y="73"/>
                    <a:pt x="74" y="73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5" y="71"/>
                    <a:pt x="75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70"/>
                    <a:pt x="76" y="70"/>
                  </a:cubicBezTo>
                  <a:cubicBezTo>
                    <a:pt x="76" y="70"/>
                    <a:pt x="77" y="70"/>
                    <a:pt x="77" y="70"/>
                  </a:cubicBezTo>
                  <a:cubicBezTo>
                    <a:pt x="77" y="70"/>
                    <a:pt x="77" y="70"/>
                    <a:pt x="77" y="75"/>
                  </a:cubicBezTo>
                  <a:cubicBezTo>
                    <a:pt x="77" y="74"/>
                    <a:pt x="77" y="74"/>
                    <a:pt x="78" y="73"/>
                  </a:cubicBezTo>
                  <a:cubicBezTo>
                    <a:pt x="78" y="74"/>
                    <a:pt x="78" y="74"/>
                    <a:pt x="77" y="79"/>
                  </a:cubicBezTo>
                  <a:cubicBezTo>
                    <a:pt x="76" y="82"/>
                    <a:pt x="76" y="82"/>
                    <a:pt x="76" y="85"/>
                  </a:cubicBezTo>
                  <a:cubicBezTo>
                    <a:pt x="76" y="84"/>
                    <a:pt x="76" y="83"/>
                    <a:pt x="77" y="82"/>
                  </a:cubicBezTo>
                  <a:cubicBezTo>
                    <a:pt x="77" y="81"/>
                    <a:pt x="77" y="80"/>
                    <a:pt x="78" y="78"/>
                  </a:cubicBezTo>
                  <a:cubicBezTo>
                    <a:pt x="79" y="73"/>
                    <a:pt x="79" y="68"/>
                    <a:pt x="79" y="62"/>
                  </a:cubicBezTo>
                  <a:cubicBezTo>
                    <a:pt x="79" y="38"/>
                    <a:pt x="67" y="16"/>
                    <a:pt x="47" y="4"/>
                  </a:cubicBezTo>
                  <a:cubicBezTo>
                    <a:pt x="47" y="4"/>
                    <a:pt x="47" y="4"/>
                    <a:pt x="46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1"/>
                    <a:pt x="41" y="0"/>
                    <a:pt x="39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0" name="Rectangle 983"/>
            <p:cNvSpPr>
              <a:spLocks noChangeArrowheads="1"/>
            </p:cNvSpPr>
            <p:nvPr/>
          </p:nvSpPr>
          <p:spPr bwMode="auto">
            <a:xfrm>
              <a:off x="14592301" y="8867776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1" name="Freeform 984"/>
            <p:cNvSpPr>
              <a:spLocks/>
            </p:cNvSpPr>
            <p:nvPr/>
          </p:nvSpPr>
          <p:spPr bwMode="auto">
            <a:xfrm>
              <a:off x="14592301" y="88677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2" name="Freeform 985"/>
            <p:cNvSpPr>
              <a:spLocks/>
            </p:cNvSpPr>
            <p:nvPr/>
          </p:nvSpPr>
          <p:spPr bwMode="auto">
            <a:xfrm>
              <a:off x="14625638" y="9925051"/>
              <a:ext cx="90488" cy="134938"/>
            </a:xfrm>
            <a:custGeom>
              <a:avLst/>
              <a:gdLst>
                <a:gd name="T0" fmla="*/ 8 w 8"/>
                <a:gd name="T1" fmla="*/ 0 h 12"/>
                <a:gd name="T2" fmla="*/ 8 w 8"/>
                <a:gd name="T3" fmla="*/ 0 h 12"/>
                <a:gd name="T4" fmla="*/ 7 w 8"/>
                <a:gd name="T5" fmla="*/ 0 h 12"/>
                <a:gd name="T6" fmla="*/ 7 w 8"/>
                <a:gd name="T7" fmla="*/ 0 h 12"/>
                <a:gd name="T8" fmla="*/ 6 w 8"/>
                <a:gd name="T9" fmla="*/ 1 h 12"/>
                <a:gd name="T10" fmla="*/ 4 w 8"/>
                <a:gd name="T11" fmla="*/ 4 h 12"/>
                <a:gd name="T12" fmla="*/ 4 w 8"/>
                <a:gd name="T13" fmla="*/ 4 h 12"/>
                <a:gd name="T14" fmla="*/ 4 w 8"/>
                <a:gd name="T15" fmla="*/ 3 h 12"/>
                <a:gd name="T16" fmla="*/ 4 w 8"/>
                <a:gd name="T17" fmla="*/ 3 h 12"/>
                <a:gd name="T18" fmla="*/ 4 w 8"/>
                <a:gd name="T19" fmla="*/ 3 h 12"/>
                <a:gd name="T20" fmla="*/ 4 w 8"/>
                <a:gd name="T21" fmla="*/ 3 h 12"/>
                <a:gd name="T22" fmla="*/ 4 w 8"/>
                <a:gd name="T23" fmla="*/ 3 h 12"/>
                <a:gd name="T24" fmla="*/ 4 w 8"/>
                <a:gd name="T25" fmla="*/ 4 h 12"/>
                <a:gd name="T26" fmla="*/ 3 w 8"/>
                <a:gd name="T27" fmla="*/ 4 h 12"/>
                <a:gd name="T28" fmla="*/ 2 w 8"/>
                <a:gd name="T29" fmla="*/ 4 h 12"/>
                <a:gd name="T30" fmla="*/ 2 w 8"/>
                <a:gd name="T31" fmla="*/ 6 h 12"/>
                <a:gd name="T32" fmla="*/ 2 w 8"/>
                <a:gd name="T33" fmla="*/ 7 h 12"/>
                <a:gd name="T34" fmla="*/ 1 w 8"/>
                <a:gd name="T35" fmla="*/ 7 h 12"/>
                <a:gd name="T36" fmla="*/ 1 w 8"/>
                <a:gd name="T37" fmla="*/ 8 h 12"/>
                <a:gd name="T38" fmla="*/ 1 w 8"/>
                <a:gd name="T39" fmla="*/ 8 h 12"/>
                <a:gd name="T40" fmla="*/ 0 w 8"/>
                <a:gd name="T41" fmla="*/ 11 h 12"/>
                <a:gd name="T42" fmla="*/ 0 w 8"/>
                <a:gd name="T43" fmla="*/ 12 h 12"/>
                <a:gd name="T44" fmla="*/ 1 w 8"/>
                <a:gd name="T45" fmla="*/ 11 h 12"/>
                <a:gd name="T46" fmla="*/ 3 w 8"/>
                <a:gd name="T47" fmla="*/ 10 h 12"/>
                <a:gd name="T48" fmla="*/ 5 w 8"/>
                <a:gd name="T49" fmla="*/ 6 h 12"/>
                <a:gd name="T50" fmla="*/ 6 w 8"/>
                <a:gd name="T51" fmla="*/ 5 h 12"/>
                <a:gd name="T52" fmla="*/ 6 w 8"/>
                <a:gd name="T53" fmla="*/ 5 h 12"/>
                <a:gd name="T54" fmla="*/ 6 w 8"/>
                <a:gd name="T55" fmla="*/ 4 h 12"/>
                <a:gd name="T56" fmla="*/ 7 w 8"/>
                <a:gd name="T57" fmla="*/ 4 h 12"/>
                <a:gd name="T58" fmla="*/ 7 w 8"/>
                <a:gd name="T59" fmla="*/ 3 h 12"/>
                <a:gd name="T60" fmla="*/ 7 w 8"/>
                <a:gd name="T61" fmla="*/ 3 h 12"/>
                <a:gd name="T62" fmla="*/ 7 w 8"/>
                <a:gd name="T63" fmla="*/ 3 h 12"/>
                <a:gd name="T64" fmla="*/ 7 w 8"/>
                <a:gd name="T65" fmla="*/ 3 h 12"/>
                <a:gd name="T66" fmla="*/ 7 w 8"/>
                <a:gd name="T67" fmla="*/ 3 h 12"/>
                <a:gd name="T68" fmla="*/ 7 w 8"/>
                <a:gd name="T69" fmla="*/ 3 h 12"/>
                <a:gd name="T70" fmla="*/ 7 w 8"/>
                <a:gd name="T71" fmla="*/ 3 h 12"/>
                <a:gd name="T72" fmla="*/ 7 w 8"/>
                <a:gd name="T73" fmla="*/ 3 h 12"/>
                <a:gd name="T74" fmla="*/ 7 w 8"/>
                <a:gd name="T75" fmla="*/ 3 h 12"/>
                <a:gd name="T76" fmla="*/ 8 w 8"/>
                <a:gd name="T77" fmla="*/ 1 h 12"/>
                <a:gd name="T78" fmla="*/ 8 w 8"/>
                <a:gd name="T7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1"/>
                  </a:cubicBezTo>
                  <a:cubicBezTo>
                    <a:pt x="2" y="11"/>
                    <a:pt x="2" y="10"/>
                    <a:pt x="3" y="10"/>
                  </a:cubicBezTo>
                  <a:cubicBezTo>
                    <a:pt x="3" y="9"/>
                    <a:pt x="4" y="8"/>
                    <a:pt x="5" y="6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708" name="กลุ่ม 707"/>
          <p:cNvGrpSpPr/>
          <p:nvPr/>
        </p:nvGrpSpPr>
        <p:grpSpPr>
          <a:xfrm>
            <a:off x="15026096" y="4764609"/>
            <a:ext cx="2774542" cy="1026591"/>
            <a:chOff x="1015747" y="6459013"/>
            <a:chExt cx="2774542" cy="1026591"/>
          </a:xfrm>
        </p:grpSpPr>
        <p:cxnSp>
          <p:nvCxnSpPr>
            <p:cNvPr id="709" name="ตัวเชื่อมต่อหักมุม 708"/>
            <p:cNvCxnSpPr/>
            <p:nvPr/>
          </p:nvCxnSpPr>
          <p:spPr>
            <a:xfrm>
              <a:off x="1015747" y="6459013"/>
              <a:ext cx="2298869" cy="615791"/>
            </a:xfrm>
            <a:prstGeom prst="bentConnector3">
              <a:avLst>
                <a:gd name="adj1" fmla="val 50000"/>
              </a:avLst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0" name="Freeform 9"/>
            <p:cNvSpPr>
              <a:spLocks/>
            </p:cNvSpPr>
            <p:nvPr/>
          </p:nvSpPr>
          <p:spPr bwMode="auto">
            <a:xfrm rot="16200000">
              <a:off x="3035798" y="6731112"/>
              <a:ext cx="755004" cy="753979"/>
            </a:xfrm>
            <a:custGeom>
              <a:avLst/>
              <a:gdLst>
                <a:gd name="T0" fmla="*/ 61 w 66"/>
                <a:gd name="T1" fmla="*/ 25 h 66"/>
                <a:gd name="T2" fmla="*/ 24 w 66"/>
                <a:gd name="T3" fmla="*/ 5 h 66"/>
                <a:gd name="T4" fmla="*/ 5 w 66"/>
                <a:gd name="T5" fmla="*/ 42 h 66"/>
                <a:gd name="T6" fmla="*/ 41 w 66"/>
                <a:gd name="T7" fmla="*/ 61 h 66"/>
                <a:gd name="T8" fmla="*/ 61 w 66"/>
                <a:gd name="T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1" y="25"/>
                  </a:moveTo>
                  <a:cubicBezTo>
                    <a:pt x="56" y="9"/>
                    <a:pt x="40" y="0"/>
                    <a:pt x="24" y="5"/>
                  </a:cubicBezTo>
                  <a:cubicBezTo>
                    <a:pt x="9" y="10"/>
                    <a:pt x="0" y="26"/>
                    <a:pt x="5" y="42"/>
                  </a:cubicBezTo>
                  <a:cubicBezTo>
                    <a:pt x="9" y="57"/>
                    <a:pt x="26" y="66"/>
                    <a:pt x="41" y="61"/>
                  </a:cubicBezTo>
                  <a:cubicBezTo>
                    <a:pt x="57" y="57"/>
                    <a:pt x="66" y="40"/>
                    <a:pt x="61" y="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711" name="กลุ่ม 710"/>
          <p:cNvGrpSpPr/>
          <p:nvPr/>
        </p:nvGrpSpPr>
        <p:grpSpPr>
          <a:xfrm>
            <a:off x="18192902" y="2214025"/>
            <a:ext cx="3112935" cy="4948775"/>
            <a:chOff x="12849226" y="7213600"/>
            <a:chExt cx="495300" cy="787401"/>
          </a:xfrm>
        </p:grpSpPr>
        <p:sp>
          <p:nvSpPr>
            <p:cNvPr id="712" name="Freeform 766"/>
            <p:cNvSpPr>
              <a:spLocks/>
            </p:cNvSpPr>
            <p:nvPr/>
          </p:nvSpPr>
          <p:spPr bwMode="auto">
            <a:xfrm>
              <a:off x="12849226" y="7213600"/>
              <a:ext cx="495300" cy="787400"/>
            </a:xfrm>
            <a:custGeom>
              <a:avLst/>
              <a:gdLst>
                <a:gd name="T0" fmla="*/ 3 w 44"/>
                <a:gd name="T1" fmla="*/ 0 h 70"/>
                <a:gd name="T2" fmla="*/ 40 w 44"/>
                <a:gd name="T3" fmla="*/ 0 h 70"/>
                <a:gd name="T4" fmla="*/ 44 w 44"/>
                <a:gd name="T5" fmla="*/ 3 h 70"/>
                <a:gd name="T6" fmla="*/ 44 w 44"/>
                <a:gd name="T7" fmla="*/ 67 h 70"/>
                <a:gd name="T8" fmla="*/ 40 w 44"/>
                <a:gd name="T9" fmla="*/ 70 h 70"/>
                <a:gd name="T10" fmla="*/ 4 w 44"/>
                <a:gd name="T11" fmla="*/ 70 h 70"/>
                <a:gd name="T12" fmla="*/ 0 w 44"/>
                <a:gd name="T13" fmla="*/ 67 h 70"/>
                <a:gd name="T14" fmla="*/ 0 w 44"/>
                <a:gd name="T15" fmla="*/ 3 h 70"/>
                <a:gd name="T16" fmla="*/ 3 w 44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0">
                  <a:moveTo>
                    <a:pt x="3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4" y="1"/>
                    <a:pt x="44" y="3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9"/>
                    <a:pt x="42" y="70"/>
                    <a:pt x="40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2" y="70"/>
                    <a:pt x="0" y="69"/>
                    <a:pt x="0" y="6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</a:path>
              </a:pathLst>
            </a:custGeom>
            <a:solidFill>
              <a:srgbClr val="81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3" name="Freeform 767"/>
            <p:cNvSpPr>
              <a:spLocks/>
            </p:cNvSpPr>
            <p:nvPr/>
          </p:nvSpPr>
          <p:spPr bwMode="auto">
            <a:xfrm>
              <a:off x="13320713" y="7224713"/>
              <a:ext cx="23813" cy="776288"/>
            </a:xfrm>
            <a:custGeom>
              <a:avLst/>
              <a:gdLst>
                <a:gd name="T0" fmla="*/ 1 w 2"/>
                <a:gd name="T1" fmla="*/ 0 h 69"/>
                <a:gd name="T2" fmla="*/ 2 w 2"/>
                <a:gd name="T3" fmla="*/ 2 h 69"/>
                <a:gd name="T4" fmla="*/ 2 w 2"/>
                <a:gd name="T5" fmla="*/ 66 h 69"/>
                <a:gd name="T6" fmla="*/ 0 w 2"/>
                <a:gd name="T7" fmla="*/ 69 h 69"/>
                <a:gd name="T8" fmla="*/ 2 w 2"/>
                <a:gd name="T9" fmla="*/ 66 h 69"/>
                <a:gd name="T10" fmla="*/ 2 w 2"/>
                <a:gd name="T11" fmla="*/ 2 h 69"/>
                <a:gd name="T12" fmla="*/ 1 w 2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9">
                  <a:moveTo>
                    <a:pt x="1" y="0"/>
                  </a:moveTo>
                  <a:cubicBezTo>
                    <a:pt x="1" y="0"/>
                    <a:pt x="2" y="1"/>
                    <a:pt x="2" y="2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1" y="68"/>
                    <a:pt x="2" y="67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1" y="0"/>
                  </a:cubicBezTo>
                </a:path>
              </a:pathLst>
            </a:custGeom>
            <a:solidFill>
              <a:srgbClr val="B0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4" name="Freeform 768"/>
            <p:cNvSpPr>
              <a:spLocks/>
            </p:cNvSpPr>
            <p:nvPr/>
          </p:nvSpPr>
          <p:spPr bwMode="auto">
            <a:xfrm>
              <a:off x="13096876" y="7213600"/>
              <a:ext cx="247650" cy="787400"/>
            </a:xfrm>
            <a:custGeom>
              <a:avLst/>
              <a:gdLst>
                <a:gd name="T0" fmla="*/ 18 w 22"/>
                <a:gd name="T1" fmla="*/ 0 h 70"/>
                <a:gd name="T2" fmla="*/ 0 w 22"/>
                <a:gd name="T3" fmla="*/ 0 h 70"/>
                <a:gd name="T4" fmla="*/ 0 w 22"/>
                <a:gd name="T5" fmla="*/ 4 h 70"/>
                <a:gd name="T6" fmla="*/ 17 w 22"/>
                <a:gd name="T7" fmla="*/ 4 h 70"/>
                <a:gd name="T8" fmla="*/ 19 w 22"/>
                <a:gd name="T9" fmla="*/ 6 h 70"/>
                <a:gd name="T10" fmla="*/ 19 w 22"/>
                <a:gd name="T11" fmla="*/ 11 h 70"/>
                <a:gd name="T12" fmla="*/ 17 w 22"/>
                <a:gd name="T13" fmla="*/ 13 h 70"/>
                <a:gd name="T14" fmla="*/ 0 w 22"/>
                <a:gd name="T15" fmla="*/ 13 h 70"/>
                <a:gd name="T16" fmla="*/ 0 w 22"/>
                <a:gd name="T17" fmla="*/ 15 h 70"/>
                <a:gd name="T18" fmla="*/ 17 w 22"/>
                <a:gd name="T19" fmla="*/ 15 h 70"/>
                <a:gd name="T20" fmla="*/ 19 w 22"/>
                <a:gd name="T21" fmla="*/ 17 h 70"/>
                <a:gd name="T22" fmla="*/ 19 w 22"/>
                <a:gd name="T23" fmla="*/ 21 h 70"/>
                <a:gd name="T24" fmla="*/ 17 w 22"/>
                <a:gd name="T25" fmla="*/ 23 h 70"/>
                <a:gd name="T26" fmla="*/ 0 w 22"/>
                <a:gd name="T27" fmla="*/ 23 h 70"/>
                <a:gd name="T28" fmla="*/ 0 w 22"/>
                <a:gd name="T29" fmla="*/ 26 h 70"/>
                <a:gd name="T30" fmla="*/ 14 w 22"/>
                <a:gd name="T31" fmla="*/ 26 h 70"/>
                <a:gd name="T32" fmla="*/ 18 w 22"/>
                <a:gd name="T33" fmla="*/ 30 h 70"/>
                <a:gd name="T34" fmla="*/ 19 w 22"/>
                <a:gd name="T35" fmla="*/ 70 h 70"/>
                <a:gd name="T36" fmla="*/ 20 w 22"/>
                <a:gd name="T37" fmla="*/ 70 h 70"/>
                <a:gd name="T38" fmla="*/ 22 w 22"/>
                <a:gd name="T39" fmla="*/ 67 h 70"/>
                <a:gd name="T40" fmla="*/ 22 w 22"/>
                <a:gd name="T41" fmla="*/ 3 h 70"/>
                <a:gd name="T42" fmla="*/ 21 w 22"/>
                <a:gd name="T43" fmla="*/ 1 h 70"/>
                <a:gd name="T44" fmla="*/ 18 w 22"/>
                <a:gd name="T45" fmla="*/ 0 h 70"/>
                <a:gd name="T46" fmla="*/ 18 w 22"/>
                <a:gd name="T4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70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9" y="5"/>
                    <a:pt x="19" y="6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9" y="16"/>
                    <a:pt x="19" y="1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3"/>
                    <a:pt x="1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6" y="26"/>
                    <a:pt x="18" y="28"/>
                    <a:pt x="18" y="3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20" y="70"/>
                    <a:pt x="20" y="70"/>
                  </a:cubicBezTo>
                  <a:cubicBezTo>
                    <a:pt x="21" y="69"/>
                    <a:pt x="22" y="68"/>
                    <a:pt x="22" y="67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62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5" name="Freeform 769"/>
            <p:cNvSpPr>
              <a:spLocks/>
            </p:cNvSpPr>
            <p:nvPr/>
          </p:nvSpPr>
          <p:spPr bwMode="auto">
            <a:xfrm>
              <a:off x="12882563" y="7381875"/>
              <a:ext cx="427038" cy="90488"/>
            </a:xfrm>
            <a:custGeom>
              <a:avLst/>
              <a:gdLst>
                <a:gd name="T0" fmla="*/ 2 w 38"/>
                <a:gd name="T1" fmla="*/ 8 h 8"/>
                <a:gd name="T2" fmla="*/ 0 w 38"/>
                <a:gd name="T3" fmla="*/ 6 h 8"/>
                <a:gd name="T4" fmla="*/ 0 w 38"/>
                <a:gd name="T5" fmla="*/ 2 h 8"/>
                <a:gd name="T6" fmla="*/ 2 w 38"/>
                <a:gd name="T7" fmla="*/ 0 h 8"/>
                <a:gd name="T8" fmla="*/ 36 w 38"/>
                <a:gd name="T9" fmla="*/ 0 h 8"/>
                <a:gd name="T10" fmla="*/ 38 w 38"/>
                <a:gd name="T11" fmla="*/ 2 h 8"/>
                <a:gd name="T12" fmla="*/ 38 w 38"/>
                <a:gd name="T13" fmla="*/ 6 h 8"/>
                <a:gd name="T14" fmla="*/ 36 w 38"/>
                <a:gd name="T15" fmla="*/ 8 h 8"/>
                <a:gd name="T16" fmla="*/ 2 w 38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2" y="8"/>
                    <a:pt x="2" y="8"/>
                    <a:pt x="2" y="8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6" name="Freeform 770"/>
            <p:cNvSpPr>
              <a:spLocks/>
            </p:cNvSpPr>
            <p:nvPr/>
          </p:nvSpPr>
          <p:spPr bwMode="auto">
            <a:xfrm>
              <a:off x="12882563" y="7505700"/>
              <a:ext cx="427038" cy="495300"/>
            </a:xfrm>
            <a:custGeom>
              <a:avLst/>
              <a:gdLst>
                <a:gd name="T0" fmla="*/ 0 w 38"/>
                <a:gd name="T1" fmla="*/ 44 h 44"/>
                <a:gd name="T2" fmla="*/ 0 w 38"/>
                <a:gd name="T3" fmla="*/ 4 h 44"/>
                <a:gd name="T4" fmla="*/ 5 w 38"/>
                <a:gd name="T5" fmla="*/ 0 h 44"/>
                <a:gd name="T6" fmla="*/ 33 w 38"/>
                <a:gd name="T7" fmla="*/ 0 h 44"/>
                <a:gd name="T8" fmla="*/ 37 w 38"/>
                <a:gd name="T9" fmla="*/ 4 h 44"/>
                <a:gd name="T10" fmla="*/ 38 w 38"/>
                <a:gd name="T11" fmla="*/ 44 h 44"/>
                <a:gd name="T12" fmla="*/ 0 w 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4">
                  <a:moveTo>
                    <a:pt x="0" y="4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0"/>
                    <a:pt x="37" y="2"/>
                    <a:pt x="37" y="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0" y="44"/>
                    <a:pt x="0" y="44"/>
                    <a:pt x="0" y="44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7" name="Freeform 771"/>
            <p:cNvSpPr>
              <a:spLocks/>
            </p:cNvSpPr>
            <p:nvPr/>
          </p:nvSpPr>
          <p:spPr bwMode="auto">
            <a:xfrm>
              <a:off x="12893676" y="7392988"/>
              <a:ext cx="393700" cy="57150"/>
            </a:xfrm>
            <a:custGeom>
              <a:avLst/>
              <a:gdLst>
                <a:gd name="T0" fmla="*/ 35 w 35"/>
                <a:gd name="T1" fmla="*/ 0 h 5"/>
                <a:gd name="T2" fmla="*/ 1 w 35"/>
                <a:gd name="T3" fmla="*/ 0 h 5"/>
                <a:gd name="T4" fmla="*/ 0 w 35"/>
                <a:gd name="T5" fmla="*/ 1 h 5"/>
                <a:gd name="T6" fmla="*/ 0 w 35"/>
                <a:gd name="T7" fmla="*/ 5 h 5"/>
                <a:gd name="T8" fmla="*/ 0 w 35"/>
                <a:gd name="T9" fmla="*/ 5 h 5"/>
                <a:gd name="T10" fmla="*/ 0 w 35"/>
                <a:gd name="T11" fmla="*/ 3 h 5"/>
                <a:gd name="T12" fmla="*/ 35 w 35"/>
                <a:gd name="T13" fmla="*/ 3 h 5"/>
                <a:gd name="T14" fmla="*/ 35 w 35"/>
                <a:gd name="T15" fmla="*/ 1 h 5"/>
                <a:gd name="T16" fmla="*/ 35 w 3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">
                  <a:moveTo>
                    <a:pt x="3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8" name="Freeform 772"/>
            <p:cNvSpPr>
              <a:spLocks/>
            </p:cNvSpPr>
            <p:nvPr/>
          </p:nvSpPr>
          <p:spPr bwMode="auto">
            <a:xfrm>
              <a:off x="12904788" y="7516813"/>
              <a:ext cx="382588" cy="484188"/>
            </a:xfrm>
            <a:custGeom>
              <a:avLst/>
              <a:gdLst>
                <a:gd name="T0" fmla="*/ 3 w 34"/>
                <a:gd name="T1" fmla="*/ 0 h 43"/>
                <a:gd name="T2" fmla="*/ 31 w 34"/>
                <a:gd name="T3" fmla="*/ 0 h 43"/>
                <a:gd name="T4" fmla="*/ 34 w 34"/>
                <a:gd name="T5" fmla="*/ 3 h 43"/>
                <a:gd name="T6" fmla="*/ 34 w 34"/>
                <a:gd name="T7" fmla="*/ 43 h 43"/>
                <a:gd name="T8" fmla="*/ 0 w 34"/>
                <a:gd name="T9" fmla="*/ 43 h 43"/>
                <a:gd name="T10" fmla="*/ 0 w 34"/>
                <a:gd name="T11" fmla="*/ 3 h 43"/>
                <a:gd name="T12" fmla="*/ 3 w 34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3">
                  <a:moveTo>
                    <a:pt x="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57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9" name="Freeform 773"/>
            <p:cNvSpPr>
              <a:spLocks/>
            </p:cNvSpPr>
            <p:nvPr/>
          </p:nvSpPr>
          <p:spPr bwMode="auto">
            <a:xfrm>
              <a:off x="13096876" y="7516813"/>
              <a:ext cx="179388" cy="11113"/>
            </a:xfrm>
            <a:custGeom>
              <a:avLst/>
              <a:gdLst>
                <a:gd name="T0" fmla="*/ 14 w 16"/>
                <a:gd name="T1" fmla="*/ 0 h 1"/>
                <a:gd name="T2" fmla="*/ 0 w 16"/>
                <a:gd name="T3" fmla="*/ 0 h 1"/>
                <a:gd name="T4" fmla="*/ 14 w 16"/>
                <a:gd name="T5" fmla="*/ 0 h 1"/>
                <a:gd name="T6" fmla="*/ 16 w 16"/>
                <a:gd name="T7" fmla="*/ 1 h 1"/>
                <a:gd name="T8" fmla="*/ 14 w 1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1"/>
                  </a:cubicBezTo>
                  <a:cubicBezTo>
                    <a:pt x="16" y="1"/>
                    <a:pt x="15" y="0"/>
                    <a:pt x="14" y="0"/>
                  </a:cubicBezTo>
                </a:path>
              </a:pathLst>
            </a:custGeom>
            <a:solidFill>
              <a:srgbClr val="36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0" name="Freeform 774"/>
            <p:cNvSpPr>
              <a:spLocks/>
            </p:cNvSpPr>
            <p:nvPr/>
          </p:nvSpPr>
          <p:spPr bwMode="auto">
            <a:xfrm>
              <a:off x="13096876" y="7516813"/>
              <a:ext cx="190500" cy="484188"/>
            </a:xfrm>
            <a:custGeom>
              <a:avLst/>
              <a:gdLst>
                <a:gd name="T0" fmla="*/ 14 w 17"/>
                <a:gd name="T1" fmla="*/ 0 h 43"/>
                <a:gd name="T2" fmla="*/ 0 w 17"/>
                <a:gd name="T3" fmla="*/ 0 h 43"/>
                <a:gd name="T4" fmla="*/ 0 w 17"/>
                <a:gd name="T5" fmla="*/ 17 h 43"/>
                <a:gd name="T6" fmla="*/ 0 w 17"/>
                <a:gd name="T7" fmla="*/ 17 h 43"/>
                <a:gd name="T8" fmla="*/ 3 w 17"/>
                <a:gd name="T9" fmla="*/ 20 h 43"/>
                <a:gd name="T10" fmla="*/ 0 w 17"/>
                <a:gd name="T11" fmla="*/ 24 h 43"/>
                <a:gd name="T12" fmla="*/ 0 w 17"/>
                <a:gd name="T13" fmla="*/ 24 h 43"/>
                <a:gd name="T14" fmla="*/ 0 w 17"/>
                <a:gd name="T15" fmla="*/ 27 h 43"/>
                <a:gd name="T16" fmla="*/ 0 w 17"/>
                <a:gd name="T17" fmla="*/ 27 h 43"/>
                <a:gd name="T18" fmla="*/ 3 w 17"/>
                <a:gd name="T19" fmla="*/ 30 h 43"/>
                <a:gd name="T20" fmla="*/ 0 w 17"/>
                <a:gd name="T21" fmla="*/ 34 h 43"/>
                <a:gd name="T22" fmla="*/ 0 w 17"/>
                <a:gd name="T23" fmla="*/ 34 h 43"/>
                <a:gd name="T24" fmla="*/ 0 w 17"/>
                <a:gd name="T25" fmla="*/ 43 h 43"/>
                <a:gd name="T26" fmla="*/ 17 w 17"/>
                <a:gd name="T27" fmla="*/ 43 h 43"/>
                <a:gd name="T28" fmla="*/ 17 w 17"/>
                <a:gd name="T29" fmla="*/ 3 h 43"/>
                <a:gd name="T30" fmla="*/ 16 w 17"/>
                <a:gd name="T31" fmla="*/ 1 h 43"/>
                <a:gd name="T32" fmla="*/ 14 w 17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3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3" y="18"/>
                    <a:pt x="3" y="20"/>
                  </a:cubicBezTo>
                  <a:cubicBezTo>
                    <a:pt x="3" y="22"/>
                    <a:pt x="2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7"/>
                    <a:pt x="3" y="28"/>
                    <a:pt x="3" y="30"/>
                  </a:cubicBezTo>
                  <a:cubicBezTo>
                    <a:pt x="3" y="32"/>
                    <a:pt x="2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6" y="1"/>
                  </a:cubicBezTo>
                  <a:cubicBezTo>
                    <a:pt x="16" y="1"/>
                    <a:pt x="15" y="0"/>
                    <a:pt x="14" y="0"/>
                  </a:cubicBezTo>
                </a:path>
              </a:pathLst>
            </a:custGeom>
            <a:solidFill>
              <a:srgbClr val="42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1" name="Oval 775"/>
            <p:cNvSpPr>
              <a:spLocks noChangeArrowheads="1"/>
            </p:cNvSpPr>
            <p:nvPr/>
          </p:nvSpPr>
          <p:spPr bwMode="auto">
            <a:xfrm>
              <a:off x="13050838" y="7708900"/>
              <a:ext cx="79375" cy="77788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2" name="Freeform 776"/>
            <p:cNvSpPr>
              <a:spLocks noEditPoints="1"/>
            </p:cNvSpPr>
            <p:nvPr/>
          </p:nvSpPr>
          <p:spPr bwMode="auto">
            <a:xfrm>
              <a:off x="13061951" y="7720013"/>
              <a:ext cx="68263" cy="55563"/>
            </a:xfrm>
            <a:custGeom>
              <a:avLst/>
              <a:gdLst>
                <a:gd name="T0" fmla="*/ 3 w 6"/>
                <a:gd name="T1" fmla="*/ 4 h 5"/>
                <a:gd name="T2" fmla="*/ 1 w 6"/>
                <a:gd name="T3" fmla="*/ 2 h 5"/>
                <a:gd name="T4" fmla="*/ 3 w 6"/>
                <a:gd name="T5" fmla="*/ 0 h 5"/>
                <a:gd name="T6" fmla="*/ 5 w 6"/>
                <a:gd name="T7" fmla="*/ 2 h 5"/>
                <a:gd name="T8" fmla="*/ 3 w 6"/>
                <a:gd name="T9" fmla="*/ 4 h 5"/>
                <a:gd name="T10" fmla="*/ 3 w 6"/>
                <a:gd name="T11" fmla="*/ 0 h 5"/>
                <a:gd name="T12" fmla="*/ 0 w 6"/>
                <a:gd name="T13" fmla="*/ 2 h 5"/>
                <a:gd name="T14" fmla="*/ 3 w 6"/>
                <a:gd name="T15" fmla="*/ 5 h 5"/>
                <a:gd name="T16" fmla="*/ 6 w 6"/>
                <a:gd name="T17" fmla="*/ 2 h 5"/>
                <a:gd name="T18" fmla="*/ 3 w 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3" name="Oval 777"/>
            <p:cNvSpPr>
              <a:spLocks noChangeArrowheads="1"/>
            </p:cNvSpPr>
            <p:nvPr/>
          </p:nvSpPr>
          <p:spPr bwMode="auto">
            <a:xfrm>
              <a:off x="13050838" y="7821613"/>
              <a:ext cx="79375" cy="77788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4" name="Freeform 778"/>
            <p:cNvSpPr>
              <a:spLocks noEditPoints="1"/>
            </p:cNvSpPr>
            <p:nvPr/>
          </p:nvSpPr>
          <p:spPr bwMode="auto">
            <a:xfrm>
              <a:off x="13061951" y="7832725"/>
              <a:ext cx="68263" cy="55563"/>
            </a:xfrm>
            <a:custGeom>
              <a:avLst/>
              <a:gdLst>
                <a:gd name="T0" fmla="*/ 3 w 6"/>
                <a:gd name="T1" fmla="*/ 4 h 5"/>
                <a:gd name="T2" fmla="*/ 1 w 6"/>
                <a:gd name="T3" fmla="*/ 2 h 5"/>
                <a:gd name="T4" fmla="*/ 3 w 6"/>
                <a:gd name="T5" fmla="*/ 1 h 5"/>
                <a:gd name="T6" fmla="*/ 5 w 6"/>
                <a:gd name="T7" fmla="*/ 2 h 5"/>
                <a:gd name="T8" fmla="*/ 3 w 6"/>
                <a:gd name="T9" fmla="*/ 4 h 5"/>
                <a:gd name="T10" fmla="*/ 3 w 6"/>
                <a:gd name="T11" fmla="*/ 0 h 5"/>
                <a:gd name="T12" fmla="*/ 0 w 6"/>
                <a:gd name="T13" fmla="*/ 2 h 5"/>
                <a:gd name="T14" fmla="*/ 3 w 6"/>
                <a:gd name="T15" fmla="*/ 5 h 5"/>
                <a:gd name="T16" fmla="*/ 6 w 6"/>
                <a:gd name="T17" fmla="*/ 2 h 5"/>
                <a:gd name="T18" fmla="*/ 3 w 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5" name="Freeform 779"/>
            <p:cNvSpPr>
              <a:spLocks noEditPoints="1"/>
            </p:cNvSpPr>
            <p:nvPr/>
          </p:nvSpPr>
          <p:spPr bwMode="auto">
            <a:xfrm>
              <a:off x="12893676" y="7427913"/>
              <a:ext cx="393700" cy="33338"/>
            </a:xfrm>
            <a:custGeom>
              <a:avLst/>
              <a:gdLst>
                <a:gd name="T0" fmla="*/ 0 w 35"/>
                <a:gd name="T1" fmla="*/ 2 h 3"/>
                <a:gd name="T2" fmla="*/ 0 w 35"/>
                <a:gd name="T3" fmla="*/ 3 h 3"/>
                <a:gd name="T4" fmla="*/ 0 w 35"/>
                <a:gd name="T5" fmla="*/ 3 h 3"/>
                <a:gd name="T6" fmla="*/ 1 w 35"/>
                <a:gd name="T7" fmla="*/ 3 h 3"/>
                <a:gd name="T8" fmla="*/ 0 w 35"/>
                <a:gd name="T9" fmla="*/ 2 h 3"/>
                <a:gd name="T10" fmla="*/ 35 w 35"/>
                <a:gd name="T11" fmla="*/ 0 h 3"/>
                <a:gd name="T12" fmla="*/ 35 w 35"/>
                <a:gd name="T13" fmla="*/ 0 h 3"/>
                <a:gd name="T14" fmla="*/ 35 w 35"/>
                <a:gd name="T15" fmla="*/ 2 h 3"/>
                <a:gd name="T16" fmla="*/ 35 w 35"/>
                <a:gd name="T17" fmla="*/ 3 h 3"/>
                <a:gd name="T18" fmla="*/ 35 w 35"/>
                <a:gd name="T19" fmla="*/ 3 h 3"/>
                <a:gd name="T20" fmla="*/ 35 w 35"/>
                <a:gd name="T21" fmla="*/ 3 h 3"/>
                <a:gd name="T22" fmla="*/ 35 w 3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"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6" name="Freeform 780"/>
            <p:cNvSpPr>
              <a:spLocks/>
            </p:cNvSpPr>
            <p:nvPr/>
          </p:nvSpPr>
          <p:spPr bwMode="auto">
            <a:xfrm>
              <a:off x="12893676" y="7427913"/>
              <a:ext cx="393700" cy="3333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0 w 35"/>
                <a:gd name="T5" fmla="*/ 2 h 3"/>
                <a:gd name="T6" fmla="*/ 1 w 35"/>
                <a:gd name="T7" fmla="*/ 3 h 3"/>
                <a:gd name="T8" fmla="*/ 35 w 35"/>
                <a:gd name="T9" fmla="*/ 3 h 3"/>
                <a:gd name="T10" fmla="*/ 35 w 35"/>
                <a:gd name="T11" fmla="*/ 2 h 3"/>
                <a:gd name="T12" fmla="*/ 35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7" name="Freeform 781"/>
            <p:cNvSpPr>
              <a:spLocks/>
            </p:cNvSpPr>
            <p:nvPr/>
          </p:nvSpPr>
          <p:spPr bwMode="auto">
            <a:xfrm>
              <a:off x="12882563" y="7258050"/>
              <a:ext cx="427038" cy="101600"/>
            </a:xfrm>
            <a:custGeom>
              <a:avLst/>
              <a:gdLst>
                <a:gd name="T0" fmla="*/ 2 w 38"/>
                <a:gd name="T1" fmla="*/ 9 h 9"/>
                <a:gd name="T2" fmla="*/ 0 w 38"/>
                <a:gd name="T3" fmla="*/ 7 h 9"/>
                <a:gd name="T4" fmla="*/ 0 w 38"/>
                <a:gd name="T5" fmla="*/ 2 h 9"/>
                <a:gd name="T6" fmla="*/ 2 w 38"/>
                <a:gd name="T7" fmla="*/ 0 h 9"/>
                <a:gd name="T8" fmla="*/ 36 w 38"/>
                <a:gd name="T9" fmla="*/ 0 h 9"/>
                <a:gd name="T10" fmla="*/ 38 w 38"/>
                <a:gd name="T11" fmla="*/ 2 h 9"/>
                <a:gd name="T12" fmla="*/ 38 w 38"/>
                <a:gd name="T13" fmla="*/ 7 h 9"/>
                <a:gd name="T14" fmla="*/ 36 w 38"/>
                <a:gd name="T15" fmla="*/ 9 h 9"/>
                <a:gd name="T16" fmla="*/ 2 w 38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9">
                  <a:moveTo>
                    <a:pt x="2" y="9"/>
                  </a:move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2" y="9"/>
                    <a:pt x="2" y="9"/>
                    <a:pt x="2" y="9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8" name="Freeform 782"/>
            <p:cNvSpPr>
              <a:spLocks/>
            </p:cNvSpPr>
            <p:nvPr/>
          </p:nvSpPr>
          <p:spPr bwMode="auto">
            <a:xfrm>
              <a:off x="12893676" y="7280275"/>
              <a:ext cx="393700" cy="57150"/>
            </a:xfrm>
            <a:custGeom>
              <a:avLst/>
              <a:gdLst>
                <a:gd name="T0" fmla="*/ 35 w 35"/>
                <a:gd name="T1" fmla="*/ 0 h 5"/>
                <a:gd name="T2" fmla="*/ 1 w 35"/>
                <a:gd name="T3" fmla="*/ 0 h 5"/>
                <a:gd name="T4" fmla="*/ 0 w 35"/>
                <a:gd name="T5" fmla="*/ 0 h 5"/>
                <a:gd name="T6" fmla="*/ 0 w 35"/>
                <a:gd name="T7" fmla="*/ 5 h 5"/>
                <a:gd name="T8" fmla="*/ 0 w 35"/>
                <a:gd name="T9" fmla="*/ 5 h 5"/>
                <a:gd name="T10" fmla="*/ 0 w 35"/>
                <a:gd name="T11" fmla="*/ 2 h 5"/>
                <a:gd name="T12" fmla="*/ 35 w 35"/>
                <a:gd name="T13" fmla="*/ 2 h 5"/>
                <a:gd name="T14" fmla="*/ 35 w 35"/>
                <a:gd name="T15" fmla="*/ 0 h 5"/>
                <a:gd name="T16" fmla="*/ 35 w 3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">
                  <a:moveTo>
                    <a:pt x="3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9" name="Freeform 783"/>
            <p:cNvSpPr>
              <a:spLocks noEditPoints="1"/>
            </p:cNvSpPr>
            <p:nvPr/>
          </p:nvSpPr>
          <p:spPr bwMode="auto">
            <a:xfrm>
              <a:off x="12893676" y="7304088"/>
              <a:ext cx="393700" cy="33338"/>
            </a:xfrm>
            <a:custGeom>
              <a:avLst/>
              <a:gdLst>
                <a:gd name="T0" fmla="*/ 0 w 35"/>
                <a:gd name="T1" fmla="*/ 3 h 3"/>
                <a:gd name="T2" fmla="*/ 0 w 35"/>
                <a:gd name="T3" fmla="*/ 3 h 3"/>
                <a:gd name="T4" fmla="*/ 0 w 35"/>
                <a:gd name="T5" fmla="*/ 3 h 3"/>
                <a:gd name="T6" fmla="*/ 1 w 35"/>
                <a:gd name="T7" fmla="*/ 3 h 3"/>
                <a:gd name="T8" fmla="*/ 0 w 35"/>
                <a:gd name="T9" fmla="*/ 3 h 3"/>
                <a:gd name="T10" fmla="*/ 35 w 35"/>
                <a:gd name="T11" fmla="*/ 0 h 3"/>
                <a:gd name="T12" fmla="*/ 35 w 35"/>
                <a:gd name="T13" fmla="*/ 0 h 3"/>
                <a:gd name="T14" fmla="*/ 35 w 35"/>
                <a:gd name="T15" fmla="*/ 3 h 3"/>
                <a:gd name="T16" fmla="*/ 35 w 35"/>
                <a:gd name="T17" fmla="*/ 3 h 3"/>
                <a:gd name="T18" fmla="*/ 35 w 35"/>
                <a:gd name="T19" fmla="*/ 3 h 3"/>
                <a:gd name="T20" fmla="*/ 35 w 35"/>
                <a:gd name="T21" fmla="*/ 3 h 3"/>
                <a:gd name="T22" fmla="*/ 35 w 3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0" name="Freeform 784"/>
            <p:cNvSpPr>
              <a:spLocks/>
            </p:cNvSpPr>
            <p:nvPr/>
          </p:nvSpPr>
          <p:spPr bwMode="auto">
            <a:xfrm>
              <a:off x="12893676" y="7304088"/>
              <a:ext cx="393700" cy="3333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0 w 35"/>
                <a:gd name="T5" fmla="*/ 3 h 3"/>
                <a:gd name="T6" fmla="*/ 1 w 35"/>
                <a:gd name="T7" fmla="*/ 3 h 3"/>
                <a:gd name="T8" fmla="*/ 35 w 35"/>
                <a:gd name="T9" fmla="*/ 3 h 3"/>
                <a:gd name="T10" fmla="*/ 35 w 35"/>
                <a:gd name="T11" fmla="*/ 3 h 3"/>
                <a:gd name="T12" fmla="*/ 35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1" name="Oval 785"/>
            <p:cNvSpPr>
              <a:spLocks noChangeArrowheads="1"/>
            </p:cNvSpPr>
            <p:nvPr/>
          </p:nvSpPr>
          <p:spPr bwMode="auto">
            <a:xfrm>
              <a:off x="13073063" y="7843838"/>
              <a:ext cx="46038" cy="33338"/>
            </a:xfrm>
            <a:prstGeom prst="ellipse">
              <a:avLst/>
            </a:pr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2" name="Oval 786"/>
            <p:cNvSpPr>
              <a:spLocks noChangeArrowheads="1"/>
            </p:cNvSpPr>
            <p:nvPr/>
          </p:nvSpPr>
          <p:spPr bwMode="auto">
            <a:xfrm>
              <a:off x="13073063" y="7720013"/>
              <a:ext cx="46038" cy="44450"/>
            </a:xfrm>
            <a:prstGeom prst="ellipse">
              <a:avLst/>
            </a:pr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3" name="Oval 787"/>
            <p:cNvSpPr>
              <a:spLocks noChangeArrowheads="1"/>
            </p:cNvSpPr>
            <p:nvPr/>
          </p:nvSpPr>
          <p:spPr bwMode="auto">
            <a:xfrm>
              <a:off x="12995276" y="7607300"/>
              <a:ext cx="55563" cy="55563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4" name="Oval 788"/>
            <p:cNvSpPr>
              <a:spLocks noChangeArrowheads="1"/>
            </p:cNvSpPr>
            <p:nvPr/>
          </p:nvSpPr>
          <p:spPr bwMode="auto">
            <a:xfrm>
              <a:off x="13006388" y="7607300"/>
              <a:ext cx="33338" cy="44450"/>
            </a:xfrm>
            <a:prstGeom prst="ellipse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5" name="Oval 789"/>
            <p:cNvSpPr>
              <a:spLocks noChangeArrowheads="1"/>
            </p:cNvSpPr>
            <p:nvPr/>
          </p:nvSpPr>
          <p:spPr bwMode="auto">
            <a:xfrm>
              <a:off x="13061951" y="7607300"/>
              <a:ext cx="57150" cy="55563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6" name="Oval 790"/>
            <p:cNvSpPr>
              <a:spLocks noChangeArrowheads="1"/>
            </p:cNvSpPr>
            <p:nvPr/>
          </p:nvSpPr>
          <p:spPr bwMode="auto">
            <a:xfrm>
              <a:off x="13073063" y="7607300"/>
              <a:ext cx="34925" cy="44450"/>
            </a:xfrm>
            <a:prstGeom prst="ellipse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7" name="Oval 791"/>
            <p:cNvSpPr>
              <a:spLocks noChangeArrowheads="1"/>
            </p:cNvSpPr>
            <p:nvPr/>
          </p:nvSpPr>
          <p:spPr bwMode="auto">
            <a:xfrm>
              <a:off x="13141326" y="7607300"/>
              <a:ext cx="55563" cy="44450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8" name="Oval 792"/>
            <p:cNvSpPr>
              <a:spLocks noChangeArrowheads="1"/>
            </p:cNvSpPr>
            <p:nvPr/>
          </p:nvSpPr>
          <p:spPr bwMode="auto">
            <a:xfrm>
              <a:off x="13141326" y="7607300"/>
              <a:ext cx="44450" cy="44450"/>
            </a:xfrm>
            <a:prstGeom prst="ellipse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739" name="กลุ่ม 738"/>
          <p:cNvGrpSpPr/>
          <p:nvPr/>
        </p:nvGrpSpPr>
        <p:grpSpPr>
          <a:xfrm>
            <a:off x="9316833" y="7848600"/>
            <a:ext cx="7874204" cy="2225888"/>
            <a:chOff x="8592717" y="9508867"/>
            <a:chExt cx="7874204" cy="2225888"/>
          </a:xfrm>
        </p:grpSpPr>
        <p:grpSp>
          <p:nvGrpSpPr>
            <p:cNvPr id="740" name="กลุ่ม 739"/>
            <p:cNvGrpSpPr/>
            <p:nvPr/>
          </p:nvGrpSpPr>
          <p:grpSpPr>
            <a:xfrm>
              <a:off x="8592717" y="9508867"/>
              <a:ext cx="7874204" cy="2225888"/>
              <a:chOff x="13478836" y="4226947"/>
              <a:chExt cx="5922001" cy="2225888"/>
            </a:xfrm>
          </p:grpSpPr>
          <p:sp>
            <p:nvSpPr>
              <p:cNvPr id="742" name="TextBox 741"/>
              <p:cNvSpPr txBox="1"/>
              <p:nvPr/>
            </p:nvSpPr>
            <p:spPr>
              <a:xfrm>
                <a:off x="13478836" y="4226947"/>
                <a:ext cx="5922001" cy="830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sz="4800" b="1" dirty="0" smtClean="0">
                    <a:solidFill>
                      <a:schemeClr val="accent6"/>
                    </a:solidFill>
                    <a:latin typeface="Lato Black" charset="0"/>
                    <a:ea typeface="Lato Black" charset="0"/>
                    <a:cs typeface="Lato Black" charset="0"/>
                  </a:rPr>
                  <a:t>LINK BUILDING FOR SEO</a:t>
                </a:r>
                <a:endParaRPr lang="en-US" sz="4800" b="1" dirty="0">
                  <a:solidFill>
                    <a:schemeClr val="accent6"/>
                  </a:solidFill>
                  <a:latin typeface="Lato Black" charset="0"/>
                  <a:ea typeface="Lato Black" charset="0"/>
                  <a:cs typeface="Lato Black" charset="0"/>
                </a:endParaRPr>
              </a:p>
            </p:txBody>
          </p:sp>
          <p:sp>
            <p:nvSpPr>
              <p:cNvPr id="743" name="TextBox 30"/>
              <p:cNvSpPr txBox="1">
                <a:spLocks noChangeArrowheads="1"/>
              </p:cNvSpPr>
              <p:nvPr/>
            </p:nvSpPr>
            <p:spPr bwMode="auto">
              <a:xfrm>
                <a:off x="13527192" y="5454741"/>
                <a:ext cx="5873645" cy="998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</a:pP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amet, consectetur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sem 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congue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conva ornare ante 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amet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.</a:t>
                </a:r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cxnSp>
          <p:nvCxnSpPr>
            <p:cNvPr id="741" name="ตัวเชื่อมต่อหักมุม 578"/>
            <p:cNvCxnSpPr/>
            <p:nvPr/>
          </p:nvCxnSpPr>
          <p:spPr>
            <a:xfrm flipH="1" flipV="1">
              <a:off x="8809037" y="10579100"/>
              <a:ext cx="6925329" cy="12700"/>
            </a:xfrm>
            <a:prstGeom prst="straightConnector1">
              <a:avLst/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0335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4" grpId="0" animBg="1"/>
      <p:bldP spid="357" grpId="0"/>
      <p:bldP spid="5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7" name="กลุ่ม 156"/>
          <p:cNvGrpSpPr/>
          <p:nvPr/>
        </p:nvGrpSpPr>
        <p:grpSpPr>
          <a:xfrm>
            <a:off x="1646237" y="1905000"/>
            <a:ext cx="10655541" cy="6595270"/>
            <a:chOff x="18011776" y="2971800"/>
            <a:chExt cx="2362200" cy="1462089"/>
          </a:xfrm>
        </p:grpSpPr>
        <p:sp>
          <p:nvSpPr>
            <p:cNvPr id="158" name="Freeform 793"/>
            <p:cNvSpPr>
              <a:spLocks/>
            </p:cNvSpPr>
            <p:nvPr/>
          </p:nvSpPr>
          <p:spPr bwMode="auto">
            <a:xfrm>
              <a:off x="19024601" y="4130675"/>
              <a:ext cx="269875" cy="123825"/>
            </a:xfrm>
            <a:custGeom>
              <a:avLst/>
              <a:gdLst>
                <a:gd name="T0" fmla="*/ 2 w 24"/>
                <a:gd name="T1" fmla="*/ 0 h 11"/>
                <a:gd name="T2" fmla="*/ 0 w 24"/>
                <a:gd name="T3" fmla="*/ 11 h 11"/>
                <a:gd name="T4" fmla="*/ 24 w 24"/>
                <a:gd name="T5" fmla="*/ 11 h 11"/>
                <a:gd name="T6" fmla="*/ 21 w 24"/>
                <a:gd name="T7" fmla="*/ 0 h 11"/>
                <a:gd name="T8" fmla="*/ 2 w 2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2" y="0"/>
                  </a:moveTo>
                  <a:cubicBezTo>
                    <a:pt x="2" y="4"/>
                    <a:pt x="1" y="7"/>
                    <a:pt x="0" y="11"/>
                  </a:cubicBezTo>
                  <a:cubicBezTo>
                    <a:pt x="8" y="11"/>
                    <a:pt x="16" y="11"/>
                    <a:pt x="24" y="11"/>
                  </a:cubicBezTo>
                  <a:cubicBezTo>
                    <a:pt x="23" y="7"/>
                    <a:pt x="22" y="4"/>
                    <a:pt x="21" y="0"/>
                  </a:cubicBezTo>
                  <a:cubicBezTo>
                    <a:pt x="15" y="0"/>
                    <a:pt x="9" y="0"/>
                    <a:pt x="2" y="0"/>
                  </a:cubicBezTo>
                  <a:close/>
                </a:path>
              </a:pathLst>
            </a:custGeom>
            <a:solidFill>
              <a:srgbClr val="E8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9" name="Freeform 794"/>
            <p:cNvSpPr>
              <a:spLocks/>
            </p:cNvSpPr>
            <p:nvPr/>
          </p:nvSpPr>
          <p:spPr bwMode="auto">
            <a:xfrm>
              <a:off x="18946813" y="4254500"/>
              <a:ext cx="415925" cy="22225"/>
            </a:xfrm>
            <a:custGeom>
              <a:avLst/>
              <a:gdLst>
                <a:gd name="T0" fmla="*/ 36 w 37"/>
                <a:gd name="T1" fmla="*/ 0 h 2"/>
                <a:gd name="T2" fmla="*/ 2 w 37"/>
                <a:gd name="T3" fmla="*/ 0 h 2"/>
                <a:gd name="T4" fmla="*/ 0 w 37"/>
                <a:gd name="T5" fmla="*/ 2 h 2"/>
                <a:gd name="T6" fmla="*/ 0 w 37"/>
                <a:gd name="T7" fmla="*/ 2 h 2"/>
                <a:gd name="T8" fmla="*/ 37 w 37"/>
                <a:gd name="T9" fmla="*/ 2 h 2"/>
                <a:gd name="T10" fmla="*/ 37 w 37"/>
                <a:gd name="T11" fmla="*/ 2 h 2"/>
                <a:gd name="T12" fmla="*/ 36 w 3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">
                  <a:moveTo>
                    <a:pt x="3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1"/>
                    <a:pt x="37" y="0"/>
                    <a:pt x="36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0" name="Freeform 795"/>
            <p:cNvSpPr>
              <a:spLocks/>
            </p:cNvSpPr>
            <p:nvPr/>
          </p:nvSpPr>
          <p:spPr bwMode="auto">
            <a:xfrm>
              <a:off x="18699163" y="4086225"/>
              <a:ext cx="922338" cy="88900"/>
            </a:xfrm>
            <a:custGeom>
              <a:avLst/>
              <a:gdLst>
                <a:gd name="T0" fmla="*/ 0 w 82"/>
                <a:gd name="T1" fmla="*/ 0 h 8"/>
                <a:gd name="T2" fmla="*/ 0 w 82"/>
                <a:gd name="T3" fmla="*/ 6 h 8"/>
                <a:gd name="T4" fmla="*/ 2 w 82"/>
                <a:gd name="T5" fmla="*/ 8 h 8"/>
                <a:gd name="T6" fmla="*/ 80 w 82"/>
                <a:gd name="T7" fmla="*/ 8 h 8"/>
                <a:gd name="T8" fmla="*/ 82 w 82"/>
                <a:gd name="T9" fmla="*/ 6 h 8"/>
                <a:gd name="T10" fmla="*/ 82 w 82"/>
                <a:gd name="T11" fmla="*/ 0 h 8"/>
                <a:gd name="T12" fmla="*/ 0 w 82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1" y="8"/>
                    <a:pt x="82" y="7"/>
                    <a:pt x="82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1" name="Freeform 796"/>
            <p:cNvSpPr>
              <a:spLocks/>
            </p:cNvSpPr>
            <p:nvPr/>
          </p:nvSpPr>
          <p:spPr bwMode="auto">
            <a:xfrm>
              <a:off x="18699163" y="3511550"/>
              <a:ext cx="922338" cy="574675"/>
            </a:xfrm>
            <a:custGeom>
              <a:avLst/>
              <a:gdLst>
                <a:gd name="T0" fmla="*/ 82 w 82"/>
                <a:gd name="T1" fmla="*/ 51 h 51"/>
                <a:gd name="T2" fmla="*/ 82 w 82"/>
                <a:gd name="T3" fmla="*/ 2 h 51"/>
                <a:gd name="T4" fmla="*/ 80 w 82"/>
                <a:gd name="T5" fmla="*/ 0 h 51"/>
                <a:gd name="T6" fmla="*/ 2 w 82"/>
                <a:gd name="T7" fmla="*/ 0 h 51"/>
                <a:gd name="T8" fmla="*/ 0 w 82"/>
                <a:gd name="T9" fmla="*/ 2 h 51"/>
                <a:gd name="T10" fmla="*/ 0 w 82"/>
                <a:gd name="T11" fmla="*/ 51 h 51"/>
                <a:gd name="T12" fmla="*/ 82 w 82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51">
                  <a:moveTo>
                    <a:pt x="82" y="51"/>
                  </a:moveTo>
                  <a:cubicBezTo>
                    <a:pt x="82" y="2"/>
                    <a:pt x="82" y="2"/>
                    <a:pt x="82" y="2"/>
                  </a:cubicBezTo>
                  <a:cubicBezTo>
                    <a:pt x="82" y="1"/>
                    <a:pt x="81" y="0"/>
                    <a:pt x="8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82" y="51"/>
                  </a:lnTo>
                  <a:close/>
                </a:path>
              </a:pathLst>
            </a:custGeom>
            <a:solidFill>
              <a:srgbClr val="0F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2" name="Rectangle 797"/>
            <p:cNvSpPr>
              <a:spLocks noChangeArrowheads="1"/>
            </p:cNvSpPr>
            <p:nvPr/>
          </p:nvSpPr>
          <p:spPr bwMode="auto">
            <a:xfrm>
              <a:off x="18732501" y="3544888"/>
              <a:ext cx="842963" cy="506413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3" name="Rectangle 798"/>
            <p:cNvSpPr>
              <a:spLocks noChangeArrowheads="1"/>
            </p:cNvSpPr>
            <p:nvPr/>
          </p:nvSpPr>
          <p:spPr bwMode="auto">
            <a:xfrm>
              <a:off x="18732501" y="3544888"/>
              <a:ext cx="842963" cy="90488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4" name="Oval 799"/>
            <p:cNvSpPr>
              <a:spLocks noChangeArrowheads="1"/>
            </p:cNvSpPr>
            <p:nvPr/>
          </p:nvSpPr>
          <p:spPr bwMode="auto">
            <a:xfrm>
              <a:off x="18834101" y="3557588"/>
              <a:ext cx="66675" cy="66675"/>
            </a:xfrm>
            <a:prstGeom prst="ellipse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5" name="Rectangle 800"/>
            <p:cNvSpPr>
              <a:spLocks noChangeArrowheads="1"/>
            </p:cNvSpPr>
            <p:nvPr/>
          </p:nvSpPr>
          <p:spPr bwMode="auto">
            <a:xfrm>
              <a:off x="19407188" y="3568700"/>
              <a:ext cx="79375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6" name="Rectangle 801"/>
            <p:cNvSpPr>
              <a:spLocks noChangeArrowheads="1"/>
            </p:cNvSpPr>
            <p:nvPr/>
          </p:nvSpPr>
          <p:spPr bwMode="auto">
            <a:xfrm>
              <a:off x="19305588" y="3568700"/>
              <a:ext cx="79375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7" name="Rectangle 802"/>
            <p:cNvSpPr>
              <a:spLocks noChangeArrowheads="1"/>
            </p:cNvSpPr>
            <p:nvPr/>
          </p:nvSpPr>
          <p:spPr bwMode="auto">
            <a:xfrm>
              <a:off x="19205576" y="3568700"/>
              <a:ext cx="77788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8" name="Rectangle 803"/>
            <p:cNvSpPr>
              <a:spLocks noChangeArrowheads="1"/>
            </p:cNvSpPr>
            <p:nvPr/>
          </p:nvSpPr>
          <p:spPr bwMode="auto">
            <a:xfrm>
              <a:off x="19115088" y="3568700"/>
              <a:ext cx="77788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9" name="Rectangle 804"/>
            <p:cNvSpPr>
              <a:spLocks noChangeArrowheads="1"/>
            </p:cNvSpPr>
            <p:nvPr/>
          </p:nvSpPr>
          <p:spPr bwMode="auto">
            <a:xfrm>
              <a:off x="19305588" y="3792538"/>
              <a:ext cx="214313" cy="203200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0" name="Rectangle 805"/>
            <p:cNvSpPr>
              <a:spLocks noChangeArrowheads="1"/>
            </p:cNvSpPr>
            <p:nvPr/>
          </p:nvSpPr>
          <p:spPr bwMode="auto">
            <a:xfrm>
              <a:off x="19046826" y="3792538"/>
              <a:ext cx="214313" cy="203200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1" name="Rectangle 806"/>
            <p:cNvSpPr>
              <a:spLocks noChangeArrowheads="1"/>
            </p:cNvSpPr>
            <p:nvPr/>
          </p:nvSpPr>
          <p:spPr bwMode="auto">
            <a:xfrm>
              <a:off x="18788063" y="3792538"/>
              <a:ext cx="214313" cy="203200"/>
            </a:xfrm>
            <a:prstGeom prst="rect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2" name="Freeform 807"/>
            <p:cNvSpPr>
              <a:spLocks/>
            </p:cNvSpPr>
            <p:nvPr/>
          </p:nvSpPr>
          <p:spPr bwMode="auto">
            <a:xfrm>
              <a:off x="19103976" y="2971800"/>
              <a:ext cx="112713" cy="528638"/>
            </a:xfrm>
            <a:custGeom>
              <a:avLst/>
              <a:gdLst>
                <a:gd name="T0" fmla="*/ 7 w 10"/>
                <a:gd name="T1" fmla="*/ 47 h 47"/>
                <a:gd name="T2" fmla="*/ 2 w 10"/>
                <a:gd name="T3" fmla="*/ 47 h 47"/>
                <a:gd name="T4" fmla="*/ 2 w 10"/>
                <a:gd name="T5" fmla="*/ 44 h 47"/>
                <a:gd name="T6" fmla="*/ 0 w 10"/>
                <a:gd name="T7" fmla="*/ 8 h 47"/>
                <a:gd name="T8" fmla="*/ 4 w 10"/>
                <a:gd name="T9" fmla="*/ 0 h 47"/>
                <a:gd name="T10" fmla="*/ 5 w 10"/>
                <a:gd name="T11" fmla="*/ 0 h 47"/>
                <a:gd name="T12" fmla="*/ 10 w 10"/>
                <a:gd name="T13" fmla="*/ 8 h 47"/>
                <a:gd name="T14" fmla="*/ 7 w 10"/>
                <a:gd name="T15" fmla="*/ 44 h 47"/>
                <a:gd name="T16" fmla="*/ 7 w 10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7">
                  <a:moveTo>
                    <a:pt x="7" y="47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2" y="46"/>
                    <a:pt x="2" y="45"/>
                    <a:pt x="2" y="4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2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4"/>
                    <a:pt x="10" y="8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5"/>
                    <a:pt x="7" y="46"/>
                    <a:pt x="7" y="47"/>
                  </a:cubicBezTo>
                  <a:close/>
                </a:path>
              </a:pathLst>
            </a:custGeom>
            <a:solidFill>
              <a:srgbClr val="DA5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3" name="Freeform 808"/>
            <p:cNvSpPr>
              <a:spLocks/>
            </p:cNvSpPr>
            <p:nvPr/>
          </p:nvSpPr>
          <p:spPr bwMode="auto">
            <a:xfrm>
              <a:off x="19103976" y="2971800"/>
              <a:ext cx="55563" cy="528638"/>
            </a:xfrm>
            <a:custGeom>
              <a:avLst/>
              <a:gdLst>
                <a:gd name="T0" fmla="*/ 4 w 5"/>
                <a:gd name="T1" fmla="*/ 0 h 47"/>
                <a:gd name="T2" fmla="*/ 5 w 5"/>
                <a:gd name="T3" fmla="*/ 0 h 47"/>
                <a:gd name="T4" fmla="*/ 5 w 5"/>
                <a:gd name="T5" fmla="*/ 47 h 47"/>
                <a:gd name="T6" fmla="*/ 2 w 5"/>
                <a:gd name="T7" fmla="*/ 47 h 47"/>
                <a:gd name="T8" fmla="*/ 2 w 5"/>
                <a:gd name="T9" fmla="*/ 44 h 47"/>
                <a:gd name="T10" fmla="*/ 0 w 5"/>
                <a:gd name="T11" fmla="*/ 8 h 47"/>
                <a:gd name="T12" fmla="*/ 4 w 5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7">
                  <a:moveTo>
                    <a:pt x="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6"/>
                    <a:pt x="2" y="45"/>
                    <a:pt x="2" y="4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" name="Freeform 810"/>
            <p:cNvSpPr>
              <a:spLocks/>
            </p:cNvSpPr>
            <p:nvPr/>
          </p:nvSpPr>
          <p:spPr bwMode="auto">
            <a:xfrm>
              <a:off x="19081751" y="3478213"/>
              <a:ext cx="134938" cy="33338"/>
            </a:xfrm>
            <a:custGeom>
              <a:avLst/>
              <a:gdLst>
                <a:gd name="T0" fmla="*/ 0 w 12"/>
                <a:gd name="T1" fmla="*/ 2 h 3"/>
                <a:gd name="T2" fmla="*/ 2 w 12"/>
                <a:gd name="T3" fmla="*/ 3 h 3"/>
                <a:gd name="T4" fmla="*/ 11 w 12"/>
                <a:gd name="T5" fmla="*/ 3 h 3"/>
                <a:gd name="T6" fmla="*/ 12 w 12"/>
                <a:gd name="T7" fmla="*/ 2 h 3"/>
                <a:gd name="T8" fmla="*/ 11 w 12"/>
                <a:gd name="T9" fmla="*/ 0 h 3"/>
                <a:gd name="T10" fmla="*/ 2 w 12"/>
                <a:gd name="T11" fmla="*/ 0 h 3"/>
                <a:gd name="T12" fmla="*/ 0 w 12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">
                  <a:moveTo>
                    <a:pt x="0" y="2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5" name="Freeform 811"/>
            <p:cNvSpPr>
              <a:spLocks/>
            </p:cNvSpPr>
            <p:nvPr/>
          </p:nvSpPr>
          <p:spPr bwMode="auto">
            <a:xfrm>
              <a:off x="19081751" y="3500438"/>
              <a:ext cx="134938" cy="157163"/>
            </a:xfrm>
            <a:custGeom>
              <a:avLst/>
              <a:gdLst>
                <a:gd name="T0" fmla="*/ 3 w 12"/>
                <a:gd name="T1" fmla="*/ 0 h 14"/>
                <a:gd name="T2" fmla="*/ 10 w 12"/>
                <a:gd name="T3" fmla="*/ 0 h 14"/>
                <a:gd name="T4" fmla="*/ 12 w 12"/>
                <a:gd name="T5" fmla="*/ 5 h 14"/>
                <a:gd name="T6" fmla="*/ 6 w 12"/>
                <a:gd name="T7" fmla="*/ 14 h 14"/>
                <a:gd name="T8" fmla="*/ 0 w 12"/>
                <a:gd name="T9" fmla="*/ 6 h 14"/>
                <a:gd name="T10" fmla="*/ 3 w 12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4">
                  <a:moveTo>
                    <a:pt x="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2" y="2"/>
                    <a:pt x="12" y="5"/>
                  </a:cubicBezTo>
                  <a:cubicBezTo>
                    <a:pt x="12" y="8"/>
                    <a:pt x="6" y="14"/>
                    <a:pt x="6" y="14"/>
                  </a:cubicBezTo>
                  <a:cubicBezTo>
                    <a:pt x="6" y="14"/>
                    <a:pt x="1" y="9"/>
                    <a:pt x="0" y="6"/>
                  </a:cubicBezTo>
                  <a:cubicBezTo>
                    <a:pt x="0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6" name="Oval 812"/>
            <p:cNvSpPr>
              <a:spLocks noChangeArrowheads="1"/>
            </p:cNvSpPr>
            <p:nvPr/>
          </p:nvSpPr>
          <p:spPr bwMode="auto">
            <a:xfrm>
              <a:off x="19137313" y="3544888"/>
              <a:ext cx="22225" cy="238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7" name="Rectangle 813"/>
            <p:cNvSpPr>
              <a:spLocks noChangeArrowheads="1"/>
            </p:cNvSpPr>
            <p:nvPr/>
          </p:nvSpPr>
          <p:spPr bwMode="auto">
            <a:xfrm>
              <a:off x="19148426" y="3557588"/>
              <a:ext cx="1588" cy="1000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8" name="Freeform 814"/>
            <p:cNvSpPr>
              <a:spLocks noEditPoints="1"/>
            </p:cNvSpPr>
            <p:nvPr/>
          </p:nvSpPr>
          <p:spPr bwMode="auto">
            <a:xfrm>
              <a:off x="19126201" y="3657601"/>
              <a:ext cx="44450" cy="46038"/>
            </a:xfrm>
            <a:custGeom>
              <a:avLst/>
              <a:gdLst>
                <a:gd name="T0" fmla="*/ 28 w 28"/>
                <a:gd name="T1" fmla="*/ 29 h 29"/>
                <a:gd name="T2" fmla="*/ 0 w 28"/>
                <a:gd name="T3" fmla="*/ 29 h 29"/>
                <a:gd name="T4" fmla="*/ 0 w 28"/>
                <a:gd name="T5" fmla="*/ 29 h 29"/>
                <a:gd name="T6" fmla="*/ 0 w 28"/>
                <a:gd name="T7" fmla="*/ 0 h 29"/>
                <a:gd name="T8" fmla="*/ 28 w 28"/>
                <a:gd name="T9" fmla="*/ 0 h 29"/>
                <a:gd name="T10" fmla="*/ 28 w 28"/>
                <a:gd name="T11" fmla="*/ 29 h 29"/>
                <a:gd name="T12" fmla="*/ 7 w 28"/>
                <a:gd name="T13" fmla="*/ 29 h 29"/>
                <a:gd name="T14" fmla="*/ 7 w 28"/>
                <a:gd name="T15" fmla="*/ 22 h 29"/>
                <a:gd name="T16" fmla="*/ 7 w 28"/>
                <a:gd name="T17" fmla="*/ 29 h 29"/>
                <a:gd name="T18" fmla="*/ 21 w 28"/>
                <a:gd name="T19" fmla="*/ 22 h 29"/>
                <a:gd name="T20" fmla="*/ 21 w 28"/>
                <a:gd name="T21" fmla="*/ 7 h 29"/>
                <a:gd name="T22" fmla="*/ 7 w 28"/>
                <a:gd name="T23" fmla="*/ 7 h 29"/>
                <a:gd name="T24" fmla="*/ 7 w 28"/>
                <a:gd name="T25" fmla="*/ 22 h 29"/>
                <a:gd name="T26" fmla="*/ 21 w 28"/>
                <a:gd name="T27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29">
                  <a:moveTo>
                    <a:pt x="28" y="29"/>
                  </a:moveTo>
                  <a:lnTo>
                    <a:pt x="0" y="29"/>
                  </a:lnTo>
                  <a:lnTo>
                    <a:pt x="0" y="29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29"/>
                  </a:lnTo>
                  <a:close/>
                  <a:moveTo>
                    <a:pt x="7" y="29"/>
                  </a:moveTo>
                  <a:lnTo>
                    <a:pt x="7" y="22"/>
                  </a:lnTo>
                  <a:lnTo>
                    <a:pt x="7" y="29"/>
                  </a:lnTo>
                  <a:close/>
                  <a:moveTo>
                    <a:pt x="21" y="22"/>
                  </a:moveTo>
                  <a:lnTo>
                    <a:pt x="21" y="7"/>
                  </a:lnTo>
                  <a:lnTo>
                    <a:pt x="7" y="7"/>
                  </a:lnTo>
                  <a:lnTo>
                    <a:pt x="7" y="22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9" name="Freeform 815"/>
            <p:cNvSpPr>
              <a:spLocks noEditPoints="1"/>
            </p:cNvSpPr>
            <p:nvPr/>
          </p:nvSpPr>
          <p:spPr bwMode="auto">
            <a:xfrm>
              <a:off x="19294476" y="3759201"/>
              <a:ext cx="46038" cy="46038"/>
            </a:xfrm>
            <a:custGeom>
              <a:avLst/>
              <a:gdLst>
                <a:gd name="T0" fmla="*/ 29 w 29"/>
                <a:gd name="T1" fmla="*/ 29 h 29"/>
                <a:gd name="T2" fmla="*/ 0 w 29"/>
                <a:gd name="T3" fmla="*/ 29 h 29"/>
                <a:gd name="T4" fmla="*/ 0 w 29"/>
                <a:gd name="T5" fmla="*/ 29 h 29"/>
                <a:gd name="T6" fmla="*/ 0 w 29"/>
                <a:gd name="T7" fmla="*/ 0 h 29"/>
                <a:gd name="T8" fmla="*/ 29 w 29"/>
                <a:gd name="T9" fmla="*/ 0 h 29"/>
                <a:gd name="T10" fmla="*/ 29 w 29"/>
                <a:gd name="T11" fmla="*/ 29 h 29"/>
                <a:gd name="T12" fmla="*/ 0 w 29"/>
                <a:gd name="T13" fmla="*/ 29 h 29"/>
                <a:gd name="T14" fmla="*/ 0 w 29"/>
                <a:gd name="T15" fmla="*/ 21 h 29"/>
                <a:gd name="T16" fmla="*/ 0 w 29"/>
                <a:gd name="T17" fmla="*/ 29 h 29"/>
                <a:gd name="T18" fmla="*/ 21 w 29"/>
                <a:gd name="T19" fmla="*/ 21 h 29"/>
                <a:gd name="T20" fmla="*/ 21 w 29"/>
                <a:gd name="T21" fmla="*/ 7 h 29"/>
                <a:gd name="T22" fmla="*/ 7 w 29"/>
                <a:gd name="T23" fmla="*/ 7 h 29"/>
                <a:gd name="T24" fmla="*/ 7 w 29"/>
                <a:gd name="T25" fmla="*/ 21 h 29"/>
                <a:gd name="T26" fmla="*/ 21 w 29"/>
                <a:gd name="T2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9">
                  <a:moveTo>
                    <a:pt x="29" y="29"/>
                  </a:moveTo>
                  <a:lnTo>
                    <a:pt x="0" y="29"/>
                  </a:lnTo>
                  <a:lnTo>
                    <a:pt x="0" y="29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29"/>
                  </a:lnTo>
                  <a:close/>
                  <a:moveTo>
                    <a:pt x="0" y="29"/>
                  </a:moveTo>
                  <a:lnTo>
                    <a:pt x="0" y="21"/>
                  </a:lnTo>
                  <a:lnTo>
                    <a:pt x="0" y="29"/>
                  </a:lnTo>
                  <a:close/>
                  <a:moveTo>
                    <a:pt x="21" y="21"/>
                  </a:moveTo>
                  <a:lnTo>
                    <a:pt x="21" y="7"/>
                  </a:lnTo>
                  <a:lnTo>
                    <a:pt x="7" y="7"/>
                  </a:lnTo>
                  <a:lnTo>
                    <a:pt x="7" y="21"/>
                  </a:lnTo>
                  <a:lnTo>
                    <a:pt x="21" y="21"/>
                  </a:ln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0" name="Freeform 816"/>
            <p:cNvSpPr>
              <a:spLocks noEditPoints="1"/>
            </p:cNvSpPr>
            <p:nvPr/>
          </p:nvSpPr>
          <p:spPr bwMode="auto">
            <a:xfrm>
              <a:off x="18969038" y="3770313"/>
              <a:ext cx="33338" cy="34925"/>
            </a:xfrm>
            <a:custGeom>
              <a:avLst/>
              <a:gdLst>
                <a:gd name="T0" fmla="*/ 21 w 21"/>
                <a:gd name="T1" fmla="*/ 22 h 22"/>
                <a:gd name="T2" fmla="*/ 0 w 21"/>
                <a:gd name="T3" fmla="*/ 22 h 22"/>
                <a:gd name="T4" fmla="*/ 0 w 21"/>
                <a:gd name="T5" fmla="*/ 22 h 22"/>
                <a:gd name="T6" fmla="*/ 0 w 21"/>
                <a:gd name="T7" fmla="*/ 0 h 22"/>
                <a:gd name="T8" fmla="*/ 21 w 21"/>
                <a:gd name="T9" fmla="*/ 0 h 22"/>
                <a:gd name="T10" fmla="*/ 21 w 21"/>
                <a:gd name="T11" fmla="*/ 22 h 22"/>
                <a:gd name="T12" fmla="*/ 0 w 21"/>
                <a:gd name="T13" fmla="*/ 22 h 22"/>
                <a:gd name="T14" fmla="*/ 0 w 21"/>
                <a:gd name="T15" fmla="*/ 22 h 22"/>
                <a:gd name="T16" fmla="*/ 0 w 21"/>
                <a:gd name="T17" fmla="*/ 22 h 22"/>
                <a:gd name="T18" fmla="*/ 21 w 21"/>
                <a:gd name="T19" fmla="*/ 22 h 22"/>
                <a:gd name="T20" fmla="*/ 21 w 21"/>
                <a:gd name="T21" fmla="*/ 0 h 22"/>
                <a:gd name="T22" fmla="*/ 0 w 21"/>
                <a:gd name="T23" fmla="*/ 0 h 22"/>
                <a:gd name="T24" fmla="*/ 0 w 21"/>
                <a:gd name="T25" fmla="*/ 22 h 22"/>
                <a:gd name="T26" fmla="*/ 21 w 21"/>
                <a:gd name="T2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2">
                  <a:moveTo>
                    <a:pt x="21" y="22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22"/>
                  </a:lnTo>
                  <a:close/>
                  <a:moveTo>
                    <a:pt x="0" y="22"/>
                  </a:moveTo>
                  <a:lnTo>
                    <a:pt x="0" y="22"/>
                  </a:lnTo>
                  <a:lnTo>
                    <a:pt x="0" y="22"/>
                  </a:lnTo>
                  <a:close/>
                  <a:moveTo>
                    <a:pt x="21" y="22"/>
                  </a:moveTo>
                  <a:lnTo>
                    <a:pt x="21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1" name="Rectangle 817"/>
            <p:cNvSpPr>
              <a:spLocks noChangeArrowheads="1"/>
            </p:cNvSpPr>
            <p:nvPr/>
          </p:nvSpPr>
          <p:spPr bwMode="auto">
            <a:xfrm>
              <a:off x="19170651" y="3681413"/>
              <a:ext cx="169863" cy="1588"/>
            </a:xfrm>
            <a:prstGeom prst="rect">
              <a:avLst/>
            </a:pr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2" name="Freeform 818"/>
            <p:cNvSpPr>
              <a:spLocks noEditPoints="1"/>
            </p:cNvSpPr>
            <p:nvPr/>
          </p:nvSpPr>
          <p:spPr bwMode="auto">
            <a:xfrm>
              <a:off x="19327813" y="3657601"/>
              <a:ext cx="46038" cy="46038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  <a:gd name="T10" fmla="*/ 3 w 4"/>
                <a:gd name="T11" fmla="*/ 2 h 4"/>
                <a:gd name="T12" fmla="*/ 2 w 4"/>
                <a:gd name="T13" fmla="*/ 1 h 4"/>
                <a:gd name="T14" fmla="*/ 1 w 4"/>
                <a:gd name="T15" fmla="*/ 2 h 4"/>
                <a:gd name="T16" fmla="*/ 2 w 4"/>
                <a:gd name="T17" fmla="*/ 3 h 4"/>
                <a:gd name="T18" fmla="*/ 3 w 4"/>
                <a:gd name="T1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  <a:moveTo>
                    <a:pt x="3" y="2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2" y="3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3" name="Rectangle 819"/>
            <p:cNvSpPr>
              <a:spLocks noChangeArrowheads="1"/>
            </p:cNvSpPr>
            <p:nvPr/>
          </p:nvSpPr>
          <p:spPr bwMode="auto">
            <a:xfrm>
              <a:off x="18969038" y="3681413"/>
              <a:ext cx="168275" cy="1588"/>
            </a:xfrm>
            <a:prstGeom prst="rect">
              <a:avLst/>
            </a:pr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4" name="Freeform 820"/>
            <p:cNvSpPr>
              <a:spLocks noEditPoints="1"/>
            </p:cNvSpPr>
            <p:nvPr/>
          </p:nvSpPr>
          <p:spPr bwMode="auto">
            <a:xfrm>
              <a:off x="18934113" y="3657601"/>
              <a:ext cx="34925" cy="46038"/>
            </a:xfrm>
            <a:custGeom>
              <a:avLst/>
              <a:gdLst>
                <a:gd name="T0" fmla="*/ 3 w 3"/>
                <a:gd name="T1" fmla="*/ 2 h 4"/>
                <a:gd name="T2" fmla="*/ 2 w 3"/>
                <a:gd name="T3" fmla="*/ 4 h 4"/>
                <a:gd name="T4" fmla="*/ 0 w 3"/>
                <a:gd name="T5" fmla="*/ 2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3 h 4"/>
                <a:gd name="T12" fmla="*/ 3 w 3"/>
                <a:gd name="T13" fmla="*/ 2 h 4"/>
                <a:gd name="T14" fmla="*/ 2 w 3"/>
                <a:gd name="T15" fmla="*/ 1 h 4"/>
                <a:gd name="T16" fmla="*/ 1 w 3"/>
                <a:gd name="T17" fmla="*/ 2 h 4"/>
                <a:gd name="T18" fmla="*/ 2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  <a:moveTo>
                    <a:pt x="2" y="3"/>
                  </a:moveTo>
                  <a:cubicBezTo>
                    <a:pt x="2" y="3"/>
                    <a:pt x="3" y="2"/>
                    <a:pt x="3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5" name="Freeform 821"/>
            <p:cNvSpPr>
              <a:spLocks/>
            </p:cNvSpPr>
            <p:nvPr/>
          </p:nvSpPr>
          <p:spPr bwMode="auto">
            <a:xfrm>
              <a:off x="18980151" y="3681413"/>
              <a:ext cx="157163" cy="88900"/>
            </a:xfrm>
            <a:custGeom>
              <a:avLst/>
              <a:gdLst>
                <a:gd name="T0" fmla="*/ 14 w 14"/>
                <a:gd name="T1" fmla="*/ 1 h 8"/>
                <a:gd name="T2" fmla="*/ 14 w 14"/>
                <a:gd name="T3" fmla="*/ 0 h 8"/>
                <a:gd name="T4" fmla="*/ 0 w 14"/>
                <a:gd name="T5" fmla="*/ 8 h 8"/>
                <a:gd name="T6" fmla="*/ 1 w 14"/>
                <a:gd name="T7" fmla="*/ 8 h 8"/>
                <a:gd name="T8" fmla="*/ 14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1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9" y="0"/>
                    <a:pt x="2" y="3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4"/>
                    <a:pt x="9" y="1"/>
                    <a:pt x="14" y="1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6" name="Freeform 822"/>
            <p:cNvSpPr>
              <a:spLocks/>
            </p:cNvSpPr>
            <p:nvPr/>
          </p:nvSpPr>
          <p:spPr bwMode="auto">
            <a:xfrm>
              <a:off x="19170651" y="3681413"/>
              <a:ext cx="146050" cy="88900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0 h 8"/>
                <a:gd name="T4" fmla="*/ 0 w 13"/>
                <a:gd name="T5" fmla="*/ 1 h 8"/>
                <a:gd name="T6" fmla="*/ 12 w 13"/>
                <a:gd name="T7" fmla="*/ 8 h 8"/>
                <a:gd name="T8" fmla="*/ 13 w 1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1" y="3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11" y="4"/>
                    <a:pt x="12" y="8"/>
                  </a:cubicBezTo>
                  <a:lnTo>
                    <a:pt x="13" y="8"/>
                  </a:ln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7" name="Freeform 823"/>
            <p:cNvSpPr>
              <a:spLocks noEditPoints="1"/>
            </p:cNvSpPr>
            <p:nvPr/>
          </p:nvSpPr>
          <p:spPr bwMode="auto">
            <a:xfrm>
              <a:off x="19362738" y="4086226"/>
              <a:ext cx="112713" cy="236538"/>
            </a:xfrm>
            <a:custGeom>
              <a:avLst/>
              <a:gdLst>
                <a:gd name="T0" fmla="*/ 9 w 10"/>
                <a:gd name="T1" fmla="*/ 0 h 21"/>
                <a:gd name="T2" fmla="*/ 8 w 10"/>
                <a:gd name="T3" fmla="*/ 0 h 21"/>
                <a:gd name="T4" fmla="*/ 8 w 10"/>
                <a:gd name="T5" fmla="*/ 2 h 21"/>
                <a:gd name="T6" fmla="*/ 1 w 10"/>
                <a:gd name="T7" fmla="*/ 2 h 21"/>
                <a:gd name="T8" fmla="*/ 1 w 10"/>
                <a:gd name="T9" fmla="*/ 0 h 21"/>
                <a:gd name="T10" fmla="*/ 0 w 10"/>
                <a:gd name="T11" fmla="*/ 0 h 21"/>
                <a:gd name="T12" fmla="*/ 0 w 10"/>
                <a:gd name="T13" fmla="*/ 0 h 21"/>
                <a:gd name="T14" fmla="*/ 0 w 10"/>
                <a:gd name="T15" fmla="*/ 21 h 21"/>
                <a:gd name="T16" fmla="*/ 0 w 10"/>
                <a:gd name="T17" fmla="*/ 21 h 21"/>
                <a:gd name="T18" fmla="*/ 1 w 10"/>
                <a:gd name="T19" fmla="*/ 21 h 21"/>
                <a:gd name="T20" fmla="*/ 1 w 10"/>
                <a:gd name="T21" fmla="*/ 19 h 21"/>
                <a:gd name="T22" fmla="*/ 8 w 10"/>
                <a:gd name="T23" fmla="*/ 19 h 21"/>
                <a:gd name="T24" fmla="*/ 8 w 10"/>
                <a:gd name="T25" fmla="*/ 21 h 21"/>
                <a:gd name="T26" fmla="*/ 9 w 10"/>
                <a:gd name="T27" fmla="*/ 21 h 21"/>
                <a:gd name="T28" fmla="*/ 10 w 10"/>
                <a:gd name="T29" fmla="*/ 21 h 21"/>
                <a:gd name="T30" fmla="*/ 10 w 10"/>
                <a:gd name="T31" fmla="*/ 0 h 21"/>
                <a:gd name="T32" fmla="*/ 9 w 10"/>
                <a:gd name="T33" fmla="*/ 0 h 21"/>
                <a:gd name="T34" fmla="*/ 8 w 10"/>
                <a:gd name="T35" fmla="*/ 4 h 21"/>
                <a:gd name="T36" fmla="*/ 8 w 10"/>
                <a:gd name="T37" fmla="*/ 8 h 21"/>
                <a:gd name="T38" fmla="*/ 1 w 10"/>
                <a:gd name="T39" fmla="*/ 8 h 21"/>
                <a:gd name="T40" fmla="*/ 1 w 10"/>
                <a:gd name="T41" fmla="*/ 4 h 21"/>
                <a:gd name="T42" fmla="*/ 8 w 10"/>
                <a:gd name="T43" fmla="*/ 4 h 21"/>
                <a:gd name="T44" fmla="*/ 1 w 10"/>
                <a:gd name="T45" fmla="*/ 9 h 21"/>
                <a:gd name="T46" fmla="*/ 8 w 10"/>
                <a:gd name="T47" fmla="*/ 9 h 21"/>
                <a:gd name="T48" fmla="*/ 8 w 10"/>
                <a:gd name="T49" fmla="*/ 13 h 21"/>
                <a:gd name="T50" fmla="*/ 1 w 10"/>
                <a:gd name="T51" fmla="*/ 13 h 21"/>
                <a:gd name="T52" fmla="*/ 1 w 10"/>
                <a:gd name="T53" fmla="*/ 9 h 21"/>
                <a:gd name="T54" fmla="*/ 1 w 10"/>
                <a:gd name="T55" fmla="*/ 18 h 21"/>
                <a:gd name="T56" fmla="*/ 1 w 10"/>
                <a:gd name="T57" fmla="*/ 15 h 21"/>
                <a:gd name="T58" fmla="*/ 8 w 10"/>
                <a:gd name="T59" fmla="*/ 15 h 21"/>
                <a:gd name="T60" fmla="*/ 8 w 10"/>
                <a:gd name="T61" fmla="*/ 18 h 21"/>
                <a:gd name="T62" fmla="*/ 1 w 10"/>
                <a:gd name="T6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21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9" y="21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lose/>
                  <a:moveTo>
                    <a:pt x="8" y="4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8" y="4"/>
                  </a:lnTo>
                  <a:close/>
                  <a:moveTo>
                    <a:pt x="1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" y="13"/>
                    <a:pt x="1" y="13"/>
                    <a:pt x="1" y="13"/>
                  </a:cubicBezTo>
                  <a:lnTo>
                    <a:pt x="1" y="9"/>
                  </a:lnTo>
                  <a:close/>
                  <a:moveTo>
                    <a:pt x="1" y="18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8"/>
                    <a:pt x="8" y="18"/>
                    <a:pt x="8" y="18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0F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8" name="Freeform 824"/>
            <p:cNvSpPr>
              <a:spLocks/>
            </p:cNvSpPr>
            <p:nvPr/>
          </p:nvSpPr>
          <p:spPr bwMode="auto">
            <a:xfrm>
              <a:off x="18022888" y="3995738"/>
              <a:ext cx="676275" cy="225425"/>
            </a:xfrm>
            <a:custGeom>
              <a:avLst/>
              <a:gdLst>
                <a:gd name="T0" fmla="*/ 60 w 60"/>
                <a:gd name="T1" fmla="*/ 1 h 20"/>
                <a:gd name="T2" fmla="*/ 3 w 60"/>
                <a:gd name="T3" fmla="*/ 1 h 20"/>
                <a:gd name="T4" fmla="*/ 1 w 60"/>
                <a:gd name="T5" fmla="*/ 3 h 20"/>
                <a:gd name="T6" fmla="*/ 3 w 60"/>
                <a:gd name="T7" fmla="*/ 5 h 20"/>
                <a:gd name="T8" fmla="*/ 15 w 60"/>
                <a:gd name="T9" fmla="*/ 5 h 20"/>
                <a:gd name="T10" fmla="*/ 17 w 60"/>
                <a:gd name="T11" fmla="*/ 7 h 20"/>
                <a:gd name="T12" fmla="*/ 17 w 60"/>
                <a:gd name="T13" fmla="*/ 20 h 20"/>
                <a:gd name="T14" fmla="*/ 16 w 60"/>
                <a:gd name="T15" fmla="*/ 20 h 20"/>
                <a:gd name="T16" fmla="*/ 16 w 60"/>
                <a:gd name="T17" fmla="*/ 7 h 20"/>
                <a:gd name="T18" fmla="*/ 15 w 60"/>
                <a:gd name="T19" fmla="*/ 6 h 20"/>
                <a:gd name="T20" fmla="*/ 3 w 60"/>
                <a:gd name="T21" fmla="*/ 6 h 20"/>
                <a:gd name="T22" fmla="*/ 0 w 60"/>
                <a:gd name="T23" fmla="*/ 3 h 20"/>
                <a:gd name="T24" fmla="*/ 3 w 60"/>
                <a:gd name="T25" fmla="*/ 0 h 20"/>
                <a:gd name="T26" fmla="*/ 60 w 60"/>
                <a:gd name="T27" fmla="*/ 0 h 20"/>
                <a:gd name="T28" fmla="*/ 60 w 60"/>
                <a:gd name="T2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0">
                  <a:moveTo>
                    <a:pt x="6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5"/>
                    <a:pt x="3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6"/>
                    <a:pt x="17" y="7"/>
                  </a:cubicBezTo>
                  <a:cubicBezTo>
                    <a:pt x="17" y="9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8"/>
                    <a:pt x="16" y="7"/>
                  </a:cubicBezTo>
                  <a:cubicBezTo>
                    <a:pt x="16" y="7"/>
                    <a:pt x="15" y="6"/>
                    <a:pt x="15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9" name="Freeform 825"/>
            <p:cNvSpPr>
              <a:spLocks/>
            </p:cNvSpPr>
            <p:nvPr/>
          </p:nvSpPr>
          <p:spPr bwMode="auto">
            <a:xfrm>
              <a:off x="18146713" y="4210051"/>
              <a:ext cx="57150" cy="223838"/>
            </a:xfrm>
            <a:custGeom>
              <a:avLst/>
              <a:gdLst>
                <a:gd name="T0" fmla="*/ 4 w 5"/>
                <a:gd name="T1" fmla="*/ 0 h 20"/>
                <a:gd name="T2" fmla="*/ 0 w 5"/>
                <a:gd name="T3" fmla="*/ 5 h 20"/>
                <a:gd name="T4" fmla="*/ 0 w 5"/>
                <a:gd name="T5" fmla="*/ 15 h 20"/>
                <a:gd name="T6" fmla="*/ 4 w 5"/>
                <a:gd name="T7" fmla="*/ 20 h 20"/>
                <a:gd name="T8" fmla="*/ 5 w 5"/>
                <a:gd name="T9" fmla="*/ 20 h 20"/>
                <a:gd name="T10" fmla="*/ 5 w 5"/>
                <a:gd name="T11" fmla="*/ 0 h 20"/>
                <a:gd name="T12" fmla="*/ 4 w 5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0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2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E8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0" name="Freeform 826"/>
            <p:cNvSpPr>
              <a:spLocks/>
            </p:cNvSpPr>
            <p:nvPr/>
          </p:nvSpPr>
          <p:spPr bwMode="auto">
            <a:xfrm>
              <a:off x="18203863" y="4210051"/>
              <a:ext cx="66675" cy="223838"/>
            </a:xfrm>
            <a:custGeom>
              <a:avLst/>
              <a:gdLst>
                <a:gd name="T0" fmla="*/ 2 w 6"/>
                <a:gd name="T1" fmla="*/ 0 h 20"/>
                <a:gd name="T2" fmla="*/ 0 w 6"/>
                <a:gd name="T3" fmla="*/ 0 h 20"/>
                <a:gd name="T4" fmla="*/ 0 w 6"/>
                <a:gd name="T5" fmla="*/ 20 h 20"/>
                <a:gd name="T6" fmla="*/ 2 w 6"/>
                <a:gd name="T7" fmla="*/ 20 h 20"/>
                <a:gd name="T8" fmla="*/ 6 w 6"/>
                <a:gd name="T9" fmla="*/ 15 h 20"/>
                <a:gd name="T10" fmla="*/ 6 w 6"/>
                <a:gd name="T11" fmla="*/ 5 h 20"/>
                <a:gd name="T12" fmla="*/ 2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4" y="20"/>
                    <a:pt x="6" y="18"/>
                    <a:pt x="6" y="1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2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DBDB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1" name="Freeform 827"/>
            <p:cNvSpPr>
              <a:spLocks/>
            </p:cNvSpPr>
            <p:nvPr/>
          </p:nvSpPr>
          <p:spPr bwMode="auto">
            <a:xfrm>
              <a:off x="18192751" y="4254501"/>
              <a:ext cx="11113" cy="3333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2 h 3"/>
                <a:gd name="T4" fmla="*/ 1 w 1"/>
                <a:gd name="T5" fmla="*/ 3 h 3"/>
                <a:gd name="T6" fmla="*/ 1 w 1"/>
                <a:gd name="T7" fmla="*/ 0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10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2" name="Freeform 828"/>
            <p:cNvSpPr>
              <a:spLocks/>
            </p:cNvSpPr>
            <p:nvPr/>
          </p:nvSpPr>
          <p:spPr bwMode="auto">
            <a:xfrm>
              <a:off x="18203863" y="4254501"/>
              <a:ext cx="22225" cy="3333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2 h 3"/>
                <a:gd name="T8" fmla="*/ 2 w 2"/>
                <a:gd name="T9" fmla="*/ 1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F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3" name="Freeform 829"/>
            <p:cNvSpPr>
              <a:spLocks/>
            </p:cNvSpPr>
            <p:nvPr/>
          </p:nvSpPr>
          <p:spPr bwMode="auto">
            <a:xfrm>
              <a:off x="18046701" y="3568701"/>
              <a:ext cx="550863" cy="336550"/>
            </a:xfrm>
            <a:custGeom>
              <a:avLst/>
              <a:gdLst>
                <a:gd name="T0" fmla="*/ 49 w 49"/>
                <a:gd name="T1" fmla="*/ 3 h 30"/>
                <a:gd name="T2" fmla="*/ 46 w 49"/>
                <a:gd name="T3" fmla="*/ 0 h 30"/>
                <a:gd name="T4" fmla="*/ 4 w 49"/>
                <a:gd name="T5" fmla="*/ 0 h 30"/>
                <a:gd name="T6" fmla="*/ 0 w 49"/>
                <a:gd name="T7" fmla="*/ 3 h 30"/>
                <a:gd name="T8" fmla="*/ 0 w 49"/>
                <a:gd name="T9" fmla="*/ 30 h 30"/>
                <a:gd name="T10" fmla="*/ 49 w 49"/>
                <a:gd name="T11" fmla="*/ 30 h 30"/>
                <a:gd name="T12" fmla="*/ 49 w 49"/>
                <a:gd name="T13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0">
                  <a:moveTo>
                    <a:pt x="49" y="3"/>
                  </a:moveTo>
                  <a:cubicBezTo>
                    <a:pt x="49" y="1"/>
                    <a:pt x="47" y="0"/>
                    <a:pt x="4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9" y="30"/>
                    <a:pt x="49" y="30"/>
                    <a:pt x="49" y="30"/>
                  </a:cubicBezTo>
                  <a:lnTo>
                    <a:pt x="49" y="3"/>
                  </a:lnTo>
                  <a:close/>
                </a:path>
              </a:pathLst>
            </a:custGeom>
            <a:solidFill>
              <a:srgbClr val="313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5" name="Freeform 831"/>
            <p:cNvSpPr>
              <a:spLocks/>
            </p:cNvSpPr>
            <p:nvPr/>
          </p:nvSpPr>
          <p:spPr bwMode="auto">
            <a:xfrm>
              <a:off x="18011776" y="3894138"/>
              <a:ext cx="619125" cy="46038"/>
            </a:xfrm>
            <a:custGeom>
              <a:avLst/>
              <a:gdLst>
                <a:gd name="T0" fmla="*/ 55 w 55"/>
                <a:gd name="T1" fmla="*/ 0 h 4"/>
                <a:gd name="T2" fmla="*/ 51 w 55"/>
                <a:gd name="T3" fmla="*/ 4 h 4"/>
                <a:gd name="T4" fmla="*/ 5 w 55"/>
                <a:gd name="T5" fmla="*/ 4 h 4"/>
                <a:gd name="T6" fmla="*/ 0 w 55"/>
                <a:gd name="T7" fmla="*/ 0 h 4"/>
                <a:gd name="T8" fmla="*/ 55 w 5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">
                  <a:moveTo>
                    <a:pt x="55" y="0"/>
                  </a:moveTo>
                  <a:cubicBezTo>
                    <a:pt x="55" y="2"/>
                    <a:pt x="53" y="4"/>
                    <a:pt x="5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4"/>
                    <a:pt x="0" y="2"/>
                    <a:pt x="0" y="0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6" name="Rectangle 832"/>
            <p:cNvSpPr>
              <a:spLocks noChangeArrowheads="1"/>
            </p:cNvSpPr>
            <p:nvPr/>
          </p:nvSpPr>
          <p:spPr bwMode="auto">
            <a:xfrm>
              <a:off x="18091151" y="3602038"/>
              <a:ext cx="461963" cy="55563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7" name="Oval 833"/>
            <p:cNvSpPr>
              <a:spLocks noChangeArrowheads="1"/>
            </p:cNvSpPr>
            <p:nvPr/>
          </p:nvSpPr>
          <p:spPr bwMode="auto">
            <a:xfrm>
              <a:off x="18146713" y="3613151"/>
              <a:ext cx="34925" cy="33338"/>
            </a:xfrm>
            <a:prstGeom prst="ellipse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8" name="Rectangle 834"/>
            <p:cNvSpPr>
              <a:spLocks noChangeArrowheads="1"/>
            </p:cNvSpPr>
            <p:nvPr/>
          </p:nvSpPr>
          <p:spPr bwMode="auto">
            <a:xfrm>
              <a:off x="18462626" y="3613151"/>
              <a:ext cx="33338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9" name="Rectangle 835"/>
            <p:cNvSpPr>
              <a:spLocks noChangeArrowheads="1"/>
            </p:cNvSpPr>
            <p:nvPr/>
          </p:nvSpPr>
          <p:spPr bwMode="auto">
            <a:xfrm>
              <a:off x="18405476" y="3613151"/>
              <a:ext cx="46038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0" name="Rectangle 836"/>
            <p:cNvSpPr>
              <a:spLocks noChangeArrowheads="1"/>
            </p:cNvSpPr>
            <p:nvPr/>
          </p:nvSpPr>
          <p:spPr bwMode="auto">
            <a:xfrm>
              <a:off x="18349913" y="3613151"/>
              <a:ext cx="44450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1" name="Rectangle 837"/>
            <p:cNvSpPr>
              <a:spLocks noChangeArrowheads="1"/>
            </p:cNvSpPr>
            <p:nvPr/>
          </p:nvSpPr>
          <p:spPr bwMode="auto">
            <a:xfrm>
              <a:off x="18294351" y="3613151"/>
              <a:ext cx="44450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2" name="Rectangle 838"/>
            <p:cNvSpPr>
              <a:spLocks noChangeArrowheads="1"/>
            </p:cNvSpPr>
            <p:nvPr/>
          </p:nvSpPr>
          <p:spPr bwMode="auto">
            <a:xfrm>
              <a:off x="18405476" y="3781426"/>
              <a:ext cx="112713" cy="68263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3" name="Rectangle 839"/>
            <p:cNvSpPr>
              <a:spLocks noChangeArrowheads="1"/>
            </p:cNvSpPr>
            <p:nvPr/>
          </p:nvSpPr>
          <p:spPr bwMode="auto">
            <a:xfrm>
              <a:off x="18259426" y="3781426"/>
              <a:ext cx="123825" cy="68263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4" name="Rectangle 840"/>
            <p:cNvSpPr>
              <a:spLocks noChangeArrowheads="1"/>
            </p:cNvSpPr>
            <p:nvPr/>
          </p:nvSpPr>
          <p:spPr bwMode="auto">
            <a:xfrm>
              <a:off x="18113376" y="3781426"/>
              <a:ext cx="123825" cy="68263"/>
            </a:xfrm>
            <a:prstGeom prst="rect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5" name="Rectangle 841"/>
            <p:cNvSpPr>
              <a:spLocks noChangeArrowheads="1"/>
            </p:cNvSpPr>
            <p:nvPr/>
          </p:nvSpPr>
          <p:spPr bwMode="auto">
            <a:xfrm>
              <a:off x="18102263" y="3681413"/>
              <a:ext cx="427038" cy="66675"/>
            </a:xfrm>
            <a:prstGeom prst="rect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6" name="Freeform 842"/>
            <p:cNvSpPr>
              <a:spLocks/>
            </p:cNvSpPr>
            <p:nvPr/>
          </p:nvSpPr>
          <p:spPr bwMode="auto">
            <a:xfrm>
              <a:off x="19531013" y="4254501"/>
              <a:ext cx="79375" cy="44450"/>
            </a:xfrm>
            <a:custGeom>
              <a:avLst/>
              <a:gdLst>
                <a:gd name="T0" fmla="*/ 7 w 7"/>
                <a:gd name="T1" fmla="*/ 2 h 4"/>
                <a:gd name="T2" fmla="*/ 6 w 7"/>
                <a:gd name="T3" fmla="*/ 0 h 4"/>
                <a:gd name="T4" fmla="*/ 1 w 7"/>
                <a:gd name="T5" fmla="*/ 0 h 4"/>
                <a:gd name="T6" fmla="*/ 0 w 7"/>
                <a:gd name="T7" fmla="*/ 2 h 4"/>
                <a:gd name="T8" fmla="*/ 0 w 7"/>
                <a:gd name="T9" fmla="*/ 4 h 4"/>
                <a:gd name="T10" fmla="*/ 7 w 7"/>
                <a:gd name="T11" fmla="*/ 4 h 4"/>
                <a:gd name="T12" fmla="*/ 7 w 7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cubicBezTo>
                    <a:pt x="7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4"/>
                    <a:pt x="7" y="4"/>
                    <a:pt x="7" y="4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7" name="Freeform 843"/>
            <p:cNvSpPr>
              <a:spLocks/>
            </p:cNvSpPr>
            <p:nvPr/>
          </p:nvSpPr>
          <p:spPr bwMode="auto">
            <a:xfrm>
              <a:off x="19531013" y="4298951"/>
              <a:ext cx="79375" cy="90488"/>
            </a:xfrm>
            <a:custGeom>
              <a:avLst/>
              <a:gdLst>
                <a:gd name="T0" fmla="*/ 50 w 50"/>
                <a:gd name="T1" fmla="*/ 57 h 57"/>
                <a:gd name="T2" fmla="*/ 50 w 50"/>
                <a:gd name="T3" fmla="*/ 0 h 57"/>
                <a:gd name="T4" fmla="*/ 0 w 50"/>
                <a:gd name="T5" fmla="*/ 0 h 57"/>
                <a:gd name="T6" fmla="*/ 0 w 50"/>
                <a:gd name="T7" fmla="*/ 57 h 57"/>
                <a:gd name="T8" fmla="*/ 0 w 50"/>
                <a:gd name="T9" fmla="*/ 57 h 57"/>
                <a:gd name="T10" fmla="*/ 50 w 50"/>
                <a:gd name="T11" fmla="*/ 57 h 57"/>
                <a:gd name="T12" fmla="*/ 50 w 50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7">
                  <a:moveTo>
                    <a:pt x="50" y="57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50" y="57"/>
                  </a:lnTo>
                  <a:lnTo>
                    <a:pt x="50" y="57"/>
                  </a:lnTo>
                  <a:close/>
                </a:path>
              </a:pathLst>
            </a:cu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8" name="Rectangle 844"/>
            <p:cNvSpPr>
              <a:spLocks noChangeArrowheads="1"/>
            </p:cNvSpPr>
            <p:nvPr/>
          </p:nvSpPr>
          <p:spPr bwMode="auto">
            <a:xfrm>
              <a:off x="19531013" y="4298951"/>
              <a:ext cx="79375" cy="11113"/>
            </a:xfrm>
            <a:prstGeom prst="rect">
              <a:avLst/>
            </a:prstGeom>
            <a:solidFill>
              <a:srgbClr val="5B6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9" name="Rectangle 845"/>
            <p:cNvSpPr>
              <a:spLocks noChangeArrowheads="1"/>
            </p:cNvSpPr>
            <p:nvPr/>
          </p:nvSpPr>
          <p:spPr bwMode="auto">
            <a:xfrm>
              <a:off x="18429288" y="4298951"/>
              <a:ext cx="898525" cy="112713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0" name="Rectangle 846"/>
            <p:cNvSpPr>
              <a:spLocks noChangeArrowheads="1"/>
            </p:cNvSpPr>
            <p:nvPr/>
          </p:nvSpPr>
          <p:spPr bwMode="auto">
            <a:xfrm>
              <a:off x="19283363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1" name="Rectangle 847"/>
            <p:cNvSpPr>
              <a:spLocks noChangeArrowheads="1"/>
            </p:cNvSpPr>
            <p:nvPr/>
          </p:nvSpPr>
          <p:spPr bwMode="auto">
            <a:xfrm>
              <a:off x="19126201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2" name="Rectangle 848"/>
            <p:cNvSpPr>
              <a:spLocks noChangeArrowheads="1"/>
            </p:cNvSpPr>
            <p:nvPr/>
          </p:nvSpPr>
          <p:spPr bwMode="auto">
            <a:xfrm>
              <a:off x="19046826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3" name="Rectangle 849"/>
            <p:cNvSpPr>
              <a:spLocks noChangeArrowheads="1"/>
            </p:cNvSpPr>
            <p:nvPr/>
          </p:nvSpPr>
          <p:spPr bwMode="auto">
            <a:xfrm>
              <a:off x="18969038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4" name="Rectangle 850"/>
            <p:cNvSpPr>
              <a:spLocks noChangeArrowheads="1"/>
            </p:cNvSpPr>
            <p:nvPr/>
          </p:nvSpPr>
          <p:spPr bwMode="auto">
            <a:xfrm>
              <a:off x="18878551" y="4356101"/>
              <a:ext cx="22225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5" name="Rectangle 851"/>
            <p:cNvSpPr>
              <a:spLocks noChangeArrowheads="1"/>
            </p:cNvSpPr>
            <p:nvPr/>
          </p:nvSpPr>
          <p:spPr bwMode="auto">
            <a:xfrm>
              <a:off x="18810288" y="4356101"/>
              <a:ext cx="12700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6" name="Rectangle 852"/>
            <p:cNvSpPr>
              <a:spLocks noChangeArrowheads="1"/>
            </p:cNvSpPr>
            <p:nvPr/>
          </p:nvSpPr>
          <p:spPr bwMode="auto">
            <a:xfrm>
              <a:off x="18721388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7" name="Rectangle 853"/>
            <p:cNvSpPr>
              <a:spLocks noChangeArrowheads="1"/>
            </p:cNvSpPr>
            <p:nvPr/>
          </p:nvSpPr>
          <p:spPr bwMode="auto">
            <a:xfrm>
              <a:off x="19205576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8" name="Rectangle 854"/>
            <p:cNvSpPr>
              <a:spLocks noChangeArrowheads="1"/>
            </p:cNvSpPr>
            <p:nvPr/>
          </p:nvSpPr>
          <p:spPr bwMode="auto">
            <a:xfrm>
              <a:off x="19250026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9" name="Rectangle 855"/>
            <p:cNvSpPr>
              <a:spLocks noChangeArrowheads="1"/>
            </p:cNvSpPr>
            <p:nvPr/>
          </p:nvSpPr>
          <p:spPr bwMode="auto">
            <a:xfrm>
              <a:off x="19170651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0" name="Rectangle 856"/>
            <p:cNvSpPr>
              <a:spLocks noChangeArrowheads="1"/>
            </p:cNvSpPr>
            <p:nvPr/>
          </p:nvSpPr>
          <p:spPr bwMode="auto">
            <a:xfrm>
              <a:off x="19092863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1" name="Rectangle 857"/>
            <p:cNvSpPr>
              <a:spLocks noChangeArrowheads="1"/>
            </p:cNvSpPr>
            <p:nvPr/>
          </p:nvSpPr>
          <p:spPr bwMode="auto">
            <a:xfrm>
              <a:off x="19002376" y="4389438"/>
              <a:ext cx="22225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2" name="Rectangle 858"/>
            <p:cNvSpPr>
              <a:spLocks noChangeArrowheads="1"/>
            </p:cNvSpPr>
            <p:nvPr/>
          </p:nvSpPr>
          <p:spPr bwMode="auto">
            <a:xfrm>
              <a:off x="18923001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3" name="Rectangle 859"/>
            <p:cNvSpPr>
              <a:spLocks noChangeArrowheads="1"/>
            </p:cNvSpPr>
            <p:nvPr/>
          </p:nvSpPr>
          <p:spPr bwMode="auto">
            <a:xfrm>
              <a:off x="18845213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4" name="Rectangle 860"/>
            <p:cNvSpPr>
              <a:spLocks noChangeArrowheads="1"/>
            </p:cNvSpPr>
            <p:nvPr/>
          </p:nvSpPr>
          <p:spPr bwMode="auto">
            <a:xfrm>
              <a:off x="18765838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5" name="Rectangle 861"/>
            <p:cNvSpPr>
              <a:spLocks noChangeArrowheads="1"/>
            </p:cNvSpPr>
            <p:nvPr/>
          </p:nvSpPr>
          <p:spPr bwMode="auto">
            <a:xfrm>
              <a:off x="18664238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6" name="Rectangle 862"/>
            <p:cNvSpPr>
              <a:spLocks noChangeArrowheads="1"/>
            </p:cNvSpPr>
            <p:nvPr/>
          </p:nvSpPr>
          <p:spPr bwMode="auto">
            <a:xfrm>
              <a:off x="18507076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7" name="Rectangle 863"/>
            <p:cNvSpPr>
              <a:spLocks noChangeArrowheads="1"/>
            </p:cNvSpPr>
            <p:nvPr/>
          </p:nvSpPr>
          <p:spPr bwMode="auto">
            <a:xfrm>
              <a:off x="18586451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8" name="Rectangle 864"/>
            <p:cNvSpPr>
              <a:spLocks noChangeArrowheads="1"/>
            </p:cNvSpPr>
            <p:nvPr/>
          </p:nvSpPr>
          <p:spPr bwMode="auto">
            <a:xfrm>
              <a:off x="18619788" y="4389438"/>
              <a:ext cx="22225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9" name="Rectangle 865"/>
            <p:cNvSpPr>
              <a:spLocks noChangeArrowheads="1"/>
            </p:cNvSpPr>
            <p:nvPr/>
          </p:nvSpPr>
          <p:spPr bwMode="auto">
            <a:xfrm>
              <a:off x="18540413" y="4389438"/>
              <a:ext cx="238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0" name="Rectangle 866"/>
            <p:cNvSpPr>
              <a:spLocks noChangeArrowheads="1"/>
            </p:cNvSpPr>
            <p:nvPr/>
          </p:nvSpPr>
          <p:spPr bwMode="auto">
            <a:xfrm>
              <a:off x="18462626" y="4389438"/>
              <a:ext cx="22225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1" name="Rectangle 867"/>
            <p:cNvSpPr>
              <a:spLocks noChangeArrowheads="1"/>
            </p:cNvSpPr>
            <p:nvPr/>
          </p:nvSpPr>
          <p:spPr bwMode="auto">
            <a:xfrm>
              <a:off x="18429288" y="4298951"/>
              <a:ext cx="898525" cy="11113"/>
            </a:xfrm>
            <a:prstGeom prst="rect">
              <a:avLst/>
            </a:pr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2" name="Freeform 868"/>
            <p:cNvSpPr>
              <a:spLocks/>
            </p:cNvSpPr>
            <p:nvPr/>
          </p:nvSpPr>
          <p:spPr bwMode="auto">
            <a:xfrm>
              <a:off x="19688176" y="3646488"/>
              <a:ext cx="685800" cy="382588"/>
            </a:xfrm>
            <a:custGeom>
              <a:avLst/>
              <a:gdLst>
                <a:gd name="T0" fmla="*/ 57 w 61"/>
                <a:gd name="T1" fmla="*/ 0 h 34"/>
                <a:gd name="T2" fmla="*/ 4 w 61"/>
                <a:gd name="T3" fmla="*/ 0 h 34"/>
                <a:gd name="T4" fmla="*/ 0 w 61"/>
                <a:gd name="T5" fmla="*/ 2 h 34"/>
                <a:gd name="T6" fmla="*/ 3 w 61"/>
                <a:gd name="T7" fmla="*/ 1 h 34"/>
                <a:gd name="T8" fmla="*/ 57 w 61"/>
                <a:gd name="T9" fmla="*/ 1 h 34"/>
                <a:gd name="T10" fmla="*/ 60 w 61"/>
                <a:gd name="T11" fmla="*/ 4 h 34"/>
                <a:gd name="T12" fmla="*/ 60 w 61"/>
                <a:gd name="T13" fmla="*/ 32 h 34"/>
                <a:gd name="T14" fmla="*/ 60 w 61"/>
                <a:gd name="T15" fmla="*/ 34 h 34"/>
                <a:gd name="T16" fmla="*/ 61 w 61"/>
                <a:gd name="T17" fmla="*/ 31 h 34"/>
                <a:gd name="T18" fmla="*/ 61 w 61"/>
                <a:gd name="T19" fmla="*/ 3 h 34"/>
                <a:gd name="T20" fmla="*/ 57 w 61"/>
                <a:gd name="T2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34">
                  <a:moveTo>
                    <a:pt x="5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1"/>
                    <a:pt x="60" y="2"/>
                    <a:pt x="60" y="4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3"/>
                    <a:pt x="60" y="33"/>
                    <a:pt x="60" y="34"/>
                  </a:cubicBezTo>
                  <a:cubicBezTo>
                    <a:pt x="60" y="33"/>
                    <a:pt x="61" y="32"/>
                    <a:pt x="61" y="31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1"/>
                    <a:pt x="59" y="0"/>
                    <a:pt x="57" y="0"/>
                  </a:cubicBezTo>
                </a:path>
              </a:pathLst>
            </a:custGeom>
            <a:solidFill>
              <a:srgbClr val="DBDA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3" name="Freeform 869"/>
            <p:cNvSpPr>
              <a:spLocks/>
            </p:cNvSpPr>
            <p:nvPr/>
          </p:nvSpPr>
          <p:spPr bwMode="auto">
            <a:xfrm>
              <a:off x="19677063" y="3657601"/>
              <a:ext cx="685800" cy="393700"/>
            </a:xfrm>
            <a:custGeom>
              <a:avLst/>
              <a:gdLst>
                <a:gd name="T0" fmla="*/ 58 w 61"/>
                <a:gd name="T1" fmla="*/ 0 h 35"/>
                <a:gd name="T2" fmla="*/ 61 w 61"/>
                <a:gd name="T3" fmla="*/ 3 h 35"/>
                <a:gd name="T4" fmla="*/ 61 w 61"/>
                <a:gd name="T5" fmla="*/ 31 h 35"/>
                <a:gd name="T6" fmla="*/ 58 w 61"/>
                <a:gd name="T7" fmla="*/ 35 h 35"/>
                <a:gd name="T8" fmla="*/ 4 w 61"/>
                <a:gd name="T9" fmla="*/ 35 h 35"/>
                <a:gd name="T10" fmla="*/ 0 w 61"/>
                <a:gd name="T11" fmla="*/ 31 h 35"/>
                <a:gd name="T12" fmla="*/ 0 w 61"/>
                <a:gd name="T13" fmla="*/ 3 h 35"/>
                <a:gd name="T14" fmla="*/ 4 w 61"/>
                <a:gd name="T15" fmla="*/ 0 h 35"/>
                <a:gd name="T16" fmla="*/ 58 w 61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5">
                  <a:moveTo>
                    <a:pt x="58" y="0"/>
                  </a:moveTo>
                  <a:cubicBezTo>
                    <a:pt x="59" y="0"/>
                    <a:pt x="61" y="1"/>
                    <a:pt x="61" y="3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3"/>
                    <a:pt x="59" y="35"/>
                    <a:pt x="5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3"/>
                    <a:pt x="0" y="3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rgbClr val="3848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4" name="Rectangle 870"/>
            <p:cNvSpPr>
              <a:spLocks noChangeArrowheads="1"/>
            </p:cNvSpPr>
            <p:nvPr/>
          </p:nvSpPr>
          <p:spPr bwMode="auto">
            <a:xfrm>
              <a:off x="19734213" y="3692526"/>
              <a:ext cx="539750" cy="325438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5" name="Rectangle 871"/>
            <p:cNvSpPr>
              <a:spLocks noChangeArrowheads="1"/>
            </p:cNvSpPr>
            <p:nvPr/>
          </p:nvSpPr>
          <p:spPr bwMode="auto">
            <a:xfrm>
              <a:off x="19734213" y="3692526"/>
              <a:ext cx="539750" cy="325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6" name="Oval 872"/>
            <p:cNvSpPr>
              <a:spLocks noChangeArrowheads="1"/>
            </p:cNvSpPr>
            <p:nvPr/>
          </p:nvSpPr>
          <p:spPr bwMode="auto">
            <a:xfrm>
              <a:off x="20296188" y="3838576"/>
              <a:ext cx="44450" cy="44450"/>
            </a:xfrm>
            <a:prstGeom prst="ellipse">
              <a:avLst/>
            </a:prstGeom>
            <a:solidFill>
              <a:srgbClr val="272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7" name="Rectangle 873"/>
            <p:cNvSpPr>
              <a:spLocks noChangeArrowheads="1"/>
            </p:cNvSpPr>
            <p:nvPr/>
          </p:nvSpPr>
          <p:spPr bwMode="auto">
            <a:xfrm>
              <a:off x="19756438" y="3692526"/>
              <a:ext cx="112713" cy="325438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8" name="Rectangle 874"/>
            <p:cNvSpPr>
              <a:spLocks noChangeArrowheads="1"/>
            </p:cNvSpPr>
            <p:nvPr/>
          </p:nvSpPr>
          <p:spPr bwMode="auto">
            <a:xfrm>
              <a:off x="19891376" y="3692526"/>
              <a:ext cx="55563" cy="325438"/>
            </a:xfrm>
            <a:prstGeom prst="rect">
              <a:avLst/>
            </a:prstGeom>
            <a:solidFill>
              <a:srgbClr val="FDB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9" name="Rectangle 875"/>
            <p:cNvSpPr>
              <a:spLocks noChangeArrowheads="1"/>
            </p:cNvSpPr>
            <p:nvPr/>
          </p:nvSpPr>
          <p:spPr bwMode="auto">
            <a:xfrm>
              <a:off x="19969163" y="3692526"/>
              <a:ext cx="57150" cy="325438"/>
            </a:xfrm>
            <a:prstGeom prst="rect">
              <a:avLst/>
            </a:prstGeom>
            <a:solidFill>
              <a:srgbClr val="E757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0" name="Rectangle 876"/>
            <p:cNvSpPr>
              <a:spLocks noChangeArrowheads="1"/>
            </p:cNvSpPr>
            <p:nvPr/>
          </p:nvSpPr>
          <p:spPr bwMode="auto">
            <a:xfrm>
              <a:off x="19969163" y="3692526"/>
              <a:ext cx="57150" cy="325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1" name="Rectangle 877"/>
            <p:cNvSpPr>
              <a:spLocks noChangeArrowheads="1"/>
            </p:cNvSpPr>
            <p:nvPr/>
          </p:nvSpPr>
          <p:spPr bwMode="auto">
            <a:xfrm>
              <a:off x="19992976" y="3951288"/>
              <a:ext cx="1588" cy="44450"/>
            </a:xfrm>
            <a:prstGeom prst="rect">
              <a:avLst/>
            </a:prstGeom>
            <a:solidFill>
              <a:srgbClr val="EE8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2" name="Rectangle 878"/>
            <p:cNvSpPr>
              <a:spLocks noChangeArrowheads="1"/>
            </p:cNvSpPr>
            <p:nvPr/>
          </p:nvSpPr>
          <p:spPr bwMode="auto">
            <a:xfrm>
              <a:off x="19992976" y="3951288"/>
              <a:ext cx="1588" cy="4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3" name="Rectangle 879"/>
            <p:cNvSpPr>
              <a:spLocks noChangeArrowheads="1"/>
            </p:cNvSpPr>
            <p:nvPr/>
          </p:nvSpPr>
          <p:spPr bwMode="auto">
            <a:xfrm>
              <a:off x="20004088" y="3940176"/>
              <a:ext cx="1588" cy="55563"/>
            </a:xfrm>
            <a:prstGeom prst="rect">
              <a:avLst/>
            </a:prstGeom>
            <a:solidFill>
              <a:srgbClr val="EE8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4" name="Rectangle 880"/>
            <p:cNvSpPr>
              <a:spLocks noChangeArrowheads="1"/>
            </p:cNvSpPr>
            <p:nvPr/>
          </p:nvSpPr>
          <p:spPr bwMode="auto">
            <a:xfrm>
              <a:off x="20004088" y="3940176"/>
              <a:ext cx="15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5" name="Rectangle 881"/>
            <p:cNvSpPr>
              <a:spLocks noChangeArrowheads="1"/>
            </p:cNvSpPr>
            <p:nvPr/>
          </p:nvSpPr>
          <p:spPr bwMode="auto">
            <a:xfrm>
              <a:off x="20004088" y="3962401"/>
              <a:ext cx="1588" cy="33338"/>
            </a:xfrm>
            <a:prstGeom prst="rect">
              <a:avLst/>
            </a:prstGeom>
            <a:solidFill>
              <a:srgbClr val="EE8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6" name="Rectangle 882"/>
            <p:cNvSpPr>
              <a:spLocks noChangeArrowheads="1"/>
            </p:cNvSpPr>
            <p:nvPr/>
          </p:nvSpPr>
          <p:spPr bwMode="auto">
            <a:xfrm>
              <a:off x="20004088" y="3962401"/>
              <a:ext cx="1588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7" name="Rectangle 883"/>
            <p:cNvSpPr>
              <a:spLocks noChangeArrowheads="1"/>
            </p:cNvSpPr>
            <p:nvPr/>
          </p:nvSpPr>
          <p:spPr bwMode="auto">
            <a:xfrm>
              <a:off x="20004088" y="3940176"/>
              <a:ext cx="1588" cy="22225"/>
            </a:xfrm>
            <a:prstGeom prst="rect">
              <a:avLst/>
            </a:prstGeom>
            <a:solidFill>
              <a:srgbClr val="EE8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8" name="Rectangle 884"/>
            <p:cNvSpPr>
              <a:spLocks noChangeArrowheads="1"/>
            </p:cNvSpPr>
            <p:nvPr/>
          </p:nvSpPr>
          <p:spPr bwMode="auto">
            <a:xfrm>
              <a:off x="20004088" y="3940176"/>
              <a:ext cx="1588" cy="2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9" name="Rectangle 885"/>
            <p:cNvSpPr>
              <a:spLocks noChangeArrowheads="1"/>
            </p:cNvSpPr>
            <p:nvPr/>
          </p:nvSpPr>
          <p:spPr bwMode="auto">
            <a:xfrm>
              <a:off x="19992976" y="3703638"/>
              <a:ext cx="11113" cy="11113"/>
            </a:xfrm>
            <a:prstGeom prst="rect">
              <a:avLst/>
            </a:prstGeom>
            <a:solidFill>
              <a:srgbClr val="F4A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0" name="Rectangle 886"/>
            <p:cNvSpPr>
              <a:spLocks noChangeArrowheads="1"/>
            </p:cNvSpPr>
            <p:nvPr/>
          </p:nvSpPr>
          <p:spPr bwMode="auto">
            <a:xfrm>
              <a:off x="19992976" y="3703638"/>
              <a:ext cx="11113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1" name="Rectangle 887"/>
            <p:cNvSpPr>
              <a:spLocks noChangeArrowheads="1"/>
            </p:cNvSpPr>
            <p:nvPr/>
          </p:nvSpPr>
          <p:spPr bwMode="auto">
            <a:xfrm>
              <a:off x="19992976" y="3725863"/>
              <a:ext cx="11113" cy="11113"/>
            </a:xfrm>
            <a:prstGeom prst="rect">
              <a:avLst/>
            </a:prstGeom>
            <a:solidFill>
              <a:srgbClr val="F4A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2" name="Rectangle 888"/>
            <p:cNvSpPr>
              <a:spLocks noChangeArrowheads="1"/>
            </p:cNvSpPr>
            <p:nvPr/>
          </p:nvSpPr>
          <p:spPr bwMode="auto">
            <a:xfrm>
              <a:off x="19992976" y="3725863"/>
              <a:ext cx="11113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3" name="Rectangle 889"/>
            <p:cNvSpPr>
              <a:spLocks noChangeArrowheads="1"/>
            </p:cNvSpPr>
            <p:nvPr/>
          </p:nvSpPr>
          <p:spPr bwMode="auto">
            <a:xfrm>
              <a:off x="20059651" y="3871913"/>
              <a:ext cx="112713" cy="134938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4" name="Rectangle 890"/>
            <p:cNvSpPr>
              <a:spLocks noChangeArrowheads="1"/>
            </p:cNvSpPr>
            <p:nvPr/>
          </p:nvSpPr>
          <p:spPr bwMode="auto">
            <a:xfrm>
              <a:off x="20183476" y="3905251"/>
              <a:ext cx="22225" cy="101600"/>
            </a:xfrm>
            <a:prstGeom prst="rect">
              <a:avLst/>
            </a:prstGeom>
            <a:solidFill>
              <a:srgbClr val="B0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5" name="Rectangle 891"/>
            <p:cNvSpPr>
              <a:spLocks noChangeArrowheads="1"/>
            </p:cNvSpPr>
            <p:nvPr/>
          </p:nvSpPr>
          <p:spPr bwMode="auto">
            <a:xfrm>
              <a:off x="20216813" y="3883026"/>
              <a:ext cx="1588" cy="1238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6" name="Rectangle 892"/>
            <p:cNvSpPr>
              <a:spLocks noChangeArrowheads="1"/>
            </p:cNvSpPr>
            <p:nvPr/>
          </p:nvSpPr>
          <p:spPr bwMode="auto">
            <a:xfrm>
              <a:off x="20227926" y="3927476"/>
              <a:ext cx="11113" cy="793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7" name="Rectangle 893"/>
            <p:cNvSpPr>
              <a:spLocks noChangeArrowheads="1"/>
            </p:cNvSpPr>
            <p:nvPr/>
          </p:nvSpPr>
          <p:spPr bwMode="auto">
            <a:xfrm>
              <a:off x="20227926" y="3894138"/>
              <a:ext cx="11113" cy="3333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8" name="Rectangle 894"/>
            <p:cNvSpPr>
              <a:spLocks noChangeArrowheads="1"/>
            </p:cNvSpPr>
            <p:nvPr/>
          </p:nvSpPr>
          <p:spPr bwMode="auto">
            <a:xfrm>
              <a:off x="20059651" y="3714751"/>
              <a:ext cx="112713" cy="134938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9" name="Rectangle 895"/>
            <p:cNvSpPr>
              <a:spLocks noChangeArrowheads="1"/>
            </p:cNvSpPr>
            <p:nvPr/>
          </p:nvSpPr>
          <p:spPr bwMode="auto">
            <a:xfrm>
              <a:off x="20183476" y="3748088"/>
              <a:ext cx="22225" cy="101600"/>
            </a:xfrm>
            <a:prstGeom prst="rect">
              <a:avLst/>
            </a:prstGeom>
            <a:solidFill>
              <a:srgbClr val="B0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0" name="Rectangle 896"/>
            <p:cNvSpPr>
              <a:spLocks noChangeArrowheads="1"/>
            </p:cNvSpPr>
            <p:nvPr/>
          </p:nvSpPr>
          <p:spPr bwMode="auto">
            <a:xfrm>
              <a:off x="20216813" y="3725863"/>
              <a:ext cx="11113" cy="1238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1" name="Rectangle 897"/>
            <p:cNvSpPr>
              <a:spLocks noChangeArrowheads="1"/>
            </p:cNvSpPr>
            <p:nvPr/>
          </p:nvSpPr>
          <p:spPr bwMode="auto">
            <a:xfrm>
              <a:off x="20239038" y="3770313"/>
              <a:ext cx="1588" cy="793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2" name="Rectangle 898"/>
            <p:cNvSpPr>
              <a:spLocks noChangeArrowheads="1"/>
            </p:cNvSpPr>
            <p:nvPr/>
          </p:nvSpPr>
          <p:spPr bwMode="auto">
            <a:xfrm>
              <a:off x="20239038" y="3736976"/>
              <a:ext cx="1588" cy="3333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6" name="Rectangle 902"/>
            <p:cNvSpPr>
              <a:spLocks noChangeArrowheads="1"/>
            </p:cNvSpPr>
            <p:nvPr/>
          </p:nvSpPr>
          <p:spPr bwMode="auto">
            <a:xfrm>
              <a:off x="18608676" y="4119563"/>
              <a:ext cx="55563" cy="55563"/>
            </a:xfrm>
            <a:prstGeom prst="rect">
              <a:avLst/>
            </a:prstGeom>
            <a:solidFill>
              <a:srgbClr val="FF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1" name="Rectangle 907"/>
            <p:cNvSpPr>
              <a:spLocks noChangeArrowheads="1"/>
            </p:cNvSpPr>
            <p:nvPr/>
          </p:nvSpPr>
          <p:spPr bwMode="auto">
            <a:xfrm>
              <a:off x="19283363" y="3398838"/>
              <a:ext cx="303213" cy="11113"/>
            </a:xfrm>
            <a:prstGeom prst="rect">
              <a:avLst/>
            </a:prstGeom>
            <a:solidFill>
              <a:srgbClr val="CE3F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2" name="Rectangle 908"/>
            <p:cNvSpPr>
              <a:spLocks noChangeArrowheads="1"/>
            </p:cNvSpPr>
            <p:nvPr/>
          </p:nvSpPr>
          <p:spPr bwMode="auto">
            <a:xfrm>
              <a:off x="19283363" y="3376613"/>
              <a:ext cx="303213" cy="22225"/>
            </a:xfrm>
            <a:prstGeom prst="rect">
              <a:avLst/>
            </a:prstGeom>
            <a:solidFill>
              <a:srgbClr val="E04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3" name="Rectangle 909"/>
            <p:cNvSpPr>
              <a:spLocks noChangeArrowheads="1"/>
            </p:cNvSpPr>
            <p:nvPr/>
          </p:nvSpPr>
          <p:spPr bwMode="auto">
            <a:xfrm>
              <a:off x="19283363" y="3354388"/>
              <a:ext cx="303213" cy="22225"/>
            </a:xfrm>
            <a:prstGeom prst="rect">
              <a:avLst/>
            </a:prstGeom>
            <a:solidFill>
              <a:srgbClr val="F15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4" name="Freeform 910"/>
            <p:cNvSpPr>
              <a:spLocks/>
            </p:cNvSpPr>
            <p:nvPr/>
          </p:nvSpPr>
          <p:spPr bwMode="auto">
            <a:xfrm>
              <a:off x="19238913" y="3376613"/>
              <a:ext cx="22225" cy="2222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2E3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5" name="Freeform 911"/>
            <p:cNvSpPr>
              <a:spLocks/>
            </p:cNvSpPr>
            <p:nvPr/>
          </p:nvSpPr>
          <p:spPr bwMode="auto">
            <a:xfrm>
              <a:off x="19250026" y="3354388"/>
              <a:ext cx="33338" cy="55563"/>
            </a:xfrm>
            <a:custGeom>
              <a:avLst/>
              <a:gdLst>
                <a:gd name="T0" fmla="*/ 0 w 3"/>
                <a:gd name="T1" fmla="*/ 4 h 5"/>
                <a:gd name="T2" fmla="*/ 3 w 3"/>
                <a:gd name="T3" fmla="*/ 5 h 5"/>
                <a:gd name="T4" fmla="*/ 3 w 3"/>
                <a:gd name="T5" fmla="*/ 0 h 5"/>
                <a:gd name="T6" fmla="*/ 0 w 3"/>
                <a:gd name="T7" fmla="*/ 2 h 5"/>
                <a:gd name="T8" fmla="*/ 0 w 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0" y="4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6" name="Rectangle 912"/>
            <p:cNvSpPr>
              <a:spLocks noChangeArrowheads="1"/>
            </p:cNvSpPr>
            <p:nvPr/>
          </p:nvSpPr>
          <p:spPr bwMode="auto">
            <a:xfrm>
              <a:off x="19586576" y="3354388"/>
              <a:ext cx="12700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7" name="Rectangle 913"/>
            <p:cNvSpPr>
              <a:spLocks noChangeArrowheads="1"/>
            </p:cNvSpPr>
            <p:nvPr/>
          </p:nvSpPr>
          <p:spPr bwMode="auto">
            <a:xfrm>
              <a:off x="19599276" y="3354388"/>
              <a:ext cx="33338" cy="55563"/>
            </a:xfrm>
            <a:prstGeom prst="rect">
              <a:avLst/>
            </a:prstGeom>
            <a:solidFill>
              <a:srgbClr val="3F44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8" name="Rectangle 914"/>
            <p:cNvSpPr>
              <a:spLocks noChangeArrowheads="1"/>
            </p:cNvSpPr>
            <p:nvPr/>
          </p:nvSpPr>
          <p:spPr bwMode="auto">
            <a:xfrm>
              <a:off x="19599276" y="3398838"/>
              <a:ext cx="33338" cy="11113"/>
            </a:xfrm>
            <a:prstGeom prst="rect">
              <a:avLst/>
            </a:prstGeom>
            <a:solidFill>
              <a:srgbClr val="3A3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9" name="Rectangle 915"/>
            <p:cNvSpPr>
              <a:spLocks noChangeArrowheads="1"/>
            </p:cNvSpPr>
            <p:nvPr/>
          </p:nvSpPr>
          <p:spPr bwMode="auto">
            <a:xfrm>
              <a:off x="19586576" y="3398838"/>
              <a:ext cx="12700" cy="1111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3475037" y="8915400"/>
            <a:ext cx="4473412" cy="3138603"/>
            <a:chOff x="16097121" y="7255568"/>
            <a:chExt cx="3635082" cy="2550420"/>
          </a:xfrm>
        </p:grpSpPr>
        <p:sp>
          <p:nvSpPr>
            <p:cNvPr id="295" name="Rectangle 456"/>
            <p:cNvSpPr>
              <a:spLocks noChangeArrowheads="1"/>
            </p:cNvSpPr>
            <p:nvPr/>
          </p:nvSpPr>
          <p:spPr bwMode="auto">
            <a:xfrm>
              <a:off x="16097121" y="7255568"/>
              <a:ext cx="3635082" cy="1040689"/>
            </a:xfrm>
            <a:prstGeom prst="rect">
              <a:avLst/>
            </a:pr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6" name="Rectangle 457"/>
            <p:cNvSpPr>
              <a:spLocks noChangeArrowheads="1"/>
            </p:cNvSpPr>
            <p:nvPr/>
          </p:nvSpPr>
          <p:spPr bwMode="auto">
            <a:xfrm>
              <a:off x="16097121" y="7255568"/>
              <a:ext cx="3635082" cy="1040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7" name="Rectangle 458"/>
            <p:cNvSpPr>
              <a:spLocks noChangeArrowheads="1"/>
            </p:cNvSpPr>
            <p:nvPr/>
          </p:nvSpPr>
          <p:spPr bwMode="auto">
            <a:xfrm>
              <a:off x="17863362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8" name="Rectangle 459"/>
            <p:cNvSpPr>
              <a:spLocks noChangeArrowheads="1"/>
            </p:cNvSpPr>
            <p:nvPr/>
          </p:nvSpPr>
          <p:spPr bwMode="auto">
            <a:xfrm>
              <a:off x="18119868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9" name="Rectangle 460"/>
            <p:cNvSpPr>
              <a:spLocks noChangeArrowheads="1"/>
            </p:cNvSpPr>
            <p:nvPr/>
          </p:nvSpPr>
          <p:spPr bwMode="auto">
            <a:xfrm>
              <a:off x="17914661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0" name="Rectangle 461"/>
            <p:cNvSpPr>
              <a:spLocks noChangeArrowheads="1"/>
            </p:cNvSpPr>
            <p:nvPr/>
          </p:nvSpPr>
          <p:spPr bwMode="auto">
            <a:xfrm>
              <a:off x="18171171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1" name="Rectangle 462"/>
            <p:cNvSpPr>
              <a:spLocks noChangeArrowheads="1"/>
            </p:cNvSpPr>
            <p:nvPr/>
          </p:nvSpPr>
          <p:spPr bwMode="auto">
            <a:xfrm>
              <a:off x="19211860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2" name="Rectangle 463"/>
            <p:cNvSpPr>
              <a:spLocks noChangeArrowheads="1"/>
            </p:cNvSpPr>
            <p:nvPr/>
          </p:nvSpPr>
          <p:spPr bwMode="auto">
            <a:xfrm>
              <a:off x="19468366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3" name="Rectangle 464"/>
            <p:cNvSpPr>
              <a:spLocks noChangeArrowheads="1"/>
            </p:cNvSpPr>
            <p:nvPr/>
          </p:nvSpPr>
          <p:spPr bwMode="auto">
            <a:xfrm>
              <a:off x="17863362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5" name="Rectangle 465"/>
            <p:cNvSpPr>
              <a:spLocks noChangeArrowheads="1"/>
            </p:cNvSpPr>
            <p:nvPr/>
          </p:nvSpPr>
          <p:spPr bwMode="auto">
            <a:xfrm>
              <a:off x="18119868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3" name="Rectangle 466"/>
            <p:cNvSpPr>
              <a:spLocks noChangeArrowheads="1"/>
            </p:cNvSpPr>
            <p:nvPr/>
          </p:nvSpPr>
          <p:spPr bwMode="auto">
            <a:xfrm>
              <a:off x="18017264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4" name="Rectangle 467"/>
            <p:cNvSpPr>
              <a:spLocks noChangeArrowheads="1"/>
            </p:cNvSpPr>
            <p:nvPr/>
          </p:nvSpPr>
          <p:spPr bwMode="auto">
            <a:xfrm>
              <a:off x="18273775" y="7827214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5" name="Rectangle 468"/>
            <p:cNvSpPr>
              <a:spLocks noChangeArrowheads="1"/>
            </p:cNvSpPr>
            <p:nvPr/>
          </p:nvSpPr>
          <p:spPr bwMode="auto">
            <a:xfrm>
              <a:off x="17863362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6" name="Rectangle 469"/>
            <p:cNvSpPr>
              <a:spLocks noChangeArrowheads="1"/>
            </p:cNvSpPr>
            <p:nvPr/>
          </p:nvSpPr>
          <p:spPr bwMode="auto">
            <a:xfrm>
              <a:off x="18119868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7" name="Rectangle 470"/>
            <p:cNvSpPr>
              <a:spLocks noChangeArrowheads="1"/>
            </p:cNvSpPr>
            <p:nvPr/>
          </p:nvSpPr>
          <p:spPr bwMode="auto">
            <a:xfrm>
              <a:off x="18383704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8" name="Rectangle 471"/>
            <p:cNvSpPr>
              <a:spLocks noChangeArrowheads="1"/>
            </p:cNvSpPr>
            <p:nvPr/>
          </p:nvSpPr>
          <p:spPr bwMode="auto">
            <a:xfrm>
              <a:off x="18640214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9" name="Rectangle 472"/>
            <p:cNvSpPr>
              <a:spLocks noChangeArrowheads="1"/>
            </p:cNvSpPr>
            <p:nvPr/>
          </p:nvSpPr>
          <p:spPr bwMode="auto">
            <a:xfrm>
              <a:off x="18640214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0" name="Rectangle 473"/>
            <p:cNvSpPr>
              <a:spLocks noChangeArrowheads="1"/>
            </p:cNvSpPr>
            <p:nvPr/>
          </p:nvSpPr>
          <p:spPr bwMode="auto">
            <a:xfrm>
              <a:off x="18896720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1" name="Rectangle 474"/>
            <p:cNvSpPr>
              <a:spLocks noChangeArrowheads="1"/>
            </p:cNvSpPr>
            <p:nvPr/>
          </p:nvSpPr>
          <p:spPr bwMode="auto">
            <a:xfrm>
              <a:off x="18896720" y="7416801"/>
              <a:ext cx="161233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2" name="Rectangle 475"/>
            <p:cNvSpPr>
              <a:spLocks noChangeArrowheads="1"/>
            </p:cNvSpPr>
            <p:nvPr/>
          </p:nvSpPr>
          <p:spPr bwMode="auto">
            <a:xfrm>
              <a:off x="18435008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3" name="Rectangle 476"/>
            <p:cNvSpPr>
              <a:spLocks noChangeArrowheads="1"/>
            </p:cNvSpPr>
            <p:nvPr/>
          </p:nvSpPr>
          <p:spPr bwMode="auto">
            <a:xfrm>
              <a:off x="1869151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4" name="Rectangle 477"/>
            <p:cNvSpPr>
              <a:spLocks noChangeArrowheads="1"/>
            </p:cNvSpPr>
            <p:nvPr/>
          </p:nvSpPr>
          <p:spPr bwMode="auto">
            <a:xfrm>
              <a:off x="1869151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5" name="Rectangle 478"/>
            <p:cNvSpPr>
              <a:spLocks noChangeArrowheads="1"/>
            </p:cNvSpPr>
            <p:nvPr/>
          </p:nvSpPr>
          <p:spPr bwMode="auto">
            <a:xfrm>
              <a:off x="18955350" y="7622008"/>
              <a:ext cx="153907" cy="35911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6" name="Rectangle 479"/>
            <p:cNvSpPr>
              <a:spLocks noChangeArrowheads="1"/>
            </p:cNvSpPr>
            <p:nvPr/>
          </p:nvSpPr>
          <p:spPr bwMode="auto">
            <a:xfrm>
              <a:off x="18955350" y="7622008"/>
              <a:ext cx="153907" cy="35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7" name="Rectangle 480"/>
            <p:cNvSpPr>
              <a:spLocks noChangeArrowheads="1"/>
            </p:cNvSpPr>
            <p:nvPr/>
          </p:nvSpPr>
          <p:spPr bwMode="auto">
            <a:xfrm>
              <a:off x="18537611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8" name="Rectangle 481"/>
            <p:cNvSpPr>
              <a:spLocks noChangeArrowheads="1"/>
            </p:cNvSpPr>
            <p:nvPr/>
          </p:nvSpPr>
          <p:spPr bwMode="auto">
            <a:xfrm>
              <a:off x="18794117" y="7827214"/>
              <a:ext cx="21253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9" name="Rectangle 482"/>
            <p:cNvSpPr>
              <a:spLocks noChangeArrowheads="1"/>
            </p:cNvSpPr>
            <p:nvPr/>
          </p:nvSpPr>
          <p:spPr bwMode="auto">
            <a:xfrm>
              <a:off x="18383704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0" name="Rectangle 483"/>
            <p:cNvSpPr>
              <a:spLocks noChangeArrowheads="1"/>
            </p:cNvSpPr>
            <p:nvPr/>
          </p:nvSpPr>
          <p:spPr bwMode="auto">
            <a:xfrm>
              <a:off x="18640214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1" name="Rectangle 484"/>
            <p:cNvSpPr>
              <a:spLocks noChangeArrowheads="1"/>
            </p:cNvSpPr>
            <p:nvPr/>
          </p:nvSpPr>
          <p:spPr bwMode="auto">
            <a:xfrm>
              <a:off x="18640214" y="8039747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2" name="Rectangle 485"/>
            <p:cNvSpPr>
              <a:spLocks noChangeArrowheads="1"/>
            </p:cNvSpPr>
            <p:nvPr/>
          </p:nvSpPr>
          <p:spPr bwMode="auto">
            <a:xfrm>
              <a:off x="18896720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3" name="Rectangle 486"/>
            <p:cNvSpPr>
              <a:spLocks noChangeArrowheads="1"/>
            </p:cNvSpPr>
            <p:nvPr/>
          </p:nvSpPr>
          <p:spPr bwMode="auto">
            <a:xfrm>
              <a:off x="16251027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4" name="Rectangle 487"/>
            <p:cNvSpPr>
              <a:spLocks noChangeArrowheads="1"/>
            </p:cNvSpPr>
            <p:nvPr/>
          </p:nvSpPr>
          <p:spPr bwMode="auto">
            <a:xfrm>
              <a:off x="16507533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5" name="Rectangle 488"/>
            <p:cNvSpPr>
              <a:spLocks noChangeArrowheads="1"/>
            </p:cNvSpPr>
            <p:nvPr/>
          </p:nvSpPr>
          <p:spPr bwMode="auto">
            <a:xfrm>
              <a:off x="16251027" y="7622008"/>
              <a:ext cx="205206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6" name="Rectangle 489"/>
            <p:cNvSpPr>
              <a:spLocks noChangeArrowheads="1"/>
            </p:cNvSpPr>
            <p:nvPr/>
          </p:nvSpPr>
          <p:spPr bwMode="auto">
            <a:xfrm>
              <a:off x="1656616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8" name="Rectangle 490"/>
            <p:cNvSpPr>
              <a:spLocks noChangeArrowheads="1"/>
            </p:cNvSpPr>
            <p:nvPr/>
          </p:nvSpPr>
          <p:spPr bwMode="auto">
            <a:xfrm>
              <a:off x="1656616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9" name="Rectangle 491"/>
            <p:cNvSpPr>
              <a:spLocks noChangeArrowheads="1"/>
            </p:cNvSpPr>
            <p:nvPr/>
          </p:nvSpPr>
          <p:spPr bwMode="auto">
            <a:xfrm>
              <a:off x="16251027" y="7827214"/>
              <a:ext cx="315140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0" name="Rectangle 492"/>
            <p:cNvSpPr>
              <a:spLocks noChangeArrowheads="1"/>
            </p:cNvSpPr>
            <p:nvPr/>
          </p:nvSpPr>
          <p:spPr bwMode="auto">
            <a:xfrm>
              <a:off x="16251027" y="7827214"/>
              <a:ext cx="315140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1" name="Rectangle 493"/>
            <p:cNvSpPr>
              <a:spLocks noChangeArrowheads="1"/>
            </p:cNvSpPr>
            <p:nvPr/>
          </p:nvSpPr>
          <p:spPr bwMode="auto">
            <a:xfrm>
              <a:off x="16668766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2" name="Rectangle 494"/>
            <p:cNvSpPr>
              <a:spLocks noChangeArrowheads="1"/>
            </p:cNvSpPr>
            <p:nvPr/>
          </p:nvSpPr>
          <p:spPr bwMode="auto">
            <a:xfrm>
              <a:off x="16668766" y="7827214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3" name="Rectangle 495"/>
            <p:cNvSpPr>
              <a:spLocks noChangeArrowheads="1"/>
            </p:cNvSpPr>
            <p:nvPr/>
          </p:nvSpPr>
          <p:spPr bwMode="auto">
            <a:xfrm>
              <a:off x="16771370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4" name="Rectangle 496"/>
            <p:cNvSpPr>
              <a:spLocks noChangeArrowheads="1"/>
            </p:cNvSpPr>
            <p:nvPr/>
          </p:nvSpPr>
          <p:spPr bwMode="auto">
            <a:xfrm>
              <a:off x="16771370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5" name="Rectangle 497"/>
            <p:cNvSpPr>
              <a:spLocks noChangeArrowheads="1"/>
            </p:cNvSpPr>
            <p:nvPr/>
          </p:nvSpPr>
          <p:spPr bwMode="auto">
            <a:xfrm>
              <a:off x="17027880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6" name="Rectangle 498"/>
            <p:cNvSpPr>
              <a:spLocks noChangeArrowheads="1"/>
            </p:cNvSpPr>
            <p:nvPr/>
          </p:nvSpPr>
          <p:spPr bwMode="auto">
            <a:xfrm>
              <a:off x="17027880" y="7416801"/>
              <a:ext cx="161233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7" name="Rectangle 499"/>
            <p:cNvSpPr>
              <a:spLocks noChangeArrowheads="1"/>
            </p:cNvSpPr>
            <p:nvPr/>
          </p:nvSpPr>
          <p:spPr bwMode="auto">
            <a:xfrm>
              <a:off x="1682267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8" name="Rectangle 500"/>
            <p:cNvSpPr>
              <a:spLocks noChangeArrowheads="1"/>
            </p:cNvSpPr>
            <p:nvPr/>
          </p:nvSpPr>
          <p:spPr bwMode="auto">
            <a:xfrm>
              <a:off x="1682267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9" name="Rectangle 501"/>
            <p:cNvSpPr>
              <a:spLocks noChangeArrowheads="1"/>
            </p:cNvSpPr>
            <p:nvPr/>
          </p:nvSpPr>
          <p:spPr bwMode="auto">
            <a:xfrm>
              <a:off x="17079179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0" name="Rectangle 502"/>
            <p:cNvSpPr>
              <a:spLocks noChangeArrowheads="1"/>
            </p:cNvSpPr>
            <p:nvPr/>
          </p:nvSpPr>
          <p:spPr bwMode="auto">
            <a:xfrm>
              <a:off x="17079179" y="7622008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1" name="Rectangle 503"/>
            <p:cNvSpPr>
              <a:spLocks noChangeArrowheads="1"/>
            </p:cNvSpPr>
            <p:nvPr/>
          </p:nvSpPr>
          <p:spPr bwMode="auto">
            <a:xfrm>
              <a:off x="16925277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2" name="Rectangle 504"/>
            <p:cNvSpPr>
              <a:spLocks noChangeArrowheads="1"/>
            </p:cNvSpPr>
            <p:nvPr/>
          </p:nvSpPr>
          <p:spPr bwMode="auto">
            <a:xfrm>
              <a:off x="17189113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3" name="Rectangle 505"/>
            <p:cNvSpPr>
              <a:spLocks noChangeArrowheads="1"/>
            </p:cNvSpPr>
            <p:nvPr/>
          </p:nvSpPr>
          <p:spPr bwMode="auto">
            <a:xfrm>
              <a:off x="16251027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4" name="Rectangle 506"/>
            <p:cNvSpPr>
              <a:spLocks noChangeArrowheads="1"/>
            </p:cNvSpPr>
            <p:nvPr/>
          </p:nvSpPr>
          <p:spPr bwMode="auto">
            <a:xfrm>
              <a:off x="16507533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5" name="Rectangle 507"/>
            <p:cNvSpPr>
              <a:spLocks noChangeArrowheads="1"/>
            </p:cNvSpPr>
            <p:nvPr/>
          </p:nvSpPr>
          <p:spPr bwMode="auto">
            <a:xfrm>
              <a:off x="16771370" y="8039747"/>
              <a:ext cx="989389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6" name="Rectangle 508"/>
            <p:cNvSpPr>
              <a:spLocks noChangeArrowheads="1"/>
            </p:cNvSpPr>
            <p:nvPr/>
          </p:nvSpPr>
          <p:spPr bwMode="auto">
            <a:xfrm>
              <a:off x="16771370" y="8039747"/>
              <a:ext cx="989389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7" name="Rectangle 509"/>
            <p:cNvSpPr>
              <a:spLocks noChangeArrowheads="1"/>
            </p:cNvSpPr>
            <p:nvPr/>
          </p:nvSpPr>
          <p:spPr bwMode="auto">
            <a:xfrm>
              <a:off x="17343015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8" name="Rectangle 510"/>
            <p:cNvSpPr>
              <a:spLocks noChangeArrowheads="1"/>
            </p:cNvSpPr>
            <p:nvPr/>
          </p:nvSpPr>
          <p:spPr bwMode="auto">
            <a:xfrm>
              <a:off x="17343015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9" name="Rectangle 511"/>
            <p:cNvSpPr>
              <a:spLocks noChangeArrowheads="1"/>
            </p:cNvSpPr>
            <p:nvPr/>
          </p:nvSpPr>
          <p:spPr bwMode="auto">
            <a:xfrm>
              <a:off x="17599526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0" name="Rectangle 512"/>
            <p:cNvSpPr>
              <a:spLocks noChangeArrowheads="1"/>
            </p:cNvSpPr>
            <p:nvPr/>
          </p:nvSpPr>
          <p:spPr bwMode="auto">
            <a:xfrm>
              <a:off x="17343015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1" name="Rectangle 513"/>
            <p:cNvSpPr>
              <a:spLocks noChangeArrowheads="1"/>
            </p:cNvSpPr>
            <p:nvPr/>
          </p:nvSpPr>
          <p:spPr bwMode="auto">
            <a:xfrm>
              <a:off x="17599526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2" name="Rectangle 514"/>
            <p:cNvSpPr>
              <a:spLocks noChangeArrowheads="1"/>
            </p:cNvSpPr>
            <p:nvPr/>
          </p:nvSpPr>
          <p:spPr bwMode="auto">
            <a:xfrm>
              <a:off x="17445619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3" name="Rectangle 515"/>
            <p:cNvSpPr>
              <a:spLocks noChangeArrowheads="1"/>
            </p:cNvSpPr>
            <p:nvPr/>
          </p:nvSpPr>
          <p:spPr bwMode="auto">
            <a:xfrm>
              <a:off x="17760759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4" name="Rectangle 516"/>
            <p:cNvSpPr>
              <a:spLocks noChangeArrowheads="1"/>
            </p:cNvSpPr>
            <p:nvPr/>
          </p:nvSpPr>
          <p:spPr bwMode="auto">
            <a:xfrm>
              <a:off x="19211860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5" name="Rectangle 517"/>
            <p:cNvSpPr>
              <a:spLocks noChangeArrowheads="1"/>
            </p:cNvSpPr>
            <p:nvPr/>
          </p:nvSpPr>
          <p:spPr bwMode="auto">
            <a:xfrm>
              <a:off x="19211860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6" name="Rectangle 518"/>
            <p:cNvSpPr>
              <a:spLocks noChangeArrowheads="1"/>
            </p:cNvSpPr>
            <p:nvPr/>
          </p:nvSpPr>
          <p:spPr bwMode="auto">
            <a:xfrm>
              <a:off x="19468366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7" name="Rectangle 519"/>
            <p:cNvSpPr>
              <a:spLocks noChangeArrowheads="1"/>
            </p:cNvSpPr>
            <p:nvPr/>
          </p:nvSpPr>
          <p:spPr bwMode="auto">
            <a:xfrm>
              <a:off x="19211860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8" name="Rectangle 520"/>
            <p:cNvSpPr>
              <a:spLocks noChangeArrowheads="1"/>
            </p:cNvSpPr>
            <p:nvPr/>
          </p:nvSpPr>
          <p:spPr bwMode="auto">
            <a:xfrm>
              <a:off x="19211860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9" name="Rectangle 521"/>
            <p:cNvSpPr>
              <a:spLocks noChangeArrowheads="1"/>
            </p:cNvSpPr>
            <p:nvPr/>
          </p:nvSpPr>
          <p:spPr bwMode="auto">
            <a:xfrm>
              <a:off x="19468366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0" name="Rectangle 522"/>
            <p:cNvSpPr>
              <a:spLocks noChangeArrowheads="1"/>
            </p:cNvSpPr>
            <p:nvPr/>
          </p:nvSpPr>
          <p:spPr bwMode="auto">
            <a:xfrm>
              <a:off x="19468366" y="7622008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1" name="Rectangle 523"/>
            <p:cNvSpPr>
              <a:spLocks noChangeArrowheads="1"/>
            </p:cNvSpPr>
            <p:nvPr/>
          </p:nvSpPr>
          <p:spPr bwMode="auto">
            <a:xfrm>
              <a:off x="19211860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2" name="Rectangle 524"/>
            <p:cNvSpPr>
              <a:spLocks noChangeArrowheads="1"/>
            </p:cNvSpPr>
            <p:nvPr/>
          </p:nvSpPr>
          <p:spPr bwMode="auto">
            <a:xfrm>
              <a:off x="19468366" y="7827214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3" name="Rectangle 525"/>
            <p:cNvSpPr>
              <a:spLocks noChangeArrowheads="1"/>
            </p:cNvSpPr>
            <p:nvPr/>
          </p:nvSpPr>
          <p:spPr bwMode="auto">
            <a:xfrm>
              <a:off x="19468366" y="7827214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4" name="Freeform 526"/>
            <p:cNvSpPr>
              <a:spLocks/>
            </p:cNvSpPr>
            <p:nvPr/>
          </p:nvSpPr>
          <p:spPr bwMode="auto">
            <a:xfrm>
              <a:off x="16507533" y="7358171"/>
              <a:ext cx="1040689" cy="1766241"/>
            </a:xfrm>
            <a:custGeom>
              <a:avLst/>
              <a:gdLst>
                <a:gd name="T0" fmla="*/ 15 w 20"/>
                <a:gd name="T1" fmla="*/ 26 h 34"/>
                <a:gd name="T2" fmla="*/ 20 w 20"/>
                <a:gd name="T3" fmla="*/ 20 h 34"/>
                <a:gd name="T4" fmla="*/ 20 w 20"/>
                <a:gd name="T5" fmla="*/ 16 h 34"/>
                <a:gd name="T6" fmla="*/ 20 w 20"/>
                <a:gd name="T7" fmla="*/ 16 h 34"/>
                <a:gd name="T8" fmla="*/ 20 w 20"/>
                <a:gd name="T9" fmla="*/ 13 h 34"/>
                <a:gd name="T10" fmla="*/ 20 w 20"/>
                <a:gd name="T11" fmla="*/ 13 h 34"/>
                <a:gd name="T12" fmla="*/ 19 w 20"/>
                <a:gd name="T13" fmla="*/ 13 h 34"/>
                <a:gd name="T14" fmla="*/ 17 w 20"/>
                <a:gd name="T15" fmla="*/ 16 h 34"/>
                <a:gd name="T16" fmla="*/ 17 w 20"/>
                <a:gd name="T17" fmla="*/ 19 h 34"/>
                <a:gd name="T18" fmla="*/ 16 w 20"/>
                <a:gd name="T19" fmla="*/ 20 h 34"/>
                <a:gd name="T20" fmla="*/ 16 w 20"/>
                <a:gd name="T21" fmla="*/ 16 h 34"/>
                <a:gd name="T22" fmla="*/ 16 w 20"/>
                <a:gd name="T23" fmla="*/ 16 h 34"/>
                <a:gd name="T24" fmla="*/ 16 w 20"/>
                <a:gd name="T25" fmla="*/ 4 h 34"/>
                <a:gd name="T26" fmla="*/ 14 w 20"/>
                <a:gd name="T27" fmla="*/ 2 h 34"/>
                <a:gd name="T28" fmla="*/ 13 w 20"/>
                <a:gd name="T29" fmla="*/ 4 h 34"/>
                <a:gd name="T30" fmla="*/ 13 w 20"/>
                <a:gd name="T31" fmla="*/ 11 h 34"/>
                <a:gd name="T32" fmla="*/ 12 w 20"/>
                <a:gd name="T33" fmla="*/ 11 h 34"/>
                <a:gd name="T34" fmla="*/ 12 w 20"/>
                <a:gd name="T35" fmla="*/ 2 h 34"/>
                <a:gd name="T36" fmla="*/ 10 w 20"/>
                <a:gd name="T37" fmla="*/ 0 h 34"/>
                <a:gd name="T38" fmla="*/ 8 w 20"/>
                <a:gd name="T39" fmla="*/ 2 h 34"/>
                <a:gd name="T40" fmla="*/ 8 w 20"/>
                <a:gd name="T41" fmla="*/ 11 h 34"/>
                <a:gd name="T42" fmla="*/ 8 w 20"/>
                <a:gd name="T43" fmla="*/ 11 h 34"/>
                <a:gd name="T44" fmla="*/ 8 w 20"/>
                <a:gd name="T45" fmla="*/ 4 h 34"/>
                <a:gd name="T46" fmla="*/ 6 w 20"/>
                <a:gd name="T47" fmla="*/ 2 h 34"/>
                <a:gd name="T48" fmla="*/ 4 w 20"/>
                <a:gd name="T49" fmla="*/ 4 h 34"/>
                <a:gd name="T50" fmla="*/ 4 w 20"/>
                <a:gd name="T51" fmla="*/ 11 h 34"/>
                <a:gd name="T52" fmla="*/ 4 w 20"/>
                <a:gd name="T53" fmla="*/ 11 h 34"/>
                <a:gd name="T54" fmla="*/ 4 w 20"/>
                <a:gd name="T55" fmla="*/ 7 h 34"/>
                <a:gd name="T56" fmla="*/ 2 w 20"/>
                <a:gd name="T57" fmla="*/ 6 h 34"/>
                <a:gd name="T58" fmla="*/ 0 w 20"/>
                <a:gd name="T59" fmla="*/ 7 h 34"/>
                <a:gd name="T60" fmla="*/ 0 w 20"/>
                <a:gd name="T61" fmla="*/ 15 h 34"/>
                <a:gd name="T62" fmla="*/ 0 w 20"/>
                <a:gd name="T63" fmla="*/ 15 h 34"/>
                <a:gd name="T64" fmla="*/ 0 w 20"/>
                <a:gd name="T65" fmla="*/ 16 h 34"/>
                <a:gd name="T66" fmla="*/ 0 w 20"/>
                <a:gd name="T67" fmla="*/ 23 h 34"/>
                <a:gd name="T68" fmla="*/ 2 w 20"/>
                <a:gd name="T69" fmla="*/ 26 h 34"/>
                <a:gd name="T70" fmla="*/ 2 w 20"/>
                <a:gd name="T71" fmla="*/ 34 h 34"/>
                <a:gd name="T72" fmla="*/ 13 w 20"/>
                <a:gd name="T73" fmla="*/ 34 h 34"/>
                <a:gd name="T74" fmla="*/ 13 w 20"/>
                <a:gd name="T75" fmla="*/ 27 h 34"/>
                <a:gd name="T76" fmla="*/ 15 w 20"/>
                <a:gd name="T77" fmla="*/ 26 h 34"/>
                <a:gd name="T78" fmla="*/ 15 w 20"/>
                <a:gd name="T7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34">
                  <a:moveTo>
                    <a:pt x="15" y="26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4"/>
                    <a:pt x="17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5" y="2"/>
                    <a:pt x="14" y="2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2" y="6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1" y="25"/>
                    <a:pt x="2" y="26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5" name="Freeform 527"/>
            <p:cNvSpPr>
              <a:spLocks/>
            </p:cNvSpPr>
            <p:nvPr/>
          </p:nvSpPr>
          <p:spPr bwMode="auto">
            <a:xfrm>
              <a:off x="17189113" y="74681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6" name="Freeform 528"/>
            <p:cNvSpPr>
              <a:spLocks/>
            </p:cNvSpPr>
            <p:nvPr/>
          </p:nvSpPr>
          <p:spPr bwMode="auto">
            <a:xfrm>
              <a:off x="16976576" y="74168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1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7" name="Freeform 529"/>
            <p:cNvSpPr>
              <a:spLocks/>
            </p:cNvSpPr>
            <p:nvPr/>
          </p:nvSpPr>
          <p:spPr bwMode="auto">
            <a:xfrm>
              <a:off x="16771370" y="7519405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1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8" name="Freeform 530"/>
            <p:cNvSpPr>
              <a:spLocks/>
            </p:cNvSpPr>
            <p:nvPr/>
          </p:nvSpPr>
          <p:spPr bwMode="auto">
            <a:xfrm>
              <a:off x="16566163" y="7673307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2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9" name="Freeform 531"/>
            <p:cNvSpPr>
              <a:spLocks/>
            </p:cNvSpPr>
            <p:nvPr/>
          </p:nvSpPr>
          <p:spPr bwMode="auto">
            <a:xfrm>
              <a:off x="17548222" y="8091050"/>
              <a:ext cx="0" cy="51304"/>
            </a:xfrm>
            <a:custGeom>
              <a:avLst/>
              <a:gdLst>
                <a:gd name="T0" fmla="*/ 0 h 7"/>
                <a:gd name="T1" fmla="*/ 7 h 7"/>
                <a:gd name="T2" fmla="*/ 0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45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0" name="Freeform 532"/>
            <p:cNvSpPr>
              <a:spLocks/>
            </p:cNvSpPr>
            <p:nvPr/>
          </p:nvSpPr>
          <p:spPr bwMode="auto">
            <a:xfrm>
              <a:off x="17548222" y="8091050"/>
              <a:ext cx="0" cy="51304"/>
            </a:xfrm>
            <a:custGeom>
              <a:avLst/>
              <a:gdLst>
                <a:gd name="T0" fmla="*/ 0 h 7"/>
                <a:gd name="T1" fmla="*/ 7 h 7"/>
                <a:gd name="T2" fmla="*/ 0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1" name="Freeform 533"/>
            <p:cNvSpPr>
              <a:spLocks/>
            </p:cNvSpPr>
            <p:nvPr/>
          </p:nvSpPr>
          <p:spPr bwMode="auto">
            <a:xfrm>
              <a:off x="17496922" y="8091050"/>
              <a:ext cx="51304" cy="102603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2" name="Rectangle 534"/>
            <p:cNvSpPr>
              <a:spLocks noChangeArrowheads="1"/>
            </p:cNvSpPr>
            <p:nvPr/>
          </p:nvSpPr>
          <p:spPr bwMode="auto">
            <a:xfrm>
              <a:off x="16566163" y="9021805"/>
              <a:ext cx="622950" cy="153907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3" name="Rectangle 535"/>
            <p:cNvSpPr>
              <a:spLocks noChangeArrowheads="1"/>
            </p:cNvSpPr>
            <p:nvPr/>
          </p:nvSpPr>
          <p:spPr bwMode="auto">
            <a:xfrm>
              <a:off x="16507533" y="9175712"/>
              <a:ext cx="732879" cy="63027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4" name="Rectangle 536"/>
            <p:cNvSpPr>
              <a:spLocks noChangeArrowheads="1"/>
            </p:cNvSpPr>
            <p:nvPr/>
          </p:nvSpPr>
          <p:spPr bwMode="auto">
            <a:xfrm>
              <a:off x="16873973" y="9175712"/>
              <a:ext cx="366440" cy="630276"/>
            </a:xfrm>
            <a:prstGeom prst="rect">
              <a:avLst/>
            </a:pr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5" name="Freeform 537"/>
            <p:cNvSpPr>
              <a:spLocks/>
            </p:cNvSpPr>
            <p:nvPr/>
          </p:nvSpPr>
          <p:spPr bwMode="auto">
            <a:xfrm>
              <a:off x="17027880" y="9234342"/>
              <a:ext cx="161233" cy="153907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3 h 3"/>
                <a:gd name="T4" fmla="*/ 2 w 3"/>
                <a:gd name="T5" fmla="*/ 2 h 3"/>
                <a:gd name="T6" fmla="*/ 2 w 3"/>
                <a:gd name="T7" fmla="*/ 0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8EE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6" name="Freeform 538"/>
            <p:cNvSpPr>
              <a:spLocks/>
            </p:cNvSpPr>
            <p:nvPr/>
          </p:nvSpPr>
          <p:spPr bwMode="auto">
            <a:xfrm>
              <a:off x="17079179" y="9285641"/>
              <a:ext cx="51304" cy="5130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7" name="Oval 539"/>
            <p:cNvSpPr>
              <a:spLocks noChangeArrowheads="1"/>
            </p:cNvSpPr>
            <p:nvPr/>
          </p:nvSpPr>
          <p:spPr bwMode="auto">
            <a:xfrm>
              <a:off x="17079179" y="9285641"/>
              <a:ext cx="7331" cy="7331"/>
            </a:xfrm>
            <a:prstGeom prst="ellipse">
              <a:avLst/>
            </a:pr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8" name="Freeform 540"/>
            <p:cNvSpPr>
              <a:spLocks/>
            </p:cNvSpPr>
            <p:nvPr/>
          </p:nvSpPr>
          <p:spPr bwMode="auto">
            <a:xfrm>
              <a:off x="17079179" y="9336945"/>
              <a:ext cx="51304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9" name="Freeform 541"/>
            <p:cNvSpPr>
              <a:spLocks/>
            </p:cNvSpPr>
            <p:nvPr/>
          </p:nvSpPr>
          <p:spPr bwMode="auto">
            <a:xfrm>
              <a:off x="17079179" y="9285641"/>
              <a:ext cx="0" cy="51304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0" name="Freeform 542"/>
            <p:cNvSpPr>
              <a:spLocks/>
            </p:cNvSpPr>
            <p:nvPr/>
          </p:nvSpPr>
          <p:spPr bwMode="auto">
            <a:xfrm>
              <a:off x="18588910" y="7358171"/>
              <a:ext cx="1040689" cy="1766241"/>
            </a:xfrm>
            <a:custGeom>
              <a:avLst/>
              <a:gdLst>
                <a:gd name="T0" fmla="*/ 6 w 20"/>
                <a:gd name="T1" fmla="*/ 26 h 34"/>
                <a:gd name="T2" fmla="*/ 0 w 20"/>
                <a:gd name="T3" fmla="*/ 20 h 34"/>
                <a:gd name="T4" fmla="*/ 0 w 20"/>
                <a:gd name="T5" fmla="*/ 16 h 34"/>
                <a:gd name="T6" fmla="*/ 0 w 20"/>
                <a:gd name="T7" fmla="*/ 16 h 34"/>
                <a:gd name="T8" fmla="*/ 0 w 20"/>
                <a:gd name="T9" fmla="*/ 13 h 34"/>
                <a:gd name="T10" fmla="*/ 0 w 20"/>
                <a:gd name="T11" fmla="*/ 13 h 34"/>
                <a:gd name="T12" fmla="*/ 1 w 20"/>
                <a:gd name="T13" fmla="*/ 13 h 34"/>
                <a:gd name="T14" fmla="*/ 4 w 20"/>
                <a:gd name="T15" fmla="*/ 16 h 34"/>
                <a:gd name="T16" fmla="*/ 4 w 20"/>
                <a:gd name="T17" fmla="*/ 19 h 34"/>
                <a:gd name="T18" fmla="*/ 4 w 20"/>
                <a:gd name="T19" fmla="*/ 20 h 34"/>
                <a:gd name="T20" fmla="*/ 4 w 20"/>
                <a:gd name="T21" fmla="*/ 16 h 34"/>
                <a:gd name="T22" fmla="*/ 4 w 20"/>
                <a:gd name="T23" fmla="*/ 16 h 34"/>
                <a:gd name="T24" fmla="*/ 4 w 20"/>
                <a:gd name="T25" fmla="*/ 4 h 34"/>
                <a:gd name="T26" fmla="*/ 6 w 20"/>
                <a:gd name="T27" fmla="*/ 2 h 34"/>
                <a:gd name="T28" fmla="*/ 8 w 20"/>
                <a:gd name="T29" fmla="*/ 4 h 34"/>
                <a:gd name="T30" fmla="*/ 8 w 20"/>
                <a:gd name="T31" fmla="*/ 11 h 34"/>
                <a:gd name="T32" fmla="*/ 9 w 20"/>
                <a:gd name="T33" fmla="*/ 11 h 34"/>
                <a:gd name="T34" fmla="*/ 9 w 20"/>
                <a:gd name="T35" fmla="*/ 2 h 34"/>
                <a:gd name="T36" fmla="*/ 10 w 20"/>
                <a:gd name="T37" fmla="*/ 0 h 34"/>
                <a:gd name="T38" fmla="*/ 12 w 20"/>
                <a:gd name="T39" fmla="*/ 2 h 34"/>
                <a:gd name="T40" fmla="*/ 12 w 20"/>
                <a:gd name="T41" fmla="*/ 11 h 34"/>
                <a:gd name="T42" fmla="*/ 13 w 20"/>
                <a:gd name="T43" fmla="*/ 11 h 34"/>
                <a:gd name="T44" fmla="*/ 13 w 20"/>
                <a:gd name="T45" fmla="*/ 4 h 34"/>
                <a:gd name="T46" fmla="*/ 14 w 20"/>
                <a:gd name="T47" fmla="*/ 2 h 34"/>
                <a:gd name="T48" fmla="*/ 16 w 20"/>
                <a:gd name="T49" fmla="*/ 4 h 34"/>
                <a:gd name="T50" fmla="*/ 16 w 20"/>
                <a:gd name="T51" fmla="*/ 11 h 34"/>
                <a:gd name="T52" fmla="*/ 17 w 20"/>
                <a:gd name="T53" fmla="*/ 11 h 34"/>
                <a:gd name="T54" fmla="*/ 17 w 20"/>
                <a:gd name="T55" fmla="*/ 7 h 34"/>
                <a:gd name="T56" fmla="*/ 18 w 20"/>
                <a:gd name="T57" fmla="*/ 6 h 34"/>
                <a:gd name="T58" fmla="*/ 20 w 20"/>
                <a:gd name="T59" fmla="*/ 7 h 34"/>
                <a:gd name="T60" fmla="*/ 20 w 20"/>
                <a:gd name="T61" fmla="*/ 15 h 34"/>
                <a:gd name="T62" fmla="*/ 20 w 20"/>
                <a:gd name="T63" fmla="*/ 15 h 34"/>
                <a:gd name="T64" fmla="*/ 20 w 20"/>
                <a:gd name="T65" fmla="*/ 16 h 34"/>
                <a:gd name="T66" fmla="*/ 20 w 20"/>
                <a:gd name="T67" fmla="*/ 23 h 34"/>
                <a:gd name="T68" fmla="*/ 18 w 20"/>
                <a:gd name="T69" fmla="*/ 26 h 34"/>
                <a:gd name="T70" fmla="*/ 18 w 20"/>
                <a:gd name="T71" fmla="*/ 34 h 34"/>
                <a:gd name="T72" fmla="*/ 8 w 20"/>
                <a:gd name="T73" fmla="*/ 34 h 34"/>
                <a:gd name="T74" fmla="*/ 8 w 20"/>
                <a:gd name="T75" fmla="*/ 27 h 34"/>
                <a:gd name="T76" fmla="*/ 6 w 20"/>
                <a:gd name="T77" fmla="*/ 26 h 34"/>
                <a:gd name="T78" fmla="*/ 6 w 20"/>
                <a:gd name="T7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34">
                  <a:moveTo>
                    <a:pt x="6" y="26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3" y="13"/>
                    <a:pt x="4" y="14"/>
                    <a:pt x="4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5" y="2"/>
                    <a:pt x="6" y="2"/>
                  </a:cubicBezTo>
                  <a:cubicBezTo>
                    <a:pt x="7" y="2"/>
                    <a:pt x="8" y="3"/>
                    <a:pt x="8" y="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0"/>
                    <a:pt x="10" y="0"/>
                  </a:cubicBezTo>
                  <a:cubicBezTo>
                    <a:pt x="11" y="0"/>
                    <a:pt x="12" y="1"/>
                    <a:pt x="12" y="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2"/>
                    <a:pt x="14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6"/>
                    <a:pt x="18" y="6"/>
                  </a:cubicBezTo>
                  <a:cubicBezTo>
                    <a:pt x="19" y="6"/>
                    <a:pt x="20" y="7"/>
                    <a:pt x="20" y="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1" name="Freeform 543"/>
            <p:cNvSpPr>
              <a:spLocks/>
            </p:cNvSpPr>
            <p:nvPr/>
          </p:nvSpPr>
          <p:spPr bwMode="auto">
            <a:xfrm>
              <a:off x="18845420" y="7468101"/>
              <a:ext cx="109934" cy="153907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2 h 3"/>
                <a:gd name="T4" fmla="*/ 1 w 2"/>
                <a:gd name="T5" fmla="*/ 3 h 3"/>
                <a:gd name="T6" fmla="*/ 1 w 2"/>
                <a:gd name="T7" fmla="*/ 3 h 3"/>
                <a:gd name="T8" fmla="*/ 2 w 2"/>
                <a:gd name="T9" fmla="*/ 2 h 3"/>
                <a:gd name="T10" fmla="*/ 1 w 2"/>
                <a:gd name="T11" fmla="*/ 0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2" name="Freeform 544"/>
            <p:cNvSpPr>
              <a:spLocks/>
            </p:cNvSpPr>
            <p:nvPr/>
          </p:nvSpPr>
          <p:spPr bwMode="auto">
            <a:xfrm>
              <a:off x="19057953" y="74168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1 h 3"/>
                <a:gd name="T4" fmla="*/ 1 w 2"/>
                <a:gd name="T5" fmla="*/ 3 h 3"/>
                <a:gd name="T6" fmla="*/ 1 w 2"/>
                <a:gd name="T7" fmla="*/ 3 h 3"/>
                <a:gd name="T8" fmla="*/ 2 w 2"/>
                <a:gd name="T9" fmla="*/ 2 h 3"/>
                <a:gd name="T10" fmla="*/ 1 w 2"/>
                <a:gd name="T11" fmla="*/ 0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3" name="Freeform 545"/>
            <p:cNvSpPr>
              <a:spLocks/>
            </p:cNvSpPr>
            <p:nvPr/>
          </p:nvSpPr>
          <p:spPr bwMode="auto">
            <a:xfrm>
              <a:off x="19263159" y="7519405"/>
              <a:ext cx="153907" cy="15390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1 h 3"/>
                <a:gd name="T4" fmla="*/ 1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1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4" name="Freeform 546"/>
            <p:cNvSpPr>
              <a:spLocks/>
            </p:cNvSpPr>
            <p:nvPr/>
          </p:nvSpPr>
          <p:spPr bwMode="auto">
            <a:xfrm>
              <a:off x="19468366" y="7673307"/>
              <a:ext cx="161233" cy="15390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1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3" y="1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5" name="Freeform 547"/>
            <p:cNvSpPr>
              <a:spLocks/>
            </p:cNvSpPr>
            <p:nvPr/>
          </p:nvSpPr>
          <p:spPr bwMode="auto">
            <a:xfrm>
              <a:off x="18588910" y="8091050"/>
              <a:ext cx="0" cy="51304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6" name="Freeform 548"/>
            <p:cNvSpPr>
              <a:spLocks/>
            </p:cNvSpPr>
            <p:nvPr/>
          </p:nvSpPr>
          <p:spPr bwMode="auto">
            <a:xfrm>
              <a:off x="18588910" y="8091050"/>
              <a:ext cx="0" cy="51304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7" name="Freeform 549"/>
            <p:cNvSpPr>
              <a:spLocks/>
            </p:cNvSpPr>
            <p:nvPr/>
          </p:nvSpPr>
          <p:spPr bwMode="auto">
            <a:xfrm>
              <a:off x="18588910" y="8091050"/>
              <a:ext cx="102603" cy="102603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8" name="Rectangle 550"/>
            <p:cNvSpPr>
              <a:spLocks noChangeArrowheads="1"/>
            </p:cNvSpPr>
            <p:nvPr/>
          </p:nvSpPr>
          <p:spPr bwMode="auto">
            <a:xfrm>
              <a:off x="18955350" y="9021805"/>
              <a:ext cx="674249" cy="153907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9" name="Rectangle 551"/>
            <p:cNvSpPr>
              <a:spLocks noChangeArrowheads="1"/>
            </p:cNvSpPr>
            <p:nvPr/>
          </p:nvSpPr>
          <p:spPr bwMode="auto">
            <a:xfrm>
              <a:off x="18896720" y="9175712"/>
              <a:ext cx="732879" cy="63027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0" name="Rectangle 552"/>
            <p:cNvSpPr>
              <a:spLocks noChangeArrowheads="1"/>
            </p:cNvSpPr>
            <p:nvPr/>
          </p:nvSpPr>
          <p:spPr bwMode="auto">
            <a:xfrm>
              <a:off x="18896720" y="9175712"/>
              <a:ext cx="366440" cy="630276"/>
            </a:xfrm>
            <a:prstGeom prst="rect">
              <a:avLst/>
            </a:pr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1" name="Freeform 553"/>
            <p:cNvSpPr>
              <a:spLocks/>
            </p:cNvSpPr>
            <p:nvPr/>
          </p:nvSpPr>
          <p:spPr bwMode="auto">
            <a:xfrm>
              <a:off x="18955350" y="9234342"/>
              <a:ext cx="205206" cy="153907"/>
            </a:xfrm>
            <a:custGeom>
              <a:avLst/>
              <a:gdLst>
                <a:gd name="T0" fmla="*/ 3 w 4"/>
                <a:gd name="T1" fmla="*/ 1 h 3"/>
                <a:gd name="T2" fmla="*/ 3 w 4"/>
                <a:gd name="T3" fmla="*/ 3 h 3"/>
                <a:gd name="T4" fmla="*/ 1 w 4"/>
                <a:gd name="T5" fmla="*/ 2 h 3"/>
                <a:gd name="T6" fmla="*/ 1 w 4"/>
                <a:gd name="T7" fmla="*/ 0 h 3"/>
                <a:gd name="T8" fmla="*/ 3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3" y="1"/>
                  </a:moveTo>
                  <a:cubicBezTo>
                    <a:pt x="4" y="1"/>
                    <a:pt x="3" y="2"/>
                    <a:pt x="3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8EE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2" name="Freeform 554"/>
            <p:cNvSpPr>
              <a:spLocks/>
            </p:cNvSpPr>
            <p:nvPr/>
          </p:nvSpPr>
          <p:spPr bwMode="auto">
            <a:xfrm>
              <a:off x="19006654" y="9285641"/>
              <a:ext cx="51304" cy="5130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3" name="Freeform 555"/>
            <p:cNvSpPr>
              <a:spLocks/>
            </p:cNvSpPr>
            <p:nvPr/>
          </p:nvSpPr>
          <p:spPr bwMode="auto">
            <a:xfrm>
              <a:off x="19057953" y="9285641"/>
              <a:ext cx="51304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4" name="Oval 556"/>
            <p:cNvSpPr>
              <a:spLocks noChangeArrowheads="1"/>
            </p:cNvSpPr>
            <p:nvPr/>
          </p:nvSpPr>
          <p:spPr bwMode="auto">
            <a:xfrm>
              <a:off x="19057953" y="9336945"/>
              <a:ext cx="7331" cy="7331"/>
            </a:xfrm>
            <a:prstGeom prst="ellipse">
              <a:avLst/>
            </a:pr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5" name="Freeform 557"/>
            <p:cNvSpPr>
              <a:spLocks/>
            </p:cNvSpPr>
            <p:nvPr/>
          </p:nvSpPr>
          <p:spPr bwMode="auto">
            <a:xfrm>
              <a:off x="19057953" y="9285641"/>
              <a:ext cx="51304" cy="5130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25" name="กลุ่ม 524"/>
          <p:cNvGrpSpPr/>
          <p:nvPr/>
        </p:nvGrpSpPr>
        <p:grpSpPr>
          <a:xfrm>
            <a:off x="13533437" y="2825010"/>
            <a:ext cx="7874204" cy="2280390"/>
            <a:chOff x="8592717" y="9508867"/>
            <a:chExt cx="7874204" cy="2280390"/>
          </a:xfrm>
        </p:grpSpPr>
        <p:grpSp>
          <p:nvGrpSpPr>
            <p:cNvPr id="526" name="กลุ่ม 525"/>
            <p:cNvGrpSpPr/>
            <p:nvPr/>
          </p:nvGrpSpPr>
          <p:grpSpPr>
            <a:xfrm>
              <a:off x="8592717" y="9508867"/>
              <a:ext cx="7874204" cy="2280390"/>
              <a:chOff x="13478836" y="4226947"/>
              <a:chExt cx="5922001" cy="2280390"/>
            </a:xfrm>
          </p:grpSpPr>
          <p:sp>
            <p:nvSpPr>
              <p:cNvPr id="528" name="TextBox 527"/>
              <p:cNvSpPr txBox="1"/>
              <p:nvPr/>
            </p:nvSpPr>
            <p:spPr>
              <a:xfrm>
                <a:off x="13478836" y="4226947"/>
                <a:ext cx="5922001" cy="830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4800" b="1" dirty="0" smtClean="0">
                    <a:solidFill>
                      <a:schemeClr val="accent6"/>
                    </a:solidFill>
                    <a:latin typeface="Lato Black" charset="0"/>
                    <a:ea typeface="Lato Black" charset="0"/>
                    <a:cs typeface="Lato Black" charset="0"/>
                  </a:rPr>
                  <a:t>Web Design</a:t>
                </a:r>
                <a:endParaRPr lang="en-US" sz="4800" b="1" dirty="0">
                  <a:solidFill>
                    <a:schemeClr val="accent6"/>
                  </a:solidFill>
                  <a:latin typeface="Lato Black" charset="0"/>
                  <a:ea typeface="Lato Black" charset="0"/>
                  <a:cs typeface="Lato Black" charset="0"/>
                </a:endParaRPr>
              </a:p>
            </p:txBody>
          </p:sp>
          <p:sp>
            <p:nvSpPr>
              <p:cNvPr id="529" name="TextBox 30"/>
              <p:cNvSpPr txBox="1">
                <a:spLocks noChangeArrowheads="1"/>
              </p:cNvSpPr>
              <p:nvPr/>
            </p:nvSpPr>
            <p:spPr bwMode="auto">
              <a:xfrm>
                <a:off x="13527192" y="5454741"/>
                <a:ext cx="5873645" cy="1052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amet, consectetur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sem 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congue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conva ornare ante 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</a:t>
                </a:r>
                <a:r>
                  <a:rPr lang="pt-BR" sz="2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amet</a:t>
                </a:r>
                <a:r>
                  <a:rPr lang="pt-BR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.</a:t>
                </a:r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cxnSp>
          <p:nvCxnSpPr>
            <p:cNvPr id="527" name="ตัวเชื่อมต่อหักมุม 578"/>
            <p:cNvCxnSpPr/>
            <p:nvPr/>
          </p:nvCxnSpPr>
          <p:spPr>
            <a:xfrm flipH="1" flipV="1">
              <a:off x="8809037" y="10579100"/>
              <a:ext cx="7552968" cy="12700"/>
            </a:xfrm>
            <a:prstGeom prst="straightConnector1">
              <a:avLst/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36" name="Chart 16"/>
          <p:cNvGraphicFramePr/>
          <p:nvPr>
            <p:extLst>
              <p:ext uri="{D42A27DB-BD31-4B8C-83A1-F6EECF244321}">
                <p14:modId xmlns:p14="http://schemas.microsoft.com/office/powerpoint/2010/main" val="41987137"/>
              </p:ext>
            </p:extLst>
          </p:nvPr>
        </p:nvGraphicFramePr>
        <p:xfrm>
          <a:off x="13272697" y="5519531"/>
          <a:ext cx="8631962" cy="5355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37" name="กลุ่ม 536"/>
          <p:cNvGrpSpPr/>
          <p:nvPr/>
        </p:nvGrpSpPr>
        <p:grpSpPr>
          <a:xfrm>
            <a:off x="13990637" y="11286535"/>
            <a:ext cx="3293181" cy="753065"/>
            <a:chOff x="9762826" y="5958899"/>
            <a:chExt cx="3293181" cy="753065"/>
          </a:xfrm>
        </p:grpSpPr>
        <p:sp>
          <p:nvSpPr>
            <p:cNvPr id="53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39" name="TextBox 538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JAVA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540" name="กลุ่ม 539"/>
          <p:cNvGrpSpPr/>
          <p:nvPr/>
        </p:nvGrpSpPr>
        <p:grpSpPr>
          <a:xfrm>
            <a:off x="18374377" y="11286533"/>
            <a:ext cx="3293181" cy="753065"/>
            <a:chOff x="9762826" y="5958899"/>
            <a:chExt cx="3293181" cy="753065"/>
          </a:xfrm>
        </p:grpSpPr>
        <p:sp>
          <p:nvSpPr>
            <p:cNvPr id="541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42" name="TextBox 541"/>
            <p:cNvSpPr txBox="1"/>
            <p:nvPr/>
          </p:nvSpPr>
          <p:spPr>
            <a:xfrm>
              <a:off x="9762826" y="6007761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HTML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20492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3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3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3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3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3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36" grpId="0">
        <p:bldSub>
          <a:bldChart bld="category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6" name="กลุ่ม 305"/>
          <p:cNvGrpSpPr/>
          <p:nvPr/>
        </p:nvGrpSpPr>
        <p:grpSpPr>
          <a:xfrm>
            <a:off x="1722437" y="2362200"/>
            <a:ext cx="6962756" cy="7266016"/>
            <a:chOff x="17702213" y="1466850"/>
            <a:chExt cx="911225" cy="950913"/>
          </a:xfrm>
        </p:grpSpPr>
        <p:sp>
          <p:nvSpPr>
            <p:cNvPr id="307" name="Freeform 7"/>
            <p:cNvSpPr>
              <a:spLocks/>
            </p:cNvSpPr>
            <p:nvPr/>
          </p:nvSpPr>
          <p:spPr bwMode="auto">
            <a:xfrm>
              <a:off x="18070513" y="2066925"/>
              <a:ext cx="347663" cy="223838"/>
            </a:xfrm>
            <a:custGeom>
              <a:avLst/>
              <a:gdLst>
                <a:gd name="T0" fmla="*/ 0 w 105"/>
                <a:gd name="T1" fmla="*/ 13 h 68"/>
                <a:gd name="T2" fmla="*/ 13 w 105"/>
                <a:gd name="T3" fmla="*/ 0 h 68"/>
                <a:gd name="T4" fmla="*/ 91 w 105"/>
                <a:gd name="T5" fmla="*/ 0 h 68"/>
                <a:gd name="T6" fmla="*/ 105 w 105"/>
                <a:gd name="T7" fmla="*/ 13 h 68"/>
                <a:gd name="T8" fmla="*/ 105 w 105"/>
                <a:gd name="T9" fmla="*/ 54 h 68"/>
                <a:gd name="T10" fmla="*/ 91 w 105"/>
                <a:gd name="T11" fmla="*/ 68 h 68"/>
                <a:gd name="T12" fmla="*/ 13 w 105"/>
                <a:gd name="T13" fmla="*/ 68 h 68"/>
                <a:gd name="T14" fmla="*/ 0 w 105"/>
                <a:gd name="T15" fmla="*/ 54 h 68"/>
                <a:gd name="T16" fmla="*/ 0 w 10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68">
                  <a:moveTo>
                    <a:pt x="0" y="13"/>
                  </a:moveTo>
                  <a:cubicBezTo>
                    <a:pt x="0" y="6"/>
                    <a:pt x="6" y="0"/>
                    <a:pt x="1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9" y="0"/>
                    <a:pt x="105" y="6"/>
                    <a:pt x="105" y="13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5" y="62"/>
                    <a:pt x="99" y="68"/>
                    <a:pt x="91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6" y="68"/>
                    <a:pt x="0" y="62"/>
                    <a:pt x="0" y="54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3C42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" name="Freeform 8"/>
            <p:cNvSpPr>
              <a:spLocks/>
            </p:cNvSpPr>
            <p:nvPr/>
          </p:nvSpPr>
          <p:spPr bwMode="auto">
            <a:xfrm>
              <a:off x="18116551" y="2043113"/>
              <a:ext cx="96838" cy="241300"/>
            </a:xfrm>
            <a:custGeom>
              <a:avLst/>
              <a:gdLst>
                <a:gd name="T0" fmla="*/ 29 w 29"/>
                <a:gd name="T1" fmla="*/ 67 h 73"/>
                <a:gd name="T2" fmla="*/ 23 w 29"/>
                <a:gd name="T3" fmla="*/ 73 h 73"/>
                <a:gd name="T4" fmla="*/ 7 w 29"/>
                <a:gd name="T5" fmla="*/ 73 h 73"/>
                <a:gd name="T6" fmla="*/ 0 w 29"/>
                <a:gd name="T7" fmla="*/ 66 h 73"/>
                <a:gd name="T8" fmla="*/ 0 w 29"/>
                <a:gd name="T9" fmla="*/ 7 h 73"/>
                <a:gd name="T10" fmla="*/ 7 w 29"/>
                <a:gd name="T11" fmla="*/ 0 h 73"/>
                <a:gd name="T12" fmla="*/ 19 w 29"/>
                <a:gd name="T13" fmla="*/ 0 h 73"/>
                <a:gd name="T14" fmla="*/ 25 w 29"/>
                <a:gd name="T15" fmla="*/ 7 h 73"/>
                <a:gd name="T16" fmla="*/ 29 w 29"/>
                <a:gd name="T17" fmla="*/ 6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3">
                  <a:moveTo>
                    <a:pt x="29" y="67"/>
                  </a:moveTo>
                  <a:cubicBezTo>
                    <a:pt x="29" y="71"/>
                    <a:pt x="26" y="73"/>
                    <a:pt x="23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3" y="73"/>
                    <a:pt x="0" y="70"/>
                    <a:pt x="0" y="6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5" y="3"/>
                    <a:pt x="25" y="7"/>
                  </a:cubicBezTo>
                  <a:lnTo>
                    <a:pt x="29" y="67"/>
                  </a:lnTo>
                  <a:close/>
                </a:path>
              </a:pathLst>
            </a:custGeom>
            <a:solidFill>
              <a:srgbClr val="6B45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9" name="Freeform 9"/>
            <p:cNvSpPr>
              <a:spLocks/>
            </p:cNvSpPr>
            <p:nvPr/>
          </p:nvSpPr>
          <p:spPr bwMode="auto">
            <a:xfrm>
              <a:off x="18256251" y="2043113"/>
              <a:ext cx="95250" cy="241300"/>
            </a:xfrm>
            <a:custGeom>
              <a:avLst/>
              <a:gdLst>
                <a:gd name="T0" fmla="*/ 0 w 29"/>
                <a:gd name="T1" fmla="*/ 66 h 73"/>
                <a:gd name="T2" fmla="*/ 7 w 29"/>
                <a:gd name="T3" fmla="*/ 73 h 73"/>
                <a:gd name="T4" fmla="*/ 23 w 29"/>
                <a:gd name="T5" fmla="*/ 72 h 73"/>
                <a:gd name="T6" fmla="*/ 29 w 29"/>
                <a:gd name="T7" fmla="*/ 66 h 73"/>
                <a:gd name="T8" fmla="*/ 29 w 29"/>
                <a:gd name="T9" fmla="*/ 6 h 73"/>
                <a:gd name="T10" fmla="*/ 23 w 29"/>
                <a:gd name="T11" fmla="*/ 0 h 73"/>
                <a:gd name="T12" fmla="*/ 11 w 29"/>
                <a:gd name="T13" fmla="*/ 0 h 73"/>
                <a:gd name="T14" fmla="*/ 4 w 29"/>
                <a:gd name="T15" fmla="*/ 6 h 73"/>
                <a:gd name="T16" fmla="*/ 0 w 29"/>
                <a:gd name="T17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3">
                  <a:moveTo>
                    <a:pt x="0" y="66"/>
                  </a:moveTo>
                  <a:cubicBezTo>
                    <a:pt x="0" y="70"/>
                    <a:pt x="3" y="73"/>
                    <a:pt x="7" y="73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6" y="72"/>
                    <a:pt x="29" y="69"/>
                    <a:pt x="29" y="6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6" y="0"/>
                    <a:pt x="2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3"/>
                    <a:pt x="4" y="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6B45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0" name="Freeform 10"/>
            <p:cNvSpPr>
              <a:spLocks/>
            </p:cNvSpPr>
            <p:nvPr/>
          </p:nvSpPr>
          <p:spPr bwMode="auto">
            <a:xfrm>
              <a:off x="18262601" y="1466850"/>
              <a:ext cx="9525" cy="112713"/>
            </a:xfrm>
            <a:custGeom>
              <a:avLst/>
              <a:gdLst>
                <a:gd name="T0" fmla="*/ 1 w 3"/>
                <a:gd name="T1" fmla="*/ 34 h 34"/>
                <a:gd name="T2" fmla="*/ 1 w 3"/>
                <a:gd name="T3" fmla="*/ 34 h 34"/>
                <a:gd name="T4" fmla="*/ 0 w 3"/>
                <a:gd name="T5" fmla="*/ 33 h 34"/>
                <a:gd name="T6" fmla="*/ 0 w 3"/>
                <a:gd name="T7" fmla="*/ 1 h 34"/>
                <a:gd name="T8" fmla="*/ 1 w 3"/>
                <a:gd name="T9" fmla="*/ 0 h 34"/>
                <a:gd name="T10" fmla="*/ 3 w 3"/>
                <a:gd name="T11" fmla="*/ 1 h 34"/>
                <a:gd name="T12" fmla="*/ 2 w 3"/>
                <a:gd name="T13" fmla="*/ 33 h 34"/>
                <a:gd name="T14" fmla="*/ 1 w 3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4">
                  <a:moveTo>
                    <a:pt x="1" y="34"/>
                  </a:move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2" y="34"/>
                    <a:pt x="1" y="34"/>
                  </a:cubicBezTo>
                  <a:close/>
                </a:path>
              </a:pathLst>
            </a:custGeom>
            <a:solidFill>
              <a:srgbClr val="D9D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1" name="Freeform 11"/>
            <p:cNvSpPr>
              <a:spLocks/>
            </p:cNvSpPr>
            <p:nvPr/>
          </p:nvSpPr>
          <p:spPr bwMode="auto">
            <a:xfrm>
              <a:off x="18162588" y="1582738"/>
              <a:ext cx="258763" cy="192088"/>
            </a:xfrm>
            <a:custGeom>
              <a:avLst/>
              <a:gdLst>
                <a:gd name="T0" fmla="*/ 1 w 78"/>
                <a:gd name="T1" fmla="*/ 6 h 58"/>
                <a:gd name="T2" fmla="*/ 8 w 78"/>
                <a:gd name="T3" fmla="*/ 0 h 58"/>
                <a:gd name="T4" fmla="*/ 72 w 78"/>
                <a:gd name="T5" fmla="*/ 2 h 58"/>
                <a:gd name="T6" fmla="*/ 78 w 78"/>
                <a:gd name="T7" fmla="*/ 8 h 58"/>
                <a:gd name="T8" fmla="*/ 77 w 78"/>
                <a:gd name="T9" fmla="*/ 52 h 58"/>
                <a:gd name="T10" fmla="*/ 70 w 78"/>
                <a:gd name="T11" fmla="*/ 57 h 58"/>
                <a:gd name="T12" fmla="*/ 6 w 78"/>
                <a:gd name="T13" fmla="*/ 56 h 58"/>
                <a:gd name="T14" fmla="*/ 0 w 78"/>
                <a:gd name="T15" fmla="*/ 50 h 58"/>
                <a:gd name="T16" fmla="*/ 1 w 78"/>
                <a:gd name="T17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58">
                  <a:moveTo>
                    <a:pt x="1" y="6"/>
                  </a:moveTo>
                  <a:cubicBezTo>
                    <a:pt x="2" y="3"/>
                    <a:pt x="4" y="0"/>
                    <a:pt x="8" y="0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5" y="2"/>
                    <a:pt x="78" y="5"/>
                    <a:pt x="78" y="8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6" y="55"/>
                    <a:pt x="74" y="58"/>
                    <a:pt x="70" y="57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3" y="56"/>
                    <a:pt x="0" y="53"/>
                    <a:pt x="0" y="50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2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2" name="Freeform 12"/>
            <p:cNvSpPr>
              <a:spLocks/>
            </p:cNvSpPr>
            <p:nvPr/>
          </p:nvSpPr>
          <p:spPr bwMode="auto">
            <a:xfrm>
              <a:off x="18265776" y="1503363"/>
              <a:ext cx="222250" cy="384175"/>
            </a:xfrm>
            <a:custGeom>
              <a:avLst/>
              <a:gdLst>
                <a:gd name="T0" fmla="*/ 2 w 67"/>
                <a:gd name="T1" fmla="*/ 116 h 116"/>
                <a:gd name="T2" fmla="*/ 2 w 67"/>
                <a:gd name="T3" fmla="*/ 116 h 116"/>
                <a:gd name="T4" fmla="*/ 0 w 67"/>
                <a:gd name="T5" fmla="*/ 115 h 116"/>
                <a:gd name="T6" fmla="*/ 0 w 67"/>
                <a:gd name="T7" fmla="*/ 103 h 116"/>
                <a:gd name="T8" fmla="*/ 14 w 67"/>
                <a:gd name="T9" fmla="*/ 89 h 116"/>
                <a:gd name="T10" fmla="*/ 52 w 67"/>
                <a:gd name="T11" fmla="*/ 89 h 116"/>
                <a:gd name="T12" fmla="*/ 64 w 67"/>
                <a:gd name="T13" fmla="*/ 78 h 116"/>
                <a:gd name="T14" fmla="*/ 65 w 67"/>
                <a:gd name="T15" fmla="*/ 14 h 116"/>
                <a:gd name="T16" fmla="*/ 61 w 67"/>
                <a:gd name="T17" fmla="*/ 6 h 116"/>
                <a:gd name="T18" fmla="*/ 53 w 67"/>
                <a:gd name="T19" fmla="*/ 3 h 116"/>
                <a:gd name="T20" fmla="*/ 31 w 67"/>
                <a:gd name="T21" fmla="*/ 2 h 116"/>
                <a:gd name="T22" fmla="*/ 16 w 67"/>
                <a:gd name="T23" fmla="*/ 11 h 116"/>
                <a:gd name="T24" fmla="*/ 11 w 67"/>
                <a:gd name="T25" fmla="*/ 20 h 116"/>
                <a:gd name="T26" fmla="*/ 10 w 67"/>
                <a:gd name="T27" fmla="*/ 20 h 116"/>
                <a:gd name="T28" fmla="*/ 9 w 67"/>
                <a:gd name="T29" fmla="*/ 19 h 116"/>
                <a:gd name="T30" fmla="*/ 13 w 67"/>
                <a:gd name="T31" fmla="*/ 10 h 116"/>
                <a:gd name="T32" fmla="*/ 31 w 67"/>
                <a:gd name="T33" fmla="*/ 0 h 116"/>
                <a:gd name="T34" fmla="*/ 53 w 67"/>
                <a:gd name="T35" fmla="*/ 0 h 116"/>
                <a:gd name="T36" fmla="*/ 63 w 67"/>
                <a:gd name="T37" fmla="*/ 4 h 116"/>
                <a:gd name="T38" fmla="*/ 67 w 67"/>
                <a:gd name="T39" fmla="*/ 14 h 116"/>
                <a:gd name="T40" fmla="*/ 66 w 67"/>
                <a:gd name="T41" fmla="*/ 78 h 116"/>
                <a:gd name="T42" fmla="*/ 54 w 67"/>
                <a:gd name="T43" fmla="*/ 91 h 116"/>
                <a:gd name="T44" fmla="*/ 52 w 67"/>
                <a:gd name="T45" fmla="*/ 91 h 116"/>
                <a:gd name="T46" fmla="*/ 14 w 67"/>
                <a:gd name="T47" fmla="*/ 92 h 116"/>
                <a:gd name="T48" fmla="*/ 3 w 67"/>
                <a:gd name="T49" fmla="*/ 103 h 116"/>
                <a:gd name="T50" fmla="*/ 3 w 67"/>
                <a:gd name="T51" fmla="*/ 115 h 116"/>
                <a:gd name="T52" fmla="*/ 2 w 67"/>
                <a:gd name="T5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" h="116">
                  <a:moveTo>
                    <a:pt x="2" y="116"/>
                  </a:moveTo>
                  <a:cubicBezTo>
                    <a:pt x="2" y="116"/>
                    <a:pt x="2" y="116"/>
                    <a:pt x="2" y="116"/>
                  </a:cubicBezTo>
                  <a:cubicBezTo>
                    <a:pt x="1" y="116"/>
                    <a:pt x="0" y="116"/>
                    <a:pt x="0" y="11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5"/>
                    <a:pt x="7" y="89"/>
                    <a:pt x="14" y="8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8" y="89"/>
                    <a:pt x="63" y="84"/>
                    <a:pt x="64" y="78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1"/>
                    <a:pt x="63" y="8"/>
                    <a:pt x="61" y="6"/>
                  </a:cubicBezTo>
                  <a:cubicBezTo>
                    <a:pt x="59" y="4"/>
                    <a:pt x="56" y="3"/>
                    <a:pt x="53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5" y="2"/>
                    <a:pt x="18" y="6"/>
                    <a:pt x="16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0" y="21"/>
                    <a:pt x="10" y="20"/>
                  </a:cubicBezTo>
                  <a:cubicBezTo>
                    <a:pt x="9" y="20"/>
                    <a:pt x="9" y="20"/>
                    <a:pt x="9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6" y="4"/>
                    <a:pt x="24" y="0"/>
                    <a:pt x="31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7" y="0"/>
                    <a:pt x="60" y="2"/>
                    <a:pt x="63" y="4"/>
                  </a:cubicBezTo>
                  <a:cubicBezTo>
                    <a:pt x="66" y="7"/>
                    <a:pt x="67" y="10"/>
                    <a:pt x="67" y="14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6" y="85"/>
                    <a:pt x="61" y="90"/>
                    <a:pt x="54" y="91"/>
                  </a:cubicBezTo>
                  <a:cubicBezTo>
                    <a:pt x="53" y="91"/>
                    <a:pt x="53" y="91"/>
                    <a:pt x="52" y="91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8" y="92"/>
                    <a:pt x="3" y="97"/>
                    <a:pt x="3" y="103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6"/>
                    <a:pt x="2" y="116"/>
                    <a:pt x="2" y="116"/>
                  </a:cubicBezTo>
                </a:path>
              </a:pathLst>
            </a:custGeom>
            <a:solidFill>
              <a:srgbClr val="D9D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3" name="Freeform 13"/>
            <p:cNvSpPr>
              <a:spLocks/>
            </p:cNvSpPr>
            <p:nvPr/>
          </p:nvSpPr>
          <p:spPr bwMode="auto">
            <a:xfrm>
              <a:off x="18113376" y="1844675"/>
              <a:ext cx="381000" cy="122238"/>
            </a:xfrm>
            <a:custGeom>
              <a:avLst/>
              <a:gdLst>
                <a:gd name="T0" fmla="*/ 114 w 115"/>
                <a:gd name="T1" fmla="*/ 0 h 37"/>
                <a:gd name="T2" fmla="*/ 114 w 115"/>
                <a:gd name="T3" fmla="*/ 0 h 37"/>
                <a:gd name="T4" fmla="*/ 49 w 115"/>
                <a:gd name="T5" fmla="*/ 0 h 37"/>
                <a:gd name="T6" fmla="*/ 49 w 115"/>
                <a:gd name="T7" fmla="*/ 0 h 37"/>
                <a:gd name="T8" fmla="*/ 49 w 115"/>
                <a:gd name="T9" fmla="*/ 12 h 37"/>
                <a:gd name="T10" fmla="*/ 48 w 115"/>
                <a:gd name="T11" fmla="*/ 13 h 37"/>
                <a:gd name="T12" fmla="*/ 48 w 115"/>
                <a:gd name="T13" fmla="*/ 13 h 37"/>
                <a:gd name="T14" fmla="*/ 48 w 115"/>
                <a:gd name="T15" fmla="*/ 13 h 37"/>
                <a:gd name="T16" fmla="*/ 46 w 115"/>
                <a:gd name="T17" fmla="*/ 12 h 37"/>
                <a:gd name="T18" fmla="*/ 46 w 115"/>
                <a:gd name="T19" fmla="*/ 0 h 37"/>
                <a:gd name="T20" fmla="*/ 46 w 115"/>
                <a:gd name="T21" fmla="*/ 0 h 37"/>
                <a:gd name="T22" fmla="*/ 1 w 115"/>
                <a:gd name="T23" fmla="*/ 0 h 37"/>
                <a:gd name="T24" fmla="*/ 0 w 115"/>
                <a:gd name="T25" fmla="*/ 1 h 37"/>
                <a:gd name="T26" fmla="*/ 0 w 115"/>
                <a:gd name="T27" fmla="*/ 36 h 37"/>
                <a:gd name="T28" fmla="*/ 1 w 115"/>
                <a:gd name="T29" fmla="*/ 37 h 37"/>
                <a:gd name="T30" fmla="*/ 1 w 115"/>
                <a:gd name="T31" fmla="*/ 37 h 37"/>
                <a:gd name="T32" fmla="*/ 114 w 115"/>
                <a:gd name="T33" fmla="*/ 37 h 37"/>
                <a:gd name="T34" fmla="*/ 115 w 115"/>
                <a:gd name="T35" fmla="*/ 35 h 37"/>
                <a:gd name="T36" fmla="*/ 115 w 115"/>
                <a:gd name="T37" fmla="*/ 1 h 37"/>
                <a:gd name="T38" fmla="*/ 114 w 115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5" h="37">
                  <a:moveTo>
                    <a:pt x="114" y="0"/>
                  </a:moveTo>
                  <a:cubicBezTo>
                    <a:pt x="114" y="0"/>
                    <a:pt x="114" y="0"/>
                    <a:pt x="11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6" y="13"/>
                    <a:pt x="46" y="1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7"/>
                    <a:pt x="115" y="36"/>
                    <a:pt x="115" y="35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5" y="0"/>
                    <a:pt x="115" y="0"/>
                    <a:pt x="114" y="0"/>
                  </a:cubicBezTo>
                </a:path>
              </a:pathLst>
            </a:custGeom>
            <a:solidFill>
              <a:srgbClr val="C3AD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4" name="Freeform 14"/>
            <p:cNvSpPr>
              <a:spLocks/>
            </p:cNvSpPr>
            <p:nvPr/>
          </p:nvSpPr>
          <p:spPr bwMode="auto">
            <a:xfrm>
              <a:off x="18265776" y="1844675"/>
              <a:ext cx="9525" cy="42863"/>
            </a:xfrm>
            <a:custGeom>
              <a:avLst/>
              <a:gdLst>
                <a:gd name="T0" fmla="*/ 3 w 3"/>
                <a:gd name="T1" fmla="*/ 0 h 13"/>
                <a:gd name="T2" fmla="*/ 0 w 3"/>
                <a:gd name="T3" fmla="*/ 0 h 13"/>
                <a:gd name="T4" fmla="*/ 0 w 3"/>
                <a:gd name="T5" fmla="*/ 0 h 13"/>
                <a:gd name="T6" fmla="*/ 0 w 3"/>
                <a:gd name="T7" fmla="*/ 12 h 13"/>
                <a:gd name="T8" fmla="*/ 2 w 3"/>
                <a:gd name="T9" fmla="*/ 13 h 13"/>
                <a:gd name="T10" fmla="*/ 2 w 3"/>
                <a:gd name="T11" fmla="*/ 13 h 13"/>
                <a:gd name="T12" fmla="*/ 2 w 3"/>
                <a:gd name="T13" fmla="*/ 13 h 13"/>
                <a:gd name="T14" fmla="*/ 3 w 3"/>
                <a:gd name="T15" fmla="*/ 12 h 13"/>
                <a:gd name="T16" fmla="*/ 3 w 3"/>
                <a:gd name="T17" fmla="*/ 0 h 13"/>
                <a:gd name="T18" fmla="*/ 3 w 3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3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3"/>
                    <a:pt x="3" y="1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C9D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5" name="Freeform 15"/>
            <p:cNvSpPr>
              <a:spLocks/>
            </p:cNvSpPr>
            <p:nvPr/>
          </p:nvSpPr>
          <p:spPr bwMode="auto">
            <a:xfrm>
              <a:off x="18110201" y="1827213"/>
              <a:ext cx="387350" cy="127000"/>
            </a:xfrm>
            <a:custGeom>
              <a:avLst/>
              <a:gdLst>
                <a:gd name="T0" fmla="*/ 0 w 117"/>
                <a:gd name="T1" fmla="*/ 37 h 38"/>
                <a:gd name="T2" fmla="*/ 2 w 117"/>
                <a:gd name="T3" fmla="*/ 38 h 38"/>
                <a:gd name="T4" fmla="*/ 116 w 117"/>
                <a:gd name="T5" fmla="*/ 38 h 38"/>
                <a:gd name="T6" fmla="*/ 117 w 117"/>
                <a:gd name="T7" fmla="*/ 36 h 38"/>
                <a:gd name="T8" fmla="*/ 117 w 117"/>
                <a:gd name="T9" fmla="*/ 2 h 38"/>
                <a:gd name="T10" fmla="*/ 115 w 117"/>
                <a:gd name="T11" fmla="*/ 0 h 38"/>
                <a:gd name="T12" fmla="*/ 2 w 117"/>
                <a:gd name="T13" fmla="*/ 1 h 38"/>
                <a:gd name="T14" fmla="*/ 0 w 117"/>
                <a:gd name="T15" fmla="*/ 2 h 38"/>
                <a:gd name="T16" fmla="*/ 0 w 117"/>
                <a:gd name="T17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38">
                  <a:moveTo>
                    <a:pt x="0" y="37"/>
                  </a:moveTo>
                  <a:cubicBezTo>
                    <a:pt x="0" y="37"/>
                    <a:pt x="1" y="38"/>
                    <a:pt x="2" y="38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116" y="38"/>
                    <a:pt x="117" y="37"/>
                    <a:pt x="117" y="36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7" y="1"/>
                    <a:pt x="116" y="0"/>
                    <a:pt x="115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C1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6" name="Freeform 16"/>
            <p:cNvSpPr>
              <a:spLocks/>
            </p:cNvSpPr>
            <p:nvPr/>
          </p:nvSpPr>
          <p:spPr bwMode="auto">
            <a:xfrm>
              <a:off x="18126076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7" name="Freeform 17"/>
            <p:cNvSpPr>
              <a:spLocks/>
            </p:cNvSpPr>
            <p:nvPr/>
          </p:nvSpPr>
          <p:spPr bwMode="auto">
            <a:xfrm>
              <a:off x="18156238" y="1866900"/>
              <a:ext cx="23813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8" name="Freeform 18"/>
            <p:cNvSpPr>
              <a:spLocks/>
            </p:cNvSpPr>
            <p:nvPr/>
          </p:nvSpPr>
          <p:spPr bwMode="auto">
            <a:xfrm>
              <a:off x="18186401" y="1866900"/>
              <a:ext cx="22225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9" name="Freeform 19"/>
            <p:cNvSpPr>
              <a:spLocks/>
            </p:cNvSpPr>
            <p:nvPr/>
          </p:nvSpPr>
          <p:spPr bwMode="auto">
            <a:xfrm>
              <a:off x="18219738" y="1866900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0" name="Freeform 20"/>
            <p:cNvSpPr>
              <a:spLocks/>
            </p:cNvSpPr>
            <p:nvPr/>
          </p:nvSpPr>
          <p:spPr bwMode="auto">
            <a:xfrm>
              <a:off x="18248313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1" name="Freeform 21"/>
            <p:cNvSpPr>
              <a:spLocks/>
            </p:cNvSpPr>
            <p:nvPr/>
          </p:nvSpPr>
          <p:spPr bwMode="auto">
            <a:xfrm>
              <a:off x="18278476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2" name="Freeform 22"/>
            <p:cNvSpPr>
              <a:spLocks/>
            </p:cNvSpPr>
            <p:nvPr/>
          </p:nvSpPr>
          <p:spPr bwMode="auto">
            <a:xfrm>
              <a:off x="18308638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3" name="Freeform 23"/>
            <p:cNvSpPr>
              <a:spLocks/>
            </p:cNvSpPr>
            <p:nvPr/>
          </p:nvSpPr>
          <p:spPr bwMode="auto">
            <a:xfrm>
              <a:off x="18338801" y="1866900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4" name="Freeform 24"/>
            <p:cNvSpPr>
              <a:spLocks/>
            </p:cNvSpPr>
            <p:nvPr/>
          </p:nvSpPr>
          <p:spPr bwMode="auto">
            <a:xfrm>
              <a:off x="18368963" y="1866900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5" name="Freeform 25"/>
            <p:cNvSpPr>
              <a:spLocks/>
            </p:cNvSpPr>
            <p:nvPr/>
          </p:nvSpPr>
          <p:spPr bwMode="auto">
            <a:xfrm>
              <a:off x="18397538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6" name="Freeform 26"/>
            <p:cNvSpPr>
              <a:spLocks/>
            </p:cNvSpPr>
            <p:nvPr/>
          </p:nvSpPr>
          <p:spPr bwMode="auto">
            <a:xfrm>
              <a:off x="18427701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7" name="Freeform 27"/>
            <p:cNvSpPr>
              <a:spLocks/>
            </p:cNvSpPr>
            <p:nvPr/>
          </p:nvSpPr>
          <p:spPr bwMode="auto">
            <a:xfrm>
              <a:off x="18457863" y="1866900"/>
              <a:ext cx="23813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8" name="Freeform 28"/>
            <p:cNvSpPr>
              <a:spLocks/>
            </p:cNvSpPr>
            <p:nvPr/>
          </p:nvSpPr>
          <p:spPr bwMode="auto">
            <a:xfrm>
              <a:off x="18126076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9" name="Freeform 29"/>
            <p:cNvSpPr>
              <a:spLocks/>
            </p:cNvSpPr>
            <p:nvPr/>
          </p:nvSpPr>
          <p:spPr bwMode="auto">
            <a:xfrm>
              <a:off x="18156238" y="1893888"/>
              <a:ext cx="23813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0" name="Freeform 30"/>
            <p:cNvSpPr>
              <a:spLocks/>
            </p:cNvSpPr>
            <p:nvPr/>
          </p:nvSpPr>
          <p:spPr bwMode="auto">
            <a:xfrm>
              <a:off x="18186401" y="1893888"/>
              <a:ext cx="22225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1" name="Freeform 31"/>
            <p:cNvSpPr>
              <a:spLocks/>
            </p:cNvSpPr>
            <p:nvPr/>
          </p:nvSpPr>
          <p:spPr bwMode="auto">
            <a:xfrm>
              <a:off x="18219738" y="1893888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2" name="Freeform 32"/>
            <p:cNvSpPr>
              <a:spLocks/>
            </p:cNvSpPr>
            <p:nvPr/>
          </p:nvSpPr>
          <p:spPr bwMode="auto">
            <a:xfrm>
              <a:off x="18248313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7" name="Freeform 33"/>
            <p:cNvSpPr>
              <a:spLocks/>
            </p:cNvSpPr>
            <p:nvPr/>
          </p:nvSpPr>
          <p:spPr bwMode="auto">
            <a:xfrm>
              <a:off x="18278476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6" name="Freeform 34"/>
            <p:cNvSpPr>
              <a:spLocks/>
            </p:cNvSpPr>
            <p:nvPr/>
          </p:nvSpPr>
          <p:spPr bwMode="auto">
            <a:xfrm>
              <a:off x="18308638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7" name="Freeform 35"/>
            <p:cNvSpPr>
              <a:spLocks/>
            </p:cNvSpPr>
            <p:nvPr/>
          </p:nvSpPr>
          <p:spPr bwMode="auto">
            <a:xfrm>
              <a:off x="18338801" y="1893888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8" name="Freeform 36"/>
            <p:cNvSpPr>
              <a:spLocks/>
            </p:cNvSpPr>
            <p:nvPr/>
          </p:nvSpPr>
          <p:spPr bwMode="auto">
            <a:xfrm>
              <a:off x="18368963" y="1893888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9" name="Freeform 37"/>
            <p:cNvSpPr>
              <a:spLocks/>
            </p:cNvSpPr>
            <p:nvPr/>
          </p:nvSpPr>
          <p:spPr bwMode="auto">
            <a:xfrm>
              <a:off x="18397538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0" name="Freeform 38"/>
            <p:cNvSpPr>
              <a:spLocks/>
            </p:cNvSpPr>
            <p:nvPr/>
          </p:nvSpPr>
          <p:spPr bwMode="auto">
            <a:xfrm>
              <a:off x="18427701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1" name="Freeform 39"/>
            <p:cNvSpPr>
              <a:spLocks/>
            </p:cNvSpPr>
            <p:nvPr/>
          </p:nvSpPr>
          <p:spPr bwMode="auto">
            <a:xfrm>
              <a:off x="18457863" y="1893888"/>
              <a:ext cx="23813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2" name="Freeform 40"/>
            <p:cNvSpPr>
              <a:spLocks/>
            </p:cNvSpPr>
            <p:nvPr/>
          </p:nvSpPr>
          <p:spPr bwMode="auto">
            <a:xfrm>
              <a:off x="18126076" y="1920875"/>
              <a:ext cx="20638" cy="15875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3" name="Freeform 41"/>
            <p:cNvSpPr>
              <a:spLocks/>
            </p:cNvSpPr>
            <p:nvPr/>
          </p:nvSpPr>
          <p:spPr bwMode="auto">
            <a:xfrm>
              <a:off x="18156238" y="1920875"/>
              <a:ext cx="23813" cy="15875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4" name="Freeform 42"/>
            <p:cNvSpPr>
              <a:spLocks/>
            </p:cNvSpPr>
            <p:nvPr/>
          </p:nvSpPr>
          <p:spPr bwMode="auto">
            <a:xfrm>
              <a:off x="18427701" y="1920875"/>
              <a:ext cx="20638" cy="15875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5" name="Freeform 43"/>
            <p:cNvSpPr>
              <a:spLocks/>
            </p:cNvSpPr>
            <p:nvPr/>
          </p:nvSpPr>
          <p:spPr bwMode="auto">
            <a:xfrm>
              <a:off x="18457863" y="1920875"/>
              <a:ext cx="23813" cy="15875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6" name="Freeform 44"/>
            <p:cNvSpPr>
              <a:spLocks/>
            </p:cNvSpPr>
            <p:nvPr/>
          </p:nvSpPr>
          <p:spPr bwMode="auto">
            <a:xfrm>
              <a:off x="18126076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7" name="Freeform 45"/>
            <p:cNvSpPr>
              <a:spLocks/>
            </p:cNvSpPr>
            <p:nvPr/>
          </p:nvSpPr>
          <p:spPr bwMode="auto">
            <a:xfrm>
              <a:off x="18156238" y="1838325"/>
              <a:ext cx="23813" cy="12700"/>
            </a:xfrm>
            <a:custGeom>
              <a:avLst/>
              <a:gdLst>
                <a:gd name="T0" fmla="*/ 0 w 7"/>
                <a:gd name="T1" fmla="*/ 3 h 4"/>
                <a:gd name="T2" fmla="*/ 1 w 7"/>
                <a:gd name="T3" fmla="*/ 4 h 4"/>
                <a:gd name="T4" fmla="*/ 6 w 7"/>
                <a:gd name="T5" fmla="*/ 4 h 4"/>
                <a:gd name="T6" fmla="*/ 7 w 7"/>
                <a:gd name="T7" fmla="*/ 3 h 4"/>
                <a:gd name="T8" fmla="*/ 7 w 7"/>
                <a:gd name="T9" fmla="*/ 1 h 4"/>
                <a:gd name="T10" fmla="*/ 6 w 7"/>
                <a:gd name="T11" fmla="*/ 0 h 4"/>
                <a:gd name="T12" fmla="*/ 1 w 7"/>
                <a:gd name="T13" fmla="*/ 0 h 4"/>
                <a:gd name="T14" fmla="*/ 0 w 7"/>
                <a:gd name="T15" fmla="*/ 1 h 4"/>
                <a:gd name="T16" fmla="*/ 0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8" name="Freeform 46"/>
            <p:cNvSpPr>
              <a:spLocks/>
            </p:cNvSpPr>
            <p:nvPr/>
          </p:nvSpPr>
          <p:spPr bwMode="auto">
            <a:xfrm>
              <a:off x="18186401" y="1838325"/>
              <a:ext cx="22225" cy="12700"/>
            </a:xfrm>
            <a:custGeom>
              <a:avLst/>
              <a:gdLst>
                <a:gd name="T0" fmla="*/ 0 w 7"/>
                <a:gd name="T1" fmla="*/ 3 h 4"/>
                <a:gd name="T2" fmla="*/ 1 w 7"/>
                <a:gd name="T3" fmla="*/ 4 h 4"/>
                <a:gd name="T4" fmla="*/ 6 w 7"/>
                <a:gd name="T5" fmla="*/ 4 h 4"/>
                <a:gd name="T6" fmla="*/ 7 w 7"/>
                <a:gd name="T7" fmla="*/ 3 h 4"/>
                <a:gd name="T8" fmla="*/ 7 w 7"/>
                <a:gd name="T9" fmla="*/ 1 h 4"/>
                <a:gd name="T10" fmla="*/ 6 w 7"/>
                <a:gd name="T11" fmla="*/ 0 h 4"/>
                <a:gd name="T12" fmla="*/ 1 w 7"/>
                <a:gd name="T13" fmla="*/ 0 h 4"/>
                <a:gd name="T14" fmla="*/ 0 w 7"/>
                <a:gd name="T15" fmla="*/ 1 h 4"/>
                <a:gd name="T16" fmla="*/ 0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9" name="Freeform 47"/>
            <p:cNvSpPr>
              <a:spLocks/>
            </p:cNvSpPr>
            <p:nvPr/>
          </p:nvSpPr>
          <p:spPr bwMode="auto">
            <a:xfrm>
              <a:off x="18219738" y="1838325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0" name="Freeform 48"/>
            <p:cNvSpPr>
              <a:spLocks/>
            </p:cNvSpPr>
            <p:nvPr/>
          </p:nvSpPr>
          <p:spPr bwMode="auto">
            <a:xfrm>
              <a:off x="18248313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1" name="Freeform 49"/>
            <p:cNvSpPr>
              <a:spLocks/>
            </p:cNvSpPr>
            <p:nvPr/>
          </p:nvSpPr>
          <p:spPr bwMode="auto">
            <a:xfrm>
              <a:off x="18278476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2" name="Freeform 50"/>
            <p:cNvSpPr>
              <a:spLocks/>
            </p:cNvSpPr>
            <p:nvPr/>
          </p:nvSpPr>
          <p:spPr bwMode="auto">
            <a:xfrm>
              <a:off x="18308638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3" name="Freeform 51"/>
            <p:cNvSpPr>
              <a:spLocks/>
            </p:cNvSpPr>
            <p:nvPr/>
          </p:nvSpPr>
          <p:spPr bwMode="auto">
            <a:xfrm>
              <a:off x="18338801" y="1838325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4" name="Freeform 52"/>
            <p:cNvSpPr>
              <a:spLocks/>
            </p:cNvSpPr>
            <p:nvPr/>
          </p:nvSpPr>
          <p:spPr bwMode="auto">
            <a:xfrm>
              <a:off x="18368963" y="1838325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5" name="Freeform 53"/>
            <p:cNvSpPr>
              <a:spLocks/>
            </p:cNvSpPr>
            <p:nvPr/>
          </p:nvSpPr>
          <p:spPr bwMode="auto">
            <a:xfrm>
              <a:off x="18397538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6" name="Freeform 54"/>
            <p:cNvSpPr>
              <a:spLocks/>
            </p:cNvSpPr>
            <p:nvPr/>
          </p:nvSpPr>
          <p:spPr bwMode="auto">
            <a:xfrm>
              <a:off x="18427701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7" name="Freeform 55"/>
            <p:cNvSpPr>
              <a:spLocks/>
            </p:cNvSpPr>
            <p:nvPr/>
          </p:nvSpPr>
          <p:spPr bwMode="auto">
            <a:xfrm>
              <a:off x="18457863" y="1838325"/>
              <a:ext cx="23813" cy="12700"/>
            </a:xfrm>
            <a:custGeom>
              <a:avLst/>
              <a:gdLst>
                <a:gd name="T0" fmla="*/ 0 w 7"/>
                <a:gd name="T1" fmla="*/ 3 h 4"/>
                <a:gd name="T2" fmla="*/ 1 w 7"/>
                <a:gd name="T3" fmla="*/ 4 h 4"/>
                <a:gd name="T4" fmla="*/ 6 w 7"/>
                <a:gd name="T5" fmla="*/ 4 h 4"/>
                <a:gd name="T6" fmla="*/ 7 w 7"/>
                <a:gd name="T7" fmla="*/ 3 h 4"/>
                <a:gd name="T8" fmla="*/ 7 w 7"/>
                <a:gd name="T9" fmla="*/ 1 h 4"/>
                <a:gd name="T10" fmla="*/ 6 w 7"/>
                <a:gd name="T11" fmla="*/ 0 h 4"/>
                <a:gd name="T12" fmla="*/ 1 w 7"/>
                <a:gd name="T13" fmla="*/ 0 h 4"/>
                <a:gd name="T14" fmla="*/ 0 w 7"/>
                <a:gd name="T15" fmla="*/ 1 h 4"/>
                <a:gd name="T16" fmla="*/ 0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8" name="Freeform 56"/>
            <p:cNvSpPr>
              <a:spLocks/>
            </p:cNvSpPr>
            <p:nvPr/>
          </p:nvSpPr>
          <p:spPr bwMode="auto">
            <a:xfrm>
              <a:off x="18186401" y="1920875"/>
              <a:ext cx="231775" cy="15875"/>
            </a:xfrm>
            <a:custGeom>
              <a:avLst/>
              <a:gdLst>
                <a:gd name="T0" fmla="*/ 0 w 70"/>
                <a:gd name="T1" fmla="*/ 4 h 5"/>
                <a:gd name="T2" fmla="*/ 1 w 70"/>
                <a:gd name="T3" fmla="*/ 5 h 5"/>
                <a:gd name="T4" fmla="*/ 69 w 70"/>
                <a:gd name="T5" fmla="*/ 5 h 5"/>
                <a:gd name="T6" fmla="*/ 70 w 70"/>
                <a:gd name="T7" fmla="*/ 4 h 5"/>
                <a:gd name="T8" fmla="*/ 70 w 70"/>
                <a:gd name="T9" fmla="*/ 1 h 5"/>
                <a:gd name="T10" fmla="*/ 69 w 70"/>
                <a:gd name="T11" fmla="*/ 0 h 5"/>
                <a:gd name="T12" fmla="*/ 1 w 70"/>
                <a:gd name="T13" fmla="*/ 0 h 5"/>
                <a:gd name="T14" fmla="*/ 0 w 70"/>
                <a:gd name="T15" fmla="*/ 1 h 5"/>
                <a:gd name="T16" fmla="*/ 0 w 70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0" y="5"/>
                    <a:pt x="70" y="5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0"/>
                    <a:pt x="70" y="0"/>
                    <a:pt x="6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9" name="Freeform 57"/>
            <p:cNvSpPr>
              <a:spLocks/>
            </p:cNvSpPr>
            <p:nvPr/>
          </p:nvSpPr>
          <p:spPr bwMode="auto">
            <a:xfrm>
              <a:off x="18195926" y="1566863"/>
              <a:ext cx="198438" cy="52388"/>
            </a:xfrm>
            <a:custGeom>
              <a:avLst/>
              <a:gdLst>
                <a:gd name="T0" fmla="*/ 0 w 60"/>
                <a:gd name="T1" fmla="*/ 15 h 16"/>
                <a:gd name="T2" fmla="*/ 60 w 60"/>
                <a:gd name="T3" fmla="*/ 16 h 16"/>
                <a:gd name="T4" fmla="*/ 60 w 60"/>
                <a:gd name="T5" fmla="*/ 9 h 16"/>
                <a:gd name="T6" fmla="*/ 53 w 60"/>
                <a:gd name="T7" fmla="*/ 1 h 16"/>
                <a:gd name="T8" fmla="*/ 8 w 60"/>
                <a:gd name="T9" fmla="*/ 0 h 16"/>
                <a:gd name="T10" fmla="*/ 1 w 60"/>
                <a:gd name="T11" fmla="*/ 8 h 16"/>
                <a:gd name="T12" fmla="*/ 0 w 60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6">
                  <a:moveTo>
                    <a:pt x="0" y="15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5"/>
                    <a:pt x="57" y="2"/>
                    <a:pt x="5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1" y="4"/>
                    <a:pt x="1" y="8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D9D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0" name="Freeform 58"/>
            <p:cNvSpPr>
              <a:spLocks/>
            </p:cNvSpPr>
            <p:nvPr/>
          </p:nvSpPr>
          <p:spPr bwMode="auto">
            <a:xfrm>
              <a:off x="17940338" y="1609725"/>
              <a:ext cx="673100" cy="58738"/>
            </a:xfrm>
            <a:custGeom>
              <a:avLst/>
              <a:gdLst>
                <a:gd name="T0" fmla="*/ 0 w 203"/>
                <a:gd name="T1" fmla="*/ 15 h 18"/>
                <a:gd name="T2" fmla="*/ 203 w 203"/>
                <a:gd name="T3" fmla="*/ 18 h 18"/>
                <a:gd name="T4" fmla="*/ 203 w 203"/>
                <a:gd name="T5" fmla="*/ 11 h 18"/>
                <a:gd name="T6" fmla="*/ 196 w 203"/>
                <a:gd name="T7" fmla="*/ 4 h 18"/>
                <a:gd name="T8" fmla="*/ 8 w 203"/>
                <a:gd name="T9" fmla="*/ 0 h 18"/>
                <a:gd name="T10" fmla="*/ 1 w 203"/>
                <a:gd name="T11" fmla="*/ 8 h 18"/>
                <a:gd name="T12" fmla="*/ 0 w 203"/>
                <a:gd name="T13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" h="18">
                  <a:moveTo>
                    <a:pt x="0" y="15"/>
                  </a:moveTo>
                  <a:cubicBezTo>
                    <a:pt x="203" y="18"/>
                    <a:pt x="203" y="18"/>
                    <a:pt x="203" y="18"/>
                  </a:cubicBezTo>
                  <a:cubicBezTo>
                    <a:pt x="203" y="11"/>
                    <a:pt x="203" y="11"/>
                    <a:pt x="203" y="11"/>
                  </a:cubicBezTo>
                  <a:cubicBezTo>
                    <a:pt x="203" y="7"/>
                    <a:pt x="200" y="4"/>
                    <a:pt x="196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1" y="4"/>
                    <a:pt x="1" y="8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5C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1" name="Freeform 59"/>
            <p:cNvSpPr>
              <a:spLocks/>
            </p:cNvSpPr>
            <p:nvPr/>
          </p:nvSpPr>
          <p:spPr bwMode="auto">
            <a:xfrm>
              <a:off x="17954626" y="1665288"/>
              <a:ext cx="649288" cy="66675"/>
            </a:xfrm>
            <a:custGeom>
              <a:avLst/>
              <a:gdLst>
                <a:gd name="T0" fmla="*/ 18 w 409"/>
                <a:gd name="T1" fmla="*/ 36 h 42"/>
                <a:gd name="T2" fmla="*/ 0 w 409"/>
                <a:gd name="T3" fmla="*/ 0 h 42"/>
                <a:gd name="T4" fmla="*/ 409 w 409"/>
                <a:gd name="T5" fmla="*/ 6 h 42"/>
                <a:gd name="T6" fmla="*/ 392 w 409"/>
                <a:gd name="T7" fmla="*/ 42 h 42"/>
                <a:gd name="T8" fmla="*/ 18 w 409"/>
                <a:gd name="T9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9" h="42">
                  <a:moveTo>
                    <a:pt x="18" y="36"/>
                  </a:moveTo>
                  <a:lnTo>
                    <a:pt x="0" y="0"/>
                  </a:lnTo>
                  <a:lnTo>
                    <a:pt x="409" y="6"/>
                  </a:lnTo>
                  <a:lnTo>
                    <a:pt x="392" y="42"/>
                  </a:lnTo>
                  <a:lnTo>
                    <a:pt x="18" y="36"/>
                  </a:lnTo>
                  <a:close/>
                </a:path>
              </a:pathLst>
            </a:custGeom>
            <a:solidFill>
              <a:srgbClr val="34B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2" name="Freeform 60"/>
            <p:cNvSpPr>
              <a:spLocks noEditPoints="1"/>
            </p:cNvSpPr>
            <p:nvPr/>
          </p:nvSpPr>
          <p:spPr bwMode="auto">
            <a:xfrm>
              <a:off x="17940338" y="1658938"/>
              <a:ext cx="673100" cy="79375"/>
            </a:xfrm>
            <a:custGeom>
              <a:avLst/>
              <a:gdLst>
                <a:gd name="T0" fmla="*/ 17 w 424"/>
                <a:gd name="T1" fmla="*/ 8 h 50"/>
                <a:gd name="T2" fmla="*/ 410 w 424"/>
                <a:gd name="T3" fmla="*/ 15 h 50"/>
                <a:gd name="T4" fmla="*/ 397 w 424"/>
                <a:gd name="T5" fmla="*/ 42 h 50"/>
                <a:gd name="T6" fmla="*/ 30 w 424"/>
                <a:gd name="T7" fmla="*/ 35 h 50"/>
                <a:gd name="T8" fmla="*/ 17 w 424"/>
                <a:gd name="T9" fmla="*/ 8 h 50"/>
                <a:gd name="T10" fmla="*/ 0 w 424"/>
                <a:gd name="T11" fmla="*/ 0 h 50"/>
                <a:gd name="T12" fmla="*/ 25 w 424"/>
                <a:gd name="T13" fmla="*/ 44 h 50"/>
                <a:gd name="T14" fmla="*/ 403 w 424"/>
                <a:gd name="T15" fmla="*/ 50 h 50"/>
                <a:gd name="T16" fmla="*/ 424 w 424"/>
                <a:gd name="T17" fmla="*/ 6 h 50"/>
                <a:gd name="T18" fmla="*/ 0 w 424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4" h="50">
                  <a:moveTo>
                    <a:pt x="17" y="8"/>
                  </a:moveTo>
                  <a:lnTo>
                    <a:pt x="410" y="15"/>
                  </a:lnTo>
                  <a:lnTo>
                    <a:pt x="397" y="42"/>
                  </a:lnTo>
                  <a:lnTo>
                    <a:pt x="30" y="35"/>
                  </a:lnTo>
                  <a:lnTo>
                    <a:pt x="17" y="8"/>
                  </a:lnTo>
                  <a:close/>
                  <a:moveTo>
                    <a:pt x="0" y="0"/>
                  </a:moveTo>
                  <a:lnTo>
                    <a:pt x="25" y="44"/>
                  </a:lnTo>
                  <a:lnTo>
                    <a:pt x="403" y="50"/>
                  </a:lnTo>
                  <a:lnTo>
                    <a:pt x="42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3" name="Freeform 61"/>
            <p:cNvSpPr>
              <a:spLocks/>
            </p:cNvSpPr>
            <p:nvPr/>
          </p:nvSpPr>
          <p:spPr bwMode="auto">
            <a:xfrm>
              <a:off x="17702213" y="1798638"/>
              <a:ext cx="320675" cy="268288"/>
            </a:xfrm>
            <a:custGeom>
              <a:avLst/>
              <a:gdLst>
                <a:gd name="T0" fmla="*/ 1 w 97"/>
                <a:gd name="T1" fmla="*/ 32 h 81"/>
                <a:gd name="T2" fmla="*/ 17 w 97"/>
                <a:gd name="T3" fmla="*/ 78 h 81"/>
                <a:gd name="T4" fmla="*/ 20 w 97"/>
                <a:gd name="T5" fmla="*/ 81 h 81"/>
                <a:gd name="T6" fmla="*/ 20 w 97"/>
                <a:gd name="T7" fmla="*/ 81 h 81"/>
                <a:gd name="T8" fmla="*/ 22 w 97"/>
                <a:gd name="T9" fmla="*/ 81 h 81"/>
                <a:gd name="T10" fmla="*/ 22 w 97"/>
                <a:gd name="T11" fmla="*/ 81 h 81"/>
                <a:gd name="T12" fmla="*/ 23 w 97"/>
                <a:gd name="T13" fmla="*/ 81 h 81"/>
                <a:gd name="T14" fmla="*/ 93 w 97"/>
                <a:gd name="T15" fmla="*/ 56 h 81"/>
                <a:gd name="T16" fmla="*/ 96 w 97"/>
                <a:gd name="T17" fmla="*/ 50 h 81"/>
                <a:gd name="T18" fmla="*/ 80 w 97"/>
                <a:gd name="T19" fmla="*/ 4 h 81"/>
                <a:gd name="T20" fmla="*/ 77 w 97"/>
                <a:gd name="T21" fmla="*/ 1 h 81"/>
                <a:gd name="T22" fmla="*/ 77 w 97"/>
                <a:gd name="T23" fmla="*/ 1 h 81"/>
                <a:gd name="T24" fmla="*/ 75 w 97"/>
                <a:gd name="T25" fmla="*/ 0 h 81"/>
                <a:gd name="T26" fmla="*/ 73 w 97"/>
                <a:gd name="T27" fmla="*/ 1 h 81"/>
                <a:gd name="T28" fmla="*/ 4 w 97"/>
                <a:gd name="T29" fmla="*/ 26 h 81"/>
                <a:gd name="T30" fmla="*/ 1 w 97"/>
                <a:gd name="T31" fmla="*/ 3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81">
                  <a:moveTo>
                    <a:pt x="1" y="32"/>
                  </a:moveTo>
                  <a:cubicBezTo>
                    <a:pt x="17" y="78"/>
                    <a:pt x="17" y="78"/>
                    <a:pt x="17" y="78"/>
                  </a:cubicBezTo>
                  <a:cubicBezTo>
                    <a:pt x="18" y="79"/>
                    <a:pt x="18" y="80"/>
                    <a:pt x="20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1" y="81"/>
                    <a:pt x="21" y="81"/>
                    <a:pt x="22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1"/>
                    <a:pt x="23" y="81"/>
                    <a:pt x="23" y="81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5" y="55"/>
                    <a:pt x="97" y="52"/>
                    <a:pt x="96" y="50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9" y="2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1"/>
                    <a:pt x="76" y="0"/>
                    <a:pt x="75" y="0"/>
                  </a:cubicBezTo>
                  <a:cubicBezTo>
                    <a:pt x="75" y="0"/>
                    <a:pt x="74" y="1"/>
                    <a:pt x="73" y="1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7"/>
                    <a:pt x="0" y="29"/>
                    <a:pt x="1" y="32"/>
                  </a:cubicBezTo>
                </a:path>
              </a:pathLst>
            </a:custGeom>
            <a:solidFill>
              <a:srgbClr val="F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4" name="Freeform 62"/>
            <p:cNvSpPr>
              <a:spLocks/>
            </p:cNvSpPr>
            <p:nvPr/>
          </p:nvSpPr>
          <p:spPr bwMode="auto">
            <a:xfrm>
              <a:off x="17721263" y="1814513"/>
              <a:ext cx="282575" cy="234950"/>
            </a:xfrm>
            <a:custGeom>
              <a:avLst/>
              <a:gdLst>
                <a:gd name="T0" fmla="*/ 0 w 178"/>
                <a:gd name="T1" fmla="*/ 52 h 148"/>
                <a:gd name="T2" fmla="*/ 34 w 178"/>
                <a:gd name="T3" fmla="*/ 148 h 148"/>
                <a:gd name="T4" fmla="*/ 178 w 178"/>
                <a:gd name="T5" fmla="*/ 96 h 148"/>
                <a:gd name="T6" fmla="*/ 145 w 178"/>
                <a:gd name="T7" fmla="*/ 0 h 148"/>
                <a:gd name="T8" fmla="*/ 0 w 178"/>
                <a:gd name="T9" fmla="*/ 5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48">
                  <a:moveTo>
                    <a:pt x="0" y="52"/>
                  </a:moveTo>
                  <a:lnTo>
                    <a:pt x="34" y="148"/>
                  </a:lnTo>
                  <a:lnTo>
                    <a:pt x="178" y="96"/>
                  </a:lnTo>
                  <a:lnTo>
                    <a:pt x="145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5" name="Freeform 63"/>
            <p:cNvSpPr>
              <a:spLocks/>
            </p:cNvSpPr>
            <p:nvPr/>
          </p:nvSpPr>
          <p:spPr bwMode="auto">
            <a:xfrm>
              <a:off x="17721263" y="1814513"/>
              <a:ext cx="282575" cy="234950"/>
            </a:xfrm>
            <a:custGeom>
              <a:avLst/>
              <a:gdLst>
                <a:gd name="T0" fmla="*/ 0 w 178"/>
                <a:gd name="T1" fmla="*/ 52 h 148"/>
                <a:gd name="T2" fmla="*/ 34 w 178"/>
                <a:gd name="T3" fmla="*/ 148 h 148"/>
                <a:gd name="T4" fmla="*/ 178 w 178"/>
                <a:gd name="T5" fmla="*/ 96 h 148"/>
                <a:gd name="T6" fmla="*/ 145 w 178"/>
                <a:gd name="T7" fmla="*/ 0 h 148"/>
                <a:gd name="T8" fmla="*/ 0 w 178"/>
                <a:gd name="T9" fmla="*/ 5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48">
                  <a:moveTo>
                    <a:pt x="0" y="52"/>
                  </a:moveTo>
                  <a:lnTo>
                    <a:pt x="34" y="148"/>
                  </a:lnTo>
                  <a:lnTo>
                    <a:pt x="178" y="96"/>
                  </a:lnTo>
                  <a:lnTo>
                    <a:pt x="145" y="0"/>
                  </a:lnTo>
                  <a:lnTo>
                    <a:pt x="0" y="5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6" name="Freeform 64"/>
            <p:cNvSpPr>
              <a:spLocks/>
            </p:cNvSpPr>
            <p:nvPr/>
          </p:nvSpPr>
          <p:spPr bwMode="auto">
            <a:xfrm>
              <a:off x="17772063" y="1957388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1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1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2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7" name="Freeform 65"/>
            <p:cNvSpPr>
              <a:spLocks/>
            </p:cNvSpPr>
            <p:nvPr/>
          </p:nvSpPr>
          <p:spPr bwMode="auto">
            <a:xfrm>
              <a:off x="17778413" y="1973263"/>
              <a:ext cx="63500" cy="26988"/>
            </a:xfrm>
            <a:custGeom>
              <a:avLst/>
              <a:gdLst>
                <a:gd name="T0" fmla="*/ 18 w 19"/>
                <a:gd name="T1" fmla="*/ 0 h 8"/>
                <a:gd name="T2" fmla="*/ 18 w 19"/>
                <a:gd name="T3" fmla="*/ 0 h 8"/>
                <a:gd name="T4" fmla="*/ 1 w 19"/>
                <a:gd name="T5" fmla="*/ 6 h 8"/>
                <a:gd name="T6" fmla="*/ 0 w 19"/>
                <a:gd name="T7" fmla="*/ 7 h 8"/>
                <a:gd name="T8" fmla="*/ 1 w 19"/>
                <a:gd name="T9" fmla="*/ 8 h 8"/>
                <a:gd name="T10" fmla="*/ 1 w 19"/>
                <a:gd name="T11" fmla="*/ 8 h 8"/>
                <a:gd name="T12" fmla="*/ 19 w 19"/>
                <a:gd name="T13" fmla="*/ 1 h 8"/>
                <a:gd name="T14" fmla="*/ 19 w 19"/>
                <a:gd name="T15" fmla="*/ 0 h 8"/>
                <a:gd name="T16" fmla="*/ 18 w 1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9" y="0"/>
                    <a:pt x="19" y="0"/>
                    <a:pt x="18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8" name="Freeform 66"/>
            <p:cNvSpPr>
              <a:spLocks/>
            </p:cNvSpPr>
            <p:nvPr/>
          </p:nvSpPr>
          <p:spPr bwMode="auto">
            <a:xfrm>
              <a:off x="17781588" y="1982788"/>
              <a:ext cx="76200" cy="30163"/>
            </a:xfrm>
            <a:custGeom>
              <a:avLst/>
              <a:gdLst>
                <a:gd name="T0" fmla="*/ 22 w 23"/>
                <a:gd name="T1" fmla="*/ 0 h 9"/>
                <a:gd name="T2" fmla="*/ 21 w 23"/>
                <a:gd name="T3" fmla="*/ 0 h 9"/>
                <a:gd name="T4" fmla="*/ 1 w 23"/>
                <a:gd name="T5" fmla="*/ 7 h 9"/>
                <a:gd name="T6" fmla="*/ 1 w 23"/>
                <a:gd name="T7" fmla="*/ 8 h 9"/>
                <a:gd name="T8" fmla="*/ 1 w 23"/>
                <a:gd name="T9" fmla="*/ 9 h 9"/>
                <a:gd name="T10" fmla="*/ 2 w 23"/>
                <a:gd name="T11" fmla="*/ 9 h 9"/>
                <a:gd name="T12" fmla="*/ 22 w 23"/>
                <a:gd name="T13" fmla="*/ 2 h 9"/>
                <a:gd name="T14" fmla="*/ 22 w 23"/>
                <a:gd name="T15" fmla="*/ 1 h 9"/>
                <a:gd name="T16" fmla="*/ 22 w 23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9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3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9" name="Freeform 67"/>
            <p:cNvSpPr>
              <a:spLocks/>
            </p:cNvSpPr>
            <p:nvPr/>
          </p:nvSpPr>
          <p:spPr bwMode="auto">
            <a:xfrm>
              <a:off x="17833976" y="1814513"/>
              <a:ext cx="169863" cy="195263"/>
            </a:xfrm>
            <a:custGeom>
              <a:avLst/>
              <a:gdLst>
                <a:gd name="T0" fmla="*/ 0 w 107"/>
                <a:gd name="T1" fmla="*/ 27 h 123"/>
                <a:gd name="T2" fmla="*/ 36 w 107"/>
                <a:gd name="T3" fmla="*/ 123 h 123"/>
                <a:gd name="T4" fmla="*/ 107 w 107"/>
                <a:gd name="T5" fmla="*/ 96 h 123"/>
                <a:gd name="T6" fmla="*/ 74 w 107"/>
                <a:gd name="T7" fmla="*/ 0 h 123"/>
                <a:gd name="T8" fmla="*/ 0 w 107"/>
                <a:gd name="T9" fmla="*/ 2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3">
                  <a:moveTo>
                    <a:pt x="0" y="27"/>
                  </a:moveTo>
                  <a:lnTo>
                    <a:pt x="36" y="123"/>
                  </a:lnTo>
                  <a:lnTo>
                    <a:pt x="107" y="96"/>
                  </a:lnTo>
                  <a:lnTo>
                    <a:pt x="74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0" name="Freeform 68"/>
            <p:cNvSpPr>
              <a:spLocks/>
            </p:cNvSpPr>
            <p:nvPr/>
          </p:nvSpPr>
          <p:spPr bwMode="auto">
            <a:xfrm>
              <a:off x="17833976" y="1814513"/>
              <a:ext cx="169863" cy="195263"/>
            </a:xfrm>
            <a:custGeom>
              <a:avLst/>
              <a:gdLst>
                <a:gd name="T0" fmla="*/ 0 w 107"/>
                <a:gd name="T1" fmla="*/ 27 h 123"/>
                <a:gd name="T2" fmla="*/ 36 w 107"/>
                <a:gd name="T3" fmla="*/ 123 h 123"/>
                <a:gd name="T4" fmla="*/ 107 w 107"/>
                <a:gd name="T5" fmla="*/ 96 h 123"/>
                <a:gd name="T6" fmla="*/ 74 w 107"/>
                <a:gd name="T7" fmla="*/ 0 h 123"/>
                <a:gd name="T8" fmla="*/ 0 w 107"/>
                <a:gd name="T9" fmla="*/ 2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3">
                  <a:moveTo>
                    <a:pt x="0" y="27"/>
                  </a:moveTo>
                  <a:lnTo>
                    <a:pt x="36" y="123"/>
                  </a:lnTo>
                  <a:lnTo>
                    <a:pt x="107" y="96"/>
                  </a:lnTo>
                  <a:lnTo>
                    <a:pt x="74" y="0"/>
                  </a:lnTo>
                  <a:lnTo>
                    <a:pt x="0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1" name="Freeform 69"/>
            <p:cNvSpPr>
              <a:spLocks/>
            </p:cNvSpPr>
            <p:nvPr/>
          </p:nvSpPr>
          <p:spPr bwMode="auto">
            <a:xfrm>
              <a:off x="17833976" y="1857375"/>
              <a:ext cx="57150" cy="152400"/>
            </a:xfrm>
            <a:custGeom>
              <a:avLst/>
              <a:gdLst>
                <a:gd name="T0" fmla="*/ 0 w 36"/>
                <a:gd name="T1" fmla="*/ 0 h 96"/>
                <a:gd name="T2" fmla="*/ 34 w 36"/>
                <a:gd name="T3" fmla="*/ 96 h 96"/>
                <a:gd name="T4" fmla="*/ 36 w 36"/>
                <a:gd name="T5" fmla="*/ 96 h 96"/>
                <a:gd name="T6" fmla="*/ 3 w 36"/>
                <a:gd name="T7" fmla="*/ 0 h 96"/>
                <a:gd name="T8" fmla="*/ 0 w 36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96">
                  <a:moveTo>
                    <a:pt x="0" y="0"/>
                  </a:moveTo>
                  <a:lnTo>
                    <a:pt x="34" y="96"/>
                  </a:lnTo>
                  <a:lnTo>
                    <a:pt x="36" y="96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C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2" name="Freeform 70"/>
            <p:cNvSpPr>
              <a:spLocks/>
            </p:cNvSpPr>
            <p:nvPr/>
          </p:nvSpPr>
          <p:spPr bwMode="auto">
            <a:xfrm>
              <a:off x="17894301" y="1911350"/>
              <a:ext cx="73025" cy="28575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1 h 9"/>
                <a:gd name="T4" fmla="*/ 1 w 22"/>
                <a:gd name="T5" fmla="*/ 8 h 9"/>
                <a:gd name="T6" fmla="*/ 0 w 22"/>
                <a:gd name="T7" fmla="*/ 9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2 h 9"/>
                <a:gd name="T14" fmla="*/ 22 w 22"/>
                <a:gd name="T15" fmla="*/ 1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1"/>
                    <a:pt x="21" y="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3" name="Freeform 71"/>
            <p:cNvSpPr>
              <a:spLocks/>
            </p:cNvSpPr>
            <p:nvPr/>
          </p:nvSpPr>
          <p:spPr bwMode="auto">
            <a:xfrm>
              <a:off x="17900651" y="1927225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0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1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4" name="Freeform 72"/>
            <p:cNvSpPr>
              <a:spLocks/>
            </p:cNvSpPr>
            <p:nvPr/>
          </p:nvSpPr>
          <p:spPr bwMode="auto">
            <a:xfrm>
              <a:off x="17903826" y="1939925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1 w 22"/>
                <a:gd name="T5" fmla="*/ 7 h 9"/>
                <a:gd name="T6" fmla="*/ 1 w 22"/>
                <a:gd name="T7" fmla="*/ 8 h 9"/>
                <a:gd name="T8" fmla="*/ 1 w 22"/>
                <a:gd name="T9" fmla="*/ 9 h 9"/>
                <a:gd name="T10" fmla="*/ 2 w 22"/>
                <a:gd name="T11" fmla="*/ 9 h 9"/>
                <a:gd name="T12" fmla="*/ 22 w 22"/>
                <a:gd name="T13" fmla="*/ 2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2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5" name="Freeform 73"/>
            <p:cNvSpPr>
              <a:spLocks/>
            </p:cNvSpPr>
            <p:nvPr/>
          </p:nvSpPr>
          <p:spPr bwMode="auto">
            <a:xfrm>
              <a:off x="17878426" y="1866900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1 w 22"/>
                <a:gd name="T5" fmla="*/ 8 h 9"/>
                <a:gd name="T6" fmla="*/ 1 w 22"/>
                <a:gd name="T7" fmla="*/ 9 h 9"/>
                <a:gd name="T8" fmla="*/ 1 w 22"/>
                <a:gd name="T9" fmla="*/ 9 h 9"/>
                <a:gd name="T10" fmla="*/ 2 w 22"/>
                <a:gd name="T11" fmla="*/ 9 h 9"/>
                <a:gd name="T12" fmla="*/ 22 w 22"/>
                <a:gd name="T13" fmla="*/ 2 h 9"/>
                <a:gd name="T14" fmla="*/ 22 w 22"/>
                <a:gd name="T15" fmla="*/ 1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6" name="Freeform 74"/>
            <p:cNvSpPr>
              <a:spLocks/>
            </p:cNvSpPr>
            <p:nvPr/>
          </p:nvSpPr>
          <p:spPr bwMode="auto">
            <a:xfrm>
              <a:off x="17875251" y="1854200"/>
              <a:ext cx="71438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1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2 h 9"/>
                <a:gd name="T14" fmla="*/ 22 w 22"/>
                <a:gd name="T15" fmla="*/ 1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0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7" name="Freeform 75"/>
            <p:cNvSpPr>
              <a:spLocks/>
            </p:cNvSpPr>
            <p:nvPr/>
          </p:nvSpPr>
          <p:spPr bwMode="auto">
            <a:xfrm>
              <a:off x="17884776" y="1881188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1 h 9"/>
                <a:gd name="T4" fmla="*/ 1 w 22"/>
                <a:gd name="T5" fmla="*/ 8 h 9"/>
                <a:gd name="T6" fmla="*/ 0 w 22"/>
                <a:gd name="T7" fmla="*/ 9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2 h 9"/>
                <a:gd name="T14" fmla="*/ 22 w 22"/>
                <a:gd name="T15" fmla="*/ 1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8" name="Freeform 76"/>
            <p:cNvSpPr>
              <a:spLocks/>
            </p:cNvSpPr>
            <p:nvPr/>
          </p:nvSpPr>
          <p:spPr bwMode="auto">
            <a:xfrm>
              <a:off x="17891126" y="1897063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0 w 22"/>
                <a:gd name="T3" fmla="*/ 0 h 9"/>
                <a:gd name="T4" fmla="*/ 0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1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9" name="Freeform 77"/>
            <p:cNvSpPr>
              <a:spLocks/>
            </p:cNvSpPr>
            <p:nvPr/>
          </p:nvSpPr>
          <p:spPr bwMode="auto">
            <a:xfrm>
              <a:off x="17745076" y="1890713"/>
              <a:ext cx="76200" cy="30163"/>
            </a:xfrm>
            <a:custGeom>
              <a:avLst/>
              <a:gdLst>
                <a:gd name="T0" fmla="*/ 22 w 23"/>
                <a:gd name="T1" fmla="*/ 0 h 9"/>
                <a:gd name="T2" fmla="*/ 21 w 23"/>
                <a:gd name="T3" fmla="*/ 0 h 9"/>
                <a:gd name="T4" fmla="*/ 1 w 23"/>
                <a:gd name="T5" fmla="*/ 8 h 9"/>
                <a:gd name="T6" fmla="*/ 1 w 23"/>
                <a:gd name="T7" fmla="*/ 9 h 9"/>
                <a:gd name="T8" fmla="*/ 1 w 23"/>
                <a:gd name="T9" fmla="*/ 9 h 9"/>
                <a:gd name="T10" fmla="*/ 2 w 23"/>
                <a:gd name="T11" fmla="*/ 9 h 9"/>
                <a:gd name="T12" fmla="*/ 22 w 23"/>
                <a:gd name="T13" fmla="*/ 2 h 9"/>
                <a:gd name="T14" fmla="*/ 22 w 23"/>
                <a:gd name="T15" fmla="*/ 1 h 9"/>
                <a:gd name="T16" fmla="*/ 22 w 23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9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3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0" name="Freeform 78"/>
            <p:cNvSpPr>
              <a:spLocks/>
            </p:cNvSpPr>
            <p:nvPr/>
          </p:nvSpPr>
          <p:spPr bwMode="auto">
            <a:xfrm>
              <a:off x="17751426" y="1906588"/>
              <a:ext cx="66675" cy="30163"/>
            </a:xfrm>
            <a:custGeom>
              <a:avLst/>
              <a:gdLst>
                <a:gd name="T0" fmla="*/ 19 w 20"/>
                <a:gd name="T1" fmla="*/ 0 h 9"/>
                <a:gd name="T2" fmla="*/ 18 w 20"/>
                <a:gd name="T3" fmla="*/ 0 h 9"/>
                <a:gd name="T4" fmla="*/ 1 w 20"/>
                <a:gd name="T5" fmla="*/ 7 h 9"/>
                <a:gd name="T6" fmla="*/ 0 w 20"/>
                <a:gd name="T7" fmla="*/ 8 h 9"/>
                <a:gd name="T8" fmla="*/ 1 w 20"/>
                <a:gd name="T9" fmla="*/ 9 h 9"/>
                <a:gd name="T10" fmla="*/ 1 w 20"/>
                <a:gd name="T11" fmla="*/ 8 h 9"/>
                <a:gd name="T12" fmla="*/ 19 w 20"/>
                <a:gd name="T13" fmla="*/ 2 h 9"/>
                <a:gd name="T14" fmla="*/ 20 w 20"/>
                <a:gd name="T15" fmla="*/ 1 h 9"/>
                <a:gd name="T16" fmla="*/ 19 w 2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9">
                  <a:moveTo>
                    <a:pt x="19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19" y="1"/>
                    <a:pt x="19" y="0"/>
                    <a:pt x="19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1" name="Freeform 79"/>
            <p:cNvSpPr>
              <a:spLocks/>
            </p:cNvSpPr>
            <p:nvPr/>
          </p:nvSpPr>
          <p:spPr bwMode="auto">
            <a:xfrm>
              <a:off x="17757776" y="1920875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0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1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2" name="Freeform 80"/>
            <p:cNvSpPr>
              <a:spLocks/>
            </p:cNvSpPr>
            <p:nvPr/>
          </p:nvSpPr>
          <p:spPr bwMode="auto">
            <a:xfrm>
              <a:off x="18019713" y="2235200"/>
              <a:ext cx="434975" cy="158750"/>
            </a:xfrm>
            <a:custGeom>
              <a:avLst/>
              <a:gdLst>
                <a:gd name="T0" fmla="*/ 20 w 131"/>
                <a:gd name="T1" fmla="*/ 0 h 48"/>
                <a:gd name="T2" fmla="*/ 111 w 131"/>
                <a:gd name="T3" fmla="*/ 0 h 48"/>
                <a:gd name="T4" fmla="*/ 131 w 131"/>
                <a:gd name="T5" fmla="*/ 20 h 48"/>
                <a:gd name="T6" fmla="*/ 65 w 131"/>
                <a:gd name="T7" fmla="*/ 48 h 48"/>
                <a:gd name="T8" fmla="*/ 0 w 131"/>
                <a:gd name="T9" fmla="*/ 20 h 48"/>
                <a:gd name="T10" fmla="*/ 20 w 131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48">
                  <a:moveTo>
                    <a:pt x="20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22" y="0"/>
                    <a:pt x="131" y="9"/>
                    <a:pt x="131" y="20"/>
                  </a:cubicBezTo>
                  <a:cubicBezTo>
                    <a:pt x="131" y="31"/>
                    <a:pt x="91" y="48"/>
                    <a:pt x="65" y="48"/>
                  </a:cubicBezTo>
                  <a:cubicBezTo>
                    <a:pt x="38" y="48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34B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3" name="Freeform 81"/>
            <p:cNvSpPr>
              <a:spLocks/>
            </p:cNvSpPr>
            <p:nvPr/>
          </p:nvSpPr>
          <p:spPr bwMode="auto">
            <a:xfrm>
              <a:off x="18272126" y="1860550"/>
              <a:ext cx="225425" cy="381000"/>
            </a:xfrm>
            <a:custGeom>
              <a:avLst/>
              <a:gdLst>
                <a:gd name="T0" fmla="*/ 13 w 68"/>
                <a:gd name="T1" fmla="*/ 24 h 115"/>
                <a:gd name="T2" fmla="*/ 14 w 68"/>
                <a:gd name="T3" fmla="*/ 28 h 115"/>
                <a:gd name="T4" fmla="*/ 8 w 68"/>
                <a:gd name="T5" fmla="*/ 22 h 115"/>
                <a:gd name="T6" fmla="*/ 4 w 68"/>
                <a:gd name="T7" fmla="*/ 20 h 115"/>
                <a:gd name="T8" fmla="*/ 3 w 68"/>
                <a:gd name="T9" fmla="*/ 21 h 115"/>
                <a:gd name="T10" fmla="*/ 3 w 68"/>
                <a:gd name="T11" fmla="*/ 24 h 115"/>
                <a:gd name="T12" fmla="*/ 16 w 68"/>
                <a:gd name="T13" fmla="*/ 37 h 115"/>
                <a:gd name="T14" fmla="*/ 24 w 68"/>
                <a:gd name="T15" fmla="*/ 40 h 115"/>
                <a:gd name="T16" fmla="*/ 28 w 68"/>
                <a:gd name="T17" fmla="*/ 45 h 115"/>
                <a:gd name="T18" fmla="*/ 28 w 68"/>
                <a:gd name="T19" fmla="*/ 45 h 115"/>
                <a:gd name="T20" fmla="*/ 29 w 68"/>
                <a:gd name="T21" fmla="*/ 46 h 115"/>
                <a:gd name="T22" fmla="*/ 46 w 68"/>
                <a:gd name="T23" fmla="*/ 76 h 115"/>
                <a:gd name="T24" fmla="*/ 40 w 68"/>
                <a:gd name="T25" fmla="*/ 101 h 115"/>
                <a:gd name="T26" fmla="*/ 48 w 68"/>
                <a:gd name="T27" fmla="*/ 114 h 115"/>
                <a:gd name="T28" fmla="*/ 60 w 68"/>
                <a:gd name="T29" fmla="*/ 106 h 115"/>
                <a:gd name="T30" fmla="*/ 67 w 68"/>
                <a:gd name="T31" fmla="*/ 77 h 115"/>
                <a:gd name="T32" fmla="*/ 66 w 68"/>
                <a:gd name="T33" fmla="*/ 69 h 115"/>
                <a:gd name="T34" fmla="*/ 42 w 68"/>
                <a:gd name="T35" fmla="*/ 34 h 115"/>
                <a:gd name="T36" fmla="*/ 41 w 68"/>
                <a:gd name="T37" fmla="*/ 32 h 115"/>
                <a:gd name="T38" fmla="*/ 32 w 68"/>
                <a:gd name="T39" fmla="*/ 9 h 115"/>
                <a:gd name="T40" fmla="*/ 32 w 68"/>
                <a:gd name="T41" fmla="*/ 9 h 115"/>
                <a:gd name="T42" fmla="*/ 28 w 68"/>
                <a:gd name="T43" fmla="*/ 1 h 115"/>
                <a:gd name="T44" fmla="*/ 25 w 68"/>
                <a:gd name="T45" fmla="*/ 0 h 115"/>
                <a:gd name="T46" fmla="*/ 24 w 68"/>
                <a:gd name="T47" fmla="*/ 0 h 115"/>
                <a:gd name="T48" fmla="*/ 23 w 68"/>
                <a:gd name="T49" fmla="*/ 4 h 115"/>
                <a:gd name="T50" fmla="*/ 28 w 68"/>
                <a:gd name="T51" fmla="*/ 15 h 115"/>
                <a:gd name="T52" fmla="*/ 27 w 68"/>
                <a:gd name="T53" fmla="*/ 14 h 115"/>
                <a:gd name="T54" fmla="*/ 19 w 68"/>
                <a:gd name="T55" fmla="*/ 1 h 115"/>
                <a:gd name="T56" fmla="*/ 17 w 68"/>
                <a:gd name="T57" fmla="*/ 0 h 115"/>
                <a:gd name="T58" fmla="*/ 16 w 68"/>
                <a:gd name="T59" fmla="*/ 1 h 115"/>
                <a:gd name="T60" fmla="*/ 15 w 68"/>
                <a:gd name="T61" fmla="*/ 4 h 115"/>
                <a:gd name="T62" fmla="*/ 22 w 68"/>
                <a:gd name="T63" fmla="*/ 14 h 115"/>
                <a:gd name="T64" fmla="*/ 20 w 68"/>
                <a:gd name="T65" fmla="*/ 14 h 115"/>
                <a:gd name="T66" fmla="*/ 10 w 68"/>
                <a:gd name="T67" fmla="*/ 2 h 115"/>
                <a:gd name="T68" fmla="*/ 8 w 68"/>
                <a:gd name="T69" fmla="*/ 1 h 115"/>
                <a:gd name="T70" fmla="*/ 6 w 68"/>
                <a:gd name="T71" fmla="*/ 2 h 115"/>
                <a:gd name="T72" fmla="*/ 6 w 68"/>
                <a:gd name="T73" fmla="*/ 5 h 115"/>
                <a:gd name="T74" fmla="*/ 17 w 68"/>
                <a:gd name="T75" fmla="*/ 19 h 115"/>
                <a:gd name="T76" fmla="*/ 17 w 68"/>
                <a:gd name="T77" fmla="*/ 20 h 115"/>
                <a:gd name="T78" fmla="*/ 15 w 68"/>
                <a:gd name="T79" fmla="*/ 19 h 115"/>
                <a:gd name="T80" fmla="*/ 4 w 68"/>
                <a:gd name="T81" fmla="*/ 8 h 115"/>
                <a:gd name="T82" fmla="*/ 3 w 68"/>
                <a:gd name="T83" fmla="*/ 7 h 115"/>
                <a:gd name="T84" fmla="*/ 0 w 68"/>
                <a:gd name="T85" fmla="*/ 8 h 115"/>
                <a:gd name="T86" fmla="*/ 1 w 68"/>
                <a:gd name="T87" fmla="*/ 11 h 115"/>
                <a:gd name="T88" fmla="*/ 13 w 68"/>
                <a:gd name="T89" fmla="*/ 2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" h="115">
                  <a:moveTo>
                    <a:pt x="13" y="24"/>
                  </a:moveTo>
                  <a:cubicBezTo>
                    <a:pt x="13" y="26"/>
                    <a:pt x="14" y="27"/>
                    <a:pt x="14" y="28"/>
                  </a:cubicBezTo>
                  <a:cubicBezTo>
                    <a:pt x="12" y="27"/>
                    <a:pt x="11" y="25"/>
                    <a:pt x="8" y="22"/>
                  </a:cubicBezTo>
                  <a:cubicBezTo>
                    <a:pt x="8" y="22"/>
                    <a:pt x="5" y="20"/>
                    <a:pt x="4" y="20"/>
                  </a:cubicBezTo>
                  <a:cubicBezTo>
                    <a:pt x="4" y="20"/>
                    <a:pt x="3" y="20"/>
                    <a:pt x="3" y="21"/>
                  </a:cubicBezTo>
                  <a:cubicBezTo>
                    <a:pt x="1" y="21"/>
                    <a:pt x="2" y="23"/>
                    <a:pt x="3" y="24"/>
                  </a:cubicBezTo>
                  <a:cubicBezTo>
                    <a:pt x="8" y="31"/>
                    <a:pt x="12" y="35"/>
                    <a:pt x="16" y="37"/>
                  </a:cubicBezTo>
                  <a:cubicBezTo>
                    <a:pt x="18" y="38"/>
                    <a:pt x="21" y="40"/>
                    <a:pt x="24" y="40"/>
                  </a:cubicBezTo>
                  <a:cubicBezTo>
                    <a:pt x="25" y="41"/>
                    <a:pt x="27" y="43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9" y="4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39" y="107"/>
                    <a:pt x="42" y="112"/>
                    <a:pt x="48" y="114"/>
                  </a:cubicBezTo>
                  <a:cubicBezTo>
                    <a:pt x="53" y="115"/>
                    <a:pt x="59" y="112"/>
                    <a:pt x="60" y="10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8" y="74"/>
                    <a:pt x="67" y="72"/>
                    <a:pt x="66" y="69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4"/>
                    <a:pt x="41" y="33"/>
                    <a:pt x="41" y="32"/>
                  </a:cubicBezTo>
                  <a:cubicBezTo>
                    <a:pt x="40" y="26"/>
                    <a:pt x="38" y="20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0" y="6"/>
                    <a:pt x="29" y="3"/>
                    <a:pt x="28" y="1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3" y="1"/>
                    <a:pt x="22" y="2"/>
                    <a:pt x="23" y="4"/>
                  </a:cubicBezTo>
                  <a:cubicBezTo>
                    <a:pt x="25" y="6"/>
                    <a:pt x="27" y="10"/>
                    <a:pt x="28" y="15"/>
                  </a:cubicBezTo>
                  <a:cubicBezTo>
                    <a:pt x="28" y="14"/>
                    <a:pt x="28" y="14"/>
                    <a:pt x="27" y="14"/>
                  </a:cubicBezTo>
                  <a:cubicBezTo>
                    <a:pt x="25" y="9"/>
                    <a:pt x="22" y="4"/>
                    <a:pt x="19" y="1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14" y="2"/>
                    <a:pt x="14" y="3"/>
                    <a:pt x="15" y="4"/>
                  </a:cubicBezTo>
                  <a:cubicBezTo>
                    <a:pt x="17" y="7"/>
                    <a:pt x="19" y="10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7" y="9"/>
                    <a:pt x="14" y="5"/>
                    <a:pt x="10" y="2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5" y="3"/>
                    <a:pt x="5" y="4"/>
                    <a:pt x="6" y="5"/>
                  </a:cubicBezTo>
                  <a:cubicBezTo>
                    <a:pt x="10" y="8"/>
                    <a:pt x="14" y="14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6" y="20"/>
                    <a:pt x="15" y="19"/>
                    <a:pt x="15" y="19"/>
                  </a:cubicBezTo>
                  <a:cubicBezTo>
                    <a:pt x="12" y="14"/>
                    <a:pt x="8" y="10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1" y="7"/>
                    <a:pt x="0" y="8"/>
                  </a:cubicBezTo>
                  <a:cubicBezTo>
                    <a:pt x="0" y="9"/>
                    <a:pt x="0" y="11"/>
                    <a:pt x="1" y="11"/>
                  </a:cubicBezTo>
                  <a:cubicBezTo>
                    <a:pt x="4" y="14"/>
                    <a:pt x="9" y="20"/>
                    <a:pt x="13" y="24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4" name="Freeform 82"/>
            <p:cNvSpPr>
              <a:spLocks/>
            </p:cNvSpPr>
            <p:nvPr/>
          </p:nvSpPr>
          <p:spPr bwMode="auto">
            <a:xfrm>
              <a:off x="17997488" y="1847850"/>
              <a:ext cx="274638" cy="374650"/>
            </a:xfrm>
            <a:custGeom>
              <a:avLst/>
              <a:gdLst>
                <a:gd name="T0" fmla="*/ 0 w 83"/>
                <a:gd name="T1" fmla="*/ 72 h 113"/>
                <a:gd name="T2" fmla="*/ 3 w 83"/>
                <a:gd name="T3" fmla="*/ 103 h 113"/>
                <a:gd name="T4" fmla="*/ 14 w 83"/>
                <a:gd name="T5" fmla="*/ 112 h 113"/>
                <a:gd name="T6" fmla="*/ 23 w 83"/>
                <a:gd name="T7" fmla="*/ 102 h 113"/>
                <a:gd name="T8" fmla="*/ 20 w 83"/>
                <a:gd name="T9" fmla="*/ 75 h 113"/>
                <a:gd name="T10" fmla="*/ 47 w 83"/>
                <a:gd name="T11" fmla="*/ 45 h 113"/>
                <a:gd name="T12" fmla="*/ 48 w 83"/>
                <a:gd name="T13" fmla="*/ 44 h 113"/>
                <a:gd name="T14" fmla="*/ 48 w 83"/>
                <a:gd name="T15" fmla="*/ 44 h 113"/>
                <a:gd name="T16" fmla="*/ 53 w 83"/>
                <a:gd name="T17" fmla="*/ 40 h 113"/>
                <a:gd name="T18" fmla="*/ 61 w 83"/>
                <a:gd name="T19" fmla="*/ 39 h 113"/>
                <a:gd name="T20" fmla="*/ 76 w 83"/>
                <a:gd name="T21" fmla="*/ 29 h 113"/>
                <a:gd name="T22" fmla="*/ 78 w 83"/>
                <a:gd name="T23" fmla="*/ 26 h 113"/>
                <a:gd name="T24" fmla="*/ 76 w 83"/>
                <a:gd name="T25" fmla="*/ 25 h 113"/>
                <a:gd name="T26" fmla="*/ 72 w 83"/>
                <a:gd name="T27" fmla="*/ 26 h 113"/>
                <a:gd name="T28" fmla="*/ 65 w 83"/>
                <a:gd name="T29" fmla="*/ 30 h 113"/>
                <a:gd name="T30" fmla="*/ 67 w 83"/>
                <a:gd name="T31" fmla="*/ 27 h 113"/>
                <a:gd name="T32" fmla="*/ 81 w 83"/>
                <a:gd name="T33" fmla="*/ 17 h 113"/>
                <a:gd name="T34" fmla="*/ 82 w 83"/>
                <a:gd name="T35" fmla="*/ 14 h 113"/>
                <a:gd name="T36" fmla="*/ 81 w 83"/>
                <a:gd name="T37" fmla="*/ 12 h 113"/>
                <a:gd name="T38" fmla="*/ 79 w 83"/>
                <a:gd name="T39" fmla="*/ 13 h 113"/>
                <a:gd name="T40" fmla="*/ 66 w 83"/>
                <a:gd name="T41" fmla="*/ 21 h 113"/>
                <a:gd name="T42" fmla="*/ 64 w 83"/>
                <a:gd name="T43" fmla="*/ 21 h 113"/>
                <a:gd name="T44" fmla="*/ 77 w 83"/>
                <a:gd name="T45" fmla="*/ 10 h 113"/>
                <a:gd name="T46" fmla="*/ 78 w 83"/>
                <a:gd name="T47" fmla="*/ 6 h 113"/>
                <a:gd name="T48" fmla="*/ 76 w 83"/>
                <a:gd name="T49" fmla="*/ 5 h 113"/>
                <a:gd name="T50" fmla="*/ 74 w 83"/>
                <a:gd name="T51" fmla="*/ 6 h 113"/>
                <a:gd name="T52" fmla="*/ 60 w 83"/>
                <a:gd name="T53" fmla="*/ 17 h 113"/>
                <a:gd name="T54" fmla="*/ 59 w 83"/>
                <a:gd name="T55" fmla="*/ 17 h 113"/>
                <a:gd name="T56" fmla="*/ 69 w 83"/>
                <a:gd name="T57" fmla="*/ 7 h 113"/>
                <a:gd name="T58" fmla="*/ 69 w 83"/>
                <a:gd name="T59" fmla="*/ 3 h 113"/>
                <a:gd name="T60" fmla="*/ 68 w 83"/>
                <a:gd name="T61" fmla="*/ 3 h 113"/>
                <a:gd name="T62" fmla="*/ 65 w 83"/>
                <a:gd name="T63" fmla="*/ 3 h 113"/>
                <a:gd name="T64" fmla="*/ 54 w 83"/>
                <a:gd name="T65" fmla="*/ 15 h 113"/>
                <a:gd name="T66" fmla="*/ 54 w 83"/>
                <a:gd name="T67" fmla="*/ 15 h 113"/>
                <a:gd name="T68" fmla="*/ 61 w 83"/>
                <a:gd name="T69" fmla="*/ 5 h 113"/>
                <a:gd name="T70" fmla="*/ 61 w 83"/>
                <a:gd name="T71" fmla="*/ 1 h 113"/>
                <a:gd name="T72" fmla="*/ 60 w 83"/>
                <a:gd name="T73" fmla="*/ 1 h 113"/>
                <a:gd name="T74" fmla="*/ 57 w 83"/>
                <a:gd name="T75" fmla="*/ 1 h 113"/>
                <a:gd name="T76" fmla="*/ 52 w 83"/>
                <a:gd name="T77" fmla="*/ 8 h 113"/>
                <a:gd name="T78" fmla="*/ 52 w 83"/>
                <a:gd name="T79" fmla="*/ 8 h 113"/>
                <a:gd name="T80" fmla="*/ 38 w 83"/>
                <a:gd name="T81" fmla="*/ 29 h 113"/>
                <a:gd name="T82" fmla="*/ 35 w 83"/>
                <a:gd name="T83" fmla="*/ 33 h 113"/>
                <a:gd name="T84" fmla="*/ 3 w 83"/>
                <a:gd name="T85" fmla="*/ 64 h 113"/>
                <a:gd name="T86" fmla="*/ 0 w 83"/>
                <a:gd name="T87" fmla="*/ 7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113">
                  <a:moveTo>
                    <a:pt x="0" y="72"/>
                  </a:moveTo>
                  <a:cubicBezTo>
                    <a:pt x="3" y="103"/>
                    <a:pt x="3" y="103"/>
                    <a:pt x="3" y="103"/>
                  </a:cubicBezTo>
                  <a:cubicBezTo>
                    <a:pt x="3" y="109"/>
                    <a:pt x="8" y="113"/>
                    <a:pt x="14" y="112"/>
                  </a:cubicBezTo>
                  <a:cubicBezTo>
                    <a:pt x="19" y="112"/>
                    <a:pt x="23" y="107"/>
                    <a:pt x="23" y="102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5"/>
                    <a:pt x="48" y="45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0" y="42"/>
                    <a:pt x="51" y="41"/>
                    <a:pt x="53" y="40"/>
                  </a:cubicBezTo>
                  <a:cubicBezTo>
                    <a:pt x="56" y="40"/>
                    <a:pt x="59" y="40"/>
                    <a:pt x="61" y="39"/>
                  </a:cubicBezTo>
                  <a:cubicBezTo>
                    <a:pt x="66" y="38"/>
                    <a:pt x="70" y="35"/>
                    <a:pt x="76" y="29"/>
                  </a:cubicBezTo>
                  <a:cubicBezTo>
                    <a:pt x="77" y="28"/>
                    <a:pt x="79" y="27"/>
                    <a:pt x="78" y="26"/>
                  </a:cubicBezTo>
                  <a:cubicBezTo>
                    <a:pt x="77" y="25"/>
                    <a:pt x="77" y="25"/>
                    <a:pt x="76" y="25"/>
                  </a:cubicBezTo>
                  <a:cubicBezTo>
                    <a:pt x="75" y="25"/>
                    <a:pt x="72" y="25"/>
                    <a:pt x="72" y="26"/>
                  </a:cubicBezTo>
                  <a:cubicBezTo>
                    <a:pt x="69" y="28"/>
                    <a:pt x="67" y="29"/>
                    <a:pt x="65" y="30"/>
                  </a:cubicBezTo>
                  <a:cubicBezTo>
                    <a:pt x="65" y="30"/>
                    <a:pt x="66" y="28"/>
                    <a:pt x="67" y="27"/>
                  </a:cubicBezTo>
                  <a:cubicBezTo>
                    <a:pt x="71" y="24"/>
                    <a:pt x="77" y="19"/>
                    <a:pt x="81" y="17"/>
                  </a:cubicBezTo>
                  <a:cubicBezTo>
                    <a:pt x="83" y="16"/>
                    <a:pt x="83" y="15"/>
                    <a:pt x="82" y="14"/>
                  </a:cubicBezTo>
                  <a:cubicBezTo>
                    <a:pt x="82" y="13"/>
                    <a:pt x="81" y="12"/>
                    <a:pt x="81" y="12"/>
                  </a:cubicBezTo>
                  <a:cubicBezTo>
                    <a:pt x="80" y="12"/>
                    <a:pt x="79" y="12"/>
                    <a:pt x="79" y="13"/>
                  </a:cubicBezTo>
                  <a:cubicBezTo>
                    <a:pt x="75" y="14"/>
                    <a:pt x="70" y="18"/>
                    <a:pt x="66" y="21"/>
                  </a:cubicBezTo>
                  <a:cubicBezTo>
                    <a:pt x="66" y="21"/>
                    <a:pt x="63" y="23"/>
                    <a:pt x="64" y="21"/>
                  </a:cubicBezTo>
                  <a:cubicBezTo>
                    <a:pt x="68" y="17"/>
                    <a:pt x="73" y="12"/>
                    <a:pt x="77" y="10"/>
                  </a:cubicBezTo>
                  <a:cubicBezTo>
                    <a:pt x="78" y="9"/>
                    <a:pt x="79" y="8"/>
                    <a:pt x="78" y="6"/>
                  </a:cubicBezTo>
                  <a:cubicBezTo>
                    <a:pt x="78" y="6"/>
                    <a:pt x="77" y="5"/>
                    <a:pt x="76" y="5"/>
                  </a:cubicBezTo>
                  <a:cubicBezTo>
                    <a:pt x="76" y="5"/>
                    <a:pt x="75" y="5"/>
                    <a:pt x="74" y="6"/>
                  </a:cubicBezTo>
                  <a:cubicBezTo>
                    <a:pt x="70" y="8"/>
                    <a:pt x="65" y="13"/>
                    <a:pt x="60" y="17"/>
                  </a:cubicBezTo>
                  <a:cubicBezTo>
                    <a:pt x="59" y="18"/>
                    <a:pt x="59" y="17"/>
                    <a:pt x="59" y="17"/>
                  </a:cubicBezTo>
                  <a:cubicBezTo>
                    <a:pt x="62" y="13"/>
                    <a:pt x="66" y="9"/>
                    <a:pt x="69" y="7"/>
                  </a:cubicBezTo>
                  <a:cubicBezTo>
                    <a:pt x="70" y="6"/>
                    <a:pt x="70" y="5"/>
                    <a:pt x="69" y="3"/>
                  </a:cubicBezTo>
                  <a:cubicBezTo>
                    <a:pt x="69" y="3"/>
                    <a:pt x="68" y="3"/>
                    <a:pt x="68" y="3"/>
                  </a:cubicBezTo>
                  <a:cubicBezTo>
                    <a:pt x="67" y="2"/>
                    <a:pt x="66" y="3"/>
                    <a:pt x="65" y="3"/>
                  </a:cubicBezTo>
                  <a:cubicBezTo>
                    <a:pt x="62" y="6"/>
                    <a:pt x="57" y="11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6" y="11"/>
                    <a:pt x="59" y="7"/>
                    <a:pt x="61" y="5"/>
                  </a:cubicBezTo>
                  <a:cubicBezTo>
                    <a:pt x="62" y="4"/>
                    <a:pt x="62" y="2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59" y="0"/>
                    <a:pt x="58" y="1"/>
                    <a:pt x="57" y="1"/>
                  </a:cubicBezTo>
                  <a:cubicBezTo>
                    <a:pt x="56" y="3"/>
                    <a:pt x="54" y="5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43" y="17"/>
                    <a:pt x="40" y="23"/>
                    <a:pt x="38" y="29"/>
                  </a:cubicBezTo>
                  <a:cubicBezTo>
                    <a:pt x="37" y="30"/>
                    <a:pt x="36" y="32"/>
                    <a:pt x="35" y="3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1" y="66"/>
                    <a:pt x="0" y="69"/>
                    <a:pt x="0" y="72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5" name="Freeform 83"/>
            <p:cNvSpPr>
              <a:spLocks/>
            </p:cNvSpPr>
            <p:nvPr/>
          </p:nvSpPr>
          <p:spPr bwMode="auto">
            <a:xfrm>
              <a:off x="17997488" y="2135188"/>
              <a:ext cx="106363" cy="195263"/>
            </a:xfrm>
            <a:custGeom>
              <a:avLst/>
              <a:gdLst>
                <a:gd name="T0" fmla="*/ 19 w 32"/>
                <a:gd name="T1" fmla="*/ 59 h 59"/>
                <a:gd name="T2" fmla="*/ 6 w 32"/>
                <a:gd name="T3" fmla="*/ 49 h 59"/>
                <a:gd name="T4" fmla="*/ 1 w 32"/>
                <a:gd name="T5" fmla="*/ 15 h 59"/>
                <a:gd name="T6" fmla="*/ 11 w 32"/>
                <a:gd name="T7" fmla="*/ 1 h 59"/>
                <a:gd name="T8" fmla="*/ 25 w 32"/>
                <a:gd name="T9" fmla="*/ 11 h 59"/>
                <a:gd name="T10" fmla="*/ 31 w 32"/>
                <a:gd name="T11" fmla="*/ 45 h 59"/>
                <a:gd name="T12" fmla="*/ 21 w 32"/>
                <a:gd name="T13" fmla="*/ 59 h 59"/>
                <a:gd name="T14" fmla="*/ 19 w 32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9">
                  <a:moveTo>
                    <a:pt x="19" y="59"/>
                  </a:moveTo>
                  <a:cubicBezTo>
                    <a:pt x="13" y="59"/>
                    <a:pt x="7" y="55"/>
                    <a:pt x="6" y="4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9"/>
                    <a:pt x="5" y="2"/>
                    <a:pt x="11" y="1"/>
                  </a:cubicBezTo>
                  <a:cubicBezTo>
                    <a:pt x="18" y="0"/>
                    <a:pt x="24" y="5"/>
                    <a:pt x="25" y="11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51"/>
                    <a:pt x="27" y="58"/>
                    <a:pt x="21" y="59"/>
                  </a:cubicBezTo>
                  <a:cubicBezTo>
                    <a:pt x="20" y="59"/>
                    <a:pt x="19" y="59"/>
                    <a:pt x="19" y="59"/>
                  </a:cubicBezTo>
                  <a:close/>
                </a:path>
              </a:pathLst>
            </a:custGeom>
            <a:solidFill>
              <a:srgbClr val="34B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6" name="Freeform 84"/>
            <p:cNvSpPr>
              <a:spLocks/>
            </p:cNvSpPr>
            <p:nvPr/>
          </p:nvSpPr>
          <p:spPr bwMode="auto">
            <a:xfrm>
              <a:off x="18368963" y="2149475"/>
              <a:ext cx="115888" cy="185738"/>
            </a:xfrm>
            <a:custGeom>
              <a:avLst/>
              <a:gdLst>
                <a:gd name="T0" fmla="*/ 14 w 35"/>
                <a:gd name="T1" fmla="*/ 56 h 56"/>
                <a:gd name="T2" fmla="*/ 11 w 35"/>
                <a:gd name="T3" fmla="*/ 56 h 56"/>
                <a:gd name="T4" fmla="*/ 2 w 35"/>
                <a:gd name="T5" fmla="*/ 41 h 56"/>
                <a:gd name="T6" fmla="*/ 10 w 35"/>
                <a:gd name="T7" fmla="*/ 11 h 56"/>
                <a:gd name="T8" fmla="*/ 25 w 35"/>
                <a:gd name="T9" fmla="*/ 2 h 56"/>
                <a:gd name="T10" fmla="*/ 33 w 35"/>
                <a:gd name="T11" fmla="*/ 17 h 56"/>
                <a:gd name="T12" fmla="*/ 26 w 35"/>
                <a:gd name="T13" fmla="*/ 47 h 56"/>
                <a:gd name="T14" fmla="*/ 14 w 35"/>
                <a:gd name="T1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56">
                  <a:moveTo>
                    <a:pt x="14" y="56"/>
                  </a:moveTo>
                  <a:cubicBezTo>
                    <a:pt x="13" y="56"/>
                    <a:pt x="12" y="56"/>
                    <a:pt x="11" y="56"/>
                  </a:cubicBezTo>
                  <a:cubicBezTo>
                    <a:pt x="4" y="54"/>
                    <a:pt x="0" y="47"/>
                    <a:pt x="2" y="4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4"/>
                    <a:pt x="18" y="0"/>
                    <a:pt x="25" y="2"/>
                  </a:cubicBezTo>
                  <a:cubicBezTo>
                    <a:pt x="31" y="4"/>
                    <a:pt x="35" y="10"/>
                    <a:pt x="33" y="1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4" y="53"/>
                    <a:pt x="19" y="56"/>
                    <a:pt x="14" y="56"/>
                  </a:cubicBezTo>
                  <a:close/>
                </a:path>
              </a:pathLst>
            </a:custGeom>
            <a:solidFill>
              <a:srgbClr val="34B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7" name="Freeform 85"/>
            <p:cNvSpPr>
              <a:spLocks/>
            </p:cNvSpPr>
            <p:nvPr/>
          </p:nvSpPr>
          <p:spPr bwMode="auto">
            <a:xfrm>
              <a:off x="18219738" y="2162175"/>
              <a:ext cx="39688" cy="79375"/>
            </a:xfrm>
            <a:custGeom>
              <a:avLst/>
              <a:gdLst>
                <a:gd name="T0" fmla="*/ 6 w 12"/>
                <a:gd name="T1" fmla="*/ 24 h 24"/>
                <a:gd name="T2" fmla="*/ 0 w 12"/>
                <a:gd name="T3" fmla="*/ 18 h 24"/>
                <a:gd name="T4" fmla="*/ 0 w 12"/>
                <a:gd name="T5" fmla="*/ 6 h 24"/>
                <a:gd name="T6" fmla="*/ 6 w 12"/>
                <a:gd name="T7" fmla="*/ 0 h 24"/>
                <a:gd name="T8" fmla="*/ 12 w 12"/>
                <a:gd name="T9" fmla="*/ 6 h 24"/>
                <a:gd name="T10" fmla="*/ 12 w 12"/>
                <a:gd name="T11" fmla="*/ 18 h 24"/>
                <a:gd name="T12" fmla="*/ 6 w 12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4">
                  <a:moveTo>
                    <a:pt x="6" y="24"/>
                  </a:moveTo>
                  <a:cubicBezTo>
                    <a:pt x="3" y="24"/>
                    <a:pt x="0" y="21"/>
                    <a:pt x="0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21"/>
                    <a:pt x="10" y="24"/>
                    <a:pt x="6" y="24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8" name="Freeform 86"/>
            <p:cNvSpPr>
              <a:spLocks/>
            </p:cNvSpPr>
            <p:nvPr/>
          </p:nvSpPr>
          <p:spPr bwMode="auto">
            <a:xfrm>
              <a:off x="18129251" y="2278063"/>
              <a:ext cx="17463" cy="52388"/>
            </a:xfrm>
            <a:custGeom>
              <a:avLst/>
              <a:gdLst>
                <a:gd name="T0" fmla="*/ 2 w 5"/>
                <a:gd name="T1" fmla="*/ 16 h 16"/>
                <a:gd name="T2" fmla="*/ 0 w 5"/>
                <a:gd name="T3" fmla="*/ 14 h 16"/>
                <a:gd name="T4" fmla="*/ 0 w 5"/>
                <a:gd name="T5" fmla="*/ 2 h 16"/>
                <a:gd name="T6" fmla="*/ 2 w 5"/>
                <a:gd name="T7" fmla="*/ 0 h 16"/>
                <a:gd name="T8" fmla="*/ 5 w 5"/>
                <a:gd name="T9" fmla="*/ 2 h 16"/>
                <a:gd name="T10" fmla="*/ 5 w 5"/>
                <a:gd name="T11" fmla="*/ 14 h 16"/>
                <a:gd name="T12" fmla="*/ 2 w 5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2" y="16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3" y="16"/>
                    <a:pt x="2" y="16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9" name="Freeform 87"/>
            <p:cNvSpPr>
              <a:spLocks/>
            </p:cNvSpPr>
            <p:nvPr/>
          </p:nvSpPr>
          <p:spPr bwMode="auto">
            <a:xfrm>
              <a:off x="18332451" y="2281238"/>
              <a:ext cx="12700" cy="53975"/>
            </a:xfrm>
            <a:custGeom>
              <a:avLst/>
              <a:gdLst>
                <a:gd name="T0" fmla="*/ 2 w 4"/>
                <a:gd name="T1" fmla="*/ 16 h 16"/>
                <a:gd name="T2" fmla="*/ 0 w 4"/>
                <a:gd name="T3" fmla="*/ 14 h 16"/>
                <a:gd name="T4" fmla="*/ 0 w 4"/>
                <a:gd name="T5" fmla="*/ 2 h 16"/>
                <a:gd name="T6" fmla="*/ 2 w 4"/>
                <a:gd name="T7" fmla="*/ 0 h 16"/>
                <a:gd name="T8" fmla="*/ 4 w 4"/>
                <a:gd name="T9" fmla="*/ 2 h 16"/>
                <a:gd name="T10" fmla="*/ 4 w 4"/>
                <a:gd name="T11" fmla="*/ 14 h 16"/>
                <a:gd name="T12" fmla="*/ 2 w 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6">
                  <a:moveTo>
                    <a:pt x="2" y="16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6"/>
                    <a:pt x="2" y="16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0" name="Oval 88"/>
            <p:cNvSpPr>
              <a:spLocks noChangeArrowheads="1"/>
            </p:cNvSpPr>
            <p:nvPr/>
          </p:nvSpPr>
          <p:spPr bwMode="auto">
            <a:xfrm>
              <a:off x="18146713" y="2182813"/>
              <a:ext cx="188913" cy="211138"/>
            </a:xfrm>
            <a:prstGeom prst="ellipse">
              <a:avLst/>
            </a:pr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1" name="Freeform 89"/>
            <p:cNvSpPr>
              <a:spLocks/>
            </p:cNvSpPr>
            <p:nvPr/>
          </p:nvSpPr>
          <p:spPr bwMode="auto">
            <a:xfrm>
              <a:off x="18140363" y="2222500"/>
              <a:ext cx="198438" cy="195263"/>
            </a:xfrm>
            <a:custGeom>
              <a:avLst/>
              <a:gdLst>
                <a:gd name="T0" fmla="*/ 0 w 60"/>
                <a:gd name="T1" fmla="*/ 24 h 59"/>
                <a:gd name="T2" fmla="*/ 0 w 60"/>
                <a:gd name="T3" fmla="*/ 26 h 59"/>
                <a:gd name="T4" fmla="*/ 1 w 60"/>
                <a:gd name="T5" fmla="*/ 36 h 59"/>
                <a:gd name="T6" fmla="*/ 23 w 60"/>
                <a:gd name="T7" fmla="*/ 58 h 59"/>
                <a:gd name="T8" fmla="*/ 29 w 60"/>
                <a:gd name="T9" fmla="*/ 59 h 59"/>
                <a:gd name="T10" fmla="*/ 30 w 60"/>
                <a:gd name="T11" fmla="*/ 59 h 59"/>
                <a:gd name="T12" fmla="*/ 31 w 60"/>
                <a:gd name="T13" fmla="*/ 59 h 59"/>
                <a:gd name="T14" fmla="*/ 37 w 60"/>
                <a:gd name="T15" fmla="*/ 58 h 59"/>
                <a:gd name="T16" fmla="*/ 59 w 60"/>
                <a:gd name="T17" fmla="*/ 36 h 59"/>
                <a:gd name="T18" fmla="*/ 60 w 60"/>
                <a:gd name="T19" fmla="*/ 26 h 59"/>
                <a:gd name="T20" fmla="*/ 60 w 60"/>
                <a:gd name="T21" fmla="*/ 24 h 59"/>
                <a:gd name="T22" fmla="*/ 58 w 60"/>
                <a:gd name="T23" fmla="*/ 13 h 59"/>
                <a:gd name="T24" fmla="*/ 55 w 60"/>
                <a:gd name="T25" fmla="*/ 7 h 59"/>
                <a:gd name="T26" fmla="*/ 50 w 60"/>
                <a:gd name="T27" fmla="*/ 10 h 59"/>
                <a:gd name="T28" fmla="*/ 30 w 60"/>
                <a:gd name="T29" fmla="*/ 0 h 59"/>
                <a:gd name="T30" fmla="*/ 13 w 60"/>
                <a:gd name="T31" fmla="*/ 9 h 59"/>
                <a:gd name="T32" fmla="*/ 5 w 60"/>
                <a:gd name="T33" fmla="*/ 7 h 59"/>
                <a:gd name="T34" fmla="*/ 2 w 60"/>
                <a:gd name="T35" fmla="*/ 13 h 59"/>
                <a:gd name="T36" fmla="*/ 0 w 60"/>
                <a:gd name="T37" fmla="*/ 2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59">
                  <a:moveTo>
                    <a:pt x="0" y="24"/>
                  </a:moveTo>
                  <a:cubicBezTo>
                    <a:pt x="0" y="24"/>
                    <a:pt x="0" y="25"/>
                    <a:pt x="0" y="26"/>
                  </a:cubicBezTo>
                  <a:cubicBezTo>
                    <a:pt x="0" y="29"/>
                    <a:pt x="0" y="33"/>
                    <a:pt x="1" y="36"/>
                  </a:cubicBezTo>
                  <a:cubicBezTo>
                    <a:pt x="2" y="40"/>
                    <a:pt x="7" y="53"/>
                    <a:pt x="23" y="58"/>
                  </a:cubicBezTo>
                  <a:cubicBezTo>
                    <a:pt x="25" y="59"/>
                    <a:pt x="27" y="59"/>
                    <a:pt x="29" y="59"/>
                  </a:cubicBezTo>
                  <a:cubicBezTo>
                    <a:pt x="29" y="59"/>
                    <a:pt x="30" y="59"/>
                    <a:pt x="30" y="59"/>
                  </a:cubicBezTo>
                  <a:cubicBezTo>
                    <a:pt x="30" y="59"/>
                    <a:pt x="30" y="59"/>
                    <a:pt x="31" y="59"/>
                  </a:cubicBezTo>
                  <a:cubicBezTo>
                    <a:pt x="33" y="59"/>
                    <a:pt x="35" y="59"/>
                    <a:pt x="37" y="58"/>
                  </a:cubicBezTo>
                  <a:cubicBezTo>
                    <a:pt x="53" y="53"/>
                    <a:pt x="58" y="40"/>
                    <a:pt x="59" y="36"/>
                  </a:cubicBezTo>
                  <a:cubicBezTo>
                    <a:pt x="60" y="33"/>
                    <a:pt x="60" y="29"/>
                    <a:pt x="60" y="26"/>
                  </a:cubicBezTo>
                  <a:cubicBezTo>
                    <a:pt x="60" y="25"/>
                    <a:pt x="60" y="24"/>
                    <a:pt x="60" y="24"/>
                  </a:cubicBezTo>
                  <a:cubicBezTo>
                    <a:pt x="60" y="22"/>
                    <a:pt x="59" y="17"/>
                    <a:pt x="58" y="13"/>
                  </a:cubicBezTo>
                  <a:cubicBezTo>
                    <a:pt x="57" y="10"/>
                    <a:pt x="56" y="7"/>
                    <a:pt x="55" y="7"/>
                  </a:cubicBezTo>
                  <a:cubicBezTo>
                    <a:pt x="54" y="8"/>
                    <a:pt x="56" y="9"/>
                    <a:pt x="50" y="10"/>
                  </a:cubicBezTo>
                  <a:cubicBezTo>
                    <a:pt x="48" y="10"/>
                    <a:pt x="43" y="0"/>
                    <a:pt x="30" y="0"/>
                  </a:cubicBezTo>
                  <a:cubicBezTo>
                    <a:pt x="17" y="0"/>
                    <a:pt x="15" y="9"/>
                    <a:pt x="13" y="9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4" y="7"/>
                    <a:pt x="3" y="10"/>
                    <a:pt x="2" y="13"/>
                  </a:cubicBezTo>
                  <a:cubicBezTo>
                    <a:pt x="1" y="17"/>
                    <a:pt x="0" y="22"/>
                    <a:pt x="0" y="24"/>
                  </a:cubicBezTo>
                  <a:close/>
                </a:path>
              </a:pathLst>
            </a:custGeom>
            <a:solidFill>
              <a:srgbClr val="4C4D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19" name="กลุ่ม 518"/>
          <p:cNvGrpSpPr/>
          <p:nvPr/>
        </p:nvGrpSpPr>
        <p:grpSpPr>
          <a:xfrm>
            <a:off x="8477206" y="3597290"/>
            <a:ext cx="4590988" cy="5825926"/>
            <a:chOff x="17629188" y="4840288"/>
            <a:chExt cx="2047876" cy="2598738"/>
          </a:xfrm>
        </p:grpSpPr>
        <p:sp>
          <p:nvSpPr>
            <p:cNvPr id="520" name="Freeform 986"/>
            <p:cNvSpPr>
              <a:spLocks/>
            </p:cNvSpPr>
            <p:nvPr/>
          </p:nvSpPr>
          <p:spPr bwMode="auto">
            <a:xfrm>
              <a:off x="18338801" y="5862638"/>
              <a:ext cx="247650" cy="349250"/>
            </a:xfrm>
            <a:custGeom>
              <a:avLst/>
              <a:gdLst>
                <a:gd name="T0" fmla="*/ 156 w 156"/>
                <a:gd name="T1" fmla="*/ 199 h 220"/>
                <a:gd name="T2" fmla="*/ 78 w 156"/>
                <a:gd name="T3" fmla="*/ 220 h 220"/>
                <a:gd name="T4" fmla="*/ 0 w 156"/>
                <a:gd name="T5" fmla="*/ 29 h 220"/>
                <a:gd name="T6" fmla="*/ 71 w 156"/>
                <a:gd name="T7" fmla="*/ 0 h 220"/>
                <a:gd name="T8" fmla="*/ 156 w 156"/>
                <a:gd name="T9" fmla="*/ 19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20">
                  <a:moveTo>
                    <a:pt x="156" y="199"/>
                  </a:moveTo>
                  <a:lnTo>
                    <a:pt x="78" y="220"/>
                  </a:lnTo>
                  <a:lnTo>
                    <a:pt x="0" y="29"/>
                  </a:lnTo>
                  <a:lnTo>
                    <a:pt x="71" y="0"/>
                  </a:lnTo>
                  <a:lnTo>
                    <a:pt x="156" y="199"/>
                  </a:lnTo>
                  <a:close/>
                </a:path>
              </a:pathLst>
            </a:custGeom>
            <a:solidFill>
              <a:srgbClr val="D2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1" name="Freeform 987"/>
            <p:cNvSpPr>
              <a:spLocks/>
            </p:cNvSpPr>
            <p:nvPr/>
          </p:nvSpPr>
          <p:spPr bwMode="auto">
            <a:xfrm>
              <a:off x="17629188" y="4840288"/>
              <a:ext cx="1204913" cy="1203325"/>
            </a:xfrm>
            <a:custGeom>
              <a:avLst/>
              <a:gdLst>
                <a:gd name="T0" fmla="*/ 98 w 107"/>
                <a:gd name="T1" fmla="*/ 37 h 107"/>
                <a:gd name="T2" fmla="*/ 70 w 107"/>
                <a:gd name="T3" fmla="*/ 98 h 107"/>
                <a:gd name="T4" fmla="*/ 9 w 107"/>
                <a:gd name="T5" fmla="*/ 70 h 107"/>
                <a:gd name="T6" fmla="*/ 37 w 107"/>
                <a:gd name="T7" fmla="*/ 9 h 107"/>
                <a:gd name="T8" fmla="*/ 98 w 107"/>
                <a:gd name="T9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98" y="37"/>
                  </a:moveTo>
                  <a:cubicBezTo>
                    <a:pt x="107" y="61"/>
                    <a:pt x="95" y="88"/>
                    <a:pt x="70" y="98"/>
                  </a:cubicBezTo>
                  <a:cubicBezTo>
                    <a:pt x="46" y="107"/>
                    <a:pt x="18" y="95"/>
                    <a:pt x="9" y="70"/>
                  </a:cubicBezTo>
                  <a:cubicBezTo>
                    <a:pt x="0" y="46"/>
                    <a:pt x="12" y="18"/>
                    <a:pt x="37" y="9"/>
                  </a:cubicBezTo>
                  <a:cubicBezTo>
                    <a:pt x="61" y="0"/>
                    <a:pt x="89" y="12"/>
                    <a:pt x="98" y="37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2" name="Freeform 988"/>
            <p:cNvSpPr>
              <a:spLocks/>
            </p:cNvSpPr>
            <p:nvPr/>
          </p:nvSpPr>
          <p:spPr bwMode="auto">
            <a:xfrm>
              <a:off x="17764126" y="4962526"/>
              <a:ext cx="935038" cy="946150"/>
            </a:xfrm>
            <a:custGeom>
              <a:avLst/>
              <a:gdLst>
                <a:gd name="T0" fmla="*/ 76 w 83"/>
                <a:gd name="T1" fmla="*/ 29 h 84"/>
                <a:gd name="T2" fmla="*/ 54 w 83"/>
                <a:gd name="T3" fmla="*/ 77 h 84"/>
                <a:gd name="T4" fmla="*/ 7 w 83"/>
                <a:gd name="T5" fmla="*/ 55 h 84"/>
                <a:gd name="T6" fmla="*/ 28 w 83"/>
                <a:gd name="T7" fmla="*/ 8 h 84"/>
                <a:gd name="T8" fmla="*/ 76 w 83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76" y="29"/>
                  </a:moveTo>
                  <a:cubicBezTo>
                    <a:pt x="83" y="48"/>
                    <a:pt x="74" y="70"/>
                    <a:pt x="54" y="77"/>
                  </a:cubicBezTo>
                  <a:cubicBezTo>
                    <a:pt x="35" y="84"/>
                    <a:pt x="14" y="74"/>
                    <a:pt x="7" y="55"/>
                  </a:cubicBezTo>
                  <a:cubicBezTo>
                    <a:pt x="0" y="36"/>
                    <a:pt x="9" y="15"/>
                    <a:pt x="28" y="8"/>
                  </a:cubicBezTo>
                  <a:cubicBezTo>
                    <a:pt x="47" y="0"/>
                    <a:pt x="69" y="10"/>
                    <a:pt x="76" y="29"/>
                  </a:cubicBezTo>
                  <a:close/>
                </a:path>
              </a:pathLst>
            </a:custGeom>
            <a:solidFill>
              <a:srgbClr val="93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3" name="Freeform 989"/>
            <p:cNvSpPr>
              <a:spLocks/>
            </p:cNvSpPr>
            <p:nvPr/>
          </p:nvSpPr>
          <p:spPr bwMode="auto">
            <a:xfrm>
              <a:off x="18416588" y="6121401"/>
              <a:ext cx="495300" cy="877888"/>
            </a:xfrm>
            <a:custGeom>
              <a:avLst/>
              <a:gdLst>
                <a:gd name="T0" fmla="*/ 37 w 44"/>
                <a:gd name="T1" fmla="*/ 76 h 78"/>
                <a:gd name="T2" fmla="*/ 35 w 44"/>
                <a:gd name="T3" fmla="*/ 77 h 78"/>
                <a:gd name="T4" fmla="*/ 24 w 44"/>
                <a:gd name="T5" fmla="*/ 72 h 78"/>
                <a:gd name="T6" fmla="*/ 2 w 44"/>
                <a:gd name="T7" fmla="*/ 13 h 78"/>
                <a:gd name="T8" fmla="*/ 7 w 44"/>
                <a:gd name="T9" fmla="*/ 2 h 78"/>
                <a:gd name="T10" fmla="*/ 9 w 44"/>
                <a:gd name="T11" fmla="*/ 1 h 78"/>
                <a:gd name="T12" fmla="*/ 20 w 44"/>
                <a:gd name="T13" fmla="*/ 6 h 78"/>
                <a:gd name="T14" fmla="*/ 42 w 44"/>
                <a:gd name="T15" fmla="*/ 65 h 78"/>
                <a:gd name="T16" fmla="*/ 37 w 44"/>
                <a:gd name="T1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8">
                  <a:moveTo>
                    <a:pt x="37" y="76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1" y="78"/>
                    <a:pt x="26" y="76"/>
                    <a:pt x="24" y="7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2" y="4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3" y="0"/>
                    <a:pt x="18" y="2"/>
                    <a:pt x="20" y="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9"/>
                    <a:pt x="41" y="74"/>
                    <a:pt x="37" y="76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4" name="Freeform 990"/>
            <p:cNvSpPr>
              <a:spLocks/>
            </p:cNvSpPr>
            <p:nvPr/>
          </p:nvSpPr>
          <p:spPr bwMode="auto">
            <a:xfrm>
              <a:off x="18416588" y="6145213"/>
              <a:ext cx="461963" cy="854075"/>
            </a:xfrm>
            <a:custGeom>
              <a:avLst/>
              <a:gdLst>
                <a:gd name="T0" fmla="*/ 40 w 41"/>
                <a:gd name="T1" fmla="*/ 71 h 76"/>
                <a:gd name="T2" fmla="*/ 38 w 41"/>
                <a:gd name="T3" fmla="*/ 72 h 76"/>
                <a:gd name="T4" fmla="*/ 27 w 41"/>
                <a:gd name="T5" fmla="*/ 67 h 76"/>
                <a:gd name="T6" fmla="*/ 5 w 41"/>
                <a:gd name="T7" fmla="*/ 8 h 76"/>
                <a:gd name="T8" fmla="*/ 6 w 41"/>
                <a:gd name="T9" fmla="*/ 0 h 76"/>
                <a:gd name="T10" fmla="*/ 2 w 41"/>
                <a:gd name="T11" fmla="*/ 11 h 76"/>
                <a:gd name="T12" fmla="*/ 24 w 41"/>
                <a:gd name="T13" fmla="*/ 70 h 76"/>
                <a:gd name="T14" fmla="*/ 35 w 41"/>
                <a:gd name="T15" fmla="*/ 75 h 76"/>
                <a:gd name="T16" fmla="*/ 37 w 41"/>
                <a:gd name="T17" fmla="*/ 74 h 76"/>
                <a:gd name="T18" fmla="*/ 41 w 41"/>
                <a:gd name="T19" fmla="*/ 70 h 76"/>
                <a:gd name="T20" fmla="*/ 40 w 41"/>
                <a:gd name="T21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40" y="71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4" y="73"/>
                    <a:pt x="29" y="71"/>
                    <a:pt x="27" y="6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5" y="3"/>
                    <a:pt x="6" y="0"/>
                  </a:cubicBezTo>
                  <a:cubicBezTo>
                    <a:pt x="2" y="2"/>
                    <a:pt x="0" y="7"/>
                    <a:pt x="2" y="1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6" y="74"/>
                    <a:pt x="31" y="76"/>
                    <a:pt x="35" y="75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3"/>
                    <a:pt x="40" y="72"/>
                    <a:pt x="41" y="70"/>
                  </a:cubicBezTo>
                  <a:cubicBezTo>
                    <a:pt x="41" y="71"/>
                    <a:pt x="40" y="71"/>
                    <a:pt x="40" y="71"/>
                  </a:cubicBezTo>
                  <a:close/>
                </a:path>
              </a:pathLst>
            </a:custGeom>
            <a:solidFill>
              <a:srgbClr val="D13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0" name="Freeform 991"/>
            <p:cNvSpPr>
              <a:spLocks/>
            </p:cNvSpPr>
            <p:nvPr/>
          </p:nvSpPr>
          <p:spPr bwMode="auto">
            <a:xfrm>
              <a:off x="18834101" y="6718301"/>
              <a:ext cx="314325" cy="315913"/>
            </a:xfrm>
            <a:custGeom>
              <a:avLst/>
              <a:gdLst>
                <a:gd name="T0" fmla="*/ 3 w 28"/>
                <a:gd name="T1" fmla="*/ 22 h 28"/>
                <a:gd name="T2" fmla="*/ 1 w 28"/>
                <a:gd name="T3" fmla="*/ 28 h 28"/>
                <a:gd name="T4" fmla="*/ 28 w 28"/>
                <a:gd name="T5" fmla="*/ 10 h 28"/>
                <a:gd name="T6" fmla="*/ 23 w 28"/>
                <a:gd name="T7" fmla="*/ 2 h 28"/>
                <a:gd name="T8" fmla="*/ 7 w 28"/>
                <a:gd name="T9" fmla="*/ 4 h 28"/>
                <a:gd name="T10" fmla="*/ 3 w 28"/>
                <a:gd name="T1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3" y="22"/>
                  </a:moveTo>
                  <a:cubicBezTo>
                    <a:pt x="3" y="22"/>
                    <a:pt x="0" y="28"/>
                    <a:pt x="1" y="28"/>
                  </a:cubicBezTo>
                  <a:cubicBezTo>
                    <a:pt x="3" y="28"/>
                    <a:pt x="26" y="25"/>
                    <a:pt x="28" y="10"/>
                  </a:cubicBezTo>
                  <a:cubicBezTo>
                    <a:pt x="28" y="10"/>
                    <a:pt x="25" y="4"/>
                    <a:pt x="23" y="2"/>
                  </a:cubicBezTo>
                  <a:cubicBezTo>
                    <a:pt x="22" y="0"/>
                    <a:pt x="7" y="4"/>
                    <a:pt x="7" y="4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1" name="Freeform 992"/>
            <p:cNvSpPr>
              <a:spLocks/>
            </p:cNvSpPr>
            <p:nvPr/>
          </p:nvSpPr>
          <p:spPr bwMode="auto">
            <a:xfrm>
              <a:off x="18495963" y="6200776"/>
              <a:ext cx="619125" cy="731838"/>
            </a:xfrm>
            <a:custGeom>
              <a:avLst/>
              <a:gdLst>
                <a:gd name="T0" fmla="*/ 55 w 55"/>
                <a:gd name="T1" fmla="*/ 51 h 65"/>
                <a:gd name="T2" fmla="*/ 51 w 55"/>
                <a:gd name="T3" fmla="*/ 45 h 65"/>
                <a:gd name="T4" fmla="*/ 36 w 55"/>
                <a:gd name="T5" fmla="*/ 23 h 65"/>
                <a:gd name="T6" fmla="*/ 29 w 55"/>
                <a:gd name="T7" fmla="*/ 20 h 65"/>
                <a:gd name="T8" fmla="*/ 25 w 55"/>
                <a:gd name="T9" fmla="*/ 19 h 65"/>
                <a:gd name="T10" fmla="*/ 10 w 55"/>
                <a:gd name="T11" fmla="*/ 3 h 65"/>
                <a:gd name="T12" fmla="*/ 2 w 55"/>
                <a:gd name="T13" fmla="*/ 9 h 65"/>
                <a:gd name="T14" fmla="*/ 13 w 55"/>
                <a:gd name="T15" fmla="*/ 23 h 65"/>
                <a:gd name="T16" fmla="*/ 21 w 55"/>
                <a:gd name="T17" fmla="*/ 44 h 65"/>
                <a:gd name="T18" fmla="*/ 28 w 55"/>
                <a:gd name="T19" fmla="*/ 51 h 65"/>
                <a:gd name="T20" fmla="*/ 33 w 55"/>
                <a:gd name="T21" fmla="*/ 65 h 65"/>
                <a:gd name="T22" fmla="*/ 55 w 55"/>
                <a:gd name="T23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5">
                  <a:moveTo>
                    <a:pt x="55" y="51"/>
                  </a:moveTo>
                  <a:cubicBezTo>
                    <a:pt x="55" y="51"/>
                    <a:pt x="54" y="48"/>
                    <a:pt x="51" y="45"/>
                  </a:cubicBezTo>
                  <a:cubicBezTo>
                    <a:pt x="49" y="41"/>
                    <a:pt x="36" y="23"/>
                    <a:pt x="36" y="23"/>
                  </a:cubicBezTo>
                  <a:cubicBezTo>
                    <a:pt x="36" y="23"/>
                    <a:pt x="32" y="21"/>
                    <a:pt x="29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0" y="0"/>
                    <a:pt x="2" y="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6" y="38"/>
                    <a:pt x="21" y="44"/>
                  </a:cubicBezTo>
                  <a:cubicBezTo>
                    <a:pt x="25" y="49"/>
                    <a:pt x="28" y="51"/>
                    <a:pt x="28" y="51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46" y="61"/>
                    <a:pt x="55" y="51"/>
                  </a:cubicBez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2" name="Freeform 993"/>
            <p:cNvSpPr>
              <a:spLocks/>
            </p:cNvSpPr>
            <p:nvPr/>
          </p:nvSpPr>
          <p:spPr bwMode="auto">
            <a:xfrm>
              <a:off x="18540413" y="669607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3 h 22"/>
                <a:gd name="T4" fmla="*/ 12 w 15"/>
                <a:gd name="T5" fmla="*/ 21 h 22"/>
                <a:gd name="T6" fmla="*/ 10 w 15"/>
                <a:gd name="T7" fmla="*/ 10 h 22"/>
                <a:gd name="T8" fmla="*/ 8 w 15"/>
                <a:gd name="T9" fmla="*/ 9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3"/>
                  </a:cubicBezTo>
                  <a:cubicBezTo>
                    <a:pt x="1" y="14"/>
                    <a:pt x="11" y="22"/>
                    <a:pt x="12" y="21"/>
                  </a:cubicBezTo>
                  <a:cubicBezTo>
                    <a:pt x="13" y="21"/>
                    <a:pt x="15" y="13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3" name="Freeform 994"/>
            <p:cNvSpPr>
              <a:spLocks/>
            </p:cNvSpPr>
            <p:nvPr/>
          </p:nvSpPr>
          <p:spPr bwMode="auto">
            <a:xfrm>
              <a:off x="18608676" y="6842126"/>
              <a:ext cx="90488" cy="90488"/>
            </a:xfrm>
            <a:custGeom>
              <a:avLst/>
              <a:gdLst>
                <a:gd name="T0" fmla="*/ 1 w 8"/>
                <a:gd name="T1" fmla="*/ 0 h 8"/>
                <a:gd name="T2" fmla="*/ 0 w 8"/>
                <a:gd name="T3" fmla="*/ 5 h 8"/>
                <a:gd name="T4" fmla="*/ 5 w 8"/>
                <a:gd name="T5" fmla="*/ 8 h 8"/>
                <a:gd name="T6" fmla="*/ 1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8" y="5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4" name="Freeform 995"/>
            <p:cNvSpPr>
              <a:spLocks/>
            </p:cNvSpPr>
            <p:nvPr/>
          </p:nvSpPr>
          <p:spPr bwMode="auto">
            <a:xfrm>
              <a:off x="18553113" y="6751638"/>
              <a:ext cx="122238" cy="101600"/>
            </a:xfrm>
            <a:custGeom>
              <a:avLst/>
              <a:gdLst>
                <a:gd name="T0" fmla="*/ 11 w 11"/>
                <a:gd name="T1" fmla="*/ 8 h 9"/>
                <a:gd name="T2" fmla="*/ 7 w 11"/>
                <a:gd name="T3" fmla="*/ 4 h 9"/>
                <a:gd name="T4" fmla="*/ 1 w 11"/>
                <a:gd name="T5" fmla="*/ 1 h 9"/>
                <a:gd name="T6" fmla="*/ 0 w 11"/>
                <a:gd name="T7" fmla="*/ 5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11" y="8"/>
                    <a:pt x="10" y="5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9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5" name="Freeform 996"/>
            <p:cNvSpPr>
              <a:spLocks/>
            </p:cNvSpPr>
            <p:nvPr/>
          </p:nvSpPr>
          <p:spPr bwMode="auto">
            <a:xfrm>
              <a:off x="18484851" y="6572251"/>
              <a:ext cx="179388" cy="247650"/>
            </a:xfrm>
            <a:custGeom>
              <a:avLst/>
              <a:gdLst>
                <a:gd name="T0" fmla="*/ 6 w 16"/>
                <a:gd name="T1" fmla="*/ 0 h 22"/>
                <a:gd name="T2" fmla="*/ 1 w 16"/>
                <a:gd name="T3" fmla="*/ 14 h 22"/>
                <a:gd name="T4" fmla="*/ 13 w 16"/>
                <a:gd name="T5" fmla="*/ 22 h 22"/>
                <a:gd name="T6" fmla="*/ 11 w 16"/>
                <a:gd name="T7" fmla="*/ 10 h 22"/>
                <a:gd name="T8" fmla="*/ 9 w 16"/>
                <a:gd name="T9" fmla="*/ 10 h 22"/>
                <a:gd name="T10" fmla="*/ 6 w 1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6" y="0"/>
                  </a:moveTo>
                  <a:cubicBezTo>
                    <a:pt x="6" y="0"/>
                    <a:pt x="0" y="13"/>
                    <a:pt x="1" y="14"/>
                  </a:cubicBezTo>
                  <a:cubicBezTo>
                    <a:pt x="2" y="14"/>
                    <a:pt x="12" y="22"/>
                    <a:pt x="13" y="22"/>
                  </a:cubicBezTo>
                  <a:cubicBezTo>
                    <a:pt x="14" y="21"/>
                    <a:pt x="16" y="14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3" name="Freeform 997"/>
            <p:cNvSpPr>
              <a:spLocks/>
            </p:cNvSpPr>
            <p:nvPr/>
          </p:nvSpPr>
          <p:spPr bwMode="auto">
            <a:xfrm>
              <a:off x="18564226" y="6729413"/>
              <a:ext cx="77788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4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4" name="Freeform 998"/>
            <p:cNvSpPr>
              <a:spLocks/>
            </p:cNvSpPr>
            <p:nvPr/>
          </p:nvSpPr>
          <p:spPr bwMode="auto">
            <a:xfrm>
              <a:off x="18507076" y="6651626"/>
              <a:ext cx="123825" cy="66675"/>
            </a:xfrm>
            <a:custGeom>
              <a:avLst/>
              <a:gdLst>
                <a:gd name="T0" fmla="*/ 11 w 11"/>
                <a:gd name="T1" fmla="*/ 6 h 6"/>
                <a:gd name="T2" fmla="*/ 7 w 11"/>
                <a:gd name="T3" fmla="*/ 3 h 6"/>
                <a:gd name="T4" fmla="*/ 1 w 11"/>
                <a:gd name="T5" fmla="*/ 0 h 6"/>
                <a:gd name="T6" fmla="*/ 0 w 11"/>
                <a:gd name="T7" fmla="*/ 4 h 6"/>
                <a:gd name="T8" fmla="*/ 8 w 11"/>
                <a:gd name="T9" fmla="*/ 5 h 6"/>
                <a:gd name="T10" fmla="*/ 11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9" y="3"/>
                    <a:pt x="7" y="3"/>
                  </a:cubicBezTo>
                  <a:cubicBezTo>
                    <a:pt x="5" y="2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6" y="5"/>
                    <a:pt x="8" y="5"/>
                  </a:cubicBezTo>
                  <a:cubicBezTo>
                    <a:pt x="10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5" name="Freeform 999"/>
            <p:cNvSpPr>
              <a:spLocks/>
            </p:cNvSpPr>
            <p:nvPr/>
          </p:nvSpPr>
          <p:spPr bwMode="auto">
            <a:xfrm>
              <a:off x="18440401" y="6459538"/>
              <a:ext cx="179388" cy="236538"/>
            </a:xfrm>
            <a:custGeom>
              <a:avLst/>
              <a:gdLst>
                <a:gd name="T0" fmla="*/ 6 w 16"/>
                <a:gd name="T1" fmla="*/ 0 h 21"/>
                <a:gd name="T2" fmla="*/ 1 w 16"/>
                <a:gd name="T3" fmla="*/ 13 h 21"/>
                <a:gd name="T4" fmla="*/ 13 w 16"/>
                <a:gd name="T5" fmla="*/ 21 h 21"/>
                <a:gd name="T6" fmla="*/ 11 w 16"/>
                <a:gd name="T7" fmla="*/ 10 h 21"/>
                <a:gd name="T8" fmla="*/ 9 w 16"/>
                <a:gd name="T9" fmla="*/ 9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0"/>
                    <a:pt x="0" y="12"/>
                    <a:pt x="1" y="13"/>
                  </a:cubicBezTo>
                  <a:cubicBezTo>
                    <a:pt x="1" y="14"/>
                    <a:pt x="12" y="21"/>
                    <a:pt x="13" y="21"/>
                  </a:cubicBezTo>
                  <a:cubicBezTo>
                    <a:pt x="14" y="21"/>
                    <a:pt x="16" y="13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6" name="Freeform 1000"/>
            <p:cNvSpPr>
              <a:spLocks/>
            </p:cNvSpPr>
            <p:nvPr/>
          </p:nvSpPr>
          <p:spPr bwMode="auto">
            <a:xfrm>
              <a:off x="18518188" y="6605588"/>
              <a:ext cx="79375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5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7" name="Freeform 1001"/>
            <p:cNvSpPr>
              <a:spLocks/>
            </p:cNvSpPr>
            <p:nvPr/>
          </p:nvSpPr>
          <p:spPr bwMode="auto">
            <a:xfrm>
              <a:off x="18462626" y="6516688"/>
              <a:ext cx="123825" cy="88900"/>
            </a:xfrm>
            <a:custGeom>
              <a:avLst/>
              <a:gdLst>
                <a:gd name="T0" fmla="*/ 11 w 11"/>
                <a:gd name="T1" fmla="*/ 8 h 8"/>
                <a:gd name="T2" fmla="*/ 7 w 11"/>
                <a:gd name="T3" fmla="*/ 4 h 8"/>
                <a:gd name="T4" fmla="*/ 1 w 11"/>
                <a:gd name="T5" fmla="*/ 1 h 8"/>
                <a:gd name="T6" fmla="*/ 0 w 11"/>
                <a:gd name="T7" fmla="*/ 5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1" y="8"/>
                    <a:pt x="10" y="6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8" name="Freeform 1002"/>
            <p:cNvSpPr>
              <a:spLocks/>
            </p:cNvSpPr>
            <p:nvPr/>
          </p:nvSpPr>
          <p:spPr bwMode="auto">
            <a:xfrm>
              <a:off x="18405476" y="634682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4 h 22"/>
                <a:gd name="T4" fmla="*/ 12 w 15"/>
                <a:gd name="T5" fmla="*/ 22 h 22"/>
                <a:gd name="T6" fmla="*/ 10 w 15"/>
                <a:gd name="T7" fmla="*/ 10 h 22"/>
                <a:gd name="T8" fmla="*/ 9 w 15"/>
                <a:gd name="T9" fmla="*/ 10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4"/>
                  </a:cubicBezTo>
                  <a:cubicBezTo>
                    <a:pt x="1" y="14"/>
                    <a:pt x="11" y="22"/>
                    <a:pt x="12" y="22"/>
                  </a:cubicBezTo>
                  <a:cubicBezTo>
                    <a:pt x="13" y="21"/>
                    <a:pt x="15" y="14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9" name="Freeform 1003"/>
            <p:cNvSpPr>
              <a:spLocks/>
            </p:cNvSpPr>
            <p:nvPr/>
          </p:nvSpPr>
          <p:spPr bwMode="auto">
            <a:xfrm>
              <a:off x="18473738" y="6503988"/>
              <a:ext cx="90488" cy="90488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4 h 8"/>
                <a:gd name="T4" fmla="*/ 6 w 8"/>
                <a:gd name="T5" fmla="*/ 8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0" name="Freeform 1004"/>
            <p:cNvSpPr>
              <a:spLocks/>
            </p:cNvSpPr>
            <p:nvPr/>
          </p:nvSpPr>
          <p:spPr bwMode="auto">
            <a:xfrm>
              <a:off x="18810288" y="6819901"/>
              <a:ext cx="406400" cy="303213"/>
            </a:xfrm>
            <a:custGeom>
              <a:avLst/>
              <a:gdLst>
                <a:gd name="T0" fmla="*/ 227 w 256"/>
                <a:gd name="T1" fmla="*/ 0 h 191"/>
                <a:gd name="T2" fmla="*/ 0 w 256"/>
                <a:gd name="T3" fmla="*/ 149 h 191"/>
                <a:gd name="T4" fmla="*/ 36 w 256"/>
                <a:gd name="T5" fmla="*/ 191 h 191"/>
                <a:gd name="T6" fmla="*/ 256 w 256"/>
                <a:gd name="T7" fmla="*/ 35 h 191"/>
                <a:gd name="T8" fmla="*/ 227 w 256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91">
                  <a:moveTo>
                    <a:pt x="227" y="0"/>
                  </a:moveTo>
                  <a:lnTo>
                    <a:pt x="0" y="149"/>
                  </a:lnTo>
                  <a:lnTo>
                    <a:pt x="36" y="191"/>
                  </a:lnTo>
                  <a:lnTo>
                    <a:pt x="256" y="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F9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1" name="Freeform 1005"/>
            <p:cNvSpPr>
              <a:spLocks/>
            </p:cNvSpPr>
            <p:nvPr/>
          </p:nvSpPr>
          <p:spPr bwMode="auto">
            <a:xfrm>
              <a:off x="18518188" y="6223001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4 w 12"/>
                <a:gd name="T3" fmla="*/ 11 h 11"/>
                <a:gd name="T4" fmla="*/ 0 w 12"/>
                <a:gd name="T5" fmla="*/ 7 h 11"/>
                <a:gd name="T6" fmla="*/ 8 w 12"/>
                <a:gd name="T7" fmla="*/ 2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0"/>
                    <a:pt x="8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2" name="Freeform 1006"/>
            <p:cNvSpPr>
              <a:spLocks/>
            </p:cNvSpPr>
            <p:nvPr/>
          </p:nvSpPr>
          <p:spPr bwMode="auto">
            <a:xfrm>
              <a:off x="18834101" y="6842126"/>
              <a:ext cx="842963" cy="596900"/>
            </a:xfrm>
            <a:custGeom>
              <a:avLst/>
              <a:gdLst>
                <a:gd name="T0" fmla="*/ 0 w 75"/>
                <a:gd name="T1" fmla="*/ 26 h 53"/>
                <a:gd name="T2" fmla="*/ 38 w 75"/>
                <a:gd name="T3" fmla="*/ 0 h 53"/>
                <a:gd name="T4" fmla="*/ 75 w 75"/>
                <a:gd name="T5" fmla="*/ 53 h 53"/>
                <a:gd name="T6" fmla="*/ 20 w 75"/>
                <a:gd name="T7" fmla="*/ 53 h 53"/>
                <a:gd name="T8" fmla="*/ 0 w 75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0" y="26"/>
                  </a:moveTo>
                  <a:cubicBezTo>
                    <a:pt x="12" y="19"/>
                    <a:pt x="38" y="1"/>
                    <a:pt x="38" y="0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3" y="43"/>
                    <a:pt x="4" y="31"/>
                    <a:pt x="0" y="26"/>
                  </a:cubicBezTo>
                  <a:close/>
                </a:path>
              </a:pathLst>
            </a:custGeom>
            <a:solidFill>
              <a:srgbClr val="AA6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3" name="Freeform 1007"/>
            <p:cNvSpPr>
              <a:spLocks/>
            </p:cNvSpPr>
            <p:nvPr/>
          </p:nvSpPr>
          <p:spPr bwMode="auto">
            <a:xfrm>
              <a:off x="18834101" y="6999288"/>
              <a:ext cx="506413" cy="439738"/>
            </a:xfrm>
            <a:custGeom>
              <a:avLst/>
              <a:gdLst>
                <a:gd name="T0" fmla="*/ 45 w 45"/>
                <a:gd name="T1" fmla="*/ 39 h 39"/>
                <a:gd name="T2" fmla="*/ 20 w 45"/>
                <a:gd name="T3" fmla="*/ 39 h 39"/>
                <a:gd name="T4" fmla="*/ 0 w 45"/>
                <a:gd name="T5" fmla="*/ 12 h 39"/>
                <a:gd name="T6" fmla="*/ 19 w 45"/>
                <a:gd name="T7" fmla="*/ 0 h 39"/>
                <a:gd name="T8" fmla="*/ 45 w 4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45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13" y="29"/>
                    <a:pt x="4" y="17"/>
                    <a:pt x="0" y="12"/>
                  </a:cubicBezTo>
                  <a:cubicBezTo>
                    <a:pt x="5" y="9"/>
                    <a:pt x="12" y="4"/>
                    <a:pt x="19" y="0"/>
                  </a:cubicBezTo>
                  <a:lnTo>
                    <a:pt x="45" y="39"/>
                  </a:lnTo>
                  <a:close/>
                </a:path>
              </a:pathLst>
            </a:custGeom>
            <a:solidFill>
              <a:srgbClr val="99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54" name="กลุ่ม 553"/>
          <p:cNvGrpSpPr/>
          <p:nvPr/>
        </p:nvGrpSpPr>
        <p:grpSpPr>
          <a:xfrm>
            <a:off x="11530746" y="4288136"/>
            <a:ext cx="3302345" cy="959754"/>
            <a:chOff x="13985978" y="3704120"/>
            <a:chExt cx="2314696" cy="959754"/>
          </a:xfrm>
        </p:grpSpPr>
        <p:sp>
          <p:nvSpPr>
            <p:cNvPr id="555" name="Rectangle 185"/>
            <p:cNvSpPr>
              <a:spLocks noChangeArrowheads="1"/>
            </p:cNvSpPr>
            <p:nvPr/>
          </p:nvSpPr>
          <p:spPr bwMode="auto">
            <a:xfrm>
              <a:off x="13985978" y="3941238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6" name="Rectangle 186"/>
            <p:cNvSpPr>
              <a:spLocks noChangeArrowheads="1"/>
            </p:cNvSpPr>
            <p:nvPr/>
          </p:nvSpPr>
          <p:spPr bwMode="auto">
            <a:xfrm>
              <a:off x="13985978" y="3704120"/>
              <a:ext cx="1682390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7" name="Rectangle 187"/>
            <p:cNvSpPr>
              <a:spLocks noChangeArrowheads="1"/>
            </p:cNvSpPr>
            <p:nvPr/>
          </p:nvSpPr>
          <p:spPr bwMode="auto">
            <a:xfrm>
              <a:off x="13985978" y="4099314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8" name="Rectangle 188"/>
            <p:cNvSpPr>
              <a:spLocks noChangeArrowheads="1"/>
            </p:cNvSpPr>
            <p:nvPr/>
          </p:nvSpPr>
          <p:spPr bwMode="auto">
            <a:xfrm>
              <a:off x="13985978" y="4257390"/>
              <a:ext cx="2098283" cy="9047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9" name="Rectangle 189"/>
            <p:cNvSpPr>
              <a:spLocks noChangeArrowheads="1"/>
            </p:cNvSpPr>
            <p:nvPr/>
          </p:nvSpPr>
          <p:spPr bwMode="auto">
            <a:xfrm>
              <a:off x="13985978" y="4415467"/>
              <a:ext cx="2314696" cy="90329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0" name="Rectangle 190"/>
            <p:cNvSpPr>
              <a:spLocks noChangeArrowheads="1"/>
            </p:cNvSpPr>
            <p:nvPr/>
          </p:nvSpPr>
          <p:spPr bwMode="auto">
            <a:xfrm>
              <a:off x="13985978" y="4584832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561" name="Rectangle 195"/>
          <p:cNvSpPr>
            <a:spLocks noChangeArrowheads="1"/>
          </p:cNvSpPr>
          <p:nvPr/>
        </p:nvSpPr>
        <p:spPr bwMode="auto">
          <a:xfrm>
            <a:off x="13352495" y="3287539"/>
            <a:ext cx="801677" cy="801677"/>
          </a:xfrm>
          <a:prstGeom prst="rect">
            <a:avLst/>
          </a:pr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62" name="Rectangle 196"/>
          <p:cNvSpPr>
            <a:spLocks noChangeArrowheads="1"/>
          </p:cNvSpPr>
          <p:nvPr/>
        </p:nvSpPr>
        <p:spPr bwMode="auto">
          <a:xfrm>
            <a:off x="12313706" y="3287539"/>
            <a:ext cx="801677" cy="801677"/>
          </a:xfrm>
          <a:prstGeom prst="rect">
            <a:avLst/>
          </a:prstGeom>
          <a:solidFill>
            <a:srgbClr val="EBA5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63" name="Rectangle 197"/>
          <p:cNvSpPr>
            <a:spLocks noChangeArrowheads="1"/>
          </p:cNvSpPr>
          <p:nvPr/>
        </p:nvSpPr>
        <p:spPr bwMode="auto">
          <a:xfrm>
            <a:off x="13352495" y="6894421"/>
            <a:ext cx="722636" cy="395195"/>
          </a:xfrm>
          <a:prstGeom prst="rect">
            <a:avLst/>
          </a:prstGeom>
          <a:solidFill>
            <a:srgbClr val="5BC4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64" name="Rectangle 198"/>
          <p:cNvSpPr>
            <a:spLocks noChangeArrowheads="1"/>
          </p:cNvSpPr>
          <p:nvPr/>
        </p:nvSpPr>
        <p:spPr bwMode="auto">
          <a:xfrm>
            <a:off x="12313706" y="6894421"/>
            <a:ext cx="722636" cy="395195"/>
          </a:xfrm>
          <a:prstGeom prst="rect">
            <a:avLst/>
          </a:pr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565" name="กลุ่ม 564"/>
          <p:cNvGrpSpPr/>
          <p:nvPr/>
        </p:nvGrpSpPr>
        <p:grpSpPr>
          <a:xfrm>
            <a:off x="11530745" y="5460816"/>
            <a:ext cx="3830359" cy="1143000"/>
            <a:chOff x="13479632" y="3769095"/>
            <a:chExt cx="2821042" cy="1143000"/>
          </a:xfrm>
        </p:grpSpPr>
        <p:sp>
          <p:nvSpPr>
            <p:cNvPr id="566" name="Rectangle 185"/>
            <p:cNvSpPr>
              <a:spLocks noChangeArrowheads="1"/>
            </p:cNvSpPr>
            <p:nvPr/>
          </p:nvSpPr>
          <p:spPr bwMode="auto">
            <a:xfrm>
              <a:off x="13985978" y="3941238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7" name="Rectangle 186"/>
            <p:cNvSpPr>
              <a:spLocks noChangeArrowheads="1"/>
            </p:cNvSpPr>
            <p:nvPr/>
          </p:nvSpPr>
          <p:spPr bwMode="auto">
            <a:xfrm>
              <a:off x="14343999" y="3769095"/>
              <a:ext cx="1682390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8" name="Rectangle 187"/>
            <p:cNvSpPr>
              <a:spLocks noChangeArrowheads="1"/>
            </p:cNvSpPr>
            <p:nvPr/>
          </p:nvSpPr>
          <p:spPr bwMode="auto">
            <a:xfrm>
              <a:off x="13985978" y="4099314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9" name="Rectangle 188"/>
            <p:cNvSpPr>
              <a:spLocks noChangeArrowheads="1"/>
            </p:cNvSpPr>
            <p:nvPr/>
          </p:nvSpPr>
          <p:spPr bwMode="auto">
            <a:xfrm>
              <a:off x="13479632" y="4280905"/>
              <a:ext cx="2604629" cy="17399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0" name="Rectangle 189"/>
            <p:cNvSpPr>
              <a:spLocks noChangeArrowheads="1"/>
            </p:cNvSpPr>
            <p:nvPr/>
          </p:nvSpPr>
          <p:spPr bwMode="auto">
            <a:xfrm>
              <a:off x="13985978" y="4607295"/>
              <a:ext cx="2314696" cy="90329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1" name="Rectangle 190"/>
            <p:cNvSpPr>
              <a:spLocks noChangeArrowheads="1"/>
            </p:cNvSpPr>
            <p:nvPr/>
          </p:nvSpPr>
          <p:spPr bwMode="auto">
            <a:xfrm>
              <a:off x="13985978" y="4833053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572" name="Rectangle 197"/>
          <p:cNvSpPr>
            <a:spLocks noChangeArrowheads="1"/>
          </p:cNvSpPr>
          <p:nvPr/>
        </p:nvSpPr>
        <p:spPr bwMode="auto">
          <a:xfrm>
            <a:off x="10049382" y="3270315"/>
            <a:ext cx="2002046" cy="289960"/>
          </a:xfrm>
          <a:prstGeom prst="rect">
            <a:avLst/>
          </a:prstGeom>
          <a:solidFill>
            <a:srgbClr val="5BC4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73" name="Rectangle 198"/>
          <p:cNvSpPr>
            <a:spLocks noChangeArrowheads="1"/>
          </p:cNvSpPr>
          <p:nvPr/>
        </p:nvSpPr>
        <p:spPr bwMode="auto">
          <a:xfrm>
            <a:off x="12351472" y="2915782"/>
            <a:ext cx="2002046" cy="289960"/>
          </a:xfrm>
          <a:prstGeom prst="rect">
            <a:avLst/>
          </a:pr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74" name="TextBox 573"/>
          <p:cNvSpPr txBox="1"/>
          <p:nvPr/>
        </p:nvSpPr>
        <p:spPr>
          <a:xfrm>
            <a:off x="7495961" y="2156019"/>
            <a:ext cx="5123076" cy="110799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accent6"/>
                </a:solidFill>
                <a:latin typeface="Lato Black" charset="0"/>
                <a:ea typeface="Lato Black" charset="0"/>
                <a:cs typeface="Lato Black" charset="0"/>
              </a:rPr>
              <a:t>KEYWORD</a:t>
            </a:r>
            <a:endParaRPr lang="en-US" sz="6600" b="1" dirty="0">
              <a:solidFill>
                <a:schemeClr val="accent6"/>
              </a:solidFill>
              <a:latin typeface="Lato Black" charset="0"/>
              <a:ea typeface="Lato Black" charset="0"/>
              <a:cs typeface="Lato Black" charset="0"/>
            </a:endParaRPr>
          </a:p>
        </p:txBody>
      </p:sp>
      <p:cxnSp>
        <p:nvCxnSpPr>
          <p:cNvPr id="575" name="ตัวเชื่อมต่อตรง 237"/>
          <p:cNvCxnSpPr/>
          <p:nvPr/>
        </p:nvCxnSpPr>
        <p:spPr>
          <a:xfrm flipH="1" flipV="1">
            <a:off x="14833091" y="3996101"/>
            <a:ext cx="3196146" cy="1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6" name="กลุ่ม 595"/>
          <p:cNvGrpSpPr/>
          <p:nvPr/>
        </p:nvGrpSpPr>
        <p:grpSpPr>
          <a:xfrm>
            <a:off x="18575541" y="3581400"/>
            <a:ext cx="3293181" cy="753065"/>
            <a:chOff x="9762826" y="5958899"/>
            <a:chExt cx="3293181" cy="753065"/>
          </a:xfrm>
        </p:grpSpPr>
        <p:sp>
          <p:nvSpPr>
            <p:cNvPr id="597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98" name="TextBox 597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Keyword 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599" name="กลุ่ม 598"/>
          <p:cNvGrpSpPr/>
          <p:nvPr/>
        </p:nvGrpSpPr>
        <p:grpSpPr>
          <a:xfrm>
            <a:off x="17495837" y="4343400"/>
            <a:ext cx="4493359" cy="1698890"/>
            <a:chOff x="1084743" y="20942"/>
            <a:chExt cx="4493359" cy="1698890"/>
          </a:xfrm>
        </p:grpSpPr>
        <p:sp>
          <p:nvSpPr>
            <p:cNvPr id="600" name="TextBox 599"/>
            <p:cNvSpPr txBox="1"/>
            <p:nvPr/>
          </p:nvSpPr>
          <p:spPr>
            <a:xfrm>
              <a:off x="2164447" y="20942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01" name="กลุ่ม 600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02" name="วงรี 601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03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cxnSp>
        <p:nvCxnSpPr>
          <p:cNvPr id="604" name="ตัวเชื่อมต่อตรง 237"/>
          <p:cNvCxnSpPr/>
          <p:nvPr/>
        </p:nvCxnSpPr>
        <p:spPr>
          <a:xfrm flipH="1" flipV="1">
            <a:off x="14455293" y="6765480"/>
            <a:ext cx="3728786" cy="27534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5" name="กลุ่ม 604"/>
          <p:cNvGrpSpPr/>
          <p:nvPr/>
        </p:nvGrpSpPr>
        <p:grpSpPr>
          <a:xfrm>
            <a:off x="18730382" y="6378310"/>
            <a:ext cx="3293181" cy="753065"/>
            <a:chOff x="9762826" y="5958899"/>
            <a:chExt cx="3293181" cy="753065"/>
          </a:xfrm>
        </p:grpSpPr>
        <p:sp>
          <p:nvSpPr>
            <p:cNvPr id="60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07" name="TextBox 606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Keyword 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608" name="กลุ่ม 607"/>
          <p:cNvGrpSpPr/>
          <p:nvPr/>
        </p:nvGrpSpPr>
        <p:grpSpPr>
          <a:xfrm>
            <a:off x="17650678" y="7140310"/>
            <a:ext cx="4493359" cy="1698890"/>
            <a:chOff x="1084743" y="20942"/>
            <a:chExt cx="4493359" cy="1698890"/>
          </a:xfrm>
        </p:grpSpPr>
        <p:sp>
          <p:nvSpPr>
            <p:cNvPr id="609" name="TextBox 608"/>
            <p:cNvSpPr txBox="1"/>
            <p:nvPr/>
          </p:nvSpPr>
          <p:spPr>
            <a:xfrm>
              <a:off x="2164447" y="20942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10" name="กลุ่ม 609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11" name="วงรี 610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12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cxnSp>
        <p:nvCxnSpPr>
          <p:cNvPr id="613" name="ตัวเชื่อมต่อตรง 237"/>
          <p:cNvCxnSpPr/>
          <p:nvPr/>
        </p:nvCxnSpPr>
        <p:spPr>
          <a:xfrm rot="10800000">
            <a:off x="12351473" y="7996095"/>
            <a:ext cx="5825911" cy="1616320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4" name="กลุ่ม 613"/>
          <p:cNvGrpSpPr/>
          <p:nvPr/>
        </p:nvGrpSpPr>
        <p:grpSpPr>
          <a:xfrm>
            <a:off x="18723687" y="9197710"/>
            <a:ext cx="3293181" cy="753065"/>
            <a:chOff x="9762826" y="5958899"/>
            <a:chExt cx="3293181" cy="753065"/>
          </a:xfrm>
        </p:grpSpPr>
        <p:sp>
          <p:nvSpPr>
            <p:cNvPr id="615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16" name="TextBox 615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Keyword 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617" name="กลุ่ม 616"/>
          <p:cNvGrpSpPr/>
          <p:nvPr/>
        </p:nvGrpSpPr>
        <p:grpSpPr>
          <a:xfrm>
            <a:off x="17643983" y="9959710"/>
            <a:ext cx="4493359" cy="1698890"/>
            <a:chOff x="1084743" y="20942"/>
            <a:chExt cx="4493359" cy="1698890"/>
          </a:xfrm>
        </p:grpSpPr>
        <p:sp>
          <p:nvSpPr>
            <p:cNvPr id="618" name="TextBox 617"/>
            <p:cNvSpPr txBox="1"/>
            <p:nvPr/>
          </p:nvSpPr>
          <p:spPr>
            <a:xfrm>
              <a:off x="2164447" y="20942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19" name="กลุ่ม 618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20" name="วงรี 619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21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622" name="TextBox 31"/>
          <p:cNvSpPr txBox="1">
            <a:spLocks noChangeArrowheads="1"/>
          </p:cNvSpPr>
          <p:nvPr/>
        </p:nvSpPr>
        <p:spPr bwMode="auto">
          <a:xfrm>
            <a:off x="3626750" y="9799812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5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75</a:t>
            </a:r>
            <a:r>
              <a:rPr lang="id-ID" sz="11200" b="1" dirty="0" smtClean="0">
                <a:solidFill>
                  <a:schemeClr val="accent5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5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623" name="TextBox 30"/>
          <p:cNvSpPr txBox="1">
            <a:spLocks noChangeArrowheads="1"/>
          </p:cNvSpPr>
          <p:nvPr/>
        </p:nvSpPr>
        <p:spPr bwMode="auto">
          <a:xfrm>
            <a:off x="3550550" y="11463292"/>
            <a:ext cx="5694383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tincidunt.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24" name="TextBox 31"/>
          <p:cNvSpPr txBox="1">
            <a:spLocks noChangeArrowheads="1"/>
          </p:cNvSpPr>
          <p:nvPr/>
        </p:nvSpPr>
        <p:spPr bwMode="auto">
          <a:xfrm>
            <a:off x="10277454" y="9799812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25</a:t>
            </a:r>
            <a:r>
              <a:rPr lang="id-ID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6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625" name="TextBox 30"/>
          <p:cNvSpPr txBox="1">
            <a:spLocks noChangeArrowheads="1"/>
          </p:cNvSpPr>
          <p:nvPr/>
        </p:nvSpPr>
        <p:spPr bwMode="auto">
          <a:xfrm>
            <a:off x="10201254" y="11520404"/>
            <a:ext cx="5694383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tincidunt.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7708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5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2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25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61" grpId="0" animBg="1"/>
      <p:bldP spid="562" grpId="0" animBg="1"/>
      <p:bldP spid="563" grpId="0" animBg="1"/>
      <p:bldP spid="564" grpId="0" animBg="1"/>
      <p:bldP spid="572" grpId="0" animBg="1"/>
      <p:bldP spid="573" grpId="0" animBg="1"/>
      <p:bldP spid="574" grpId="0"/>
      <p:bldP spid="622" grpId="0"/>
      <p:bldP spid="623" grpId="0"/>
      <p:bldP spid="624" grpId="0"/>
      <p:bldP spid="6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9" name="กลุ่ม 168"/>
          <p:cNvGrpSpPr/>
          <p:nvPr/>
        </p:nvGrpSpPr>
        <p:grpSpPr>
          <a:xfrm>
            <a:off x="1493837" y="9448800"/>
            <a:ext cx="6112934" cy="4288913"/>
            <a:chOff x="16097121" y="7255568"/>
            <a:chExt cx="3635082" cy="2550420"/>
          </a:xfrm>
        </p:grpSpPr>
        <p:sp>
          <p:nvSpPr>
            <p:cNvPr id="170" name="Rectangle 456"/>
            <p:cNvSpPr>
              <a:spLocks noChangeArrowheads="1"/>
            </p:cNvSpPr>
            <p:nvPr/>
          </p:nvSpPr>
          <p:spPr bwMode="auto">
            <a:xfrm>
              <a:off x="16097121" y="7255568"/>
              <a:ext cx="3635082" cy="1040689"/>
            </a:xfrm>
            <a:prstGeom prst="rect">
              <a:avLst/>
            </a:pr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1" name="Rectangle 457"/>
            <p:cNvSpPr>
              <a:spLocks noChangeArrowheads="1"/>
            </p:cNvSpPr>
            <p:nvPr/>
          </p:nvSpPr>
          <p:spPr bwMode="auto">
            <a:xfrm>
              <a:off x="16097121" y="7255568"/>
              <a:ext cx="3635082" cy="1040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2" name="Rectangle 458"/>
            <p:cNvSpPr>
              <a:spLocks noChangeArrowheads="1"/>
            </p:cNvSpPr>
            <p:nvPr/>
          </p:nvSpPr>
          <p:spPr bwMode="auto">
            <a:xfrm>
              <a:off x="17863362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3" name="Rectangle 459"/>
            <p:cNvSpPr>
              <a:spLocks noChangeArrowheads="1"/>
            </p:cNvSpPr>
            <p:nvPr/>
          </p:nvSpPr>
          <p:spPr bwMode="auto">
            <a:xfrm>
              <a:off x="18119868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" name="Rectangle 460"/>
            <p:cNvSpPr>
              <a:spLocks noChangeArrowheads="1"/>
            </p:cNvSpPr>
            <p:nvPr/>
          </p:nvSpPr>
          <p:spPr bwMode="auto">
            <a:xfrm>
              <a:off x="17914661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5" name="Rectangle 461"/>
            <p:cNvSpPr>
              <a:spLocks noChangeArrowheads="1"/>
            </p:cNvSpPr>
            <p:nvPr/>
          </p:nvSpPr>
          <p:spPr bwMode="auto">
            <a:xfrm>
              <a:off x="18171171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6" name="Rectangle 462"/>
            <p:cNvSpPr>
              <a:spLocks noChangeArrowheads="1"/>
            </p:cNvSpPr>
            <p:nvPr/>
          </p:nvSpPr>
          <p:spPr bwMode="auto">
            <a:xfrm>
              <a:off x="19211860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7" name="Rectangle 463"/>
            <p:cNvSpPr>
              <a:spLocks noChangeArrowheads="1"/>
            </p:cNvSpPr>
            <p:nvPr/>
          </p:nvSpPr>
          <p:spPr bwMode="auto">
            <a:xfrm>
              <a:off x="19468366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8" name="Rectangle 464"/>
            <p:cNvSpPr>
              <a:spLocks noChangeArrowheads="1"/>
            </p:cNvSpPr>
            <p:nvPr/>
          </p:nvSpPr>
          <p:spPr bwMode="auto">
            <a:xfrm>
              <a:off x="17863362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9" name="Rectangle 465"/>
            <p:cNvSpPr>
              <a:spLocks noChangeArrowheads="1"/>
            </p:cNvSpPr>
            <p:nvPr/>
          </p:nvSpPr>
          <p:spPr bwMode="auto">
            <a:xfrm>
              <a:off x="18119868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0" name="Rectangle 466"/>
            <p:cNvSpPr>
              <a:spLocks noChangeArrowheads="1"/>
            </p:cNvSpPr>
            <p:nvPr/>
          </p:nvSpPr>
          <p:spPr bwMode="auto">
            <a:xfrm>
              <a:off x="18017264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1" name="Rectangle 467"/>
            <p:cNvSpPr>
              <a:spLocks noChangeArrowheads="1"/>
            </p:cNvSpPr>
            <p:nvPr/>
          </p:nvSpPr>
          <p:spPr bwMode="auto">
            <a:xfrm>
              <a:off x="18273775" y="7827214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2" name="Rectangle 468"/>
            <p:cNvSpPr>
              <a:spLocks noChangeArrowheads="1"/>
            </p:cNvSpPr>
            <p:nvPr/>
          </p:nvSpPr>
          <p:spPr bwMode="auto">
            <a:xfrm>
              <a:off x="17863362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3" name="Rectangle 469"/>
            <p:cNvSpPr>
              <a:spLocks noChangeArrowheads="1"/>
            </p:cNvSpPr>
            <p:nvPr/>
          </p:nvSpPr>
          <p:spPr bwMode="auto">
            <a:xfrm>
              <a:off x="18119868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4" name="Rectangle 470"/>
            <p:cNvSpPr>
              <a:spLocks noChangeArrowheads="1"/>
            </p:cNvSpPr>
            <p:nvPr/>
          </p:nvSpPr>
          <p:spPr bwMode="auto">
            <a:xfrm>
              <a:off x="18383704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5" name="Rectangle 471"/>
            <p:cNvSpPr>
              <a:spLocks noChangeArrowheads="1"/>
            </p:cNvSpPr>
            <p:nvPr/>
          </p:nvSpPr>
          <p:spPr bwMode="auto">
            <a:xfrm>
              <a:off x="18640214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6" name="Rectangle 472"/>
            <p:cNvSpPr>
              <a:spLocks noChangeArrowheads="1"/>
            </p:cNvSpPr>
            <p:nvPr/>
          </p:nvSpPr>
          <p:spPr bwMode="auto">
            <a:xfrm>
              <a:off x="18640214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7" name="Rectangle 473"/>
            <p:cNvSpPr>
              <a:spLocks noChangeArrowheads="1"/>
            </p:cNvSpPr>
            <p:nvPr/>
          </p:nvSpPr>
          <p:spPr bwMode="auto">
            <a:xfrm>
              <a:off x="18896720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8" name="Rectangle 474"/>
            <p:cNvSpPr>
              <a:spLocks noChangeArrowheads="1"/>
            </p:cNvSpPr>
            <p:nvPr/>
          </p:nvSpPr>
          <p:spPr bwMode="auto">
            <a:xfrm>
              <a:off x="18896720" y="7416801"/>
              <a:ext cx="161233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9" name="Rectangle 475"/>
            <p:cNvSpPr>
              <a:spLocks noChangeArrowheads="1"/>
            </p:cNvSpPr>
            <p:nvPr/>
          </p:nvSpPr>
          <p:spPr bwMode="auto">
            <a:xfrm>
              <a:off x="18435008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0" name="Rectangle 476"/>
            <p:cNvSpPr>
              <a:spLocks noChangeArrowheads="1"/>
            </p:cNvSpPr>
            <p:nvPr/>
          </p:nvSpPr>
          <p:spPr bwMode="auto">
            <a:xfrm>
              <a:off x="1869151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1" name="Rectangle 477"/>
            <p:cNvSpPr>
              <a:spLocks noChangeArrowheads="1"/>
            </p:cNvSpPr>
            <p:nvPr/>
          </p:nvSpPr>
          <p:spPr bwMode="auto">
            <a:xfrm>
              <a:off x="1869151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2" name="Rectangle 478"/>
            <p:cNvSpPr>
              <a:spLocks noChangeArrowheads="1"/>
            </p:cNvSpPr>
            <p:nvPr/>
          </p:nvSpPr>
          <p:spPr bwMode="auto">
            <a:xfrm>
              <a:off x="18955350" y="7622008"/>
              <a:ext cx="153907" cy="35911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3" name="Rectangle 479"/>
            <p:cNvSpPr>
              <a:spLocks noChangeArrowheads="1"/>
            </p:cNvSpPr>
            <p:nvPr/>
          </p:nvSpPr>
          <p:spPr bwMode="auto">
            <a:xfrm>
              <a:off x="18955350" y="7622008"/>
              <a:ext cx="153907" cy="35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4" name="Rectangle 480"/>
            <p:cNvSpPr>
              <a:spLocks noChangeArrowheads="1"/>
            </p:cNvSpPr>
            <p:nvPr/>
          </p:nvSpPr>
          <p:spPr bwMode="auto">
            <a:xfrm>
              <a:off x="18537611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5" name="Rectangle 481"/>
            <p:cNvSpPr>
              <a:spLocks noChangeArrowheads="1"/>
            </p:cNvSpPr>
            <p:nvPr/>
          </p:nvSpPr>
          <p:spPr bwMode="auto">
            <a:xfrm>
              <a:off x="18794117" y="7827214"/>
              <a:ext cx="21253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6" name="Rectangle 482"/>
            <p:cNvSpPr>
              <a:spLocks noChangeArrowheads="1"/>
            </p:cNvSpPr>
            <p:nvPr/>
          </p:nvSpPr>
          <p:spPr bwMode="auto">
            <a:xfrm>
              <a:off x="18383704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7" name="Rectangle 483"/>
            <p:cNvSpPr>
              <a:spLocks noChangeArrowheads="1"/>
            </p:cNvSpPr>
            <p:nvPr/>
          </p:nvSpPr>
          <p:spPr bwMode="auto">
            <a:xfrm>
              <a:off x="18640214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8" name="Rectangle 484"/>
            <p:cNvSpPr>
              <a:spLocks noChangeArrowheads="1"/>
            </p:cNvSpPr>
            <p:nvPr/>
          </p:nvSpPr>
          <p:spPr bwMode="auto">
            <a:xfrm>
              <a:off x="18640214" y="8039747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9" name="Rectangle 485"/>
            <p:cNvSpPr>
              <a:spLocks noChangeArrowheads="1"/>
            </p:cNvSpPr>
            <p:nvPr/>
          </p:nvSpPr>
          <p:spPr bwMode="auto">
            <a:xfrm>
              <a:off x="18896720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0" name="Rectangle 486"/>
            <p:cNvSpPr>
              <a:spLocks noChangeArrowheads="1"/>
            </p:cNvSpPr>
            <p:nvPr/>
          </p:nvSpPr>
          <p:spPr bwMode="auto">
            <a:xfrm>
              <a:off x="16251027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1" name="Rectangle 487"/>
            <p:cNvSpPr>
              <a:spLocks noChangeArrowheads="1"/>
            </p:cNvSpPr>
            <p:nvPr/>
          </p:nvSpPr>
          <p:spPr bwMode="auto">
            <a:xfrm>
              <a:off x="16507533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2" name="Rectangle 488"/>
            <p:cNvSpPr>
              <a:spLocks noChangeArrowheads="1"/>
            </p:cNvSpPr>
            <p:nvPr/>
          </p:nvSpPr>
          <p:spPr bwMode="auto">
            <a:xfrm>
              <a:off x="16251027" y="7622008"/>
              <a:ext cx="205206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3" name="Rectangle 489"/>
            <p:cNvSpPr>
              <a:spLocks noChangeArrowheads="1"/>
            </p:cNvSpPr>
            <p:nvPr/>
          </p:nvSpPr>
          <p:spPr bwMode="auto">
            <a:xfrm>
              <a:off x="1656616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4" name="Rectangle 490"/>
            <p:cNvSpPr>
              <a:spLocks noChangeArrowheads="1"/>
            </p:cNvSpPr>
            <p:nvPr/>
          </p:nvSpPr>
          <p:spPr bwMode="auto">
            <a:xfrm>
              <a:off x="1656616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5" name="Rectangle 491"/>
            <p:cNvSpPr>
              <a:spLocks noChangeArrowheads="1"/>
            </p:cNvSpPr>
            <p:nvPr/>
          </p:nvSpPr>
          <p:spPr bwMode="auto">
            <a:xfrm>
              <a:off x="16251027" y="7827214"/>
              <a:ext cx="315140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6" name="Rectangle 492"/>
            <p:cNvSpPr>
              <a:spLocks noChangeArrowheads="1"/>
            </p:cNvSpPr>
            <p:nvPr/>
          </p:nvSpPr>
          <p:spPr bwMode="auto">
            <a:xfrm>
              <a:off x="16251027" y="7827214"/>
              <a:ext cx="315140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7" name="Rectangle 493"/>
            <p:cNvSpPr>
              <a:spLocks noChangeArrowheads="1"/>
            </p:cNvSpPr>
            <p:nvPr/>
          </p:nvSpPr>
          <p:spPr bwMode="auto">
            <a:xfrm>
              <a:off x="16668766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8" name="Rectangle 494"/>
            <p:cNvSpPr>
              <a:spLocks noChangeArrowheads="1"/>
            </p:cNvSpPr>
            <p:nvPr/>
          </p:nvSpPr>
          <p:spPr bwMode="auto">
            <a:xfrm>
              <a:off x="16668766" y="7827214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9" name="Rectangle 495"/>
            <p:cNvSpPr>
              <a:spLocks noChangeArrowheads="1"/>
            </p:cNvSpPr>
            <p:nvPr/>
          </p:nvSpPr>
          <p:spPr bwMode="auto">
            <a:xfrm>
              <a:off x="16771370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0" name="Rectangle 496"/>
            <p:cNvSpPr>
              <a:spLocks noChangeArrowheads="1"/>
            </p:cNvSpPr>
            <p:nvPr/>
          </p:nvSpPr>
          <p:spPr bwMode="auto">
            <a:xfrm>
              <a:off x="16771370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1" name="Rectangle 497"/>
            <p:cNvSpPr>
              <a:spLocks noChangeArrowheads="1"/>
            </p:cNvSpPr>
            <p:nvPr/>
          </p:nvSpPr>
          <p:spPr bwMode="auto">
            <a:xfrm>
              <a:off x="17027880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2" name="Rectangle 498"/>
            <p:cNvSpPr>
              <a:spLocks noChangeArrowheads="1"/>
            </p:cNvSpPr>
            <p:nvPr/>
          </p:nvSpPr>
          <p:spPr bwMode="auto">
            <a:xfrm>
              <a:off x="17027880" y="7416801"/>
              <a:ext cx="161233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3" name="Rectangle 499"/>
            <p:cNvSpPr>
              <a:spLocks noChangeArrowheads="1"/>
            </p:cNvSpPr>
            <p:nvPr/>
          </p:nvSpPr>
          <p:spPr bwMode="auto">
            <a:xfrm>
              <a:off x="1682267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4" name="Rectangle 500"/>
            <p:cNvSpPr>
              <a:spLocks noChangeArrowheads="1"/>
            </p:cNvSpPr>
            <p:nvPr/>
          </p:nvSpPr>
          <p:spPr bwMode="auto">
            <a:xfrm>
              <a:off x="1682267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5" name="Rectangle 501"/>
            <p:cNvSpPr>
              <a:spLocks noChangeArrowheads="1"/>
            </p:cNvSpPr>
            <p:nvPr/>
          </p:nvSpPr>
          <p:spPr bwMode="auto">
            <a:xfrm>
              <a:off x="17079179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6" name="Rectangle 502"/>
            <p:cNvSpPr>
              <a:spLocks noChangeArrowheads="1"/>
            </p:cNvSpPr>
            <p:nvPr/>
          </p:nvSpPr>
          <p:spPr bwMode="auto">
            <a:xfrm>
              <a:off x="17079179" y="7622008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7" name="Rectangle 503"/>
            <p:cNvSpPr>
              <a:spLocks noChangeArrowheads="1"/>
            </p:cNvSpPr>
            <p:nvPr/>
          </p:nvSpPr>
          <p:spPr bwMode="auto">
            <a:xfrm>
              <a:off x="16925277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8" name="Rectangle 504"/>
            <p:cNvSpPr>
              <a:spLocks noChangeArrowheads="1"/>
            </p:cNvSpPr>
            <p:nvPr/>
          </p:nvSpPr>
          <p:spPr bwMode="auto">
            <a:xfrm>
              <a:off x="17189113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9" name="Rectangle 505"/>
            <p:cNvSpPr>
              <a:spLocks noChangeArrowheads="1"/>
            </p:cNvSpPr>
            <p:nvPr/>
          </p:nvSpPr>
          <p:spPr bwMode="auto">
            <a:xfrm>
              <a:off x="16251027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0" name="Rectangle 506"/>
            <p:cNvSpPr>
              <a:spLocks noChangeArrowheads="1"/>
            </p:cNvSpPr>
            <p:nvPr/>
          </p:nvSpPr>
          <p:spPr bwMode="auto">
            <a:xfrm>
              <a:off x="16507533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1" name="Rectangle 507"/>
            <p:cNvSpPr>
              <a:spLocks noChangeArrowheads="1"/>
            </p:cNvSpPr>
            <p:nvPr/>
          </p:nvSpPr>
          <p:spPr bwMode="auto">
            <a:xfrm>
              <a:off x="16771370" y="8039747"/>
              <a:ext cx="989389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2" name="Rectangle 508"/>
            <p:cNvSpPr>
              <a:spLocks noChangeArrowheads="1"/>
            </p:cNvSpPr>
            <p:nvPr/>
          </p:nvSpPr>
          <p:spPr bwMode="auto">
            <a:xfrm>
              <a:off x="16771370" y="8039747"/>
              <a:ext cx="989389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3" name="Rectangle 509"/>
            <p:cNvSpPr>
              <a:spLocks noChangeArrowheads="1"/>
            </p:cNvSpPr>
            <p:nvPr/>
          </p:nvSpPr>
          <p:spPr bwMode="auto">
            <a:xfrm>
              <a:off x="17343015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4" name="Rectangle 510"/>
            <p:cNvSpPr>
              <a:spLocks noChangeArrowheads="1"/>
            </p:cNvSpPr>
            <p:nvPr/>
          </p:nvSpPr>
          <p:spPr bwMode="auto">
            <a:xfrm>
              <a:off x="17343015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5" name="Rectangle 511"/>
            <p:cNvSpPr>
              <a:spLocks noChangeArrowheads="1"/>
            </p:cNvSpPr>
            <p:nvPr/>
          </p:nvSpPr>
          <p:spPr bwMode="auto">
            <a:xfrm>
              <a:off x="17599526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6" name="Rectangle 512"/>
            <p:cNvSpPr>
              <a:spLocks noChangeArrowheads="1"/>
            </p:cNvSpPr>
            <p:nvPr/>
          </p:nvSpPr>
          <p:spPr bwMode="auto">
            <a:xfrm>
              <a:off x="17343015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7" name="Rectangle 513"/>
            <p:cNvSpPr>
              <a:spLocks noChangeArrowheads="1"/>
            </p:cNvSpPr>
            <p:nvPr/>
          </p:nvSpPr>
          <p:spPr bwMode="auto">
            <a:xfrm>
              <a:off x="17599526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8" name="Rectangle 514"/>
            <p:cNvSpPr>
              <a:spLocks noChangeArrowheads="1"/>
            </p:cNvSpPr>
            <p:nvPr/>
          </p:nvSpPr>
          <p:spPr bwMode="auto">
            <a:xfrm>
              <a:off x="17445619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9" name="Rectangle 515"/>
            <p:cNvSpPr>
              <a:spLocks noChangeArrowheads="1"/>
            </p:cNvSpPr>
            <p:nvPr/>
          </p:nvSpPr>
          <p:spPr bwMode="auto">
            <a:xfrm>
              <a:off x="17760759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0" name="Rectangle 516"/>
            <p:cNvSpPr>
              <a:spLocks noChangeArrowheads="1"/>
            </p:cNvSpPr>
            <p:nvPr/>
          </p:nvSpPr>
          <p:spPr bwMode="auto">
            <a:xfrm>
              <a:off x="19211860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1" name="Rectangle 517"/>
            <p:cNvSpPr>
              <a:spLocks noChangeArrowheads="1"/>
            </p:cNvSpPr>
            <p:nvPr/>
          </p:nvSpPr>
          <p:spPr bwMode="auto">
            <a:xfrm>
              <a:off x="19211860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2" name="Rectangle 518"/>
            <p:cNvSpPr>
              <a:spLocks noChangeArrowheads="1"/>
            </p:cNvSpPr>
            <p:nvPr/>
          </p:nvSpPr>
          <p:spPr bwMode="auto">
            <a:xfrm>
              <a:off x="19468366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3" name="Rectangle 519"/>
            <p:cNvSpPr>
              <a:spLocks noChangeArrowheads="1"/>
            </p:cNvSpPr>
            <p:nvPr/>
          </p:nvSpPr>
          <p:spPr bwMode="auto">
            <a:xfrm>
              <a:off x="19211860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4" name="Rectangle 520"/>
            <p:cNvSpPr>
              <a:spLocks noChangeArrowheads="1"/>
            </p:cNvSpPr>
            <p:nvPr/>
          </p:nvSpPr>
          <p:spPr bwMode="auto">
            <a:xfrm>
              <a:off x="19211860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5" name="Rectangle 521"/>
            <p:cNvSpPr>
              <a:spLocks noChangeArrowheads="1"/>
            </p:cNvSpPr>
            <p:nvPr/>
          </p:nvSpPr>
          <p:spPr bwMode="auto">
            <a:xfrm>
              <a:off x="19468366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6" name="Rectangle 522"/>
            <p:cNvSpPr>
              <a:spLocks noChangeArrowheads="1"/>
            </p:cNvSpPr>
            <p:nvPr/>
          </p:nvSpPr>
          <p:spPr bwMode="auto">
            <a:xfrm>
              <a:off x="19468366" y="7622008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7" name="Rectangle 523"/>
            <p:cNvSpPr>
              <a:spLocks noChangeArrowheads="1"/>
            </p:cNvSpPr>
            <p:nvPr/>
          </p:nvSpPr>
          <p:spPr bwMode="auto">
            <a:xfrm>
              <a:off x="19211860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8" name="Rectangle 524"/>
            <p:cNvSpPr>
              <a:spLocks noChangeArrowheads="1"/>
            </p:cNvSpPr>
            <p:nvPr/>
          </p:nvSpPr>
          <p:spPr bwMode="auto">
            <a:xfrm>
              <a:off x="19468366" y="7827214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9" name="Rectangle 525"/>
            <p:cNvSpPr>
              <a:spLocks noChangeArrowheads="1"/>
            </p:cNvSpPr>
            <p:nvPr/>
          </p:nvSpPr>
          <p:spPr bwMode="auto">
            <a:xfrm>
              <a:off x="19468366" y="7827214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0" name="Freeform 526"/>
            <p:cNvSpPr>
              <a:spLocks/>
            </p:cNvSpPr>
            <p:nvPr/>
          </p:nvSpPr>
          <p:spPr bwMode="auto">
            <a:xfrm>
              <a:off x="16507533" y="7358171"/>
              <a:ext cx="1040689" cy="1766241"/>
            </a:xfrm>
            <a:custGeom>
              <a:avLst/>
              <a:gdLst>
                <a:gd name="T0" fmla="*/ 15 w 20"/>
                <a:gd name="T1" fmla="*/ 26 h 34"/>
                <a:gd name="T2" fmla="*/ 20 w 20"/>
                <a:gd name="T3" fmla="*/ 20 h 34"/>
                <a:gd name="T4" fmla="*/ 20 w 20"/>
                <a:gd name="T5" fmla="*/ 16 h 34"/>
                <a:gd name="T6" fmla="*/ 20 w 20"/>
                <a:gd name="T7" fmla="*/ 16 h 34"/>
                <a:gd name="T8" fmla="*/ 20 w 20"/>
                <a:gd name="T9" fmla="*/ 13 h 34"/>
                <a:gd name="T10" fmla="*/ 20 w 20"/>
                <a:gd name="T11" fmla="*/ 13 h 34"/>
                <a:gd name="T12" fmla="*/ 19 w 20"/>
                <a:gd name="T13" fmla="*/ 13 h 34"/>
                <a:gd name="T14" fmla="*/ 17 w 20"/>
                <a:gd name="T15" fmla="*/ 16 h 34"/>
                <a:gd name="T16" fmla="*/ 17 w 20"/>
                <a:gd name="T17" fmla="*/ 19 h 34"/>
                <a:gd name="T18" fmla="*/ 16 w 20"/>
                <a:gd name="T19" fmla="*/ 20 h 34"/>
                <a:gd name="T20" fmla="*/ 16 w 20"/>
                <a:gd name="T21" fmla="*/ 16 h 34"/>
                <a:gd name="T22" fmla="*/ 16 w 20"/>
                <a:gd name="T23" fmla="*/ 16 h 34"/>
                <a:gd name="T24" fmla="*/ 16 w 20"/>
                <a:gd name="T25" fmla="*/ 4 h 34"/>
                <a:gd name="T26" fmla="*/ 14 w 20"/>
                <a:gd name="T27" fmla="*/ 2 h 34"/>
                <a:gd name="T28" fmla="*/ 13 w 20"/>
                <a:gd name="T29" fmla="*/ 4 h 34"/>
                <a:gd name="T30" fmla="*/ 13 w 20"/>
                <a:gd name="T31" fmla="*/ 11 h 34"/>
                <a:gd name="T32" fmla="*/ 12 w 20"/>
                <a:gd name="T33" fmla="*/ 11 h 34"/>
                <a:gd name="T34" fmla="*/ 12 w 20"/>
                <a:gd name="T35" fmla="*/ 2 h 34"/>
                <a:gd name="T36" fmla="*/ 10 w 20"/>
                <a:gd name="T37" fmla="*/ 0 h 34"/>
                <a:gd name="T38" fmla="*/ 8 w 20"/>
                <a:gd name="T39" fmla="*/ 2 h 34"/>
                <a:gd name="T40" fmla="*/ 8 w 20"/>
                <a:gd name="T41" fmla="*/ 11 h 34"/>
                <a:gd name="T42" fmla="*/ 8 w 20"/>
                <a:gd name="T43" fmla="*/ 11 h 34"/>
                <a:gd name="T44" fmla="*/ 8 w 20"/>
                <a:gd name="T45" fmla="*/ 4 h 34"/>
                <a:gd name="T46" fmla="*/ 6 w 20"/>
                <a:gd name="T47" fmla="*/ 2 h 34"/>
                <a:gd name="T48" fmla="*/ 4 w 20"/>
                <a:gd name="T49" fmla="*/ 4 h 34"/>
                <a:gd name="T50" fmla="*/ 4 w 20"/>
                <a:gd name="T51" fmla="*/ 11 h 34"/>
                <a:gd name="T52" fmla="*/ 4 w 20"/>
                <a:gd name="T53" fmla="*/ 11 h 34"/>
                <a:gd name="T54" fmla="*/ 4 w 20"/>
                <a:gd name="T55" fmla="*/ 7 h 34"/>
                <a:gd name="T56" fmla="*/ 2 w 20"/>
                <a:gd name="T57" fmla="*/ 6 h 34"/>
                <a:gd name="T58" fmla="*/ 0 w 20"/>
                <a:gd name="T59" fmla="*/ 7 h 34"/>
                <a:gd name="T60" fmla="*/ 0 w 20"/>
                <a:gd name="T61" fmla="*/ 15 h 34"/>
                <a:gd name="T62" fmla="*/ 0 w 20"/>
                <a:gd name="T63" fmla="*/ 15 h 34"/>
                <a:gd name="T64" fmla="*/ 0 w 20"/>
                <a:gd name="T65" fmla="*/ 16 h 34"/>
                <a:gd name="T66" fmla="*/ 0 w 20"/>
                <a:gd name="T67" fmla="*/ 23 h 34"/>
                <a:gd name="T68" fmla="*/ 2 w 20"/>
                <a:gd name="T69" fmla="*/ 26 h 34"/>
                <a:gd name="T70" fmla="*/ 2 w 20"/>
                <a:gd name="T71" fmla="*/ 34 h 34"/>
                <a:gd name="T72" fmla="*/ 13 w 20"/>
                <a:gd name="T73" fmla="*/ 34 h 34"/>
                <a:gd name="T74" fmla="*/ 13 w 20"/>
                <a:gd name="T75" fmla="*/ 27 h 34"/>
                <a:gd name="T76" fmla="*/ 15 w 20"/>
                <a:gd name="T77" fmla="*/ 26 h 34"/>
                <a:gd name="T78" fmla="*/ 15 w 20"/>
                <a:gd name="T7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34">
                  <a:moveTo>
                    <a:pt x="15" y="26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4"/>
                    <a:pt x="17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5" y="2"/>
                    <a:pt x="14" y="2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2" y="6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1" y="25"/>
                    <a:pt x="2" y="26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1" name="Freeform 527"/>
            <p:cNvSpPr>
              <a:spLocks/>
            </p:cNvSpPr>
            <p:nvPr/>
          </p:nvSpPr>
          <p:spPr bwMode="auto">
            <a:xfrm>
              <a:off x="17189113" y="74681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2" name="Freeform 528"/>
            <p:cNvSpPr>
              <a:spLocks/>
            </p:cNvSpPr>
            <p:nvPr/>
          </p:nvSpPr>
          <p:spPr bwMode="auto">
            <a:xfrm>
              <a:off x="16976576" y="74168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1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3" name="Freeform 529"/>
            <p:cNvSpPr>
              <a:spLocks/>
            </p:cNvSpPr>
            <p:nvPr/>
          </p:nvSpPr>
          <p:spPr bwMode="auto">
            <a:xfrm>
              <a:off x="16771370" y="7519405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1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4" name="Freeform 530"/>
            <p:cNvSpPr>
              <a:spLocks/>
            </p:cNvSpPr>
            <p:nvPr/>
          </p:nvSpPr>
          <p:spPr bwMode="auto">
            <a:xfrm>
              <a:off x="16566163" y="7673307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2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5" name="Freeform 531"/>
            <p:cNvSpPr>
              <a:spLocks/>
            </p:cNvSpPr>
            <p:nvPr/>
          </p:nvSpPr>
          <p:spPr bwMode="auto">
            <a:xfrm>
              <a:off x="17548222" y="8091050"/>
              <a:ext cx="0" cy="51304"/>
            </a:xfrm>
            <a:custGeom>
              <a:avLst/>
              <a:gdLst>
                <a:gd name="T0" fmla="*/ 0 h 7"/>
                <a:gd name="T1" fmla="*/ 7 h 7"/>
                <a:gd name="T2" fmla="*/ 0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45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6" name="Freeform 532"/>
            <p:cNvSpPr>
              <a:spLocks/>
            </p:cNvSpPr>
            <p:nvPr/>
          </p:nvSpPr>
          <p:spPr bwMode="auto">
            <a:xfrm>
              <a:off x="17548222" y="8091050"/>
              <a:ext cx="0" cy="51304"/>
            </a:xfrm>
            <a:custGeom>
              <a:avLst/>
              <a:gdLst>
                <a:gd name="T0" fmla="*/ 0 h 7"/>
                <a:gd name="T1" fmla="*/ 7 h 7"/>
                <a:gd name="T2" fmla="*/ 0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7" name="Freeform 533"/>
            <p:cNvSpPr>
              <a:spLocks/>
            </p:cNvSpPr>
            <p:nvPr/>
          </p:nvSpPr>
          <p:spPr bwMode="auto">
            <a:xfrm>
              <a:off x="17496922" y="8091050"/>
              <a:ext cx="51304" cy="102603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8" name="Rectangle 534"/>
            <p:cNvSpPr>
              <a:spLocks noChangeArrowheads="1"/>
            </p:cNvSpPr>
            <p:nvPr/>
          </p:nvSpPr>
          <p:spPr bwMode="auto">
            <a:xfrm>
              <a:off x="16566163" y="9021805"/>
              <a:ext cx="622950" cy="153907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9" name="Rectangle 535"/>
            <p:cNvSpPr>
              <a:spLocks noChangeArrowheads="1"/>
            </p:cNvSpPr>
            <p:nvPr/>
          </p:nvSpPr>
          <p:spPr bwMode="auto">
            <a:xfrm>
              <a:off x="16507533" y="9175712"/>
              <a:ext cx="732879" cy="63027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0" name="Rectangle 536"/>
            <p:cNvSpPr>
              <a:spLocks noChangeArrowheads="1"/>
            </p:cNvSpPr>
            <p:nvPr/>
          </p:nvSpPr>
          <p:spPr bwMode="auto">
            <a:xfrm>
              <a:off x="16873973" y="9175712"/>
              <a:ext cx="366440" cy="630276"/>
            </a:xfrm>
            <a:prstGeom prst="rect">
              <a:avLst/>
            </a:pr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2" name="Freeform 538"/>
            <p:cNvSpPr>
              <a:spLocks/>
            </p:cNvSpPr>
            <p:nvPr/>
          </p:nvSpPr>
          <p:spPr bwMode="auto">
            <a:xfrm>
              <a:off x="17079179" y="9285641"/>
              <a:ext cx="51304" cy="5130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3" name="Oval 539"/>
            <p:cNvSpPr>
              <a:spLocks noChangeArrowheads="1"/>
            </p:cNvSpPr>
            <p:nvPr/>
          </p:nvSpPr>
          <p:spPr bwMode="auto">
            <a:xfrm>
              <a:off x="17079179" y="9285641"/>
              <a:ext cx="7331" cy="7331"/>
            </a:xfrm>
            <a:prstGeom prst="ellipse">
              <a:avLst/>
            </a:pr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4" name="Freeform 540"/>
            <p:cNvSpPr>
              <a:spLocks/>
            </p:cNvSpPr>
            <p:nvPr/>
          </p:nvSpPr>
          <p:spPr bwMode="auto">
            <a:xfrm>
              <a:off x="17079179" y="9336945"/>
              <a:ext cx="51304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5" name="Freeform 541"/>
            <p:cNvSpPr>
              <a:spLocks/>
            </p:cNvSpPr>
            <p:nvPr/>
          </p:nvSpPr>
          <p:spPr bwMode="auto">
            <a:xfrm>
              <a:off x="17079179" y="9285641"/>
              <a:ext cx="0" cy="51304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6" name="Freeform 542"/>
            <p:cNvSpPr>
              <a:spLocks/>
            </p:cNvSpPr>
            <p:nvPr/>
          </p:nvSpPr>
          <p:spPr bwMode="auto">
            <a:xfrm>
              <a:off x="18588910" y="7358171"/>
              <a:ext cx="1040689" cy="1766241"/>
            </a:xfrm>
            <a:custGeom>
              <a:avLst/>
              <a:gdLst>
                <a:gd name="T0" fmla="*/ 6 w 20"/>
                <a:gd name="T1" fmla="*/ 26 h 34"/>
                <a:gd name="T2" fmla="*/ 0 w 20"/>
                <a:gd name="T3" fmla="*/ 20 h 34"/>
                <a:gd name="T4" fmla="*/ 0 w 20"/>
                <a:gd name="T5" fmla="*/ 16 h 34"/>
                <a:gd name="T6" fmla="*/ 0 w 20"/>
                <a:gd name="T7" fmla="*/ 16 h 34"/>
                <a:gd name="T8" fmla="*/ 0 w 20"/>
                <a:gd name="T9" fmla="*/ 13 h 34"/>
                <a:gd name="T10" fmla="*/ 0 w 20"/>
                <a:gd name="T11" fmla="*/ 13 h 34"/>
                <a:gd name="T12" fmla="*/ 1 w 20"/>
                <a:gd name="T13" fmla="*/ 13 h 34"/>
                <a:gd name="T14" fmla="*/ 4 w 20"/>
                <a:gd name="T15" fmla="*/ 16 h 34"/>
                <a:gd name="T16" fmla="*/ 4 w 20"/>
                <a:gd name="T17" fmla="*/ 19 h 34"/>
                <a:gd name="T18" fmla="*/ 4 w 20"/>
                <a:gd name="T19" fmla="*/ 20 h 34"/>
                <a:gd name="T20" fmla="*/ 4 w 20"/>
                <a:gd name="T21" fmla="*/ 16 h 34"/>
                <a:gd name="T22" fmla="*/ 4 w 20"/>
                <a:gd name="T23" fmla="*/ 16 h 34"/>
                <a:gd name="T24" fmla="*/ 4 w 20"/>
                <a:gd name="T25" fmla="*/ 4 h 34"/>
                <a:gd name="T26" fmla="*/ 6 w 20"/>
                <a:gd name="T27" fmla="*/ 2 h 34"/>
                <a:gd name="T28" fmla="*/ 8 w 20"/>
                <a:gd name="T29" fmla="*/ 4 h 34"/>
                <a:gd name="T30" fmla="*/ 8 w 20"/>
                <a:gd name="T31" fmla="*/ 11 h 34"/>
                <a:gd name="T32" fmla="*/ 9 w 20"/>
                <a:gd name="T33" fmla="*/ 11 h 34"/>
                <a:gd name="T34" fmla="*/ 9 w 20"/>
                <a:gd name="T35" fmla="*/ 2 h 34"/>
                <a:gd name="T36" fmla="*/ 10 w 20"/>
                <a:gd name="T37" fmla="*/ 0 h 34"/>
                <a:gd name="T38" fmla="*/ 12 w 20"/>
                <a:gd name="T39" fmla="*/ 2 h 34"/>
                <a:gd name="T40" fmla="*/ 12 w 20"/>
                <a:gd name="T41" fmla="*/ 11 h 34"/>
                <a:gd name="T42" fmla="*/ 13 w 20"/>
                <a:gd name="T43" fmla="*/ 11 h 34"/>
                <a:gd name="T44" fmla="*/ 13 w 20"/>
                <a:gd name="T45" fmla="*/ 4 h 34"/>
                <a:gd name="T46" fmla="*/ 14 w 20"/>
                <a:gd name="T47" fmla="*/ 2 h 34"/>
                <a:gd name="T48" fmla="*/ 16 w 20"/>
                <a:gd name="T49" fmla="*/ 4 h 34"/>
                <a:gd name="T50" fmla="*/ 16 w 20"/>
                <a:gd name="T51" fmla="*/ 11 h 34"/>
                <a:gd name="T52" fmla="*/ 17 w 20"/>
                <a:gd name="T53" fmla="*/ 11 h 34"/>
                <a:gd name="T54" fmla="*/ 17 w 20"/>
                <a:gd name="T55" fmla="*/ 7 h 34"/>
                <a:gd name="T56" fmla="*/ 18 w 20"/>
                <a:gd name="T57" fmla="*/ 6 h 34"/>
                <a:gd name="T58" fmla="*/ 20 w 20"/>
                <a:gd name="T59" fmla="*/ 7 h 34"/>
                <a:gd name="T60" fmla="*/ 20 w 20"/>
                <a:gd name="T61" fmla="*/ 15 h 34"/>
                <a:gd name="T62" fmla="*/ 20 w 20"/>
                <a:gd name="T63" fmla="*/ 15 h 34"/>
                <a:gd name="T64" fmla="*/ 20 w 20"/>
                <a:gd name="T65" fmla="*/ 16 h 34"/>
                <a:gd name="T66" fmla="*/ 20 w 20"/>
                <a:gd name="T67" fmla="*/ 23 h 34"/>
                <a:gd name="T68" fmla="*/ 18 w 20"/>
                <a:gd name="T69" fmla="*/ 26 h 34"/>
                <a:gd name="T70" fmla="*/ 18 w 20"/>
                <a:gd name="T71" fmla="*/ 34 h 34"/>
                <a:gd name="T72" fmla="*/ 8 w 20"/>
                <a:gd name="T73" fmla="*/ 34 h 34"/>
                <a:gd name="T74" fmla="*/ 8 w 20"/>
                <a:gd name="T75" fmla="*/ 27 h 34"/>
                <a:gd name="T76" fmla="*/ 6 w 20"/>
                <a:gd name="T77" fmla="*/ 26 h 34"/>
                <a:gd name="T78" fmla="*/ 6 w 20"/>
                <a:gd name="T7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34">
                  <a:moveTo>
                    <a:pt x="6" y="26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3" y="13"/>
                    <a:pt x="4" y="14"/>
                    <a:pt x="4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5" y="2"/>
                    <a:pt x="6" y="2"/>
                  </a:cubicBezTo>
                  <a:cubicBezTo>
                    <a:pt x="7" y="2"/>
                    <a:pt x="8" y="3"/>
                    <a:pt x="8" y="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0"/>
                    <a:pt x="10" y="0"/>
                  </a:cubicBezTo>
                  <a:cubicBezTo>
                    <a:pt x="11" y="0"/>
                    <a:pt x="12" y="1"/>
                    <a:pt x="12" y="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2"/>
                    <a:pt x="14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6"/>
                    <a:pt x="18" y="6"/>
                  </a:cubicBezTo>
                  <a:cubicBezTo>
                    <a:pt x="19" y="6"/>
                    <a:pt x="20" y="7"/>
                    <a:pt x="20" y="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7" name="Freeform 543"/>
            <p:cNvSpPr>
              <a:spLocks/>
            </p:cNvSpPr>
            <p:nvPr/>
          </p:nvSpPr>
          <p:spPr bwMode="auto">
            <a:xfrm>
              <a:off x="18845420" y="7468101"/>
              <a:ext cx="109934" cy="153907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2 h 3"/>
                <a:gd name="T4" fmla="*/ 1 w 2"/>
                <a:gd name="T5" fmla="*/ 3 h 3"/>
                <a:gd name="T6" fmla="*/ 1 w 2"/>
                <a:gd name="T7" fmla="*/ 3 h 3"/>
                <a:gd name="T8" fmla="*/ 2 w 2"/>
                <a:gd name="T9" fmla="*/ 2 h 3"/>
                <a:gd name="T10" fmla="*/ 1 w 2"/>
                <a:gd name="T11" fmla="*/ 0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8" name="Freeform 544"/>
            <p:cNvSpPr>
              <a:spLocks/>
            </p:cNvSpPr>
            <p:nvPr/>
          </p:nvSpPr>
          <p:spPr bwMode="auto">
            <a:xfrm>
              <a:off x="19057953" y="74168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1 h 3"/>
                <a:gd name="T4" fmla="*/ 1 w 2"/>
                <a:gd name="T5" fmla="*/ 3 h 3"/>
                <a:gd name="T6" fmla="*/ 1 w 2"/>
                <a:gd name="T7" fmla="*/ 3 h 3"/>
                <a:gd name="T8" fmla="*/ 2 w 2"/>
                <a:gd name="T9" fmla="*/ 2 h 3"/>
                <a:gd name="T10" fmla="*/ 1 w 2"/>
                <a:gd name="T11" fmla="*/ 0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9" name="Freeform 545"/>
            <p:cNvSpPr>
              <a:spLocks/>
            </p:cNvSpPr>
            <p:nvPr/>
          </p:nvSpPr>
          <p:spPr bwMode="auto">
            <a:xfrm>
              <a:off x="19263159" y="7519405"/>
              <a:ext cx="153907" cy="15390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1 h 3"/>
                <a:gd name="T4" fmla="*/ 1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1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0" name="Freeform 546"/>
            <p:cNvSpPr>
              <a:spLocks/>
            </p:cNvSpPr>
            <p:nvPr/>
          </p:nvSpPr>
          <p:spPr bwMode="auto">
            <a:xfrm>
              <a:off x="19468366" y="7673307"/>
              <a:ext cx="161233" cy="15390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1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3" y="1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1" name="Freeform 547"/>
            <p:cNvSpPr>
              <a:spLocks/>
            </p:cNvSpPr>
            <p:nvPr/>
          </p:nvSpPr>
          <p:spPr bwMode="auto">
            <a:xfrm>
              <a:off x="18588910" y="8091050"/>
              <a:ext cx="0" cy="51304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2" name="Freeform 548"/>
            <p:cNvSpPr>
              <a:spLocks/>
            </p:cNvSpPr>
            <p:nvPr/>
          </p:nvSpPr>
          <p:spPr bwMode="auto">
            <a:xfrm>
              <a:off x="18588910" y="8091050"/>
              <a:ext cx="0" cy="51304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3" name="Freeform 549"/>
            <p:cNvSpPr>
              <a:spLocks/>
            </p:cNvSpPr>
            <p:nvPr/>
          </p:nvSpPr>
          <p:spPr bwMode="auto">
            <a:xfrm>
              <a:off x="18588910" y="8091050"/>
              <a:ext cx="102603" cy="102603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4" name="Rectangle 550"/>
            <p:cNvSpPr>
              <a:spLocks noChangeArrowheads="1"/>
            </p:cNvSpPr>
            <p:nvPr/>
          </p:nvSpPr>
          <p:spPr bwMode="auto">
            <a:xfrm>
              <a:off x="18955350" y="9021805"/>
              <a:ext cx="674249" cy="153907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5" name="Rectangle 551"/>
            <p:cNvSpPr>
              <a:spLocks noChangeArrowheads="1"/>
            </p:cNvSpPr>
            <p:nvPr/>
          </p:nvSpPr>
          <p:spPr bwMode="auto">
            <a:xfrm>
              <a:off x="18896720" y="9175712"/>
              <a:ext cx="732879" cy="63027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6" name="Rectangle 552"/>
            <p:cNvSpPr>
              <a:spLocks noChangeArrowheads="1"/>
            </p:cNvSpPr>
            <p:nvPr/>
          </p:nvSpPr>
          <p:spPr bwMode="auto">
            <a:xfrm>
              <a:off x="18896720" y="9175712"/>
              <a:ext cx="366440" cy="630276"/>
            </a:xfrm>
            <a:prstGeom prst="rect">
              <a:avLst/>
            </a:pr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9" name="Freeform 555"/>
            <p:cNvSpPr>
              <a:spLocks/>
            </p:cNvSpPr>
            <p:nvPr/>
          </p:nvSpPr>
          <p:spPr bwMode="auto">
            <a:xfrm>
              <a:off x="19057953" y="9285641"/>
              <a:ext cx="51304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0" name="Oval 556"/>
            <p:cNvSpPr>
              <a:spLocks noChangeArrowheads="1"/>
            </p:cNvSpPr>
            <p:nvPr/>
          </p:nvSpPr>
          <p:spPr bwMode="auto">
            <a:xfrm>
              <a:off x="19057953" y="9336945"/>
              <a:ext cx="7331" cy="7331"/>
            </a:xfrm>
            <a:prstGeom prst="ellipse">
              <a:avLst/>
            </a:pr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40" name="กลุ่ม 539"/>
          <p:cNvGrpSpPr/>
          <p:nvPr/>
        </p:nvGrpSpPr>
        <p:grpSpPr>
          <a:xfrm flipH="1">
            <a:off x="0" y="2215384"/>
            <a:ext cx="7726972" cy="6762703"/>
            <a:chOff x="17390206" y="4601582"/>
            <a:chExt cx="7775642" cy="6079478"/>
          </a:xfrm>
        </p:grpSpPr>
        <p:sp>
          <p:nvSpPr>
            <p:cNvPr id="541" name="Freeform 423"/>
            <p:cNvSpPr>
              <a:spLocks/>
            </p:cNvSpPr>
            <p:nvPr/>
          </p:nvSpPr>
          <p:spPr bwMode="auto">
            <a:xfrm flipH="1">
              <a:off x="19442704" y="7246915"/>
              <a:ext cx="3304016" cy="1730147"/>
            </a:xfrm>
            <a:custGeom>
              <a:avLst/>
              <a:gdLst>
                <a:gd name="T0" fmla="*/ 60 w 121"/>
                <a:gd name="T1" fmla="*/ 25 h 66"/>
                <a:gd name="T2" fmla="*/ 63 w 121"/>
                <a:gd name="T3" fmla="*/ 21 h 66"/>
                <a:gd name="T4" fmla="*/ 94 w 121"/>
                <a:gd name="T5" fmla="*/ 2 h 66"/>
                <a:gd name="T6" fmla="*/ 101 w 121"/>
                <a:gd name="T7" fmla="*/ 3 h 66"/>
                <a:gd name="T8" fmla="*/ 99 w 121"/>
                <a:gd name="T9" fmla="*/ 10 h 66"/>
                <a:gd name="T10" fmla="*/ 90 w 121"/>
                <a:gd name="T11" fmla="*/ 18 h 66"/>
                <a:gd name="T12" fmla="*/ 104 w 121"/>
                <a:gd name="T13" fmla="*/ 18 h 66"/>
                <a:gd name="T14" fmla="*/ 104 w 121"/>
                <a:gd name="T15" fmla="*/ 25 h 66"/>
                <a:gd name="T16" fmla="*/ 117 w 121"/>
                <a:gd name="T17" fmla="*/ 40 h 66"/>
                <a:gd name="T18" fmla="*/ 121 w 121"/>
                <a:gd name="T19" fmla="*/ 66 h 66"/>
                <a:gd name="T20" fmla="*/ 74 w 121"/>
                <a:gd name="T21" fmla="*/ 66 h 66"/>
                <a:gd name="T22" fmla="*/ 64 w 121"/>
                <a:gd name="T23" fmla="*/ 60 h 66"/>
                <a:gd name="T24" fmla="*/ 0 w 121"/>
                <a:gd name="T25" fmla="*/ 60 h 66"/>
                <a:gd name="T26" fmla="*/ 0 w 121"/>
                <a:gd name="T27" fmla="*/ 25 h 66"/>
                <a:gd name="T28" fmla="*/ 60 w 121"/>
                <a:gd name="T2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66">
                  <a:moveTo>
                    <a:pt x="60" y="25"/>
                  </a:moveTo>
                  <a:cubicBezTo>
                    <a:pt x="61" y="23"/>
                    <a:pt x="62" y="21"/>
                    <a:pt x="63" y="21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6" y="0"/>
                    <a:pt x="99" y="1"/>
                    <a:pt x="101" y="3"/>
                  </a:cubicBezTo>
                  <a:cubicBezTo>
                    <a:pt x="102" y="6"/>
                    <a:pt x="101" y="9"/>
                    <a:pt x="99" y="10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32"/>
                    <a:pt x="110" y="38"/>
                    <a:pt x="117" y="40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2" y="66"/>
                    <a:pt x="66" y="63"/>
                    <a:pt x="64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2" name="Freeform 424"/>
            <p:cNvSpPr>
              <a:spLocks/>
            </p:cNvSpPr>
            <p:nvPr/>
          </p:nvSpPr>
          <p:spPr bwMode="auto">
            <a:xfrm flipH="1">
              <a:off x="21681788" y="8218762"/>
              <a:ext cx="3484059" cy="703993"/>
            </a:xfrm>
            <a:custGeom>
              <a:avLst/>
              <a:gdLst>
                <a:gd name="T0" fmla="*/ 0 w 1248"/>
                <a:gd name="T1" fmla="*/ 0 h 144"/>
                <a:gd name="T2" fmla="*/ 1248 w 1248"/>
                <a:gd name="T3" fmla="*/ 0 h 144"/>
                <a:gd name="T4" fmla="*/ 1242 w 1248"/>
                <a:gd name="T5" fmla="*/ 144 h 144"/>
                <a:gd name="T6" fmla="*/ 0 w 1248"/>
                <a:gd name="T7" fmla="*/ 144 h 144"/>
                <a:gd name="T8" fmla="*/ 0 w 1248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144">
                  <a:moveTo>
                    <a:pt x="0" y="0"/>
                  </a:moveTo>
                  <a:lnTo>
                    <a:pt x="1248" y="0"/>
                  </a:lnTo>
                  <a:lnTo>
                    <a:pt x="1242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6" name="Rectangle 425"/>
            <p:cNvSpPr>
              <a:spLocks noChangeArrowheads="1"/>
            </p:cNvSpPr>
            <p:nvPr/>
          </p:nvSpPr>
          <p:spPr bwMode="auto">
            <a:xfrm flipH="1">
              <a:off x="21681789" y="7865760"/>
              <a:ext cx="3484059" cy="45759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7" name="Rectangle 426"/>
            <p:cNvSpPr>
              <a:spLocks noChangeArrowheads="1"/>
            </p:cNvSpPr>
            <p:nvPr/>
          </p:nvSpPr>
          <p:spPr bwMode="auto">
            <a:xfrm flipH="1">
              <a:off x="21381424" y="8375651"/>
              <a:ext cx="300366" cy="5491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8" name="Rectangle 427"/>
            <p:cNvSpPr>
              <a:spLocks noChangeArrowheads="1"/>
            </p:cNvSpPr>
            <p:nvPr/>
          </p:nvSpPr>
          <p:spPr bwMode="auto">
            <a:xfrm flipH="1">
              <a:off x="21381424" y="7826537"/>
              <a:ext cx="300366" cy="549114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9" name="Oval 428"/>
            <p:cNvSpPr>
              <a:spLocks noChangeArrowheads="1"/>
            </p:cNvSpPr>
            <p:nvPr/>
          </p:nvSpPr>
          <p:spPr bwMode="auto">
            <a:xfrm flipH="1">
              <a:off x="21490648" y="8663283"/>
              <a:ext cx="109224" cy="104593"/>
            </a:xfrm>
            <a:prstGeom prst="ellipse">
              <a:avLst/>
            </a:prstGeom>
            <a:solidFill>
              <a:srgbClr val="23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0" name="Freeform 430"/>
            <p:cNvSpPr>
              <a:spLocks/>
            </p:cNvSpPr>
            <p:nvPr/>
          </p:nvSpPr>
          <p:spPr bwMode="auto">
            <a:xfrm flipH="1">
              <a:off x="21272200" y="5124547"/>
              <a:ext cx="983013" cy="1913185"/>
            </a:xfrm>
            <a:custGeom>
              <a:avLst/>
              <a:gdLst>
                <a:gd name="T0" fmla="*/ 11 w 36"/>
                <a:gd name="T1" fmla="*/ 0 h 73"/>
                <a:gd name="T2" fmla="*/ 11 w 36"/>
                <a:gd name="T3" fmla="*/ 0 h 73"/>
                <a:gd name="T4" fmla="*/ 31 w 36"/>
                <a:gd name="T5" fmla="*/ 0 h 73"/>
                <a:gd name="T6" fmla="*/ 31 w 36"/>
                <a:gd name="T7" fmla="*/ 14 h 73"/>
                <a:gd name="T8" fmla="*/ 16 w 36"/>
                <a:gd name="T9" fmla="*/ 14 h 73"/>
                <a:gd name="T10" fmla="*/ 12 w 36"/>
                <a:gd name="T11" fmla="*/ 14 h 73"/>
                <a:gd name="T12" fmla="*/ 32 w 36"/>
                <a:gd name="T13" fmla="*/ 64 h 73"/>
                <a:gd name="T14" fmla="*/ 36 w 36"/>
                <a:gd name="T15" fmla="*/ 73 h 73"/>
                <a:gd name="T16" fmla="*/ 0 w 36"/>
                <a:gd name="T17" fmla="*/ 23 h 73"/>
                <a:gd name="T18" fmla="*/ 0 w 36"/>
                <a:gd name="T19" fmla="*/ 0 h 73"/>
                <a:gd name="T20" fmla="*/ 11 w 36"/>
                <a:gd name="T2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7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9" y="50"/>
                    <a:pt x="32" y="64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5" y="65"/>
                    <a:pt x="0" y="46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1" name="Freeform 431"/>
            <p:cNvSpPr>
              <a:spLocks noEditPoints="1"/>
            </p:cNvSpPr>
            <p:nvPr/>
          </p:nvSpPr>
          <p:spPr bwMode="auto">
            <a:xfrm flipH="1">
              <a:off x="17417513" y="4941510"/>
              <a:ext cx="2462086" cy="2279261"/>
            </a:xfrm>
            <a:custGeom>
              <a:avLst/>
              <a:gdLst>
                <a:gd name="T0" fmla="*/ 90 w 90"/>
                <a:gd name="T1" fmla="*/ 30 h 87"/>
                <a:gd name="T2" fmla="*/ 90 w 90"/>
                <a:gd name="T3" fmla="*/ 7 h 87"/>
                <a:gd name="T4" fmla="*/ 58 w 90"/>
                <a:gd name="T5" fmla="*/ 7 h 87"/>
                <a:gd name="T6" fmla="*/ 58 w 90"/>
                <a:gd name="T7" fmla="*/ 0 h 87"/>
                <a:gd name="T8" fmla="*/ 0 w 90"/>
                <a:gd name="T9" fmla="*/ 0 h 87"/>
                <a:gd name="T10" fmla="*/ 0 w 90"/>
                <a:gd name="T11" fmla="*/ 87 h 87"/>
                <a:gd name="T12" fmla="*/ 50 w 90"/>
                <a:gd name="T13" fmla="*/ 87 h 87"/>
                <a:gd name="T14" fmla="*/ 52 w 90"/>
                <a:gd name="T15" fmla="*/ 81 h 87"/>
                <a:gd name="T16" fmla="*/ 90 w 90"/>
                <a:gd name="T17" fmla="*/ 30 h 87"/>
                <a:gd name="T18" fmla="*/ 56 w 90"/>
                <a:gd name="T19" fmla="*/ 72 h 87"/>
                <a:gd name="T20" fmla="*/ 58 w 90"/>
                <a:gd name="T21" fmla="*/ 56 h 87"/>
                <a:gd name="T22" fmla="*/ 58 w 90"/>
                <a:gd name="T23" fmla="*/ 21 h 87"/>
                <a:gd name="T24" fmla="*/ 77 w 90"/>
                <a:gd name="T25" fmla="*/ 21 h 87"/>
                <a:gd name="T26" fmla="*/ 56 w 90"/>
                <a:gd name="T27" fmla="*/ 7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87">
                  <a:moveTo>
                    <a:pt x="90" y="30"/>
                  </a:moveTo>
                  <a:cubicBezTo>
                    <a:pt x="90" y="7"/>
                    <a:pt x="90" y="7"/>
                    <a:pt x="90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1" y="86"/>
                    <a:pt x="51" y="83"/>
                    <a:pt x="52" y="81"/>
                  </a:cubicBezTo>
                  <a:cubicBezTo>
                    <a:pt x="74" y="73"/>
                    <a:pt x="90" y="54"/>
                    <a:pt x="90" y="30"/>
                  </a:cubicBezTo>
                  <a:close/>
                  <a:moveTo>
                    <a:pt x="56" y="72"/>
                  </a:moveTo>
                  <a:cubicBezTo>
                    <a:pt x="58" y="67"/>
                    <a:pt x="58" y="62"/>
                    <a:pt x="58" y="56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80" y="58"/>
                    <a:pt x="56" y="72"/>
                  </a:cubicBez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2" name="Freeform 432"/>
            <p:cNvSpPr>
              <a:spLocks/>
            </p:cNvSpPr>
            <p:nvPr/>
          </p:nvSpPr>
          <p:spPr bwMode="auto">
            <a:xfrm flipH="1">
              <a:off x="18459692" y="9003210"/>
              <a:ext cx="2785204" cy="1677850"/>
            </a:xfrm>
            <a:custGeom>
              <a:avLst/>
              <a:gdLst>
                <a:gd name="T0" fmla="*/ 24 w 612"/>
                <a:gd name="T1" fmla="*/ 319 h 385"/>
                <a:gd name="T2" fmla="*/ 24 w 612"/>
                <a:gd name="T3" fmla="*/ 0 h 385"/>
                <a:gd name="T4" fmla="*/ 588 w 612"/>
                <a:gd name="T5" fmla="*/ 0 h 385"/>
                <a:gd name="T6" fmla="*/ 588 w 612"/>
                <a:gd name="T7" fmla="*/ 319 h 385"/>
                <a:gd name="T8" fmla="*/ 612 w 612"/>
                <a:gd name="T9" fmla="*/ 319 h 385"/>
                <a:gd name="T10" fmla="*/ 612 w 612"/>
                <a:gd name="T11" fmla="*/ 385 h 385"/>
                <a:gd name="T12" fmla="*/ 0 w 612"/>
                <a:gd name="T13" fmla="*/ 385 h 385"/>
                <a:gd name="T14" fmla="*/ 0 w 612"/>
                <a:gd name="T15" fmla="*/ 319 h 385"/>
                <a:gd name="T16" fmla="*/ 24 w 612"/>
                <a:gd name="T17" fmla="*/ 319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2" h="385">
                  <a:moveTo>
                    <a:pt x="24" y="319"/>
                  </a:moveTo>
                  <a:lnTo>
                    <a:pt x="24" y="0"/>
                  </a:lnTo>
                  <a:lnTo>
                    <a:pt x="588" y="0"/>
                  </a:lnTo>
                  <a:lnTo>
                    <a:pt x="588" y="319"/>
                  </a:lnTo>
                  <a:lnTo>
                    <a:pt x="612" y="319"/>
                  </a:lnTo>
                  <a:lnTo>
                    <a:pt x="612" y="385"/>
                  </a:lnTo>
                  <a:lnTo>
                    <a:pt x="0" y="385"/>
                  </a:lnTo>
                  <a:lnTo>
                    <a:pt x="0" y="319"/>
                  </a:lnTo>
                  <a:lnTo>
                    <a:pt x="24" y="319"/>
                  </a:ln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3" name="Freeform 433"/>
            <p:cNvSpPr>
              <a:spLocks noEditPoints="1"/>
            </p:cNvSpPr>
            <p:nvPr/>
          </p:nvSpPr>
          <p:spPr bwMode="auto">
            <a:xfrm flipH="1">
              <a:off x="19824986" y="4915361"/>
              <a:ext cx="2484839" cy="3041918"/>
            </a:xfrm>
            <a:custGeom>
              <a:avLst/>
              <a:gdLst>
                <a:gd name="T0" fmla="*/ 0 w 91"/>
                <a:gd name="T1" fmla="*/ 7 h 116"/>
                <a:gd name="T2" fmla="*/ 0 w 91"/>
                <a:gd name="T3" fmla="*/ 29 h 116"/>
                <a:gd name="T4" fmla="*/ 38 w 91"/>
                <a:gd name="T5" fmla="*/ 82 h 116"/>
                <a:gd name="T6" fmla="*/ 87 w 91"/>
                <a:gd name="T7" fmla="*/ 116 h 116"/>
                <a:gd name="T8" fmla="*/ 91 w 91"/>
                <a:gd name="T9" fmla="*/ 116 h 116"/>
                <a:gd name="T10" fmla="*/ 91 w 91"/>
                <a:gd name="T11" fmla="*/ 0 h 116"/>
                <a:gd name="T12" fmla="*/ 32 w 91"/>
                <a:gd name="T13" fmla="*/ 0 h 116"/>
                <a:gd name="T14" fmla="*/ 32 w 91"/>
                <a:gd name="T15" fmla="*/ 7 h 116"/>
                <a:gd name="T16" fmla="*/ 0 w 91"/>
                <a:gd name="T17" fmla="*/ 7 h 116"/>
                <a:gd name="T18" fmla="*/ 13 w 91"/>
                <a:gd name="T19" fmla="*/ 21 h 116"/>
                <a:gd name="T20" fmla="*/ 32 w 91"/>
                <a:gd name="T21" fmla="*/ 21 h 116"/>
                <a:gd name="T22" fmla="*/ 32 w 91"/>
                <a:gd name="T23" fmla="*/ 56 h 116"/>
                <a:gd name="T24" fmla="*/ 34 w 91"/>
                <a:gd name="T25" fmla="*/ 72 h 116"/>
                <a:gd name="T26" fmla="*/ 13 w 91"/>
                <a:gd name="T27" fmla="*/ 2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16">
                  <a:moveTo>
                    <a:pt x="0" y="7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54"/>
                    <a:pt x="16" y="74"/>
                    <a:pt x="38" y="82"/>
                  </a:cubicBezTo>
                  <a:cubicBezTo>
                    <a:pt x="47" y="101"/>
                    <a:pt x="66" y="116"/>
                    <a:pt x="87" y="116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13" y="21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61"/>
                    <a:pt x="32" y="67"/>
                    <a:pt x="34" y="72"/>
                  </a:cubicBezTo>
                  <a:cubicBezTo>
                    <a:pt x="10" y="58"/>
                    <a:pt x="13" y="21"/>
                    <a:pt x="13" y="21"/>
                  </a:cubicBezTo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4" name="Freeform 434"/>
            <p:cNvSpPr>
              <a:spLocks noEditPoints="1"/>
            </p:cNvSpPr>
            <p:nvPr/>
          </p:nvSpPr>
          <p:spPr bwMode="auto">
            <a:xfrm flipH="1">
              <a:off x="17390208" y="4915361"/>
              <a:ext cx="3199345" cy="4087849"/>
            </a:xfrm>
            <a:custGeom>
              <a:avLst/>
              <a:gdLst>
                <a:gd name="T0" fmla="*/ 48 w 117"/>
                <a:gd name="T1" fmla="*/ 150 h 156"/>
                <a:gd name="T2" fmla="*/ 40 w 117"/>
                <a:gd name="T3" fmla="*/ 150 h 156"/>
                <a:gd name="T4" fmla="*/ 44 w 117"/>
                <a:gd name="T5" fmla="*/ 145 h 156"/>
                <a:gd name="T6" fmla="*/ 40 w 117"/>
                <a:gd name="T7" fmla="*/ 141 h 156"/>
                <a:gd name="T8" fmla="*/ 38 w 117"/>
                <a:gd name="T9" fmla="*/ 141 h 156"/>
                <a:gd name="T10" fmla="*/ 38 w 117"/>
                <a:gd name="T11" fmla="*/ 128 h 156"/>
                <a:gd name="T12" fmla="*/ 42 w 117"/>
                <a:gd name="T13" fmla="*/ 124 h 156"/>
                <a:gd name="T14" fmla="*/ 38 w 117"/>
                <a:gd name="T15" fmla="*/ 120 h 156"/>
                <a:gd name="T16" fmla="*/ 38 w 117"/>
                <a:gd name="T17" fmla="*/ 115 h 156"/>
                <a:gd name="T18" fmla="*/ 80 w 117"/>
                <a:gd name="T19" fmla="*/ 82 h 156"/>
                <a:gd name="T20" fmla="*/ 117 w 117"/>
                <a:gd name="T21" fmla="*/ 29 h 156"/>
                <a:gd name="T22" fmla="*/ 117 w 117"/>
                <a:gd name="T23" fmla="*/ 7 h 156"/>
                <a:gd name="T24" fmla="*/ 86 w 117"/>
                <a:gd name="T25" fmla="*/ 7 h 156"/>
                <a:gd name="T26" fmla="*/ 86 w 117"/>
                <a:gd name="T27" fmla="*/ 0 h 156"/>
                <a:gd name="T28" fmla="*/ 27 w 117"/>
                <a:gd name="T29" fmla="*/ 0 h 156"/>
                <a:gd name="T30" fmla="*/ 27 w 117"/>
                <a:gd name="T31" fmla="*/ 112 h 156"/>
                <a:gd name="T32" fmla="*/ 17 w 117"/>
                <a:gd name="T33" fmla="*/ 112 h 156"/>
                <a:gd name="T34" fmla="*/ 17 w 117"/>
                <a:gd name="T35" fmla="*/ 120 h 156"/>
                <a:gd name="T36" fmla="*/ 13 w 117"/>
                <a:gd name="T37" fmla="*/ 124 h 156"/>
                <a:gd name="T38" fmla="*/ 17 w 117"/>
                <a:gd name="T39" fmla="*/ 128 h 156"/>
                <a:gd name="T40" fmla="*/ 17 w 117"/>
                <a:gd name="T41" fmla="*/ 141 h 156"/>
                <a:gd name="T42" fmla="*/ 15 w 117"/>
                <a:gd name="T43" fmla="*/ 141 h 156"/>
                <a:gd name="T44" fmla="*/ 11 w 117"/>
                <a:gd name="T45" fmla="*/ 145 h 156"/>
                <a:gd name="T46" fmla="*/ 15 w 117"/>
                <a:gd name="T47" fmla="*/ 150 h 156"/>
                <a:gd name="T48" fmla="*/ 7 w 117"/>
                <a:gd name="T49" fmla="*/ 150 h 156"/>
                <a:gd name="T50" fmla="*/ 0 w 117"/>
                <a:gd name="T51" fmla="*/ 156 h 156"/>
                <a:gd name="T52" fmla="*/ 55 w 117"/>
                <a:gd name="T53" fmla="*/ 156 h 156"/>
                <a:gd name="T54" fmla="*/ 48 w 117"/>
                <a:gd name="T55" fmla="*/ 150 h 156"/>
                <a:gd name="T56" fmla="*/ 84 w 117"/>
                <a:gd name="T57" fmla="*/ 72 h 156"/>
                <a:gd name="T58" fmla="*/ 86 w 117"/>
                <a:gd name="T59" fmla="*/ 56 h 156"/>
                <a:gd name="T60" fmla="*/ 86 w 117"/>
                <a:gd name="T61" fmla="*/ 21 h 156"/>
                <a:gd name="T62" fmla="*/ 104 w 117"/>
                <a:gd name="T63" fmla="*/ 21 h 156"/>
                <a:gd name="T64" fmla="*/ 84 w 117"/>
                <a:gd name="T65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156">
                  <a:moveTo>
                    <a:pt x="48" y="150"/>
                  </a:moveTo>
                  <a:cubicBezTo>
                    <a:pt x="40" y="150"/>
                    <a:pt x="40" y="150"/>
                    <a:pt x="40" y="150"/>
                  </a:cubicBezTo>
                  <a:cubicBezTo>
                    <a:pt x="42" y="150"/>
                    <a:pt x="44" y="148"/>
                    <a:pt x="44" y="145"/>
                  </a:cubicBezTo>
                  <a:cubicBezTo>
                    <a:pt x="44" y="143"/>
                    <a:pt x="42" y="141"/>
                    <a:pt x="40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40" y="128"/>
                    <a:pt x="42" y="126"/>
                    <a:pt x="42" y="124"/>
                  </a:cubicBezTo>
                  <a:cubicBezTo>
                    <a:pt x="42" y="121"/>
                    <a:pt x="40" y="120"/>
                    <a:pt x="38" y="120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56" y="112"/>
                    <a:pt x="72" y="99"/>
                    <a:pt x="80" y="82"/>
                  </a:cubicBezTo>
                  <a:cubicBezTo>
                    <a:pt x="102" y="74"/>
                    <a:pt x="117" y="54"/>
                    <a:pt x="117" y="29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5" y="120"/>
                    <a:pt x="13" y="121"/>
                    <a:pt x="13" y="124"/>
                  </a:cubicBezTo>
                  <a:cubicBezTo>
                    <a:pt x="13" y="126"/>
                    <a:pt x="15" y="128"/>
                    <a:pt x="17" y="128"/>
                  </a:cubicBezTo>
                  <a:cubicBezTo>
                    <a:pt x="17" y="141"/>
                    <a:pt x="17" y="141"/>
                    <a:pt x="17" y="141"/>
                  </a:cubicBezTo>
                  <a:cubicBezTo>
                    <a:pt x="15" y="141"/>
                    <a:pt x="15" y="141"/>
                    <a:pt x="15" y="141"/>
                  </a:cubicBezTo>
                  <a:cubicBezTo>
                    <a:pt x="12" y="141"/>
                    <a:pt x="11" y="143"/>
                    <a:pt x="11" y="145"/>
                  </a:cubicBezTo>
                  <a:cubicBezTo>
                    <a:pt x="11" y="148"/>
                    <a:pt x="12" y="150"/>
                    <a:pt x="15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3" y="150"/>
                    <a:pt x="0" y="152"/>
                    <a:pt x="0" y="156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4" y="152"/>
                    <a:pt x="51" y="150"/>
                    <a:pt x="48" y="150"/>
                  </a:cubicBezTo>
                  <a:moveTo>
                    <a:pt x="84" y="72"/>
                  </a:moveTo>
                  <a:cubicBezTo>
                    <a:pt x="85" y="67"/>
                    <a:pt x="86" y="61"/>
                    <a:pt x="86" y="56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7" y="58"/>
                    <a:pt x="84" y="72"/>
                  </a:cubicBezTo>
                </a:path>
              </a:pathLst>
            </a:custGeom>
            <a:solidFill>
              <a:srgbClr val="FCC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5" name="Freeform 435"/>
            <p:cNvSpPr>
              <a:spLocks/>
            </p:cNvSpPr>
            <p:nvPr/>
          </p:nvSpPr>
          <p:spPr bwMode="auto">
            <a:xfrm flipH="1">
              <a:off x="18405078" y="4810768"/>
              <a:ext cx="3030958" cy="444521"/>
            </a:xfrm>
            <a:custGeom>
              <a:avLst/>
              <a:gdLst>
                <a:gd name="T0" fmla="*/ 666 w 666"/>
                <a:gd name="T1" fmla="*/ 0 h 102"/>
                <a:gd name="T2" fmla="*/ 0 w 666"/>
                <a:gd name="T3" fmla="*/ 0 h 102"/>
                <a:gd name="T4" fmla="*/ 0 w 666"/>
                <a:gd name="T5" fmla="*/ 102 h 102"/>
                <a:gd name="T6" fmla="*/ 666 w 66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6" h="102">
                  <a:moveTo>
                    <a:pt x="666" y="0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6" name="Freeform 436"/>
            <p:cNvSpPr>
              <a:spLocks/>
            </p:cNvSpPr>
            <p:nvPr/>
          </p:nvSpPr>
          <p:spPr bwMode="auto">
            <a:xfrm flipH="1">
              <a:off x="19551928" y="8244910"/>
              <a:ext cx="573424" cy="104593"/>
            </a:xfrm>
            <a:custGeom>
              <a:avLst/>
              <a:gdLst>
                <a:gd name="T0" fmla="*/ 126 w 126"/>
                <a:gd name="T1" fmla="*/ 0 h 24"/>
                <a:gd name="T2" fmla="*/ 0 w 126"/>
                <a:gd name="T3" fmla="*/ 0 h 24"/>
                <a:gd name="T4" fmla="*/ 0 w 126"/>
                <a:gd name="T5" fmla="*/ 24 h 24"/>
                <a:gd name="T6" fmla="*/ 126 w 12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4">
                  <a:moveTo>
                    <a:pt x="126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E6A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7" name="Freeform 437"/>
            <p:cNvSpPr>
              <a:spLocks/>
            </p:cNvSpPr>
            <p:nvPr/>
          </p:nvSpPr>
          <p:spPr bwMode="auto">
            <a:xfrm flipH="1">
              <a:off x="19551928" y="8244910"/>
              <a:ext cx="573424" cy="104593"/>
            </a:xfrm>
            <a:custGeom>
              <a:avLst/>
              <a:gdLst>
                <a:gd name="T0" fmla="*/ 126 w 126"/>
                <a:gd name="T1" fmla="*/ 0 h 24"/>
                <a:gd name="T2" fmla="*/ 0 w 126"/>
                <a:gd name="T3" fmla="*/ 0 h 24"/>
                <a:gd name="T4" fmla="*/ 0 w 126"/>
                <a:gd name="T5" fmla="*/ 24 h 24"/>
                <a:gd name="T6" fmla="*/ 126 w 12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4">
                  <a:moveTo>
                    <a:pt x="126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8" name="Rectangle 438"/>
            <p:cNvSpPr>
              <a:spLocks noChangeArrowheads="1"/>
            </p:cNvSpPr>
            <p:nvPr/>
          </p:nvSpPr>
          <p:spPr bwMode="auto">
            <a:xfrm flipH="1">
              <a:off x="18104715" y="4601582"/>
              <a:ext cx="3495158" cy="313779"/>
            </a:xfrm>
            <a:prstGeom prst="rect">
              <a:avLst/>
            </a:prstGeom>
            <a:solidFill>
              <a:srgbClr val="FCC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9" name="Rectangle 439"/>
            <p:cNvSpPr>
              <a:spLocks noChangeArrowheads="1"/>
            </p:cNvSpPr>
            <p:nvPr/>
          </p:nvSpPr>
          <p:spPr bwMode="auto">
            <a:xfrm flipH="1">
              <a:off x="19852293" y="4601582"/>
              <a:ext cx="1747579" cy="313779"/>
            </a:xfrm>
            <a:prstGeom prst="rect">
              <a:avLst/>
            </a:pr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0" name="Rectangle 440"/>
            <p:cNvSpPr>
              <a:spLocks noChangeArrowheads="1"/>
            </p:cNvSpPr>
            <p:nvPr/>
          </p:nvSpPr>
          <p:spPr bwMode="auto">
            <a:xfrm flipH="1">
              <a:off x="18405079" y="4601582"/>
              <a:ext cx="327671" cy="313779"/>
            </a:xfrm>
            <a:prstGeom prst="rect">
              <a:avLst/>
            </a:pr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1" name="Freeform 441"/>
            <p:cNvSpPr>
              <a:spLocks/>
            </p:cNvSpPr>
            <p:nvPr/>
          </p:nvSpPr>
          <p:spPr bwMode="auto">
            <a:xfrm flipH="1">
              <a:off x="19442704" y="8166465"/>
              <a:ext cx="791872" cy="104593"/>
            </a:xfrm>
            <a:custGeom>
              <a:avLst/>
              <a:gdLst>
                <a:gd name="T0" fmla="*/ 29 w 29"/>
                <a:gd name="T1" fmla="*/ 0 h 4"/>
                <a:gd name="T2" fmla="*/ 24 w 29"/>
                <a:gd name="T3" fmla="*/ 4 h 4"/>
                <a:gd name="T4" fmla="*/ 4 w 29"/>
                <a:gd name="T5" fmla="*/ 4 h 4"/>
                <a:gd name="T6" fmla="*/ 0 w 29"/>
                <a:gd name="T7" fmla="*/ 0 h 4"/>
                <a:gd name="T8" fmla="*/ 29 w 2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29" y="0"/>
                  </a:moveTo>
                  <a:cubicBezTo>
                    <a:pt x="28" y="2"/>
                    <a:pt x="27" y="4"/>
                    <a:pt x="2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2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2" name="Freeform 442"/>
            <p:cNvSpPr>
              <a:spLocks/>
            </p:cNvSpPr>
            <p:nvPr/>
          </p:nvSpPr>
          <p:spPr bwMode="auto">
            <a:xfrm flipH="1">
              <a:off x="19388091" y="8715579"/>
              <a:ext cx="901096" cy="130741"/>
            </a:xfrm>
            <a:custGeom>
              <a:avLst/>
              <a:gdLst>
                <a:gd name="T0" fmla="*/ 33 w 33"/>
                <a:gd name="T1" fmla="*/ 0 h 5"/>
                <a:gd name="T2" fmla="*/ 33 w 33"/>
                <a:gd name="T3" fmla="*/ 0 h 5"/>
                <a:gd name="T4" fmla="*/ 29 w 33"/>
                <a:gd name="T5" fmla="*/ 5 h 5"/>
                <a:gd name="T6" fmla="*/ 4 w 33"/>
                <a:gd name="T7" fmla="*/ 5 h 5"/>
                <a:gd name="T8" fmla="*/ 0 w 33"/>
                <a:gd name="T9" fmla="*/ 0 h 5"/>
                <a:gd name="T10" fmla="*/ 0 w 33"/>
                <a:gd name="T11" fmla="*/ 0 h 5"/>
                <a:gd name="T12" fmla="*/ 33 w 3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3"/>
                    <a:pt x="31" y="5"/>
                    <a:pt x="29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3" name="Freeform 443"/>
            <p:cNvSpPr>
              <a:spLocks/>
            </p:cNvSpPr>
            <p:nvPr/>
          </p:nvSpPr>
          <p:spPr bwMode="auto">
            <a:xfrm flipH="1">
              <a:off x="17995491" y="4915361"/>
              <a:ext cx="1747579" cy="3930960"/>
            </a:xfrm>
            <a:custGeom>
              <a:avLst/>
              <a:gdLst>
                <a:gd name="T0" fmla="*/ 4 w 64"/>
                <a:gd name="T1" fmla="*/ 120 h 150"/>
                <a:gd name="T2" fmla="*/ 7 w 64"/>
                <a:gd name="T3" fmla="*/ 124 h 150"/>
                <a:gd name="T4" fmla="*/ 4 w 64"/>
                <a:gd name="T5" fmla="*/ 128 h 150"/>
                <a:gd name="T6" fmla="*/ 4 w 64"/>
                <a:gd name="T7" fmla="*/ 141 h 150"/>
                <a:gd name="T8" fmla="*/ 6 w 64"/>
                <a:gd name="T9" fmla="*/ 141 h 150"/>
                <a:gd name="T10" fmla="*/ 10 w 64"/>
                <a:gd name="T11" fmla="*/ 145 h 150"/>
                <a:gd name="T12" fmla="*/ 6 w 64"/>
                <a:gd name="T13" fmla="*/ 150 h 150"/>
                <a:gd name="T14" fmla="*/ 2 w 64"/>
                <a:gd name="T15" fmla="*/ 150 h 150"/>
                <a:gd name="T16" fmla="*/ 6 w 64"/>
                <a:gd name="T17" fmla="*/ 145 h 150"/>
                <a:gd name="T18" fmla="*/ 2 w 64"/>
                <a:gd name="T19" fmla="*/ 141 h 150"/>
                <a:gd name="T20" fmla="*/ 0 w 64"/>
                <a:gd name="T21" fmla="*/ 141 h 150"/>
                <a:gd name="T22" fmla="*/ 0 w 64"/>
                <a:gd name="T23" fmla="*/ 128 h 150"/>
                <a:gd name="T24" fmla="*/ 4 w 64"/>
                <a:gd name="T25" fmla="*/ 124 h 150"/>
                <a:gd name="T26" fmla="*/ 0 w 64"/>
                <a:gd name="T27" fmla="*/ 120 h 150"/>
                <a:gd name="T28" fmla="*/ 0 w 64"/>
                <a:gd name="T29" fmla="*/ 115 h 150"/>
                <a:gd name="T30" fmla="*/ 34 w 64"/>
                <a:gd name="T31" fmla="*/ 0 h 150"/>
                <a:gd name="T32" fmla="*/ 46 w 64"/>
                <a:gd name="T33" fmla="*/ 0 h 150"/>
                <a:gd name="T34" fmla="*/ 4 w 64"/>
                <a:gd name="T35" fmla="*/ 115 h 150"/>
                <a:gd name="T36" fmla="*/ 4 w 64"/>
                <a:gd name="T37" fmla="*/ 12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150">
                  <a:moveTo>
                    <a:pt x="4" y="120"/>
                  </a:moveTo>
                  <a:cubicBezTo>
                    <a:pt x="6" y="120"/>
                    <a:pt x="7" y="121"/>
                    <a:pt x="7" y="124"/>
                  </a:cubicBezTo>
                  <a:cubicBezTo>
                    <a:pt x="7" y="126"/>
                    <a:pt x="6" y="128"/>
                    <a:pt x="4" y="128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8" y="141"/>
                    <a:pt x="10" y="143"/>
                    <a:pt x="10" y="145"/>
                  </a:cubicBezTo>
                  <a:cubicBezTo>
                    <a:pt x="10" y="148"/>
                    <a:pt x="8" y="150"/>
                    <a:pt x="6" y="150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" y="150"/>
                    <a:pt x="6" y="148"/>
                    <a:pt x="6" y="145"/>
                  </a:cubicBezTo>
                  <a:cubicBezTo>
                    <a:pt x="6" y="143"/>
                    <a:pt x="5" y="141"/>
                    <a:pt x="2" y="14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28"/>
                    <a:pt x="4" y="126"/>
                    <a:pt x="4" y="124"/>
                  </a:cubicBezTo>
                  <a:cubicBezTo>
                    <a:pt x="4" y="121"/>
                    <a:pt x="3" y="120"/>
                    <a:pt x="0" y="12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50" y="90"/>
                    <a:pt x="34" y="0"/>
                    <a:pt x="3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64" y="104"/>
                    <a:pt x="4" y="115"/>
                  </a:cubicBezTo>
                  <a:cubicBezTo>
                    <a:pt x="4" y="120"/>
                    <a:pt x="4" y="120"/>
                    <a:pt x="4" y="120"/>
                  </a:cubicBezTo>
                </a:path>
              </a:pathLst>
            </a:cu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4" name="Freeform 444"/>
            <p:cNvSpPr>
              <a:spLocks/>
            </p:cNvSpPr>
            <p:nvPr/>
          </p:nvSpPr>
          <p:spPr bwMode="auto">
            <a:xfrm flipH="1">
              <a:off x="19196950" y="8820172"/>
              <a:ext cx="300366" cy="183038"/>
            </a:xfrm>
            <a:custGeom>
              <a:avLst/>
              <a:gdLst>
                <a:gd name="T0" fmla="*/ 0 w 11"/>
                <a:gd name="T1" fmla="*/ 1 h 7"/>
                <a:gd name="T2" fmla="*/ 4 w 11"/>
                <a:gd name="T3" fmla="*/ 0 h 7"/>
                <a:gd name="T4" fmla="*/ 11 w 11"/>
                <a:gd name="T5" fmla="*/ 7 h 7"/>
                <a:gd name="T6" fmla="*/ 8 w 11"/>
                <a:gd name="T7" fmla="*/ 7 h 7"/>
                <a:gd name="T8" fmla="*/ 0 w 1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11" y="3"/>
                    <a:pt x="11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3"/>
                    <a:pt x="3" y="1"/>
                    <a:pt x="0" y="1"/>
                  </a:cubicBezTo>
                  <a:close/>
                </a:path>
              </a:pathLst>
            </a:cu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5" name="Rectangle 445"/>
            <p:cNvSpPr>
              <a:spLocks noChangeArrowheads="1"/>
            </p:cNvSpPr>
            <p:nvPr/>
          </p:nvSpPr>
          <p:spPr bwMode="auto">
            <a:xfrm flipH="1">
              <a:off x="21436036" y="5098399"/>
              <a:ext cx="737260" cy="366076"/>
            </a:xfrm>
            <a:prstGeom prst="rect">
              <a:avLst/>
            </a:pr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6" name="Freeform 446"/>
            <p:cNvSpPr>
              <a:spLocks/>
            </p:cNvSpPr>
            <p:nvPr/>
          </p:nvSpPr>
          <p:spPr bwMode="auto">
            <a:xfrm flipH="1">
              <a:off x="21326812" y="5098399"/>
              <a:ext cx="983013" cy="1939333"/>
            </a:xfrm>
            <a:custGeom>
              <a:avLst/>
              <a:gdLst>
                <a:gd name="T0" fmla="*/ 12 w 36"/>
                <a:gd name="T1" fmla="*/ 0 h 74"/>
                <a:gd name="T2" fmla="*/ 17 w 36"/>
                <a:gd name="T3" fmla="*/ 14 h 74"/>
                <a:gd name="T4" fmla="*/ 13 w 36"/>
                <a:gd name="T5" fmla="*/ 14 h 74"/>
                <a:gd name="T6" fmla="*/ 33 w 36"/>
                <a:gd name="T7" fmla="*/ 64 h 74"/>
                <a:gd name="T8" fmla="*/ 36 w 36"/>
                <a:gd name="T9" fmla="*/ 74 h 74"/>
                <a:gd name="T10" fmla="*/ 0 w 36"/>
                <a:gd name="T11" fmla="*/ 22 h 74"/>
                <a:gd name="T12" fmla="*/ 0 w 36"/>
                <a:gd name="T13" fmla="*/ 0 h 74"/>
                <a:gd name="T14" fmla="*/ 12 w 36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74">
                  <a:moveTo>
                    <a:pt x="12" y="0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0" y="50"/>
                    <a:pt x="33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15" y="66"/>
                    <a:pt x="0" y="46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7" name="Rectangle 447"/>
            <p:cNvSpPr>
              <a:spLocks noChangeArrowheads="1"/>
            </p:cNvSpPr>
            <p:nvPr/>
          </p:nvSpPr>
          <p:spPr bwMode="auto">
            <a:xfrm flipH="1">
              <a:off x="19115033" y="9316989"/>
              <a:ext cx="1501826" cy="9195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8" name="Rectangle 448"/>
            <p:cNvSpPr>
              <a:spLocks noChangeArrowheads="1"/>
            </p:cNvSpPr>
            <p:nvPr/>
          </p:nvSpPr>
          <p:spPr bwMode="auto">
            <a:xfrm flipH="1">
              <a:off x="19824987" y="9316989"/>
              <a:ext cx="791872" cy="919550"/>
            </a:xfrm>
            <a:prstGeom prst="rect">
              <a:avLst/>
            </a:prstGeom>
            <a:solidFill>
              <a:srgbClr val="EB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9" name="Freeform 449"/>
            <p:cNvSpPr>
              <a:spLocks/>
            </p:cNvSpPr>
            <p:nvPr/>
          </p:nvSpPr>
          <p:spPr bwMode="auto">
            <a:xfrm flipH="1">
              <a:off x="19251562" y="8035724"/>
              <a:ext cx="628036" cy="287632"/>
            </a:xfrm>
            <a:custGeom>
              <a:avLst/>
              <a:gdLst>
                <a:gd name="T0" fmla="*/ 23 w 23"/>
                <a:gd name="T1" fmla="*/ 5 h 11"/>
                <a:gd name="T2" fmla="*/ 18 w 23"/>
                <a:gd name="T3" fmla="*/ 0 h 11"/>
                <a:gd name="T4" fmla="*/ 15 w 23"/>
                <a:gd name="T5" fmla="*/ 0 h 11"/>
                <a:gd name="T6" fmla="*/ 8 w 23"/>
                <a:gd name="T7" fmla="*/ 0 h 11"/>
                <a:gd name="T8" fmla="*/ 5 w 23"/>
                <a:gd name="T9" fmla="*/ 0 h 11"/>
                <a:gd name="T10" fmla="*/ 0 w 23"/>
                <a:gd name="T11" fmla="*/ 5 h 11"/>
                <a:gd name="T12" fmla="*/ 5 w 23"/>
                <a:gd name="T13" fmla="*/ 11 h 11"/>
                <a:gd name="T14" fmla="*/ 8 w 23"/>
                <a:gd name="T15" fmla="*/ 11 h 11"/>
                <a:gd name="T16" fmla="*/ 15 w 23"/>
                <a:gd name="T17" fmla="*/ 11 h 11"/>
                <a:gd name="T18" fmla="*/ 18 w 23"/>
                <a:gd name="T19" fmla="*/ 11 h 11"/>
                <a:gd name="T20" fmla="*/ 23 w 23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1">
                  <a:moveTo>
                    <a:pt x="23" y="5"/>
                  </a:moveTo>
                  <a:cubicBezTo>
                    <a:pt x="23" y="2"/>
                    <a:pt x="21" y="0"/>
                    <a:pt x="1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1"/>
                    <a:pt x="5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1" y="11"/>
                    <a:pt x="23" y="8"/>
                    <a:pt x="23" y="5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0" name="Freeform 450"/>
            <p:cNvSpPr>
              <a:spLocks/>
            </p:cNvSpPr>
            <p:nvPr/>
          </p:nvSpPr>
          <p:spPr bwMode="auto">
            <a:xfrm flipH="1">
              <a:off x="19224256" y="7721944"/>
              <a:ext cx="655343" cy="287632"/>
            </a:xfrm>
            <a:custGeom>
              <a:avLst/>
              <a:gdLst>
                <a:gd name="T0" fmla="*/ 24 w 24"/>
                <a:gd name="T1" fmla="*/ 5 h 11"/>
                <a:gd name="T2" fmla="*/ 19 w 24"/>
                <a:gd name="T3" fmla="*/ 0 h 11"/>
                <a:gd name="T4" fmla="*/ 16 w 24"/>
                <a:gd name="T5" fmla="*/ 0 h 11"/>
                <a:gd name="T6" fmla="*/ 9 w 24"/>
                <a:gd name="T7" fmla="*/ 0 h 11"/>
                <a:gd name="T8" fmla="*/ 6 w 24"/>
                <a:gd name="T9" fmla="*/ 0 h 11"/>
                <a:gd name="T10" fmla="*/ 0 w 24"/>
                <a:gd name="T11" fmla="*/ 5 h 11"/>
                <a:gd name="T12" fmla="*/ 6 w 24"/>
                <a:gd name="T13" fmla="*/ 11 h 11"/>
                <a:gd name="T14" fmla="*/ 9 w 24"/>
                <a:gd name="T15" fmla="*/ 11 h 11"/>
                <a:gd name="T16" fmla="*/ 16 w 24"/>
                <a:gd name="T17" fmla="*/ 11 h 11"/>
                <a:gd name="T18" fmla="*/ 19 w 24"/>
                <a:gd name="T19" fmla="*/ 11 h 11"/>
                <a:gd name="T20" fmla="*/ 24 w 24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24" y="5"/>
                  </a:moveTo>
                  <a:cubicBezTo>
                    <a:pt x="24" y="2"/>
                    <a:pt x="22" y="0"/>
                    <a:pt x="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11"/>
                    <a:pt x="24" y="8"/>
                    <a:pt x="24" y="5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1" name="Freeform 451"/>
            <p:cNvSpPr>
              <a:spLocks/>
            </p:cNvSpPr>
            <p:nvPr/>
          </p:nvSpPr>
          <p:spPr bwMode="auto">
            <a:xfrm flipH="1">
              <a:off x="19306174" y="8323355"/>
              <a:ext cx="655343" cy="287632"/>
            </a:xfrm>
            <a:custGeom>
              <a:avLst/>
              <a:gdLst>
                <a:gd name="T0" fmla="*/ 24 w 24"/>
                <a:gd name="T1" fmla="*/ 6 h 11"/>
                <a:gd name="T2" fmla="*/ 19 w 24"/>
                <a:gd name="T3" fmla="*/ 0 h 11"/>
                <a:gd name="T4" fmla="*/ 16 w 24"/>
                <a:gd name="T5" fmla="*/ 0 h 11"/>
                <a:gd name="T6" fmla="*/ 8 w 24"/>
                <a:gd name="T7" fmla="*/ 0 h 11"/>
                <a:gd name="T8" fmla="*/ 5 w 24"/>
                <a:gd name="T9" fmla="*/ 0 h 11"/>
                <a:gd name="T10" fmla="*/ 0 w 24"/>
                <a:gd name="T11" fmla="*/ 6 h 11"/>
                <a:gd name="T12" fmla="*/ 5 w 24"/>
                <a:gd name="T13" fmla="*/ 11 h 11"/>
                <a:gd name="T14" fmla="*/ 8 w 24"/>
                <a:gd name="T15" fmla="*/ 11 h 11"/>
                <a:gd name="T16" fmla="*/ 16 w 24"/>
                <a:gd name="T17" fmla="*/ 11 h 11"/>
                <a:gd name="T18" fmla="*/ 19 w 24"/>
                <a:gd name="T19" fmla="*/ 11 h 11"/>
                <a:gd name="T20" fmla="*/ 24 w 24"/>
                <a:gd name="T2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24" y="6"/>
                  </a:moveTo>
                  <a:cubicBezTo>
                    <a:pt x="24" y="3"/>
                    <a:pt x="22" y="0"/>
                    <a:pt x="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5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11"/>
                    <a:pt x="24" y="9"/>
                    <a:pt x="24" y="6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2" name="Freeform 452"/>
            <p:cNvSpPr>
              <a:spLocks/>
            </p:cNvSpPr>
            <p:nvPr/>
          </p:nvSpPr>
          <p:spPr bwMode="auto">
            <a:xfrm flipH="1">
              <a:off x="19360786" y="8637134"/>
              <a:ext cx="655343" cy="287632"/>
            </a:xfrm>
            <a:custGeom>
              <a:avLst/>
              <a:gdLst>
                <a:gd name="T0" fmla="*/ 24 w 24"/>
                <a:gd name="T1" fmla="*/ 5 h 11"/>
                <a:gd name="T2" fmla="*/ 19 w 24"/>
                <a:gd name="T3" fmla="*/ 0 h 11"/>
                <a:gd name="T4" fmla="*/ 16 w 24"/>
                <a:gd name="T5" fmla="*/ 0 h 11"/>
                <a:gd name="T6" fmla="*/ 9 w 24"/>
                <a:gd name="T7" fmla="*/ 0 h 11"/>
                <a:gd name="T8" fmla="*/ 6 w 24"/>
                <a:gd name="T9" fmla="*/ 0 h 11"/>
                <a:gd name="T10" fmla="*/ 0 w 24"/>
                <a:gd name="T11" fmla="*/ 5 h 11"/>
                <a:gd name="T12" fmla="*/ 6 w 24"/>
                <a:gd name="T13" fmla="*/ 11 h 11"/>
                <a:gd name="T14" fmla="*/ 9 w 24"/>
                <a:gd name="T15" fmla="*/ 11 h 11"/>
                <a:gd name="T16" fmla="*/ 16 w 24"/>
                <a:gd name="T17" fmla="*/ 11 h 11"/>
                <a:gd name="T18" fmla="*/ 19 w 24"/>
                <a:gd name="T19" fmla="*/ 11 h 11"/>
                <a:gd name="T20" fmla="*/ 24 w 24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24" y="5"/>
                  </a:moveTo>
                  <a:cubicBezTo>
                    <a:pt x="24" y="2"/>
                    <a:pt x="22" y="0"/>
                    <a:pt x="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11"/>
                    <a:pt x="24" y="8"/>
                    <a:pt x="24" y="5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3" name="Freeform 453"/>
            <p:cNvSpPr>
              <a:spLocks/>
            </p:cNvSpPr>
            <p:nvPr/>
          </p:nvSpPr>
          <p:spPr bwMode="auto">
            <a:xfrm flipH="1">
              <a:off x="19415398" y="7351512"/>
              <a:ext cx="1774885" cy="736512"/>
            </a:xfrm>
            <a:custGeom>
              <a:avLst/>
              <a:gdLst>
                <a:gd name="T0" fmla="*/ 5 w 65"/>
                <a:gd name="T1" fmla="*/ 18 h 28"/>
                <a:gd name="T2" fmla="*/ 21 w 65"/>
                <a:gd name="T3" fmla="*/ 8 h 28"/>
                <a:gd name="T4" fmla="*/ 52 w 65"/>
                <a:gd name="T5" fmla="*/ 0 h 28"/>
                <a:gd name="T6" fmla="*/ 35 w 65"/>
                <a:gd name="T7" fmla="*/ 15 h 28"/>
                <a:gd name="T8" fmla="*/ 5 w 65"/>
                <a:gd name="T9" fmla="*/ 28 h 28"/>
                <a:gd name="T10" fmla="*/ 5 w 65"/>
                <a:gd name="T11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28">
                  <a:moveTo>
                    <a:pt x="5" y="18"/>
                  </a:moveTo>
                  <a:cubicBezTo>
                    <a:pt x="6" y="16"/>
                    <a:pt x="20" y="9"/>
                    <a:pt x="21" y="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65" y="8"/>
                    <a:pt x="35" y="1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2" y="25"/>
                    <a:pt x="0" y="26"/>
                    <a:pt x="5" y="18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4" name="Freeform 454"/>
            <p:cNvSpPr>
              <a:spLocks/>
            </p:cNvSpPr>
            <p:nvPr/>
          </p:nvSpPr>
          <p:spPr bwMode="auto">
            <a:xfrm flipH="1">
              <a:off x="19852292" y="7377659"/>
              <a:ext cx="191142" cy="26149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0 w 7"/>
                <a:gd name="T5" fmla="*/ 1 h 1"/>
                <a:gd name="T6" fmla="*/ 7 w 7"/>
                <a:gd name="T7" fmla="*/ 0 h 1"/>
                <a:gd name="T8" fmla="*/ 7 w 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4D2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5" name="Rectangle 455"/>
            <p:cNvSpPr>
              <a:spLocks noChangeArrowheads="1"/>
            </p:cNvSpPr>
            <p:nvPr/>
          </p:nvSpPr>
          <p:spPr bwMode="auto">
            <a:xfrm flipH="1">
              <a:off x="19824986" y="7377659"/>
              <a:ext cx="27306" cy="4360"/>
            </a:xfrm>
            <a:prstGeom prst="rect">
              <a:avLst/>
            </a:prstGeom>
            <a:solidFill>
              <a:srgbClr val="FDDA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6" name="Rectangle 456"/>
            <p:cNvSpPr>
              <a:spLocks noChangeArrowheads="1"/>
            </p:cNvSpPr>
            <p:nvPr/>
          </p:nvSpPr>
          <p:spPr bwMode="auto">
            <a:xfrm flipH="1">
              <a:off x="19824986" y="7377659"/>
              <a:ext cx="27306" cy="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7" name="Freeform 457"/>
            <p:cNvSpPr>
              <a:spLocks/>
            </p:cNvSpPr>
            <p:nvPr/>
          </p:nvSpPr>
          <p:spPr bwMode="auto">
            <a:xfrm flipH="1">
              <a:off x="19797681" y="7377659"/>
              <a:ext cx="245753" cy="104593"/>
            </a:xfrm>
            <a:custGeom>
              <a:avLst/>
              <a:gdLst>
                <a:gd name="T0" fmla="*/ 8 w 9"/>
                <a:gd name="T1" fmla="*/ 0 h 4"/>
                <a:gd name="T2" fmla="*/ 7 w 9"/>
                <a:gd name="T3" fmla="*/ 0 h 4"/>
                <a:gd name="T4" fmla="*/ 0 w 9"/>
                <a:gd name="T5" fmla="*/ 1 h 4"/>
                <a:gd name="T6" fmla="*/ 4 w 9"/>
                <a:gd name="T7" fmla="*/ 4 h 4"/>
                <a:gd name="T8" fmla="*/ 9 w 9"/>
                <a:gd name="T9" fmla="*/ 3 h 4"/>
                <a:gd name="T10" fmla="*/ 8 w 9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3" y="4"/>
                    <a:pt x="4" y="4"/>
                  </a:cubicBezTo>
                  <a:cubicBezTo>
                    <a:pt x="7" y="4"/>
                    <a:pt x="9" y="3"/>
                    <a:pt x="9" y="3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8" name="Freeform 458"/>
            <p:cNvSpPr>
              <a:spLocks/>
            </p:cNvSpPr>
            <p:nvPr/>
          </p:nvSpPr>
          <p:spPr bwMode="auto">
            <a:xfrm flipH="1">
              <a:off x="19579233" y="7774241"/>
              <a:ext cx="273059" cy="183038"/>
            </a:xfrm>
            <a:custGeom>
              <a:avLst/>
              <a:gdLst>
                <a:gd name="T0" fmla="*/ 6 w 10"/>
                <a:gd name="T1" fmla="*/ 0 h 7"/>
                <a:gd name="T2" fmla="*/ 4 w 10"/>
                <a:gd name="T3" fmla="*/ 0 h 7"/>
                <a:gd name="T4" fmla="*/ 1 w 10"/>
                <a:gd name="T5" fmla="*/ 4 h 7"/>
                <a:gd name="T6" fmla="*/ 4 w 10"/>
                <a:gd name="T7" fmla="*/ 7 h 7"/>
                <a:gd name="T8" fmla="*/ 4 w 10"/>
                <a:gd name="T9" fmla="*/ 7 h 7"/>
                <a:gd name="T10" fmla="*/ 9 w 10"/>
                <a:gd name="T11" fmla="*/ 2 h 7"/>
                <a:gd name="T12" fmla="*/ 6 w 1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2" y="1"/>
                    <a:pt x="0" y="2"/>
                    <a:pt x="1" y="4"/>
                  </a:cubicBezTo>
                  <a:cubicBezTo>
                    <a:pt x="1" y="5"/>
                    <a:pt x="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7"/>
                    <a:pt x="10" y="6"/>
                    <a:pt x="9" y="2"/>
                  </a:cubicBezTo>
                  <a:cubicBezTo>
                    <a:pt x="9" y="0"/>
                    <a:pt x="8" y="0"/>
                    <a:pt x="6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9" name="Freeform 459"/>
            <p:cNvSpPr>
              <a:spLocks/>
            </p:cNvSpPr>
            <p:nvPr/>
          </p:nvSpPr>
          <p:spPr bwMode="auto">
            <a:xfrm flipH="1">
              <a:off x="19633846" y="8088020"/>
              <a:ext cx="245753" cy="183038"/>
            </a:xfrm>
            <a:custGeom>
              <a:avLst/>
              <a:gdLst>
                <a:gd name="T0" fmla="*/ 5 w 9"/>
                <a:gd name="T1" fmla="*/ 0 h 7"/>
                <a:gd name="T2" fmla="*/ 5 w 9"/>
                <a:gd name="T3" fmla="*/ 0 h 7"/>
                <a:gd name="T4" fmla="*/ 0 w 9"/>
                <a:gd name="T5" fmla="*/ 3 h 7"/>
                <a:gd name="T6" fmla="*/ 3 w 9"/>
                <a:gd name="T7" fmla="*/ 7 h 7"/>
                <a:gd name="T8" fmla="*/ 5 w 9"/>
                <a:gd name="T9" fmla="*/ 7 h 7"/>
                <a:gd name="T10" fmla="*/ 9 w 9"/>
                <a:gd name="T11" fmla="*/ 3 h 7"/>
                <a:gd name="T12" fmla="*/ 5 w 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0" y="4"/>
                    <a:pt x="0" y="6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8" y="7"/>
                    <a:pt x="9" y="6"/>
                    <a:pt x="9" y="3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0" name="Freeform 460"/>
            <p:cNvSpPr>
              <a:spLocks/>
            </p:cNvSpPr>
            <p:nvPr/>
          </p:nvSpPr>
          <p:spPr bwMode="auto">
            <a:xfrm flipH="1">
              <a:off x="19633846" y="8401799"/>
              <a:ext cx="245753" cy="183038"/>
            </a:xfrm>
            <a:custGeom>
              <a:avLst/>
              <a:gdLst>
                <a:gd name="T0" fmla="*/ 5 w 9"/>
                <a:gd name="T1" fmla="*/ 0 h 7"/>
                <a:gd name="T2" fmla="*/ 4 w 9"/>
                <a:gd name="T3" fmla="*/ 0 h 7"/>
                <a:gd name="T4" fmla="*/ 0 w 9"/>
                <a:gd name="T5" fmla="*/ 3 h 7"/>
                <a:gd name="T6" fmla="*/ 3 w 9"/>
                <a:gd name="T7" fmla="*/ 7 h 7"/>
                <a:gd name="T8" fmla="*/ 5 w 9"/>
                <a:gd name="T9" fmla="*/ 7 h 7"/>
                <a:gd name="T10" fmla="*/ 9 w 9"/>
                <a:gd name="T11" fmla="*/ 3 h 7"/>
                <a:gd name="T12" fmla="*/ 5 w 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0" y="6"/>
                    <a:pt x="3" y="7"/>
                  </a:cubicBezTo>
                  <a:cubicBezTo>
                    <a:pt x="3" y="7"/>
                    <a:pt x="4" y="7"/>
                    <a:pt x="5" y="7"/>
                  </a:cubicBezTo>
                  <a:cubicBezTo>
                    <a:pt x="7" y="7"/>
                    <a:pt x="8" y="6"/>
                    <a:pt x="9" y="3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1" name="Freeform 461"/>
            <p:cNvSpPr>
              <a:spLocks/>
            </p:cNvSpPr>
            <p:nvPr/>
          </p:nvSpPr>
          <p:spPr bwMode="auto">
            <a:xfrm flipH="1">
              <a:off x="19743068" y="8715579"/>
              <a:ext cx="218448" cy="156890"/>
            </a:xfrm>
            <a:custGeom>
              <a:avLst/>
              <a:gdLst>
                <a:gd name="T0" fmla="*/ 4 w 8"/>
                <a:gd name="T1" fmla="*/ 0 h 6"/>
                <a:gd name="T2" fmla="*/ 4 w 8"/>
                <a:gd name="T3" fmla="*/ 0 h 6"/>
                <a:gd name="T4" fmla="*/ 0 w 8"/>
                <a:gd name="T5" fmla="*/ 2 h 6"/>
                <a:gd name="T6" fmla="*/ 3 w 8"/>
                <a:gd name="T7" fmla="*/ 6 h 6"/>
                <a:gd name="T8" fmla="*/ 5 w 8"/>
                <a:gd name="T9" fmla="*/ 6 h 6"/>
                <a:gd name="T10" fmla="*/ 8 w 8"/>
                <a:gd name="T11" fmla="*/ 3 h 6"/>
                <a:gd name="T12" fmla="*/ 4 w 8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3"/>
                    <a:pt x="0" y="5"/>
                    <a:pt x="3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6" y="6"/>
                    <a:pt x="8" y="5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2" name="Freeform 467"/>
            <p:cNvSpPr>
              <a:spLocks/>
            </p:cNvSpPr>
            <p:nvPr/>
          </p:nvSpPr>
          <p:spPr bwMode="auto">
            <a:xfrm flipH="1">
              <a:off x="17417514" y="4941510"/>
              <a:ext cx="2325556" cy="971846"/>
            </a:xfrm>
            <a:custGeom>
              <a:avLst/>
              <a:gdLst>
                <a:gd name="T0" fmla="*/ 84 w 85"/>
                <a:gd name="T1" fmla="*/ 36 h 37"/>
                <a:gd name="T2" fmla="*/ 72 w 85"/>
                <a:gd name="T3" fmla="*/ 24 h 37"/>
                <a:gd name="T4" fmla="*/ 72 w 85"/>
                <a:gd name="T5" fmla="*/ 21 h 37"/>
                <a:gd name="T6" fmla="*/ 63 w 85"/>
                <a:gd name="T7" fmla="*/ 21 h 37"/>
                <a:gd name="T8" fmla="*/ 62 w 85"/>
                <a:gd name="T9" fmla="*/ 21 h 37"/>
                <a:gd name="T10" fmla="*/ 35 w 85"/>
                <a:gd name="T11" fmla="*/ 7 h 37"/>
                <a:gd name="T12" fmla="*/ 3 w 85"/>
                <a:gd name="T13" fmla="*/ 1 h 37"/>
                <a:gd name="T14" fmla="*/ 0 w 85"/>
                <a:gd name="T15" fmla="*/ 0 h 37"/>
                <a:gd name="T16" fmla="*/ 53 w 85"/>
                <a:gd name="T17" fmla="*/ 0 h 37"/>
                <a:gd name="T18" fmla="*/ 53 w 85"/>
                <a:gd name="T19" fmla="*/ 7 h 37"/>
                <a:gd name="T20" fmla="*/ 85 w 85"/>
                <a:gd name="T21" fmla="*/ 7 h 37"/>
                <a:gd name="T22" fmla="*/ 85 w 85"/>
                <a:gd name="T23" fmla="*/ 30 h 37"/>
                <a:gd name="T24" fmla="*/ 85 w 85"/>
                <a:gd name="T25" fmla="*/ 37 h 37"/>
                <a:gd name="T26" fmla="*/ 84 w 85"/>
                <a:gd name="T27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37">
                  <a:moveTo>
                    <a:pt x="84" y="36"/>
                  </a:moveTo>
                  <a:cubicBezTo>
                    <a:pt x="81" y="31"/>
                    <a:pt x="77" y="27"/>
                    <a:pt x="72" y="24"/>
                  </a:cubicBezTo>
                  <a:cubicBezTo>
                    <a:pt x="72" y="22"/>
                    <a:pt x="72" y="21"/>
                    <a:pt x="72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1"/>
                  </a:cubicBezTo>
                  <a:cubicBezTo>
                    <a:pt x="53" y="17"/>
                    <a:pt x="45" y="11"/>
                    <a:pt x="35" y="7"/>
                  </a:cubicBezTo>
                  <a:cubicBezTo>
                    <a:pt x="25" y="4"/>
                    <a:pt x="14" y="3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5" y="32"/>
                    <a:pt x="85" y="34"/>
                    <a:pt x="85" y="37"/>
                  </a:cubicBezTo>
                  <a:cubicBezTo>
                    <a:pt x="84" y="36"/>
                    <a:pt x="84" y="36"/>
                    <a:pt x="84" y="36"/>
                  </a:cubicBez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3" name="Freeform 468"/>
            <p:cNvSpPr>
              <a:spLocks/>
            </p:cNvSpPr>
            <p:nvPr/>
          </p:nvSpPr>
          <p:spPr bwMode="auto">
            <a:xfrm flipH="1">
              <a:off x="21081059" y="4915361"/>
              <a:ext cx="354977" cy="78445"/>
            </a:xfrm>
            <a:custGeom>
              <a:avLst/>
              <a:gdLst>
                <a:gd name="T0" fmla="*/ 0 w 13"/>
                <a:gd name="T1" fmla="*/ 3 h 3"/>
                <a:gd name="T2" fmla="*/ 0 w 13"/>
                <a:gd name="T3" fmla="*/ 0 h 3"/>
                <a:gd name="T4" fmla="*/ 13 w 13"/>
                <a:gd name="T5" fmla="*/ 0 h 3"/>
                <a:gd name="T6" fmla="*/ 0 w 1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"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4" y="2"/>
                    <a:pt x="0" y="3"/>
                  </a:cubicBezTo>
                  <a:close/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4" name="Freeform 469"/>
            <p:cNvSpPr>
              <a:spLocks/>
            </p:cNvSpPr>
            <p:nvPr/>
          </p:nvSpPr>
          <p:spPr bwMode="auto">
            <a:xfrm flipH="1">
              <a:off x="19824987" y="4915361"/>
              <a:ext cx="682648" cy="52296"/>
            </a:xfrm>
            <a:custGeom>
              <a:avLst/>
              <a:gdLst>
                <a:gd name="T0" fmla="*/ 9 w 25"/>
                <a:gd name="T1" fmla="*/ 2 h 2"/>
                <a:gd name="T2" fmla="*/ 6 w 25"/>
                <a:gd name="T3" fmla="*/ 2 h 2"/>
                <a:gd name="T4" fmla="*/ 0 w 25"/>
                <a:gd name="T5" fmla="*/ 0 h 2"/>
                <a:gd name="T6" fmla="*/ 25 w 25"/>
                <a:gd name="T7" fmla="*/ 0 h 2"/>
                <a:gd name="T8" fmla="*/ 25 w 25"/>
                <a:gd name="T9" fmla="*/ 1 h 2"/>
                <a:gd name="T10" fmla="*/ 14 w 25"/>
                <a:gd name="T11" fmla="*/ 2 h 2"/>
                <a:gd name="T12" fmla="*/ 9 w 25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">
                  <a:moveTo>
                    <a:pt x="9" y="2"/>
                  </a:moveTo>
                  <a:cubicBezTo>
                    <a:pt x="8" y="2"/>
                    <a:pt x="7" y="2"/>
                    <a:pt x="6" y="2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17" y="1"/>
                    <a:pt x="14" y="2"/>
                  </a:cubicBezTo>
                  <a:cubicBezTo>
                    <a:pt x="12" y="2"/>
                    <a:pt x="11" y="2"/>
                    <a:pt x="9" y="2"/>
                  </a:cubicBezTo>
                  <a:close/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5" name="Freeform 470"/>
            <p:cNvSpPr>
              <a:spLocks/>
            </p:cNvSpPr>
            <p:nvPr/>
          </p:nvSpPr>
          <p:spPr bwMode="auto">
            <a:xfrm flipH="1">
              <a:off x="17390206" y="4915361"/>
              <a:ext cx="2462086" cy="1024142"/>
            </a:xfrm>
            <a:custGeom>
              <a:avLst/>
              <a:gdLst>
                <a:gd name="T0" fmla="*/ 89 w 90"/>
                <a:gd name="T1" fmla="*/ 39 h 39"/>
                <a:gd name="T2" fmla="*/ 88 w 90"/>
                <a:gd name="T3" fmla="*/ 37 h 39"/>
                <a:gd name="T4" fmla="*/ 78 w 90"/>
                <a:gd name="T5" fmla="*/ 26 h 39"/>
                <a:gd name="T6" fmla="*/ 77 w 90"/>
                <a:gd name="T7" fmla="*/ 21 h 39"/>
                <a:gd name="T8" fmla="*/ 64 w 90"/>
                <a:gd name="T9" fmla="*/ 21 h 39"/>
                <a:gd name="T10" fmla="*/ 39 w 90"/>
                <a:gd name="T11" fmla="*/ 8 h 39"/>
                <a:gd name="T12" fmla="*/ 7 w 90"/>
                <a:gd name="T13" fmla="*/ 2 h 39"/>
                <a:gd name="T14" fmla="*/ 0 w 90"/>
                <a:gd name="T15" fmla="*/ 1 h 39"/>
                <a:gd name="T16" fmla="*/ 0 w 90"/>
                <a:gd name="T17" fmla="*/ 0 h 39"/>
                <a:gd name="T18" fmla="*/ 59 w 90"/>
                <a:gd name="T19" fmla="*/ 0 h 39"/>
                <a:gd name="T20" fmla="*/ 59 w 90"/>
                <a:gd name="T21" fmla="*/ 7 h 39"/>
                <a:gd name="T22" fmla="*/ 90 w 90"/>
                <a:gd name="T23" fmla="*/ 7 h 39"/>
                <a:gd name="T24" fmla="*/ 90 w 90"/>
                <a:gd name="T25" fmla="*/ 29 h 39"/>
                <a:gd name="T26" fmla="*/ 89 w 90"/>
                <a:gd name="T2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39">
                  <a:moveTo>
                    <a:pt x="89" y="39"/>
                  </a:moveTo>
                  <a:cubicBezTo>
                    <a:pt x="89" y="38"/>
                    <a:pt x="88" y="37"/>
                    <a:pt x="88" y="37"/>
                  </a:cubicBezTo>
                  <a:cubicBezTo>
                    <a:pt x="86" y="33"/>
                    <a:pt x="82" y="29"/>
                    <a:pt x="78" y="26"/>
                  </a:cubicBezTo>
                  <a:cubicBezTo>
                    <a:pt x="78" y="23"/>
                    <a:pt x="77" y="21"/>
                    <a:pt x="77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56" y="17"/>
                    <a:pt x="48" y="11"/>
                    <a:pt x="39" y="8"/>
                  </a:cubicBezTo>
                  <a:cubicBezTo>
                    <a:pt x="29" y="5"/>
                    <a:pt x="18" y="4"/>
                    <a:pt x="7" y="2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33"/>
                    <a:pt x="90" y="36"/>
                    <a:pt x="89" y="39"/>
                  </a:cubicBezTo>
                  <a:close/>
                </a:path>
              </a:pathLst>
            </a:custGeom>
            <a:solidFill>
              <a:srgbClr val="FCC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6" name="Freeform 471"/>
            <p:cNvSpPr>
              <a:spLocks/>
            </p:cNvSpPr>
            <p:nvPr/>
          </p:nvSpPr>
          <p:spPr bwMode="auto">
            <a:xfrm flipH="1">
              <a:off x="18405078" y="4810768"/>
              <a:ext cx="3030958" cy="183038"/>
            </a:xfrm>
            <a:custGeom>
              <a:avLst/>
              <a:gdLst>
                <a:gd name="T0" fmla="*/ 43 w 111"/>
                <a:gd name="T1" fmla="*/ 6 h 7"/>
                <a:gd name="T2" fmla="*/ 40 w 111"/>
                <a:gd name="T3" fmla="*/ 6 h 7"/>
                <a:gd name="T4" fmla="*/ 27 w 111"/>
                <a:gd name="T5" fmla="*/ 2 h 7"/>
                <a:gd name="T6" fmla="*/ 0 w 111"/>
                <a:gd name="T7" fmla="*/ 7 h 7"/>
                <a:gd name="T8" fmla="*/ 0 w 111"/>
                <a:gd name="T9" fmla="*/ 0 h 7"/>
                <a:gd name="T10" fmla="*/ 111 w 111"/>
                <a:gd name="T11" fmla="*/ 0 h 7"/>
                <a:gd name="T12" fmla="*/ 69 w 111"/>
                <a:gd name="T13" fmla="*/ 7 h 7"/>
                <a:gd name="T14" fmla="*/ 65 w 111"/>
                <a:gd name="T15" fmla="*/ 6 h 7"/>
                <a:gd name="T16" fmla="*/ 48 w 111"/>
                <a:gd name="T17" fmla="*/ 6 h 7"/>
                <a:gd name="T18" fmla="*/ 43 w 111"/>
                <a:gd name="T1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7">
                  <a:moveTo>
                    <a:pt x="43" y="6"/>
                  </a:moveTo>
                  <a:cubicBezTo>
                    <a:pt x="42" y="6"/>
                    <a:pt x="41" y="6"/>
                    <a:pt x="40" y="6"/>
                  </a:cubicBezTo>
                  <a:cubicBezTo>
                    <a:pt x="36" y="4"/>
                    <a:pt x="31" y="3"/>
                    <a:pt x="27" y="2"/>
                  </a:cubicBezTo>
                  <a:cubicBezTo>
                    <a:pt x="17" y="2"/>
                    <a:pt x="8" y="4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8" y="6"/>
                    <a:pt x="66" y="6"/>
                    <a:pt x="65" y="6"/>
                  </a:cubicBezTo>
                  <a:cubicBezTo>
                    <a:pt x="59" y="4"/>
                    <a:pt x="53" y="4"/>
                    <a:pt x="48" y="6"/>
                  </a:cubicBezTo>
                  <a:cubicBezTo>
                    <a:pt x="46" y="6"/>
                    <a:pt x="45" y="6"/>
                    <a:pt x="43" y="6"/>
                  </a:cubicBez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7" name="Freeform 472"/>
            <p:cNvSpPr>
              <a:spLocks/>
            </p:cNvSpPr>
            <p:nvPr/>
          </p:nvSpPr>
          <p:spPr bwMode="auto">
            <a:xfrm flipH="1">
              <a:off x="18104715" y="4601582"/>
              <a:ext cx="3495158" cy="313779"/>
            </a:xfrm>
            <a:custGeom>
              <a:avLst/>
              <a:gdLst>
                <a:gd name="T0" fmla="*/ 33 w 128"/>
                <a:gd name="T1" fmla="*/ 10 h 12"/>
                <a:gd name="T2" fmla="*/ 17 w 128"/>
                <a:gd name="T3" fmla="*/ 12 h 12"/>
                <a:gd name="T4" fmla="*/ 0 w 128"/>
                <a:gd name="T5" fmla="*/ 12 h 12"/>
                <a:gd name="T6" fmla="*/ 0 w 128"/>
                <a:gd name="T7" fmla="*/ 0 h 12"/>
                <a:gd name="T8" fmla="*/ 128 w 128"/>
                <a:gd name="T9" fmla="*/ 0 h 12"/>
                <a:gd name="T10" fmla="*/ 128 w 128"/>
                <a:gd name="T11" fmla="*/ 12 h 12"/>
                <a:gd name="T12" fmla="*/ 41 w 128"/>
                <a:gd name="T13" fmla="*/ 12 h 12"/>
                <a:gd name="T14" fmla="*/ 33 w 128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2">
                  <a:moveTo>
                    <a:pt x="33" y="10"/>
                  </a:moveTo>
                  <a:cubicBezTo>
                    <a:pt x="27" y="10"/>
                    <a:pt x="22" y="11"/>
                    <a:pt x="17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8" y="11"/>
                    <a:pt x="36" y="11"/>
                    <a:pt x="33" y="10"/>
                  </a:cubicBezTo>
                  <a:close/>
                </a:path>
              </a:pathLst>
            </a:custGeom>
            <a:solidFill>
              <a:srgbClr val="FCC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8" name="Freeform 473"/>
            <p:cNvSpPr>
              <a:spLocks/>
            </p:cNvSpPr>
            <p:nvPr/>
          </p:nvSpPr>
          <p:spPr bwMode="auto">
            <a:xfrm flipH="1">
              <a:off x="19852293" y="4601582"/>
              <a:ext cx="1747579" cy="313779"/>
            </a:xfrm>
            <a:custGeom>
              <a:avLst/>
              <a:gdLst>
                <a:gd name="T0" fmla="*/ 33 w 64"/>
                <a:gd name="T1" fmla="*/ 10 h 12"/>
                <a:gd name="T2" fmla="*/ 17 w 64"/>
                <a:gd name="T3" fmla="*/ 12 h 12"/>
                <a:gd name="T4" fmla="*/ 0 w 64"/>
                <a:gd name="T5" fmla="*/ 12 h 12"/>
                <a:gd name="T6" fmla="*/ 0 w 64"/>
                <a:gd name="T7" fmla="*/ 0 h 12"/>
                <a:gd name="T8" fmla="*/ 64 w 64"/>
                <a:gd name="T9" fmla="*/ 0 h 12"/>
                <a:gd name="T10" fmla="*/ 64 w 64"/>
                <a:gd name="T11" fmla="*/ 12 h 12"/>
                <a:gd name="T12" fmla="*/ 41 w 64"/>
                <a:gd name="T13" fmla="*/ 12 h 12"/>
                <a:gd name="T14" fmla="*/ 33 w 64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33" y="10"/>
                  </a:moveTo>
                  <a:cubicBezTo>
                    <a:pt x="27" y="10"/>
                    <a:pt x="22" y="11"/>
                    <a:pt x="17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8" y="11"/>
                    <a:pt x="36" y="11"/>
                    <a:pt x="33" y="10"/>
                  </a:cubicBezTo>
                  <a:close/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9" name="Rectangle 474"/>
            <p:cNvSpPr>
              <a:spLocks noChangeArrowheads="1"/>
            </p:cNvSpPr>
            <p:nvPr/>
          </p:nvSpPr>
          <p:spPr bwMode="auto">
            <a:xfrm flipH="1">
              <a:off x="18405079" y="4601582"/>
              <a:ext cx="327671" cy="313779"/>
            </a:xfrm>
            <a:prstGeom prst="rect">
              <a:avLst/>
            </a:pr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0" name="Freeform 475"/>
            <p:cNvSpPr>
              <a:spLocks/>
            </p:cNvSpPr>
            <p:nvPr/>
          </p:nvSpPr>
          <p:spPr bwMode="auto">
            <a:xfrm flipH="1">
              <a:off x="18432384" y="4915361"/>
              <a:ext cx="382283" cy="366076"/>
            </a:xfrm>
            <a:custGeom>
              <a:avLst/>
              <a:gdLst>
                <a:gd name="T0" fmla="*/ 1 w 14"/>
                <a:gd name="T1" fmla="*/ 8 h 14"/>
                <a:gd name="T2" fmla="*/ 1 w 14"/>
                <a:gd name="T3" fmla="*/ 8 h 14"/>
                <a:gd name="T4" fmla="*/ 0 w 14"/>
                <a:gd name="T5" fmla="*/ 0 h 14"/>
                <a:gd name="T6" fmla="*/ 12 w 14"/>
                <a:gd name="T7" fmla="*/ 0 h 14"/>
                <a:gd name="T8" fmla="*/ 14 w 14"/>
                <a:gd name="T9" fmla="*/ 14 h 14"/>
                <a:gd name="T10" fmla="*/ 1 w 14"/>
                <a:gd name="T11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4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5"/>
                    <a:pt x="14" y="14"/>
                  </a:cubicBezTo>
                  <a:cubicBezTo>
                    <a:pt x="10" y="12"/>
                    <a:pt x="6" y="10"/>
                    <a:pt x="1" y="8"/>
                  </a:cubicBezTo>
                  <a:close/>
                </a:path>
              </a:pathLst>
            </a:cu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676" name="กลุ่ม 675"/>
          <p:cNvGrpSpPr/>
          <p:nvPr/>
        </p:nvGrpSpPr>
        <p:grpSpPr>
          <a:xfrm>
            <a:off x="6142862" y="2731230"/>
            <a:ext cx="6933375" cy="4279170"/>
            <a:chOff x="832356" y="2396963"/>
            <a:chExt cx="10719056" cy="6615632"/>
          </a:xfrm>
        </p:grpSpPr>
        <p:sp>
          <p:nvSpPr>
            <p:cNvPr id="677" name="Freeform 243"/>
            <p:cNvSpPr>
              <a:spLocks/>
            </p:cNvSpPr>
            <p:nvPr/>
          </p:nvSpPr>
          <p:spPr bwMode="auto">
            <a:xfrm>
              <a:off x="7737694" y="3304990"/>
              <a:ext cx="1426901" cy="2283042"/>
            </a:xfrm>
            <a:custGeom>
              <a:avLst/>
              <a:gdLst>
                <a:gd name="T0" fmla="*/ 0 w 330"/>
                <a:gd name="T1" fmla="*/ 0 h 528"/>
                <a:gd name="T2" fmla="*/ 0 w 330"/>
                <a:gd name="T3" fmla="*/ 228 h 528"/>
                <a:gd name="T4" fmla="*/ 330 w 330"/>
                <a:gd name="T5" fmla="*/ 528 h 528"/>
                <a:gd name="T6" fmla="*/ 228 w 330"/>
                <a:gd name="T7" fmla="*/ 180 h 528"/>
                <a:gd name="T8" fmla="*/ 0 w 330"/>
                <a:gd name="T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528">
                  <a:moveTo>
                    <a:pt x="0" y="0"/>
                  </a:moveTo>
                  <a:lnTo>
                    <a:pt x="0" y="228"/>
                  </a:lnTo>
                  <a:lnTo>
                    <a:pt x="330" y="528"/>
                  </a:lnTo>
                  <a:lnTo>
                    <a:pt x="228" y="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2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8" name="Freeform 244"/>
            <p:cNvSpPr>
              <a:spLocks/>
            </p:cNvSpPr>
            <p:nvPr/>
          </p:nvSpPr>
          <p:spPr bwMode="auto">
            <a:xfrm>
              <a:off x="10228284" y="2396963"/>
              <a:ext cx="1323126" cy="4332590"/>
            </a:xfrm>
            <a:custGeom>
              <a:avLst/>
              <a:gdLst>
                <a:gd name="T0" fmla="*/ 306 w 306"/>
                <a:gd name="T1" fmla="*/ 0 h 1002"/>
                <a:gd name="T2" fmla="*/ 276 w 306"/>
                <a:gd name="T3" fmla="*/ 312 h 1002"/>
                <a:gd name="T4" fmla="*/ 0 w 306"/>
                <a:gd name="T5" fmla="*/ 1002 h 1002"/>
                <a:gd name="T6" fmla="*/ 0 w 306"/>
                <a:gd name="T7" fmla="*/ 732 h 1002"/>
                <a:gd name="T8" fmla="*/ 306 w 306"/>
                <a:gd name="T9" fmla="*/ 0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1002">
                  <a:moveTo>
                    <a:pt x="306" y="0"/>
                  </a:moveTo>
                  <a:lnTo>
                    <a:pt x="276" y="312"/>
                  </a:lnTo>
                  <a:lnTo>
                    <a:pt x="0" y="1002"/>
                  </a:lnTo>
                  <a:lnTo>
                    <a:pt x="0" y="732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DF1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9" name="Freeform 245"/>
            <p:cNvSpPr>
              <a:spLocks/>
            </p:cNvSpPr>
            <p:nvPr/>
          </p:nvSpPr>
          <p:spPr bwMode="auto">
            <a:xfrm>
              <a:off x="832356" y="4628116"/>
              <a:ext cx="9395930" cy="4384478"/>
            </a:xfrm>
            <a:custGeom>
              <a:avLst/>
              <a:gdLst>
                <a:gd name="T0" fmla="*/ 2173 w 2173"/>
                <a:gd name="T1" fmla="*/ 486 h 1014"/>
                <a:gd name="T2" fmla="*/ 1927 w 2173"/>
                <a:gd name="T3" fmla="*/ 222 h 1014"/>
                <a:gd name="T4" fmla="*/ 1111 w 2173"/>
                <a:gd name="T5" fmla="*/ 852 h 1014"/>
                <a:gd name="T6" fmla="*/ 745 w 2173"/>
                <a:gd name="T7" fmla="*/ 540 h 1014"/>
                <a:gd name="T8" fmla="*/ 0 w 2173"/>
                <a:gd name="T9" fmla="*/ 1014 h 1014"/>
                <a:gd name="T10" fmla="*/ 763 w 2173"/>
                <a:gd name="T11" fmla="*/ 402 h 1014"/>
                <a:gd name="T12" fmla="*/ 1111 w 2173"/>
                <a:gd name="T13" fmla="*/ 702 h 1014"/>
                <a:gd name="T14" fmla="*/ 1921 w 2173"/>
                <a:gd name="T15" fmla="*/ 0 h 1014"/>
                <a:gd name="T16" fmla="*/ 2173 w 2173"/>
                <a:gd name="T17" fmla="*/ 216 h 1014"/>
                <a:gd name="T18" fmla="*/ 2173 w 2173"/>
                <a:gd name="T19" fmla="*/ 486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3" h="1014">
                  <a:moveTo>
                    <a:pt x="2173" y="486"/>
                  </a:moveTo>
                  <a:lnTo>
                    <a:pt x="1927" y="222"/>
                  </a:lnTo>
                  <a:lnTo>
                    <a:pt x="1111" y="852"/>
                  </a:lnTo>
                  <a:lnTo>
                    <a:pt x="745" y="540"/>
                  </a:lnTo>
                  <a:lnTo>
                    <a:pt x="0" y="1014"/>
                  </a:lnTo>
                  <a:lnTo>
                    <a:pt x="763" y="402"/>
                  </a:lnTo>
                  <a:lnTo>
                    <a:pt x="1111" y="702"/>
                  </a:lnTo>
                  <a:lnTo>
                    <a:pt x="1921" y="0"/>
                  </a:lnTo>
                  <a:lnTo>
                    <a:pt x="2173" y="216"/>
                  </a:lnTo>
                  <a:lnTo>
                    <a:pt x="2173" y="486"/>
                  </a:lnTo>
                  <a:close/>
                </a:path>
              </a:pathLst>
            </a:custGeom>
            <a:solidFill>
              <a:srgbClr val="BF2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0" name="Freeform 246"/>
            <p:cNvSpPr>
              <a:spLocks/>
            </p:cNvSpPr>
            <p:nvPr/>
          </p:nvSpPr>
          <p:spPr bwMode="auto">
            <a:xfrm>
              <a:off x="832356" y="2396963"/>
              <a:ext cx="10719056" cy="6615632"/>
            </a:xfrm>
            <a:custGeom>
              <a:avLst/>
              <a:gdLst>
                <a:gd name="T0" fmla="*/ 0 w 2479"/>
                <a:gd name="T1" fmla="*/ 1530 h 1530"/>
                <a:gd name="T2" fmla="*/ 763 w 2479"/>
                <a:gd name="T3" fmla="*/ 774 h 1530"/>
                <a:gd name="T4" fmla="*/ 1111 w 2479"/>
                <a:gd name="T5" fmla="*/ 1050 h 1530"/>
                <a:gd name="T6" fmla="*/ 1825 w 2479"/>
                <a:gd name="T7" fmla="*/ 390 h 1530"/>
                <a:gd name="T8" fmla="*/ 1597 w 2479"/>
                <a:gd name="T9" fmla="*/ 210 h 1530"/>
                <a:gd name="T10" fmla="*/ 2479 w 2479"/>
                <a:gd name="T11" fmla="*/ 0 h 1530"/>
                <a:gd name="T12" fmla="*/ 2173 w 2479"/>
                <a:gd name="T13" fmla="*/ 792 h 1530"/>
                <a:gd name="T14" fmla="*/ 1963 w 2479"/>
                <a:gd name="T15" fmla="*/ 552 h 1530"/>
                <a:gd name="T16" fmla="*/ 1111 w 2479"/>
                <a:gd name="T17" fmla="*/ 1218 h 1530"/>
                <a:gd name="T18" fmla="*/ 763 w 2479"/>
                <a:gd name="T19" fmla="*/ 918 h 1530"/>
                <a:gd name="T20" fmla="*/ 0 w 2479"/>
                <a:gd name="T21" fmla="*/ 153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79" h="1530">
                  <a:moveTo>
                    <a:pt x="0" y="1530"/>
                  </a:moveTo>
                  <a:lnTo>
                    <a:pt x="763" y="774"/>
                  </a:lnTo>
                  <a:lnTo>
                    <a:pt x="1111" y="1050"/>
                  </a:lnTo>
                  <a:lnTo>
                    <a:pt x="1825" y="390"/>
                  </a:lnTo>
                  <a:lnTo>
                    <a:pt x="1597" y="210"/>
                  </a:lnTo>
                  <a:lnTo>
                    <a:pt x="2479" y="0"/>
                  </a:lnTo>
                  <a:lnTo>
                    <a:pt x="2173" y="792"/>
                  </a:lnTo>
                  <a:lnTo>
                    <a:pt x="1963" y="552"/>
                  </a:lnTo>
                  <a:lnTo>
                    <a:pt x="1111" y="1218"/>
                  </a:lnTo>
                  <a:lnTo>
                    <a:pt x="763" y="918"/>
                  </a:lnTo>
                  <a:lnTo>
                    <a:pt x="0" y="1530"/>
                  </a:lnTo>
                  <a:close/>
                </a:path>
              </a:pathLst>
            </a:custGeom>
            <a:solidFill>
              <a:srgbClr val="EF3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681" name="กลุ่ม 680"/>
          <p:cNvGrpSpPr/>
          <p:nvPr/>
        </p:nvGrpSpPr>
        <p:grpSpPr>
          <a:xfrm>
            <a:off x="15429690" y="1697670"/>
            <a:ext cx="7623175" cy="7602537"/>
            <a:chOff x="2595562" y="3503612"/>
            <a:chExt cx="7623175" cy="7602537"/>
          </a:xfrm>
        </p:grpSpPr>
        <p:sp>
          <p:nvSpPr>
            <p:cNvPr id="682" name="Freeform 6"/>
            <p:cNvSpPr>
              <a:spLocks/>
            </p:cNvSpPr>
            <p:nvPr/>
          </p:nvSpPr>
          <p:spPr bwMode="auto">
            <a:xfrm>
              <a:off x="3719512" y="3503612"/>
              <a:ext cx="5375275" cy="2019300"/>
            </a:xfrm>
            <a:custGeom>
              <a:avLst/>
              <a:gdLst>
                <a:gd name="T0" fmla="*/ 141 w 282"/>
                <a:gd name="T1" fmla="*/ 0 h 106"/>
                <a:gd name="T2" fmla="*/ 0 w 282"/>
                <a:gd name="T3" fmla="*/ 58 h 106"/>
                <a:gd name="T4" fmla="*/ 48 w 282"/>
                <a:gd name="T5" fmla="*/ 106 h 106"/>
                <a:gd name="T6" fmla="*/ 235 w 282"/>
                <a:gd name="T7" fmla="*/ 106 h 106"/>
                <a:gd name="T8" fmla="*/ 282 w 282"/>
                <a:gd name="T9" fmla="*/ 58 h 106"/>
                <a:gd name="T10" fmla="*/ 141 w 282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2" h="106">
                  <a:moveTo>
                    <a:pt x="141" y="0"/>
                  </a:moveTo>
                  <a:cubicBezTo>
                    <a:pt x="88" y="0"/>
                    <a:pt x="38" y="20"/>
                    <a:pt x="0" y="58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99" y="55"/>
                    <a:pt x="183" y="55"/>
                    <a:pt x="235" y="106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45" y="21"/>
                    <a:pt x="195" y="0"/>
                    <a:pt x="1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3" name="Freeform 7"/>
            <p:cNvSpPr>
              <a:spLocks/>
            </p:cNvSpPr>
            <p:nvPr/>
          </p:nvSpPr>
          <p:spPr bwMode="auto">
            <a:xfrm>
              <a:off x="2595562" y="4608512"/>
              <a:ext cx="2039938" cy="5392737"/>
            </a:xfrm>
            <a:custGeom>
              <a:avLst/>
              <a:gdLst>
                <a:gd name="T0" fmla="*/ 107 w 107"/>
                <a:gd name="T1" fmla="*/ 48 h 283"/>
                <a:gd name="T2" fmla="*/ 59 w 107"/>
                <a:gd name="T3" fmla="*/ 0 h 283"/>
                <a:gd name="T4" fmla="*/ 0 w 107"/>
                <a:gd name="T5" fmla="*/ 142 h 283"/>
                <a:gd name="T6" fmla="*/ 59 w 107"/>
                <a:gd name="T7" fmla="*/ 283 h 283"/>
                <a:gd name="T8" fmla="*/ 107 w 107"/>
                <a:gd name="T9" fmla="*/ 235 h 283"/>
                <a:gd name="T10" fmla="*/ 107 w 107"/>
                <a:gd name="T11" fmla="*/ 4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283">
                  <a:moveTo>
                    <a:pt x="107" y="48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1" y="38"/>
                    <a:pt x="0" y="88"/>
                    <a:pt x="0" y="142"/>
                  </a:cubicBezTo>
                  <a:cubicBezTo>
                    <a:pt x="0" y="195"/>
                    <a:pt x="21" y="245"/>
                    <a:pt x="59" y="283"/>
                  </a:cubicBezTo>
                  <a:cubicBezTo>
                    <a:pt x="107" y="235"/>
                    <a:pt x="107" y="235"/>
                    <a:pt x="107" y="235"/>
                  </a:cubicBezTo>
                  <a:cubicBezTo>
                    <a:pt x="55" y="184"/>
                    <a:pt x="55" y="100"/>
                    <a:pt x="107" y="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4" name="Freeform 8"/>
            <p:cNvSpPr>
              <a:spLocks/>
            </p:cNvSpPr>
            <p:nvPr/>
          </p:nvSpPr>
          <p:spPr bwMode="auto">
            <a:xfrm>
              <a:off x="3719512" y="9086849"/>
              <a:ext cx="5394325" cy="2019300"/>
            </a:xfrm>
            <a:custGeom>
              <a:avLst/>
              <a:gdLst>
                <a:gd name="T0" fmla="*/ 235 w 283"/>
                <a:gd name="T1" fmla="*/ 0 h 106"/>
                <a:gd name="T2" fmla="*/ 48 w 283"/>
                <a:gd name="T3" fmla="*/ 0 h 106"/>
                <a:gd name="T4" fmla="*/ 0 w 283"/>
                <a:gd name="T5" fmla="*/ 48 h 106"/>
                <a:gd name="T6" fmla="*/ 141 w 283"/>
                <a:gd name="T7" fmla="*/ 106 h 106"/>
                <a:gd name="T8" fmla="*/ 283 w 283"/>
                <a:gd name="T9" fmla="*/ 48 h 106"/>
                <a:gd name="T10" fmla="*/ 235 w 283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106">
                  <a:moveTo>
                    <a:pt x="235" y="0"/>
                  </a:moveTo>
                  <a:cubicBezTo>
                    <a:pt x="183" y="52"/>
                    <a:pt x="99" y="52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8" y="86"/>
                    <a:pt x="88" y="106"/>
                    <a:pt x="141" y="106"/>
                  </a:cubicBezTo>
                  <a:cubicBezTo>
                    <a:pt x="195" y="106"/>
                    <a:pt x="245" y="85"/>
                    <a:pt x="283" y="48"/>
                  </a:cubicBezTo>
                  <a:lnTo>
                    <a:pt x="2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5" name="Freeform 9"/>
            <p:cNvSpPr>
              <a:spLocks/>
            </p:cNvSpPr>
            <p:nvPr/>
          </p:nvSpPr>
          <p:spPr bwMode="auto">
            <a:xfrm>
              <a:off x="8199437" y="4608512"/>
              <a:ext cx="2019300" cy="5392737"/>
            </a:xfrm>
            <a:custGeom>
              <a:avLst/>
              <a:gdLst>
                <a:gd name="T0" fmla="*/ 47 w 106"/>
                <a:gd name="T1" fmla="*/ 0 h 283"/>
                <a:gd name="T2" fmla="*/ 0 w 106"/>
                <a:gd name="T3" fmla="*/ 48 h 283"/>
                <a:gd name="T4" fmla="*/ 0 w 106"/>
                <a:gd name="T5" fmla="*/ 235 h 283"/>
                <a:gd name="T6" fmla="*/ 48 w 106"/>
                <a:gd name="T7" fmla="*/ 283 h 283"/>
                <a:gd name="T8" fmla="*/ 106 w 106"/>
                <a:gd name="T9" fmla="*/ 142 h 283"/>
                <a:gd name="T10" fmla="*/ 47 w 106"/>
                <a:gd name="T1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283">
                  <a:moveTo>
                    <a:pt x="47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51" y="100"/>
                    <a:pt x="51" y="184"/>
                    <a:pt x="0" y="235"/>
                  </a:cubicBezTo>
                  <a:cubicBezTo>
                    <a:pt x="48" y="283"/>
                    <a:pt x="48" y="283"/>
                    <a:pt x="48" y="283"/>
                  </a:cubicBezTo>
                  <a:cubicBezTo>
                    <a:pt x="85" y="245"/>
                    <a:pt x="106" y="195"/>
                    <a:pt x="106" y="142"/>
                  </a:cubicBezTo>
                  <a:cubicBezTo>
                    <a:pt x="106" y="88"/>
                    <a:pt x="85" y="38"/>
                    <a:pt x="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6" name="TextBox 685"/>
            <p:cNvSpPr txBox="1"/>
            <p:nvPr/>
          </p:nvSpPr>
          <p:spPr bwMode="auto">
            <a:xfrm>
              <a:off x="5176800" y="6168974"/>
              <a:ext cx="2537875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3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RANKING</a:t>
              </a:r>
              <a:endParaRPr lang="id-ID" sz="4000" b="1" dirty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687" name="TextBox 31"/>
            <p:cNvSpPr txBox="1">
              <a:spLocks noChangeArrowheads="1"/>
            </p:cNvSpPr>
            <p:nvPr/>
          </p:nvSpPr>
          <p:spPr bwMode="auto">
            <a:xfrm>
              <a:off x="4790093" y="6718520"/>
              <a:ext cx="3284459" cy="1815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1200" b="1" dirty="0" smtClean="0">
                  <a:solidFill>
                    <a:schemeClr val="accent6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75</a:t>
              </a:r>
              <a:r>
                <a:rPr lang="id-ID" sz="11200" b="1" dirty="0" smtClean="0">
                  <a:solidFill>
                    <a:schemeClr val="accent6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%</a:t>
              </a:r>
              <a:endParaRPr lang="id-ID" sz="11200" b="1" dirty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grpSp>
          <p:nvGrpSpPr>
            <p:cNvPr id="688" name="กลุ่ม 687"/>
            <p:cNvGrpSpPr/>
            <p:nvPr/>
          </p:nvGrpSpPr>
          <p:grpSpPr>
            <a:xfrm>
              <a:off x="6446837" y="3790192"/>
              <a:ext cx="457200" cy="620713"/>
              <a:chOff x="15514638" y="2851150"/>
              <a:chExt cx="457200" cy="620713"/>
            </a:xfrm>
            <a:solidFill>
              <a:schemeClr val="bg1"/>
            </a:solidFill>
          </p:grpSpPr>
          <p:sp>
            <p:nvSpPr>
              <p:cNvPr id="697" name="Freeform 49"/>
              <p:cNvSpPr>
                <a:spLocks noEditPoints="1"/>
              </p:cNvSpPr>
              <p:nvPr/>
            </p:nvSpPr>
            <p:spPr bwMode="auto">
              <a:xfrm>
                <a:off x="15514638" y="2851150"/>
                <a:ext cx="457200" cy="257175"/>
              </a:xfrm>
              <a:custGeom>
                <a:avLst/>
                <a:gdLst>
                  <a:gd name="T0" fmla="*/ 24 w 48"/>
                  <a:gd name="T1" fmla="*/ 27 h 27"/>
                  <a:gd name="T2" fmla="*/ 48 w 48"/>
                  <a:gd name="T3" fmla="*/ 14 h 27"/>
                  <a:gd name="T4" fmla="*/ 24 w 48"/>
                  <a:gd name="T5" fmla="*/ 0 h 27"/>
                  <a:gd name="T6" fmla="*/ 0 w 48"/>
                  <a:gd name="T7" fmla="*/ 14 h 27"/>
                  <a:gd name="T8" fmla="*/ 24 w 48"/>
                  <a:gd name="T9" fmla="*/ 27 h 27"/>
                  <a:gd name="T10" fmla="*/ 24 w 48"/>
                  <a:gd name="T11" fmla="*/ 2 h 27"/>
                  <a:gd name="T12" fmla="*/ 46 w 48"/>
                  <a:gd name="T13" fmla="*/ 14 h 27"/>
                  <a:gd name="T14" fmla="*/ 24 w 48"/>
                  <a:gd name="T15" fmla="*/ 25 h 27"/>
                  <a:gd name="T16" fmla="*/ 3 w 48"/>
                  <a:gd name="T17" fmla="*/ 14 h 27"/>
                  <a:gd name="T18" fmla="*/ 24 w 48"/>
                  <a:gd name="T19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7">
                    <a:moveTo>
                      <a:pt x="24" y="27"/>
                    </a:moveTo>
                    <a:cubicBezTo>
                      <a:pt x="41" y="27"/>
                      <a:pt x="48" y="21"/>
                      <a:pt x="48" y="14"/>
                    </a:cubicBezTo>
                    <a:cubicBezTo>
                      <a:pt x="48" y="6"/>
                      <a:pt x="41" y="0"/>
                      <a:pt x="2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1"/>
                      <a:pt x="7" y="27"/>
                      <a:pt x="24" y="27"/>
                    </a:cubicBezTo>
                    <a:close/>
                    <a:moveTo>
                      <a:pt x="24" y="2"/>
                    </a:moveTo>
                    <a:cubicBezTo>
                      <a:pt x="41" y="2"/>
                      <a:pt x="46" y="8"/>
                      <a:pt x="46" y="14"/>
                    </a:cubicBezTo>
                    <a:cubicBezTo>
                      <a:pt x="46" y="19"/>
                      <a:pt x="41" y="25"/>
                      <a:pt x="24" y="25"/>
                    </a:cubicBezTo>
                    <a:cubicBezTo>
                      <a:pt x="7" y="25"/>
                      <a:pt x="3" y="19"/>
                      <a:pt x="3" y="14"/>
                    </a:cubicBezTo>
                    <a:cubicBezTo>
                      <a:pt x="3" y="8"/>
                      <a:pt x="7" y="2"/>
                      <a:pt x="2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98" name="Freeform 50"/>
              <p:cNvSpPr>
                <a:spLocks/>
              </p:cNvSpPr>
              <p:nvPr/>
            </p:nvSpPr>
            <p:spPr bwMode="auto">
              <a:xfrm>
                <a:off x="15514638" y="3060700"/>
                <a:ext cx="457200" cy="142875"/>
              </a:xfrm>
              <a:custGeom>
                <a:avLst/>
                <a:gdLst>
                  <a:gd name="T0" fmla="*/ 47 w 48"/>
                  <a:gd name="T1" fmla="*/ 0 h 15"/>
                  <a:gd name="T2" fmla="*/ 46 w 48"/>
                  <a:gd name="T3" fmla="*/ 1 h 15"/>
                  <a:gd name="T4" fmla="*/ 24 w 48"/>
                  <a:gd name="T5" fmla="*/ 12 h 15"/>
                  <a:gd name="T6" fmla="*/ 3 w 48"/>
                  <a:gd name="T7" fmla="*/ 1 h 15"/>
                  <a:gd name="T8" fmla="*/ 1 w 48"/>
                  <a:gd name="T9" fmla="*/ 0 h 15"/>
                  <a:gd name="T10" fmla="*/ 0 w 48"/>
                  <a:gd name="T11" fmla="*/ 1 h 15"/>
                  <a:gd name="T12" fmla="*/ 24 w 48"/>
                  <a:gd name="T13" fmla="*/ 15 h 15"/>
                  <a:gd name="T14" fmla="*/ 48 w 48"/>
                  <a:gd name="T15" fmla="*/ 1 h 15"/>
                  <a:gd name="T16" fmla="*/ 47 w 48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5">
                    <a:moveTo>
                      <a:pt x="47" y="0"/>
                    </a:moveTo>
                    <a:cubicBezTo>
                      <a:pt x="47" y="0"/>
                      <a:pt x="46" y="0"/>
                      <a:pt x="46" y="1"/>
                    </a:cubicBezTo>
                    <a:cubicBezTo>
                      <a:pt x="46" y="6"/>
                      <a:pt x="41" y="12"/>
                      <a:pt x="24" y="12"/>
                    </a:cubicBezTo>
                    <a:cubicBezTo>
                      <a:pt x="7" y="12"/>
                      <a:pt x="3" y="6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7" y="15"/>
                      <a:pt x="24" y="15"/>
                    </a:cubicBezTo>
                    <a:cubicBezTo>
                      <a:pt x="41" y="15"/>
                      <a:pt x="48" y="9"/>
                      <a:pt x="48" y="1"/>
                    </a:cubicBezTo>
                    <a:cubicBezTo>
                      <a:pt x="48" y="0"/>
                      <a:pt x="48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99" name="Freeform 51"/>
              <p:cNvSpPr>
                <a:spLocks/>
              </p:cNvSpPr>
              <p:nvPr/>
            </p:nvSpPr>
            <p:spPr bwMode="auto">
              <a:xfrm>
                <a:off x="15514638" y="3146425"/>
                <a:ext cx="457200" cy="142875"/>
              </a:xfrm>
              <a:custGeom>
                <a:avLst/>
                <a:gdLst>
                  <a:gd name="T0" fmla="*/ 47 w 48"/>
                  <a:gd name="T1" fmla="*/ 0 h 15"/>
                  <a:gd name="T2" fmla="*/ 46 w 48"/>
                  <a:gd name="T3" fmla="*/ 2 h 15"/>
                  <a:gd name="T4" fmla="*/ 24 w 48"/>
                  <a:gd name="T5" fmla="*/ 13 h 15"/>
                  <a:gd name="T6" fmla="*/ 3 w 48"/>
                  <a:gd name="T7" fmla="*/ 2 h 15"/>
                  <a:gd name="T8" fmla="*/ 1 w 48"/>
                  <a:gd name="T9" fmla="*/ 0 h 15"/>
                  <a:gd name="T10" fmla="*/ 0 w 48"/>
                  <a:gd name="T11" fmla="*/ 2 h 15"/>
                  <a:gd name="T12" fmla="*/ 24 w 48"/>
                  <a:gd name="T13" fmla="*/ 15 h 15"/>
                  <a:gd name="T14" fmla="*/ 48 w 48"/>
                  <a:gd name="T15" fmla="*/ 2 h 15"/>
                  <a:gd name="T16" fmla="*/ 47 w 48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5">
                    <a:moveTo>
                      <a:pt x="47" y="0"/>
                    </a:moveTo>
                    <a:cubicBezTo>
                      <a:pt x="47" y="0"/>
                      <a:pt x="46" y="1"/>
                      <a:pt x="46" y="2"/>
                    </a:cubicBezTo>
                    <a:cubicBezTo>
                      <a:pt x="46" y="7"/>
                      <a:pt x="41" y="13"/>
                      <a:pt x="24" y="13"/>
                    </a:cubicBezTo>
                    <a:cubicBezTo>
                      <a:pt x="7" y="13"/>
                      <a:pt x="3" y="7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9"/>
                      <a:pt x="7" y="15"/>
                      <a:pt x="24" y="15"/>
                    </a:cubicBezTo>
                    <a:cubicBezTo>
                      <a:pt x="41" y="15"/>
                      <a:pt x="48" y="9"/>
                      <a:pt x="48" y="2"/>
                    </a:cubicBezTo>
                    <a:cubicBezTo>
                      <a:pt x="48" y="1"/>
                      <a:pt x="48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00" name="Freeform 52"/>
              <p:cNvSpPr>
                <a:spLocks/>
              </p:cNvSpPr>
              <p:nvPr/>
            </p:nvSpPr>
            <p:spPr bwMode="auto">
              <a:xfrm>
                <a:off x="15514638" y="3241675"/>
                <a:ext cx="457200" cy="142875"/>
              </a:xfrm>
              <a:custGeom>
                <a:avLst/>
                <a:gdLst>
                  <a:gd name="T0" fmla="*/ 47 w 48"/>
                  <a:gd name="T1" fmla="*/ 0 h 15"/>
                  <a:gd name="T2" fmla="*/ 46 w 48"/>
                  <a:gd name="T3" fmla="*/ 1 h 15"/>
                  <a:gd name="T4" fmla="*/ 24 w 48"/>
                  <a:gd name="T5" fmla="*/ 12 h 15"/>
                  <a:gd name="T6" fmla="*/ 3 w 48"/>
                  <a:gd name="T7" fmla="*/ 1 h 15"/>
                  <a:gd name="T8" fmla="*/ 1 w 48"/>
                  <a:gd name="T9" fmla="*/ 0 h 15"/>
                  <a:gd name="T10" fmla="*/ 0 w 48"/>
                  <a:gd name="T11" fmla="*/ 1 h 15"/>
                  <a:gd name="T12" fmla="*/ 24 w 48"/>
                  <a:gd name="T13" fmla="*/ 15 h 15"/>
                  <a:gd name="T14" fmla="*/ 48 w 48"/>
                  <a:gd name="T15" fmla="*/ 1 h 15"/>
                  <a:gd name="T16" fmla="*/ 47 w 48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5">
                    <a:moveTo>
                      <a:pt x="47" y="0"/>
                    </a:moveTo>
                    <a:cubicBezTo>
                      <a:pt x="47" y="0"/>
                      <a:pt x="46" y="0"/>
                      <a:pt x="46" y="1"/>
                    </a:cubicBezTo>
                    <a:cubicBezTo>
                      <a:pt x="46" y="6"/>
                      <a:pt x="41" y="12"/>
                      <a:pt x="24" y="12"/>
                    </a:cubicBezTo>
                    <a:cubicBezTo>
                      <a:pt x="7" y="12"/>
                      <a:pt x="3" y="6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7" y="15"/>
                      <a:pt x="24" y="15"/>
                    </a:cubicBezTo>
                    <a:cubicBezTo>
                      <a:pt x="41" y="15"/>
                      <a:pt x="48" y="9"/>
                      <a:pt x="48" y="1"/>
                    </a:cubicBezTo>
                    <a:cubicBezTo>
                      <a:pt x="48" y="0"/>
                      <a:pt x="48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01" name="Freeform 53"/>
              <p:cNvSpPr>
                <a:spLocks/>
              </p:cNvSpPr>
              <p:nvPr/>
            </p:nvSpPr>
            <p:spPr bwMode="auto">
              <a:xfrm>
                <a:off x="15514638" y="3327400"/>
                <a:ext cx="457200" cy="144463"/>
              </a:xfrm>
              <a:custGeom>
                <a:avLst/>
                <a:gdLst>
                  <a:gd name="T0" fmla="*/ 47 w 48"/>
                  <a:gd name="T1" fmla="*/ 0 h 15"/>
                  <a:gd name="T2" fmla="*/ 46 w 48"/>
                  <a:gd name="T3" fmla="*/ 2 h 15"/>
                  <a:gd name="T4" fmla="*/ 24 w 48"/>
                  <a:gd name="T5" fmla="*/ 13 h 15"/>
                  <a:gd name="T6" fmla="*/ 3 w 48"/>
                  <a:gd name="T7" fmla="*/ 2 h 15"/>
                  <a:gd name="T8" fmla="*/ 1 w 48"/>
                  <a:gd name="T9" fmla="*/ 0 h 15"/>
                  <a:gd name="T10" fmla="*/ 0 w 48"/>
                  <a:gd name="T11" fmla="*/ 2 h 15"/>
                  <a:gd name="T12" fmla="*/ 24 w 48"/>
                  <a:gd name="T13" fmla="*/ 15 h 15"/>
                  <a:gd name="T14" fmla="*/ 48 w 48"/>
                  <a:gd name="T15" fmla="*/ 2 h 15"/>
                  <a:gd name="T16" fmla="*/ 47 w 48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5">
                    <a:moveTo>
                      <a:pt x="47" y="0"/>
                    </a:moveTo>
                    <a:cubicBezTo>
                      <a:pt x="47" y="0"/>
                      <a:pt x="46" y="1"/>
                      <a:pt x="46" y="2"/>
                    </a:cubicBezTo>
                    <a:cubicBezTo>
                      <a:pt x="46" y="7"/>
                      <a:pt x="41" y="13"/>
                      <a:pt x="24" y="13"/>
                    </a:cubicBezTo>
                    <a:cubicBezTo>
                      <a:pt x="7" y="13"/>
                      <a:pt x="3" y="7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9"/>
                      <a:pt x="7" y="15"/>
                      <a:pt x="24" y="15"/>
                    </a:cubicBezTo>
                    <a:cubicBezTo>
                      <a:pt x="41" y="15"/>
                      <a:pt x="48" y="9"/>
                      <a:pt x="48" y="2"/>
                    </a:cubicBezTo>
                    <a:cubicBezTo>
                      <a:pt x="48" y="1"/>
                      <a:pt x="48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689" name="กลุ่ม 688"/>
            <p:cNvGrpSpPr/>
            <p:nvPr/>
          </p:nvGrpSpPr>
          <p:grpSpPr>
            <a:xfrm>
              <a:off x="6142037" y="10058400"/>
              <a:ext cx="647700" cy="552450"/>
              <a:chOff x="17753013" y="5292725"/>
              <a:chExt cx="647700" cy="552450"/>
            </a:xfrm>
            <a:solidFill>
              <a:schemeClr val="bg1"/>
            </a:solidFill>
          </p:grpSpPr>
          <p:sp>
            <p:nvSpPr>
              <p:cNvPr id="694" name="Freeform 95"/>
              <p:cNvSpPr>
                <a:spLocks noEditPoints="1"/>
              </p:cNvSpPr>
              <p:nvPr/>
            </p:nvSpPr>
            <p:spPr bwMode="auto">
              <a:xfrm>
                <a:off x="17753013" y="5368925"/>
                <a:ext cx="457200" cy="476250"/>
              </a:xfrm>
              <a:custGeom>
                <a:avLst/>
                <a:gdLst>
                  <a:gd name="T0" fmla="*/ 30 w 48"/>
                  <a:gd name="T1" fmla="*/ 24 h 50"/>
                  <a:gd name="T2" fmla="*/ 27 w 48"/>
                  <a:gd name="T3" fmla="*/ 2 h 50"/>
                  <a:gd name="T4" fmla="*/ 25 w 48"/>
                  <a:gd name="T5" fmla="*/ 0 h 50"/>
                  <a:gd name="T6" fmla="*/ 9 w 48"/>
                  <a:gd name="T7" fmla="*/ 10 h 50"/>
                  <a:gd name="T8" fmla="*/ 13 w 48"/>
                  <a:gd name="T9" fmla="*/ 44 h 50"/>
                  <a:gd name="T10" fmla="*/ 32 w 48"/>
                  <a:gd name="T11" fmla="*/ 49 h 50"/>
                  <a:gd name="T12" fmla="*/ 48 w 48"/>
                  <a:gd name="T13" fmla="*/ 39 h 50"/>
                  <a:gd name="T14" fmla="*/ 48 w 48"/>
                  <a:gd name="T15" fmla="*/ 37 h 50"/>
                  <a:gd name="T16" fmla="*/ 30 w 48"/>
                  <a:gd name="T17" fmla="*/ 24 h 50"/>
                  <a:gd name="T18" fmla="*/ 31 w 48"/>
                  <a:gd name="T19" fmla="*/ 46 h 50"/>
                  <a:gd name="T20" fmla="*/ 15 w 48"/>
                  <a:gd name="T21" fmla="*/ 42 h 50"/>
                  <a:gd name="T22" fmla="*/ 11 w 48"/>
                  <a:gd name="T23" fmla="*/ 12 h 50"/>
                  <a:gd name="T24" fmla="*/ 24 w 48"/>
                  <a:gd name="T25" fmla="*/ 4 h 50"/>
                  <a:gd name="T26" fmla="*/ 27 w 48"/>
                  <a:gd name="T27" fmla="*/ 25 h 50"/>
                  <a:gd name="T28" fmla="*/ 27 w 48"/>
                  <a:gd name="T29" fmla="*/ 26 h 50"/>
                  <a:gd name="T30" fmla="*/ 44 w 48"/>
                  <a:gd name="T31" fmla="*/ 39 h 50"/>
                  <a:gd name="T32" fmla="*/ 31 w 48"/>
                  <a:gd name="T33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50">
                    <a:moveTo>
                      <a:pt x="30" y="24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26" y="1"/>
                      <a:pt x="26" y="0"/>
                      <a:pt x="25" y="0"/>
                    </a:cubicBezTo>
                    <a:cubicBezTo>
                      <a:pt x="18" y="1"/>
                      <a:pt x="13" y="5"/>
                      <a:pt x="9" y="10"/>
                    </a:cubicBezTo>
                    <a:cubicBezTo>
                      <a:pt x="0" y="21"/>
                      <a:pt x="3" y="36"/>
                      <a:pt x="13" y="44"/>
                    </a:cubicBezTo>
                    <a:cubicBezTo>
                      <a:pt x="19" y="48"/>
                      <a:pt x="25" y="50"/>
                      <a:pt x="32" y="49"/>
                    </a:cubicBezTo>
                    <a:cubicBezTo>
                      <a:pt x="38" y="48"/>
                      <a:pt x="44" y="45"/>
                      <a:pt x="48" y="39"/>
                    </a:cubicBezTo>
                    <a:cubicBezTo>
                      <a:pt x="48" y="39"/>
                      <a:pt x="48" y="38"/>
                      <a:pt x="48" y="37"/>
                    </a:cubicBezTo>
                    <a:lnTo>
                      <a:pt x="30" y="24"/>
                    </a:lnTo>
                    <a:close/>
                    <a:moveTo>
                      <a:pt x="31" y="46"/>
                    </a:moveTo>
                    <a:cubicBezTo>
                      <a:pt x="26" y="47"/>
                      <a:pt x="20" y="45"/>
                      <a:pt x="15" y="42"/>
                    </a:cubicBezTo>
                    <a:cubicBezTo>
                      <a:pt x="6" y="35"/>
                      <a:pt x="4" y="21"/>
                      <a:pt x="11" y="12"/>
                    </a:cubicBezTo>
                    <a:cubicBezTo>
                      <a:pt x="14" y="8"/>
                      <a:pt x="19" y="5"/>
                      <a:pt x="24" y="4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6"/>
                      <a:pt x="27" y="26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1" y="43"/>
                      <a:pt x="36" y="45"/>
                      <a:pt x="31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95" name="Freeform 96"/>
              <p:cNvSpPr>
                <a:spLocks noEditPoints="1"/>
              </p:cNvSpPr>
              <p:nvPr/>
            </p:nvSpPr>
            <p:spPr bwMode="auto">
              <a:xfrm>
                <a:off x="18124488" y="5397500"/>
                <a:ext cx="276225" cy="333375"/>
              </a:xfrm>
              <a:custGeom>
                <a:avLst/>
                <a:gdLst>
                  <a:gd name="T0" fmla="*/ 16 w 29"/>
                  <a:gd name="T1" fmla="*/ 0 h 35"/>
                  <a:gd name="T2" fmla="*/ 15 w 29"/>
                  <a:gd name="T3" fmla="*/ 0 h 35"/>
                  <a:gd name="T4" fmla="*/ 14 w 29"/>
                  <a:gd name="T5" fmla="*/ 1 h 35"/>
                  <a:gd name="T6" fmla="*/ 0 w 29"/>
                  <a:gd name="T7" fmla="*/ 19 h 35"/>
                  <a:gd name="T8" fmla="*/ 0 w 29"/>
                  <a:gd name="T9" fmla="*/ 21 h 35"/>
                  <a:gd name="T10" fmla="*/ 19 w 29"/>
                  <a:gd name="T11" fmla="*/ 35 h 35"/>
                  <a:gd name="T12" fmla="*/ 20 w 29"/>
                  <a:gd name="T13" fmla="*/ 35 h 35"/>
                  <a:gd name="T14" fmla="*/ 21 w 29"/>
                  <a:gd name="T15" fmla="*/ 35 h 35"/>
                  <a:gd name="T16" fmla="*/ 16 w 29"/>
                  <a:gd name="T17" fmla="*/ 0 h 35"/>
                  <a:gd name="T18" fmla="*/ 19 w 29"/>
                  <a:gd name="T19" fmla="*/ 32 h 35"/>
                  <a:gd name="T20" fmla="*/ 4 w 29"/>
                  <a:gd name="T21" fmla="*/ 20 h 35"/>
                  <a:gd name="T22" fmla="*/ 16 w 29"/>
                  <a:gd name="T23" fmla="*/ 4 h 35"/>
                  <a:gd name="T24" fmla="*/ 19 w 29"/>
                  <a:gd name="T25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35">
                    <a:moveTo>
                      <a:pt x="16" y="0"/>
                    </a:move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5"/>
                      <a:pt x="20" y="35"/>
                      <a:pt x="20" y="35"/>
                    </a:cubicBezTo>
                    <a:cubicBezTo>
                      <a:pt x="20" y="35"/>
                      <a:pt x="21" y="35"/>
                      <a:pt x="21" y="35"/>
                    </a:cubicBezTo>
                    <a:cubicBezTo>
                      <a:pt x="29" y="24"/>
                      <a:pt x="27" y="8"/>
                      <a:pt x="16" y="0"/>
                    </a:cubicBezTo>
                    <a:close/>
                    <a:moveTo>
                      <a:pt x="19" y="32"/>
                    </a:moveTo>
                    <a:cubicBezTo>
                      <a:pt x="4" y="20"/>
                      <a:pt x="4" y="20"/>
                      <a:pt x="4" y="20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24" y="11"/>
                      <a:pt x="25" y="23"/>
                      <a:pt x="19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96" name="Freeform 97"/>
              <p:cNvSpPr>
                <a:spLocks noEditPoints="1"/>
              </p:cNvSpPr>
              <p:nvPr/>
            </p:nvSpPr>
            <p:spPr bwMode="auto">
              <a:xfrm>
                <a:off x="18029238" y="5292725"/>
                <a:ext cx="190500" cy="257175"/>
              </a:xfrm>
              <a:custGeom>
                <a:avLst/>
                <a:gdLst>
                  <a:gd name="T0" fmla="*/ 4 w 20"/>
                  <a:gd name="T1" fmla="*/ 27 h 27"/>
                  <a:gd name="T2" fmla="*/ 5 w 20"/>
                  <a:gd name="T3" fmla="*/ 27 h 27"/>
                  <a:gd name="T4" fmla="*/ 6 w 20"/>
                  <a:gd name="T5" fmla="*/ 27 h 27"/>
                  <a:gd name="T6" fmla="*/ 20 w 20"/>
                  <a:gd name="T7" fmla="*/ 8 h 27"/>
                  <a:gd name="T8" fmla="*/ 20 w 20"/>
                  <a:gd name="T9" fmla="*/ 7 h 27"/>
                  <a:gd name="T10" fmla="*/ 19 w 20"/>
                  <a:gd name="T11" fmla="*/ 6 h 27"/>
                  <a:gd name="T12" fmla="*/ 1 w 20"/>
                  <a:gd name="T13" fmla="*/ 1 h 27"/>
                  <a:gd name="T14" fmla="*/ 0 w 20"/>
                  <a:gd name="T15" fmla="*/ 3 h 27"/>
                  <a:gd name="T16" fmla="*/ 3 w 20"/>
                  <a:gd name="T17" fmla="*/ 26 h 27"/>
                  <a:gd name="T18" fmla="*/ 4 w 20"/>
                  <a:gd name="T19" fmla="*/ 27 h 27"/>
                  <a:gd name="T20" fmla="*/ 16 w 20"/>
                  <a:gd name="T21" fmla="*/ 8 h 27"/>
                  <a:gd name="T22" fmla="*/ 5 w 20"/>
                  <a:gd name="T23" fmla="*/ 22 h 27"/>
                  <a:gd name="T24" fmla="*/ 3 w 20"/>
                  <a:gd name="T25" fmla="*/ 4 h 27"/>
                  <a:gd name="T26" fmla="*/ 16 w 20"/>
                  <a:gd name="T27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27">
                    <a:moveTo>
                      <a:pt x="4" y="27"/>
                    </a:moveTo>
                    <a:cubicBezTo>
                      <a:pt x="4" y="27"/>
                      <a:pt x="4" y="27"/>
                      <a:pt x="5" y="27"/>
                    </a:cubicBezTo>
                    <a:cubicBezTo>
                      <a:pt x="5" y="27"/>
                      <a:pt x="5" y="27"/>
                      <a:pt x="6" y="2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7"/>
                      <a:pt x="20" y="7"/>
                    </a:cubicBezTo>
                    <a:cubicBezTo>
                      <a:pt x="20" y="7"/>
                      <a:pt x="20" y="6"/>
                      <a:pt x="19" y="6"/>
                    </a:cubicBezTo>
                    <a:cubicBezTo>
                      <a:pt x="14" y="2"/>
                      <a:pt x="7" y="0"/>
                      <a:pt x="1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3" y="27"/>
                      <a:pt x="4" y="27"/>
                    </a:cubicBezTo>
                    <a:close/>
                    <a:moveTo>
                      <a:pt x="16" y="8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8" y="4"/>
                      <a:pt x="12" y="5"/>
                      <a:pt x="1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690" name="Freeform 134"/>
            <p:cNvSpPr>
              <a:spLocks noEditPoints="1"/>
            </p:cNvSpPr>
            <p:nvPr/>
          </p:nvSpPr>
          <p:spPr bwMode="auto">
            <a:xfrm>
              <a:off x="9113837" y="7059227"/>
              <a:ext cx="609600" cy="609600"/>
            </a:xfrm>
            <a:custGeom>
              <a:avLst/>
              <a:gdLst>
                <a:gd name="T0" fmla="*/ 64 w 64"/>
                <a:gd name="T1" fmla="*/ 32 h 64"/>
                <a:gd name="T2" fmla="*/ 5 w 64"/>
                <a:gd name="T3" fmla="*/ 15 h 64"/>
                <a:gd name="T4" fmla="*/ 0 w 64"/>
                <a:gd name="T5" fmla="*/ 32 h 64"/>
                <a:gd name="T6" fmla="*/ 0 w 64"/>
                <a:gd name="T7" fmla="*/ 32 h 64"/>
                <a:gd name="T8" fmla="*/ 5 w 64"/>
                <a:gd name="T9" fmla="*/ 49 h 64"/>
                <a:gd name="T10" fmla="*/ 32 w 64"/>
                <a:gd name="T11" fmla="*/ 64 h 64"/>
                <a:gd name="T12" fmla="*/ 64 w 64"/>
                <a:gd name="T13" fmla="*/ 32 h 64"/>
                <a:gd name="T14" fmla="*/ 48 w 64"/>
                <a:gd name="T15" fmla="*/ 46 h 64"/>
                <a:gd name="T16" fmla="*/ 60 w 64"/>
                <a:gd name="T17" fmla="*/ 33 h 64"/>
                <a:gd name="T18" fmla="*/ 3 w 64"/>
                <a:gd name="T19" fmla="*/ 33 h 64"/>
                <a:gd name="T20" fmla="*/ 16 w 64"/>
                <a:gd name="T21" fmla="*/ 46 h 64"/>
                <a:gd name="T22" fmla="*/ 3 w 64"/>
                <a:gd name="T23" fmla="*/ 33 h 64"/>
                <a:gd name="T24" fmla="*/ 16 w 64"/>
                <a:gd name="T25" fmla="*/ 17 h 64"/>
                <a:gd name="T26" fmla="*/ 3 w 64"/>
                <a:gd name="T27" fmla="*/ 30 h 64"/>
                <a:gd name="T28" fmla="*/ 34 w 64"/>
                <a:gd name="T29" fmla="*/ 14 h 64"/>
                <a:gd name="T30" fmla="*/ 34 w 64"/>
                <a:gd name="T31" fmla="*/ 4 h 64"/>
                <a:gd name="T32" fmla="*/ 43 w 64"/>
                <a:gd name="T33" fmla="*/ 14 h 64"/>
                <a:gd name="T34" fmla="*/ 44 w 64"/>
                <a:gd name="T35" fmla="*/ 17 h 64"/>
                <a:gd name="T36" fmla="*/ 34 w 64"/>
                <a:gd name="T37" fmla="*/ 30 h 64"/>
                <a:gd name="T38" fmla="*/ 44 w 64"/>
                <a:gd name="T39" fmla="*/ 17 h 64"/>
                <a:gd name="T40" fmla="*/ 29 w 64"/>
                <a:gd name="T41" fmla="*/ 4 h 64"/>
                <a:gd name="T42" fmla="*/ 30 w 64"/>
                <a:gd name="T43" fmla="*/ 3 h 64"/>
                <a:gd name="T44" fmla="*/ 21 w 64"/>
                <a:gd name="T45" fmla="*/ 14 h 64"/>
                <a:gd name="T46" fmla="*/ 30 w 64"/>
                <a:gd name="T47" fmla="*/ 17 h 64"/>
                <a:gd name="T48" fmla="*/ 17 w 64"/>
                <a:gd name="T49" fmla="*/ 30 h 64"/>
                <a:gd name="T50" fmla="*/ 30 w 64"/>
                <a:gd name="T51" fmla="*/ 17 h 64"/>
                <a:gd name="T52" fmla="*/ 30 w 64"/>
                <a:gd name="T53" fmla="*/ 33 h 64"/>
                <a:gd name="T54" fmla="*/ 20 w 64"/>
                <a:gd name="T55" fmla="*/ 46 h 64"/>
                <a:gd name="T56" fmla="*/ 30 w 64"/>
                <a:gd name="T57" fmla="*/ 50 h 64"/>
                <a:gd name="T58" fmla="*/ 28 w 64"/>
                <a:gd name="T59" fmla="*/ 60 h 64"/>
                <a:gd name="T60" fmla="*/ 30 w 64"/>
                <a:gd name="T61" fmla="*/ 50 h 64"/>
                <a:gd name="T62" fmla="*/ 34 w 64"/>
                <a:gd name="T63" fmla="*/ 60 h 64"/>
                <a:gd name="T64" fmla="*/ 34 w 64"/>
                <a:gd name="T65" fmla="*/ 50 h 64"/>
                <a:gd name="T66" fmla="*/ 36 w 64"/>
                <a:gd name="T67" fmla="*/ 60 h 64"/>
                <a:gd name="T68" fmla="*/ 34 w 64"/>
                <a:gd name="T69" fmla="*/ 33 h 64"/>
                <a:gd name="T70" fmla="*/ 44 w 64"/>
                <a:gd name="T71" fmla="*/ 46 h 64"/>
                <a:gd name="T72" fmla="*/ 50 w 64"/>
                <a:gd name="T73" fmla="*/ 30 h 64"/>
                <a:gd name="T74" fmla="*/ 57 w 64"/>
                <a:gd name="T75" fmla="*/ 17 h 64"/>
                <a:gd name="T76" fmla="*/ 50 w 64"/>
                <a:gd name="T77" fmla="*/ 30 h 64"/>
                <a:gd name="T78" fmla="*/ 47 w 64"/>
                <a:gd name="T79" fmla="*/ 14 h 64"/>
                <a:gd name="T80" fmla="*/ 54 w 64"/>
                <a:gd name="T81" fmla="*/ 14 h 64"/>
                <a:gd name="T82" fmla="*/ 17 w 64"/>
                <a:gd name="T83" fmla="*/ 14 h 64"/>
                <a:gd name="T84" fmla="*/ 23 w 64"/>
                <a:gd name="T85" fmla="*/ 5 h 64"/>
                <a:gd name="T86" fmla="*/ 17 w 64"/>
                <a:gd name="T87" fmla="*/ 50 h 64"/>
                <a:gd name="T88" fmla="*/ 10 w 64"/>
                <a:gd name="T89" fmla="*/ 50 h 64"/>
                <a:gd name="T90" fmla="*/ 47 w 64"/>
                <a:gd name="T91" fmla="*/ 50 h 64"/>
                <a:gd name="T92" fmla="*/ 41 w 64"/>
                <a:gd name="T93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" h="64">
                  <a:moveTo>
                    <a:pt x="64" y="3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21" y="0"/>
                    <a:pt x="11" y="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20"/>
                    <a:pt x="0" y="26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2" y="44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11" y="58"/>
                    <a:pt x="21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57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9" y="42"/>
                    <a:pt x="50" y="38"/>
                    <a:pt x="5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8"/>
                    <a:pt x="59" y="43"/>
                    <a:pt x="57" y="46"/>
                  </a:cubicBezTo>
                  <a:close/>
                  <a:moveTo>
                    <a:pt x="3" y="33"/>
                  </a:moveTo>
                  <a:cubicBezTo>
                    <a:pt x="14" y="33"/>
                    <a:pt x="14" y="33"/>
                    <a:pt x="14" y="33"/>
                  </a:cubicBezTo>
                  <a:cubicBezTo>
                    <a:pt x="14" y="38"/>
                    <a:pt x="15" y="42"/>
                    <a:pt x="16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43"/>
                    <a:pt x="4" y="38"/>
                    <a:pt x="3" y="33"/>
                  </a:cubicBezTo>
                  <a:close/>
                  <a:moveTo>
                    <a:pt x="7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5" y="21"/>
                    <a:pt x="14" y="26"/>
                    <a:pt x="14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6"/>
                    <a:pt x="5" y="21"/>
                    <a:pt x="7" y="17"/>
                  </a:cubicBezTo>
                  <a:close/>
                  <a:moveTo>
                    <a:pt x="34" y="14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6"/>
                    <a:pt x="41" y="9"/>
                    <a:pt x="43" y="14"/>
                  </a:cubicBezTo>
                  <a:lnTo>
                    <a:pt x="34" y="14"/>
                  </a:lnTo>
                  <a:close/>
                  <a:moveTo>
                    <a:pt x="44" y="17"/>
                  </a:moveTo>
                  <a:cubicBezTo>
                    <a:pt x="46" y="21"/>
                    <a:pt x="46" y="26"/>
                    <a:pt x="46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17"/>
                    <a:pt x="34" y="17"/>
                    <a:pt x="34" y="17"/>
                  </a:cubicBezTo>
                  <a:lnTo>
                    <a:pt x="44" y="17"/>
                  </a:lnTo>
                  <a:close/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9"/>
                    <a:pt x="26" y="6"/>
                    <a:pt x="29" y="4"/>
                  </a:cubicBezTo>
                  <a:close/>
                  <a:moveTo>
                    <a:pt x="30" y="17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26"/>
                    <a:pt x="18" y="21"/>
                    <a:pt x="20" y="17"/>
                  </a:cubicBezTo>
                  <a:lnTo>
                    <a:pt x="30" y="17"/>
                  </a:lnTo>
                  <a:close/>
                  <a:moveTo>
                    <a:pt x="17" y="33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3"/>
                    <a:pt x="18" y="38"/>
                    <a:pt x="17" y="33"/>
                  </a:cubicBezTo>
                  <a:close/>
                  <a:moveTo>
                    <a:pt x="30" y="50"/>
                  </a:move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29" y="60"/>
                    <a:pt x="28" y="60"/>
                  </a:cubicBezTo>
                  <a:cubicBezTo>
                    <a:pt x="25" y="58"/>
                    <a:pt x="23" y="54"/>
                    <a:pt x="21" y="50"/>
                  </a:cubicBezTo>
                  <a:lnTo>
                    <a:pt x="30" y="50"/>
                  </a:lnTo>
                  <a:close/>
                  <a:moveTo>
                    <a:pt x="36" y="60"/>
                  </a:moveTo>
                  <a:cubicBezTo>
                    <a:pt x="35" y="60"/>
                    <a:pt x="34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1" y="54"/>
                    <a:pt x="39" y="58"/>
                    <a:pt x="36" y="60"/>
                  </a:cubicBezTo>
                  <a:close/>
                  <a:moveTo>
                    <a:pt x="34" y="46"/>
                  </a:moveTo>
                  <a:cubicBezTo>
                    <a:pt x="34" y="33"/>
                    <a:pt x="34" y="33"/>
                    <a:pt x="34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8"/>
                    <a:pt x="46" y="43"/>
                    <a:pt x="44" y="46"/>
                  </a:cubicBezTo>
                  <a:lnTo>
                    <a:pt x="34" y="46"/>
                  </a:lnTo>
                  <a:close/>
                  <a:moveTo>
                    <a:pt x="50" y="30"/>
                  </a:moveTo>
                  <a:cubicBezTo>
                    <a:pt x="50" y="26"/>
                    <a:pt x="49" y="21"/>
                    <a:pt x="48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21"/>
                    <a:pt x="60" y="26"/>
                    <a:pt x="60" y="30"/>
                  </a:cubicBezTo>
                  <a:lnTo>
                    <a:pt x="50" y="30"/>
                  </a:lnTo>
                  <a:close/>
                  <a:moveTo>
                    <a:pt x="54" y="14"/>
                  </a:moveTo>
                  <a:cubicBezTo>
                    <a:pt x="47" y="14"/>
                    <a:pt x="47" y="14"/>
                    <a:pt x="47" y="14"/>
                  </a:cubicBezTo>
                  <a:cubicBezTo>
                    <a:pt x="45" y="10"/>
                    <a:pt x="43" y="7"/>
                    <a:pt x="41" y="5"/>
                  </a:cubicBezTo>
                  <a:cubicBezTo>
                    <a:pt x="46" y="6"/>
                    <a:pt x="51" y="10"/>
                    <a:pt x="54" y="14"/>
                  </a:cubicBezTo>
                  <a:close/>
                  <a:moveTo>
                    <a:pt x="23" y="5"/>
                  </a:moveTo>
                  <a:cubicBezTo>
                    <a:pt x="21" y="7"/>
                    <a:pt x="19" y="10"/>
                    <a:pt x="1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10"/>
                    <a:pt x="18" y="6"/>
                    <a:pt x="23" y="5"/>
                  </a:cubicBezTo>
                  <a:close/>
                  <a:moveTo>
                    <a:pt x="10" y="50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9" y="53"/>
                    <a:pt x="21" y="56"/>
                    <a:pt x="23" y="59"/>
                  </a:cubicBezTo>
                  <a:cubicBezTo>
                    <a:pt x="18" y="57"/>
                    <a:pt x="13" y="54"/>
                    <a:pt x="10" y="50"/>
                  </a:cubicBezTo>
                  <a:close/>
                  <a:moveTo>
                    <a:pt x="41" y="59"/>
                  </a:moveTo>
                  <a:cubicBezTo>
                    <a:pt x="43" y="56"/>
                    <a:pt x="45" y="53"/>
                    <a:pt x="47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1" y="54"/>
                    <a:pt x="46" y="57"/>
                    <a:pt x="41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dirty="0"/>
            </a:p>
          </p:txBody>
        </p:sp>
        <p:grpSp>
          <p:nvGrpSpPr>
            <p:cNvPr id="691" name="กลุ่ม 690"/>
            <p:cNvGrpSpPr/>
            <p:nvPr/>
          </p:nvGrpSpPr>
          <p:grpSpPr>
            <a:xfrm>
              <a:off x="3094037" y="6934200"/>
              <a:ext cx="447675" cy="666750"/>
              <a:chOff x="14666913" y="11263313"/>
              <a:chExt cx="447675" cy="666750"/>
            </a:xfrm>
            <a:solidFill>
              <a:schemeClr val="bg1"/>
            </a:solidFill>
          </p:grpSpPr>
          <p:sp>
            <p:nvSpPr>
              <p:cNvPr id="692" name="Freeform 193"/>
              <p:cNvSpPr>
                <a:spLocks noEditPoints="1"/>
              </p:cNvSpPr>
              <p:nvPr/>
            </p:nvSpPr>
            <p:spPr bwMode="auto">
              <a:xfrm>
                <a:off x="14666913" y="11263313"/>
                <a:ext cx="447675" cy="666750"/>
              </a:xfrm>
              <a:custGeom>
                <a:avLst/>
                <a:gdLst>
                  <a:gd name="T0" fmla="*/ 35 w 47"/>
                  <a:gd name="T1" fmla="*/ 0 h 70"/>
                  <a:gd name="T2" fmla="*/ 12 w 47"/>
                  <a:gd name="T3" fmla="*/ 0 h 70"/>
                  <a:gd name="T4" fmla="*/ 0 w 47"/>
                  <a:gd name="T5" fmla="*/ 12 h 70"/>
                  <a:gd name="T6" fmla="*/ 0 w 47"/>
                  <a:gd name="T7" fmla="*/ 58 h 70"/>
                  <a:gd name="T8" fmla="*/ 12 w 47"/>
                  <a:gd name="T9" fmla="*/ 70 h 70"/>
                  <a:gd name="T10" fmla="*/ 35 w 47"/>
                  <a:gd name="T11" fmla="*/ 70 h 70"/>
                  <a:gd name="T12" fmla="*/ 47 w 47"/>
                  <a:gd name="T13" fmla="*/ 58 h 70"/>
                  <a:gd name="T14" fmla="*/ 47 w 47"/>
                  <a:gd name="T15" fmla="*/ 12 h 70"/>
                  <a:gd name="T16" fmla="*/ 35 w 47"/>
                  <a:gd name="T17" fmla="*/ 0 h 70"/>
                  <a:gd name="T18" fmla="*/ 12 w 47"/>
                  <a:gd name="T19" fmla="*/ 3 h 70"/>
                  <a:gd name="T20" fmla="*/ 35 w 47"/>
                  <a:gd name="T21" fmla="*/ 3 h 70"/>
                  <a:gd name="T22" fmla="*/ 43 w 47"/>
                  <a:gd name="T23" fmla="*/ 12 h 70"/>
                  <a:gd name="T24" fmla="*/ 43 w 47"/>
                  <a:gd name="T25" fmla="*/ 48 h 70"/>
                  <a:gd name="T26" fmla="*/ 3 w 47"/>
                  <a:gd name="T27" fmla="*/ 48 h 70"/>
                  <a:gd name="T28" fmla="*/ 3 w 47"/>
                  <a:gd name="T29" fmla="*/ 12 h 70"/>
                  <a:gd name="T30" fmla="*/ 12 w 47"/>
                  <a:gd name="T31" fmla="*/ 3 h 70"/>
                  <a:gd name="T32" fmla="*/ 35 w 47"/>
                  <a:gd name="T33" fmla="*/ 66 h 70"/>
                  <a:gd name="T34" fmla="*/ 12 w 47"/>
                  <a:gd name="T35" fmla="*/ 66 h 70"/>
                  <a:gd name="T36" fmla="*/ 3 w 47"/>
                  <a:gd name="T37" fmla="*/ 58 h 70"/>
                  <a:gd name="T38" fmla="*/ 3 w 47"/>
                  <a:gd name="T39" fmla="*/ 52 h 70"/>
                  <a:gd name="T40" fmla="*/ 43 w 47"/>
                  <a:gd name="T41" fmla="*/ 52 h 70"/>
                  <a:gd name="T42" fmla="*/ 43 w 47"/>
                  <a:gd name="T43" fmla="*/ 58 h 70"/>
                  <a:gd name="T44" fmla="*/ 35 w 47"/>
                  <a:gd name="T45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70">
                    <a:moveTo>
                      <a:pt x="35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4"/>
                      <a:pt x="5" y="70"/>
                      <a:pt x="12" y="70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42" y="70"/>
                      <a:pt x="47" y="64"/>
                      <a:pt x="47" y="5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5"/>
                      <a:pt x="42" y="0"/>
                      <a:pt x="35" y="0"/>
                    </a:cubicBezTo>
                    <a:close/>
                    <a:moveTo>
                      <a:pt x="12" y="3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40" y="3"/>
                      <a:pt x="43" y="7"/>
                      <a:pt x="43" y="12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7"/>
                      <a:pt x="7" y="3"/>
                      <a:pt x="12" y="3"/>
                    </a:cubicBezTo>
                    <a:close/>
                    <a:moveTo>
                      <a:pt x="35" y="66"/>
                    </a:moveTo>
                    <a:cubicBezTo>
                      <a:pt x="12" y="66"/>
                      <a:pt x="12" y="66"/>
                      <a:pt x="12" y="66"/>
                    </a:cubicBezTo>
                    <a:cubicBezTo>
                      <a:pt x="7" y="66"/>
                      <a:pt x="3" y="62"/>
                      <a:pt x="3" y="58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62"/>
                      <a:pt x="40" y="66"/>
                      <a:pt x="3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93" name="Oval 194"/>
              <p:cNvSpPr>
                <a:spLocks noChangeArrowheads="1"/>
              </p:cNvSpPr>
              <p:nvPr/>
            </p:nvSpPr>
            <p:spPr bwMode="auto">
              <a:xfrm>
                <a:off x="14857413" y="11787188"/>
                <a:ext cx="66675" cy="666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702" name="กลุ่ม 701"/>
          <p:cNvGrpSpPr/>
          <p:nvPr/>
        </p:nvGrpSpPr>
        <p:grpSpPr>
          <a:xfrm>
            <a:off x="17191037" y="10186253"/>
            <a:ext cx="5065540" cy="2234347"/>
            <a:chOff x="15670212" y="2895600"/>
            <a:chExt cx="5254625" cy="2317750"/>
          </a:xfrm>
        </p:grpSpPr>
        <p:sp>
          <p:nvSpPr>
            <p:cNvPr id="703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4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5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Data Analysis</a:t>
              </a:r>
            </a:p>
          </p:txBody>
        </p:sp>
        <p:sp>
          <p:nvSpPr>
            <p:cNvPr id="706" name="TextBox 705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23" name="กลุ่ม 722"/>
          <p:cNvGrpSpPr/>
          <p:nvPr/>
        </p:nvGrpSpPr>
        <p:grpSpPr>
          <a:xfrm>
            <a:off x="8351837" y="7467600"/>
            <a:ext cx="3293181" cy="753065"/>
            <a:chOff x="9762826" y="5958899"/>
            <a:chExt cx="3293181" cy="753065"/>
          </a:xfrm>
        </p:grpSpPr>
        <p:sp>
          <p:nvSpPr>
            <p:cNvPr id="72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25" name="TextBox 724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RANK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726" name="TextBox 725"/>
          <p:cNvSpPr txBox="1"/>
          <p:nvPr/>
        </p:nvSpPr>
        <p:spPr>
          <a:xfrm>
            <a:off x="8351837" y="83595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27" name="กลุ่ม 726"/>
          <p:cNvGrpSpPr/>
          <p:nvPr/>
        </p:nvGrpSpPr>
        <p:grpSpPr>
          <a:xfrm>
            <a:off x="12436414" y="7462671"/>
            <a:ext cx="3293181" cy="753065"/>
            <a:chOff x="9762826" y="5958899"/>
            <a:chExt cx="3293181" cy="753065"/>
          </a:xfrm>
        </p:grpSpPr>
        <p:sp>
          <p:nvSpPr>
            <p:cNvPr id="72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29" name="TextBox 728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RANK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730" name="TextBox 729"/>
          <p:cNvSpPr txBox="1"/>
          <p:nvPr/>
        </p:nvSpPr>
        <p:spPr>
          <a:xfrm>
            <a:off x="12436414" y="8354581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31" name="กลุ่ม 730"/>
          <p:cNvGrpSpPr/>
          <p:nvPr/>
        </p:nvGrpSpPr>
        <p:grpSpPr>
          <a:xfrm>
            <a:off x="8397405" y="10384865"/>
            <a:ext cx="3293181" cy="753065"/>
            <a:chOff x="9762826" y="5958899"/>
            <a:chExt cx="3293181" cy="753065"/>
          </a:xfrm>
        </p:grpSpPr>
        <p:sp>
          <p:nvSpPr>
            <p:cNvPr id="732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33" name="TextBox 732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RANK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734" name="TextBox 733"/>
          <p:cNvSpPr txBox="1"/>
          <p:nvPr/>
        </p:nvSpPr>
        <p:spPr>
          <a:xfrm>
            <a:off x="8397405" y="112767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35" name="กลุ่ม 734"/>
          <p:cNvGrpSpPr/>
          <p:nvPr/>
        </p:nvGrpSpPr>
        <p:grpSpPr>
          <a:xfrm>
            <a:off x="12481982" y="10379936"/>
            <a:ext cx="3293181" cy="753065"/>
            <a:chOff x="9762826" y="5958899"/>
            <a:chExt cx="3293181" cy="753065"/>
          </a:xfrm>
        </p:grpSpPr>
        <p:sp>
          <p:nvSpPr>
            <p:cNvPr id="73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37" name="TextBox 736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RANK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738" name="TextBox 737"/>
          <p:cNvSpPr txBox="1"/>
          <p:nvPr/>
        </p:nvSpPr>
        <p:spPr>
          <a:xfrm>
            <a:off x="12481982" y="11271846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05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26" grpId="0"/>
      <p:bldP spid="730" grpId="0"/>
      <p:bldP spid="734" grpId="0"/>
      <p:bldP spid="7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8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กลุ่ม 14"/>
          <p:cNvGrpSpPr/>
          <p:nvPr/>
        </p:nvGrpSpPr>
        <p:grpSpPr>
          <a:xfrm>
            <a:off x="8656637" y="3230838"/>
            <a:ext cx="6978669" cy="4379953"/>
            <a:chOff x="8472506" y="3476116"/>
            <a:chExt cx="7391400" cy="4638991"/>
          </a:xfrm>
        </p:grpSpPr>
        <p:sp>
          <p:nvSpPr>
            <p:cNvPr id="4" name="Freeform 1111"/>
            <p:cNvSpPr>
              <a:spLocks/>
            </p:cNvSpPr>
            <p:nvPr/>
          </p:nvSpPr>
          <p:spPr bwMode="auto">
            <a:xfrm>
              <a:off x="8472506" y="3476116"/>
              <a:ext cx="7391400" cy="4638991"/>
            </a:xfrm>
            <a:custGeom>
              <a:avLst/>
              <a:gdLst>
                <a:gd name="T0" fmla="*/ 159 w 183"/>
                <a:gd name="T1" fmla="*/ 33 h 118"/>
                <a:gd name="T2" fmla="*/ 114 w 183"/>
                <a:gd name="T3" fmla="*/ 44 h 118"/>
                <a:gd name="T4" fmla="*/ 70 w 183"/>
                <a:gd name="T5" fmla="*/ 0 h 118"/>
                <a:gd name="T6" fmla="*/ 44 w 183"/>
                <a:gd name="T7" fmla="*/ 39 h 118"/>
                <a:gd name="T8" fmla="*/ 13 w 183"/>
                <a:gd name="T9" fmla="*/ 43 h 118"/>
                <a:gd name="T10" fmla="*/ 2 w 183"/>
                <a:gd name="T11" fmla="*/ 78 h 118"/>
                <a:gd name="T12" fmla="*/ 37 w 183"/>
                <a:gd name="T13" fmla="*/ 110 h 118"/>
                <a:gd name="T14" fmla="*/ 38 w 183"/>
                <a:gd name="T15" fmla="*/ 111 h 118"/>
                <a:gd name="T16" fmla="*/ 125 w 183"/>
                <a:gd name="T17" fmla="*/ 114 h 118"/>
                <a:gd name="T18" fmla="*/ 177 w 183"/>
                <a:gd name="T19" fmla="*/ 90 h 118"/>
                <a:gd name="T20" fmla="*/ 159 w 183"/>
                <a:gd name="T21" fmla="*/ 33 h 118"/>
                <a:gd name="connsiteX0" fmla="*/ 8605 w 9685"/>
                <a:gd name="connsiteY0" fmla="*/ 2797 h 9677"/>
                <a:gd name="connsiteX1" fmla="*/ 6146 w 9685"/>
                <a:gd name="connsiteY1" fmla="*/ 3729 h 9677"/>
                <a:gd name="connsiteX2" fmla="*/ 3741 w 9685"/>
                <a:gd name="connsiteY2" fmla="*/ 0 h 9677"/>
                <a:gd name="connsiteX3" fmla="*/ 2320 w 9685"/>
                <a:gd name="connsiteY3" fmla="*/ 3305 h 9677"/>
                <a:gd name="connsiteX4" fmla="*/ 626 w 9685"/>
                <a:gd name="connsiteY4" fmla="*/ 3644 h 9677"/>
                <a:gd name="connsiteX5" fmla="*/ 25 w 9685"/>
                <a:gd name="connsiteY5" fmla="*/ 6610 h 9677"/>
                <a:gd name="connsiteX6" fmla="*/ 1938 w 9685"/>
                <a:gd name="connsiteY6" fmla="*/ 9322 h 9677"/>
                <a:gd name="connsiteX7" fmla="*/ 6747 w 9685"/>
                <a:gd name="connsiteY7" fmla="*/ 9661 h 9677"/>
                <a:gd name="connsiteX8" fmla="*/ 9588 w 9685"/>
                <a:gd name="connsiteY8" fmla="*/ 7627 h 9677"/>
                <a:gd name="connsiteX9" fmla="*/ 8605 w 9685"/>
                <a:gd name="connsiteY9" fmla="*/ 2797 h 9677"/>
                <a:gd name="connsiteX0" fmla="*/ 8884 w 9999"/>
                <a:gd name="connsiteY0" fmla="*/ 2451 h 9701"/>
                <a:gd name="connsiteX1" fmla="*/ 6345 w 9999"/>
                <a:gd name="connsiteY1" fmla="*/ 3414 h 9701"/>
                <a:gd name="connsiteX2" fmla="*/ 4427 w 9999"/>
                <a:gd name="connsiteY2" fmla="*/ 0 h 9701"/>
                <a:gd name="connsiteX3" fmla="*/ 2394 w 9999"/>
                <a:gd name="connsiteY3" fmla="*/ 2976 h 9701"/>
                <a:gd name="connsiteX4" fmla="*/ 645 w 9999"/>
                <a:gd name="connsiteY4" fmla="*/ 3327 h 9701"/>
                <a:gd name="connsiteX5" fmla="*/ 25 w 9999"/>
                <a:gd name="connsiteY5" fmla="*/ 6392 h 9701"/>
                <a:gd name="connsiteX6" fmla="*/ 2000 w 9999"/>
                <a:gd name="connsiteY6" fmla="*/ 9194 h 9701"/>
                <a:gd name="connsiteX7" fmla="*/ 6965 w 9999"/>
                <a:gd name="connsiteY7" fmla="*/ 9544 h 9701"/>
                <a:gd name="connsiteX8" fmla="*/ 9899 w 9999"/>
                <a:gd name="connsiteY8" fmla="*/ 7443 h 9701"/>
                <a:gd name="connsiteX9" fmla="*/ 8884 w 9999"/>
                <a:gd name="connsiteY9" fmla="*/ 2451 h 9701"/>
                <a:gd name="connsiteX0" fmla="*/ 8911 w 10026"/>
                <a:gd name="connsiteY0" fmla="*/ 2527 h 10075"/>
                <a:gd name="connsiteX1" fmla="*/ 6372 w 10026"/>
                <a:gd name="connsiteY1" fmla="*/ 3519 h 10075"/>
                <a:gd name="connsiteX2" fmla="*/ 4453 w 10026"/>
                <a:gd name="connsiteY2" fmla="*/ 0 h 10075"/>
                <a:gd name="connsiteX3" fmla="*/ 2420 w 10026"/>
                <a:gd name="connsiteY3" fmla="*/ 3068 h 10075"/>
                <a:gd name="connsiteX4" fmla="*/ 671 w 10026"/>
                <a:gd name="connsiteY4" fmla="*/ 3430 h 10075"/>
                <a:gd name="connsiteX5" fmla="*/ 51 w 10026"/>
                <a:gd name="connsiteY5" fmla="*/ 6589 h 10075"/>
                <a:gd name="connsiteX6" fmla="*/ 1806 w 10026"/>
                <a:gd name="connsiteY6" fmla="*/ 9678 h 10075"/>
                <a:gd name="connsiteX7" fmla="*/ 6992 w 10026"/>
                <a:gd name="connsiteY7" fmla="*/ 9838 h 10075"/>
                <a:gd name="connsiteX8" fmla="*/ 9926 w 10026"/>
                <a:gd name="connsiteY8" fmla="*/ 7672 h 10075"/>
                <a:gd name="connsiteX9" fmla="*/ 8911 w 10026"/>
                <a:gd name="connsiteY9" fmla="*/ 2527 h 10075"/>
                <a:gd name="connsiteX0" fmla="*/ 8911 w 10026"/>
                <a:gd name="connsiteY0" fmla="*/ 2528 h 10076"/>
                <a:gd name="connsiteX1" fmla="*/ 6543 w 10026"/>
                <a:gd name="connsiteY1" fmla="*/ 2835 h 10076"/>
                <a:gd name="connsiteX2" fmla="*/ 4453 w 10026"/>
                <a:gd name="connsiteY2" fmla="*/ 1 h 10076"/>
                <a:gd name="connsiteX3" fmla="*/ 2420 w 10026"/>
                <a:gd name="connsiteY3" fmla="*/ 3069 h 10076"/>
                <a:gd name="connsiteX4" fmla="*/ 671 w 10026"/>
                <a:gd name="connsiteY4" fmla="*/ 3431 h 10076"/>
                <a:gd name="connsiteX5" fmla="*/ 51 w 10026"/>
                <a:gd name="connsiteY5" fmla="*/ 6590 h 10076"/>
                <a:gd name="connsiteX6" fmla="*/ 1806 w 10026"/>
                <a:gd name="connsiteY6" fmla="*/ 9679 h 10076"/>
                <a:gd name="connsiteX7" fmla="*/ 6992 w 10026"/>
                <a:gd name="connsiteY7" fmla="*/ 9839 h 10076"/>
                <a:gd name="connsiteX8" fmla="*/ 9926 w 10026"/>
                <a:gd name="connsiteY8" fmla="*/ 7673 h 10076"/>
                <a:gd name="connsiteX9" fmla="*/ 8911 w 10026"/>
                <a:gd name="connsiteY9" fmla="*/ 2528 h 1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26" h="10076">
                  <a:moveTo>
                    <a:pt x="8911" y="2528"/>
                  </a:moveTo>
                  <a:cubicBezTo>
                    <a:pt x="8007" y="1534"/>
                    <a:pt x="7163" y="1571"/>
                    <a:pt x="6543" y="2835"/>
                  </a:cubicBezTo>
                  <a:cubicBezTo>
                    <a:pt x="6035" y="759"/>
                    <a:pt x="5140" y="-38"/>
                    <a:pt x="4453" y="1"/>
                  </a:cubicBezTo>
                  <a:cubicBezTo>
                    <a:pt x="3766" y="40"/>
                    <a:pt x="2365" y="1173"/>
                    <a:pt x="2420" y="3069"/>
                  </a:cubicBezTo>
                  <a:cubicBezTo>
                    <a:pt x="1800" y="2799"/>
                    <a:pt x="1179" y="2708"/>
                    <a:pt x="671" y="3431"/>
                  </a:cubicBezTo>
                  <a:cubicBezTo>
                    <a:pt x="220" y="4061"/>
                    <a:pt x="-138" y="5549"/>
                    <a:pt x="51" y="6590"/>
                  </a:cubicBezTo>
                  <a:cubicBezTo>
                    <a:pt x="240" y="7631"/>
                    <a:pt x="650" y="9137"/>
                    <a:pt x="1806" y="9679"/>
                  </a:cubicBezTo>
                  <a:cubicBezTo>
                    <a:pt x="2962" y="10222"/>
                    <a:pt x="5676" y="10141"/>
                    <a:pt x="6992" y="9839"/>
                  </a:cubicBezTo>
                  <a:cubicBezTo>
                    <a:pt x="8007" y="9839"/>
                    <a:pt x="9531" y="10201"/>
                    <a:pt x="9926" y="7673"/>
                  </a:cubicBezTo>
                  <a:cubicBezTo>
                    <a:pt x="10265" y="5867"/>
                    <a:pt x="9701" y="3431"/>
                    <a:pt x="8911" y="2528"/>
                  </a:cubicBezTo>
                  <a:close/>
                </a:path>
              </a:pathLst>
            </a:custGeom>
            <a:solidFill>
              <a:srgbClr val="72C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597830" y="4804515"/>
              <a:ext cx="5123076" cy="193899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2000" b="1" dirty="0" smtClean="0">
                  <a:solidFill>
                    <a:schemeClr val="bg1"/>
                  </a:solidFill>
                  <a:latin typeface="Lato Black" charset="0"/>
                  <a:ea typeface="Lato Black" charset="0"/>
                  <a:cs typeface="Lato Black" charset="0"/>
                </a:rPr>
                <a:t>CMS</a:t>
              </a:r>
              <a:endParaRPr lang="en-US" sz="12000" b="1" dirty="0">
                <a:solidFill>
                  <a:schemeClr val="bg1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606668" y="6536755"/>
              <a:ext cx="5123076" cy="95410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Lato Black" charset="0"/>
                  <a:ea typeface="Lato Black" charset="0"/>
                  <a:cs typeface="Lato Black" charset="0"/>
                </a:rPr>
                <a:t>CONTENT  MANAGEMENT SYSTEM</a:t>
              </a:r>
              <a:endParaRPr lang="en-US" sz="2800" b="1" dirty="0">
                <a:solidFill>
                  <a:schemeClr val="bg1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</p:grpSp>
      <p:grpSp>
        <p:nvGrpSpPr>
          <p:cNvPr id="40" name="กลุ่ม 39"/>
          <p:cNvGrpSpPr/>
          <p:nvPr/>
        </p:nvGrpSpPr>
        <p:grpSpPr>
          <a:xfrm>
            <a:off x="14614524" y="8418512"/>
            <a:ext cx="1585913" cy="1563688"/>
            <a:chOff x="13479463" y="8788401"/>
            <a:chExt cx="1585913" cy="1563688"/>
          </a:xfrm>
        </p:grpSpPr>
        <p:sp>
          <p:nvSpPr>
            <p:cNvPr id="41" name="Oval 932"/>
            <p:cNvSpPr>
              <a:spLocks noChangeArrowheads="1"/>
            </p:cNvSpPr>
            <p:nvPr/>
          </p:nvSpPr>
          <p:spPr bwMode="auto">
            <a:xfrm>
              <a:off x="13490576" y="8788401"/>
              <a:ext cx="1552575" cy="1563688"/>
            </a:xfrm>
            <a:prstGeom prst="ellipse">
              <a:avLst/>
            </a:prstGeom>
            <a:solidFill>
              <a:srgbClr val="32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" name="Rectangle 933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" name="Rectangle 934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" name="Freeform 935"/>
            <p:cNvSpPr>
              <a:spLocks/>
            </p:cNvSpPr>
            <p:nvPr/>
          </p:nvSpPr>
          <p:spPr bwMode="auto">
            <a:xfrm>
              <a:off x="14514513" y="9474201"/>
              <a:ext cx="33338" cy="12700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1 h 1"/>
                <a:gd name="T4" fmla="*/ 0 w 3"/>
                <a:gd name="T5" fmla="*/ 1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2 w 3"/>
                <a:gd name="T15" fmla="*/ 0 h 1"/>
                <a:gd name="T16" fmla="*/ 2 w 3"/>
                <a:gd name="T17" fmla="*/ 0 h 1"/>
                <a:gd name="T18" fmla="*/ 2 w 3"/>
                <a:gd name="T19" fmla="*/ 0 h 1"/>
                <a:gd name="T20" fmla="*/ 2 w 3"/>
                <a:gd name="T21" fmla="*/ 0 h 1"/>
                <a:gd name="T22" fmla="*/ 1 w 3"/>
                <a:gd name="T23" fmla="*/ 0 h 1"/>
                <a:gd name="T24" fmla="*/ 1 w 3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" name="Rectangle 936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" name="Freeform 937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" name="Freeform 938"/>
            <p:cNvSpPr>
              <a:spLocks/>
            </p:cNvSpPr>
            <p:nvPr/>
          </p:nvSpPr>
          <p:spPr bwMode="auto">
            <a:xfrm>
              <a:off x="13692188" y="9002713"/>
              <a:ext cx="46038" cy="44450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3 h 4"/>
                <a:gd name="T4" fmla="*/ 0 w 4"/>
                <a:gd name="T5" fmla="*/ 4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3" y="0"/>
                    <a:pt x="2" y="1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" name="Freeform 939"/>
            <p:cNvSpPr>
              <a:spLocks/>
            </p:cNvSpPr>
            <p:nvPr/>
          </p:nvSpPr>
          <p:spPr bwMode="auto">
            <a:xfrm>
              <a:off x="13658851" y="8956676"/>
              <a:ext cx="146050" cy="192088"/>
            </a:xfrm>
            <a:custGeom>
              <a:avLst/>
              <a:gdLst>
                <a:gd name="T0" fmla="*/ 13 w 13"/>
                <a:gd name="T1" fmla="*/ 0 h 17"/>
                <a:gd name="T2" fmla="*/ 8 w 13"/>
                <a:gd name="T3" fmla="*/ 6 h 17"/>
                <a:gd name="T4" fmla="*/ 8 w 13"/>
                <a:gd name="T5" fmla="*/ 4 h 17"/>
                <a:gd name="T6" fmla="*/ 8 w 13"/>
                <a:gd name="T7" fmla="*/ 4 h 17"/>
                <a:gd name="T8" fmla="*/ 6 w 13"/>
                <a:gd name="T9" fmla="*/ 6 h 17"/>
                <a:gd name="T10" fmla="*/ 7 w 13"/>
                <a:gd name="T11" fmla="*/ 4 h 17"/>
                <a:gd name="T12" fmla="*/ 7 w 13"/>
                <a:gd name="T13" fmla="*/ 4 h 17"/>
                <a:gd name="T14" fmla="*/ 3 w 13"/>
                <a:gd name="T15" fmla="*/ 8 h 17"/>
                <a:gd name="T16" fmla="*/ 3 w 13"/>
                <a:gd name="T17" fmla="*/ 9 h 17"/>
                <a:gd name="T18" fmla="*/ 3 w 13"/>
                <a:gd name="T19" fmla="*/ 9 h 17"/>
                <a:gd name="T20" fmla="*/ 3 w 13"/>
                <a:gd name="T21" fmla="*/ 8 h 17"/>
                <a:gd name="T22" fmla="*/ 3 w 13"/>
                <a:gd name="T23" fmla="*/ 10 h 17"/>
                <a:gd name="T24" fmla="*/ 3 w 13"/>
                <a:gd name="T25" fmla="*/ 10 h 17"/>
                <a:gd name="T26" fmla="*/ 4 w 13"/>
                <a:gd name="T27" fmla="*/ 10 h 17"/>
                <a:gd name="T28" fmla="*/ 4 w 13"/>
                <a:gd name="T29" fmla="*/ 9 h 17"/>
                <a:gd name="T30" fmla="*/ 4 w 13"/>
                <a:gd name="T31" fmla="*/ 9 h 17"/>
                <a:gd name="T32" fmla="*/ 2 w 13"/>
                <a:gd name="T33" fmla="*/ 12 h 17"/>
                <a:gd name="T34" fmla="*/ 2 w 13"/>
                <a:gd name="T35" fmla="*/ 13 h 17"/>
                <a:gd name="T36" fmla="*/ 2 w 13"/>
                <a:gd name="T37" fmla="*/ 13 h 17"/>
                <a:gd name="T38" fmla="*/ 2 w 13"/>
                <a:gd name="T39" fmla="*/ 13 h 17"/>
                <a:gd name="T40" fmla="*/ 1 w 13"/>
                <a:gd name="T41" fmla="*/ 14 h 17"/>
                <a:gd name="T42" fmla="*/ 0 w 13"/>
                <a:gd name="T43" fmla="*/ 15 h 17"/>
                <a:gd name="T44" fmla="*/ 1 w 13"/>
                <a:gd name="T45" fmla="*/ 14 h 17"/>
                <a:gd name="T46" fmla="*/ 1 w 13"/>
                <a:gd name="T47" fmla="*/ 15 h 17"/>
                <a:gd name="T48" fmla="*/ 1 w 13"/>
                <a:gd name="T49" fmla="*/ 16 h 17"/>
                <a:gd name="T50" fmla="*/ 2 w 13"/>
                <a:gd name="T51" fmla="*/ 17 h 17"/>
                <a:gd name="T52" fmla="*/ 2 w 13"/>
                <a:gd name="T53" fmla="*/ 17 h 17"/>
                <a:gd name="T54" fmla="*/ 4 w 13"/>
                <a:gd name="T55" fmla="*/ 15 h 17"/>
                <a:gd name="T56" fmla="*/ 4 w 13"/>
                <a:gd name="T57" fmla="*/ 13 h 17"/>
                <a:gd name="T58" fmla="*/ 5 w 13"/>
                <a:gd name="T59" fmla="*/ 13 h 17"/>
                <a:gd name="T60" fmla="*/ 7 w 13"/>
                <a:gd name="T61" fmla="*/ 11 h 17"/>
                <a:gd name="T62" fmla="*/ 6 w 13"/>
                <a:gd name="T63" fmla="*/ 9 h 17"/>
                <a:gd name="T64" fmla="*/ 8 w 13"/>
                <a:gd name="T65" fmla="*/ 6 h 17"/>
                <a:gd name="T66" fmla="*/ 8 w 13"/>
                <a:gd name="T67" fmla="*/ 6 h 17"/>
                <a:gd name="T68" fmla="*/ 11 w 13"/>
                <a:gd name="T69" fmla="*/ 3 h 17"/>
                <a:gd name="T70" fmla="*/ 11 w 13"/>
                <a:gd name="T71" fmla="*/ 3 h 17"/>
                <a:gd name="T72" fmla="*/ 13 w 13"/>
                <a:gd name="T73" fmla="*/ 0 h 17"/>
                <a:gd name="T74" fmla="*/ 13 w 13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2" y="1"/>
                    <a:pt x="9" y="4"/>
                    <a:pt x="8" y="6"/>
                  </a:cubicBezTo>
                  <a:cubicBezTo>
                    <a:pt x="7" y="5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6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4" y="7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4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5" y="12"/>
                    <a:pt x="5" y="12"/>
                    <a:pt x="7" y="11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5"/>
                    <a:pt x="10" y="5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2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" name="Freeform 940"/>
            <p:cNvSpPr>
              <a:spLocks noEditPoints="1"/>
            </p:cNvSpPr>
            <p:nvPr/>
          </p:nvSpPr>
          <p:spPr bwMode="auto">
            <a:xfrm>
              <a:off x="13749338" y="8923338"/>
              <a:ext cx="88900" cy="68263"/>
            </a:xfrm>
            <a:custGeom>
              <a:avLst/>
              <a:gdLst>
                <a:gd name="T0" fmla="*/ 4 w 8"/>
                <a:gd name="T1" fmla="*/ 3 h 6"/>
                <a:gd name="T2" fmla="*/ 3 w 8"/>
                <a:gd name="T3" fmla="*/ 4 h 6"/>
                <a:gd name="T4" fmla="*/ 3 w 8"/>
                <a:gd name="T5" fmla="*/ 4 h 6"/>
                <a:gd name="T6" fmla="*/ 0 w 8"/>
                <a:gd name="T7" fmla="*/ 6 h 6"/>
                <a:gd name="T8" fmla="*/ 1 w 8"/>
                <a:gd name="T9" fmla="*/ 5 h 6"/>
                <a:gd name="T10" fmla="*/ 4 w 8"/>
                <a:gd name="T11" fmla="*/ 3 h 6"/>
                <a:gd name="T12" fmla="*/ 3 w 8"/>
                <a:gd name="T13" fmla="*/ 3 h 6"/>
                <a:gd name="T14" fmla="*/ 4 w 8"/>
                <a:gd name="T15" fmla="*/ 3 h 6"/>
                <a:gd name="T16" fmla="*/ 8 w 8"/>
                <a:gd name="T17" fmla="*/ 0 h 6"/>
                <a:gd name="T18" fmla="*/ 7 w 8"/>
                <a:gd name="T19" fmla="*/ 0 h 6"/>
                <a:gd name="T20" fmla="*/ 7 w 8"/>
                <a:gd name="T21" fmla="*/ 1 h 6"/>
                <a:gd name="T22" fmla="*/ 6 w 8"/>
                <a:gd name="T23" fmla="*/ 1 h 6"/>
                <a:gd name="T24" fmla="*/ 7 w 8"/>
                <a:gd name="T25" fmla="*/ 1 h 6"/>
                <a:gd name="T26" fmla="*/ 8 w 8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4" y="3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0"/>
                    <a:pt x="7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" name="Freeform 941"/>
            <p:cNvSpPr>
              <a:spLocks/>
            </p:cNvSpPr>
            <p:nvPr/>
          </p:nvSpPr>
          <p:spPr bwMode="auto">
            <a:xfrm>
              <a:off x="13760451" y="8832851"/>
              <a:ext cx="258763" cy="147638"/>
            </a:xfrm>
            <a:custGeom>
              <a:avLst/>
              <a:gdLst>
                <a:gd name="T0" fmla="*/ 23 w 23"/>
                <a:gd name="T1" fmla="*/ 0 h 13"/>
                <a:gd name="T2" fmla="*/ 22 w 23"/>
                <a:gd name="T3" fmla="*/ 1 h 13"/>
                <a:gd name="T4" fmla="*/ 20 w 23"/>
                <a:gd name="T5" fmla="*/ 1 h 13"/>
                <a:gd name="T6" fmla="*/ 21 w 23"/>
                <a:gd name="T7" fmla="*/ 1 h 13"/>
                <a:gd name="T8" fmla="*/ 17 w 23"/>
                <a:gd name="T9" fmla="*/ 2 h 13"/>
                <a:gd name="T10" fmla="*/ 18 w 23"/>
                <a:gd name="T11" fmla="*/ 2 h 13"/>
                <a:gd name="T12" fmla="*/ 17 w 23"/>
                <a:gd name="T13" fmla="*/ 3 h 13"/>
                <a:gd name="T14" fmla="*/ 16 w 23"/>
                <a:gd name="T15" fmla="*/ 3 h 13"/>
                <a:gd name="T16" fmla="*/ 14 w 23"/>
                <a:gd name="T17" fmla="*/ 4 h 13"/>
                <a:gd name="T18" fmla="*/ 14 w 23"/>
                <a:gd name="T19" fmla="*/ 4 h 13"/>
                <a:gd name="T20" fmla="*/ 13 w 23"/>
                <a:gd name="T21" fmla="*/ 4 h 13"/>
                <a:gd name="T22" fmla="*/ 13 w 23"/>
                <a:gd name="T23" fmla="*/ 4 h 13"/>
                <a:gd name="T24" fmla="*/ 12 w 23"/>
                <a:gd name="T25" fmla="*/ 5 h 13"/>
                <a:gd name="T26" fmla="*/ 13 w 23"/>
                <a:gd name="T27" fmla="*/ 5 h 13"/>
                <a:gd name="T28" fmla="*/ 11 w 23"/>
                <a:gd name="T29" fmla="*/ 5 h 13"/>
                <a:gd name="T30" fmla="*/ 11 w 23"/>
                <a:gd name="T31" fmla="*/ 5 h 13"/>
                <a:gd name="T32" fmla="*/ 7 w 23"/>
                <a:gd name="T33" fmla="*/ 8 h 13"/>
                <a:gd name="T34" fmla="*/ 6 w 23"/>
                <a:gd name="T35" fmla="*/ 9 h 13"/>
                <a:gd name="T36" fmla="*/ 6 w 23"/>
                <a:gd name="T37" fmla="*/ 9 h 13"/>
                <a:gd name="T38" fmla="*/ 3 w 23"/>
                <a:gd name="T39" fmla="*/ 11 h 13"/>
                <a:gd name="T40" fmla="*/ 0 w 23"/>
                <a:gd name="T41" fmla="*/ 13 h 13"/>
                <a:gd name="T42" fmla="*/ 0 w 23"/>
                <a:gd name="T43" fmla="*/ 13 h 13"/>
                <a:gd name="T44" fmla="*/ 0 w 23"/>
                <a:gd name="T45" fmla="*/ 13 h 13"/>
                <a:gd name="T46" fmla="*/ 3 w 23"/>
                <a:gd name="T47" fmla="*/ 11 h 13"/>
                <a:gd name="T48" fmla="*/ 3 w 23"/>
                <a:gd name="T49" fmla="*/ 12 h 13"/>
                <a:gd name="T50" fmla="*/ 2 w 23"/>
                <a:gd name="T51" fmla="*/ 12 h 13"/>
                <a:gd name="T52" fmla="*/ 2 w 23"/>
                <a:gd name="T53" fmla="*/ 12 h 13"/>
                <a:gd name="T54" fmla="*/ 2 w 23"/>
                <a:gd name="T55" fmla="*/ 12 h 13"/>
                <a:gd name="T56" fmla="*/ 6 w 23"/>
                <a:gd name="T57" fmla="*/ 10 h 13"/>
                <a:gd name="T58" fmla="*/ 10 w 23"/>
                <a:gd name="T59" fmla="*/ 7 h 13"/>
                <a:gd name="T60" fmla="*/ 11 w 23"/>
                <a:gd name="T61" fmla="*/ 6 h 13"/>
                <a:gd name="T62" fmla="*/ 19 w 23"/>
                <a:gd name="T63" fmla="*/ 2 h 13"/>
                <a:gd name="T64" fmla="*/ 17 w 23"/>
                <a:gd name="T65" fmla="*/ 3 h 13"/>
                <a:gd name="T66" fmla="*/ 17 w 23"/>
                <a:gd name="T67" fmla="*/ 3 h 13"/>
                <a:gd name="T68" fmla="*/ 22 w 23"/>
                <a:gd name="T69" fmla="*/ 1 h 13"/>
                <a:gd name="T70" fmla="*/ 22 w 23"/>
                <a:gd name="T71" fmla="*/ 1 h 13"/>
                <a:gd name="T72" fmla="*/ 22 w 23"/>
                <a:gd name="T73" fmla="*/ 1 h 13"/>
                <a:gd name="T74" fmla="*/ 22 w 23"/>
                <a:gd name="T75" fmla="*/ 1 h 13"/>
                <a:gd name="T76" fmla="*/ 23 w 23"/>
                <a:gd name="T77" fmla="*/ 1 h 13"/>
                <a:gd name="T78" fmla="*/ 21 w 23"/>
                <a:gd name="T79" fmla="*/ 1 h 13"/>
                <a:gd name="T80" fmla="*/ 23 w 23"/>
                <a:gd name="T8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3">
                  <a:moveTo>
                    <a:pt x="23" y="0"/>
                  </a:move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1"/>
                    <a:pt x="17" y="2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5" y="3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13"/>
                    <a:pt x="2" y="13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6" y="10"/>
                    <a:pt x="8" y="8"/>
                    <a:pt x="10" y="7"/>
                  </a:cubicBezTo>
                  <a:cubicBezTo>
                    <a:pt x="10" y="7"/>
                    <a:pt x="10" y="7"/>
                    <a:pt x="11" y="6"/>
                  </a:cubicBezTo>
                  <a:cubicBezTo>
                    <a:pt x="14" y="5"/>
                    <a:pt x="16" y="4"/>
                    <a:pt x="19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1" y="1"/>
                  </a:cubicBezTo>
                  <a:cubicBezTo>
                    <a:pt x="22" y="1"/>
                    <a:pt x="22" y="1"/>
                    <a:pt x="2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" name="Freeform 942"/>
            <p:cNvSpPr>
              <a:spLocks/>
            </p:cNvSpPr>
            <p:nvPr/>
          </p:nvSpPr>
          <p:spPr bwMode="auto">
            <a:xfrm>
              <a:off x="14108113" y="9170988"/>
              <a:ext cx="134938" cy="146050"/>
            </a:xfrm>
            <a:custGeom>
              <a:avLst/>
              <a:gdLst>
                <a:gd name="T0" fmla="*/ 8 w 12"/>
                <a:gd name="T1" fmla="*/ 0 h 13"/>
                <a:gd name="T2" fmla="*/ 8 w 12"/>
                <a:gd name="T3" fmla="*/ 0 h 13"/>
                <a:gd name="T4" fmla="*/ 8 w 12"/>
                <a:gd name="T5" fmla="*/ 0 h 13"/>
                <a:gd name="T6" fmla="*/ 7 w 12"/>
                <a:gd name="T7" fmla="*/ 0 h 13"/>
                <a:gd name="T8" fmla="*/ 6 w 12"/>
                <a:gd name="T9" fmla="*/ 1 h 13"/>
                <a:gd name="T10" fmla="*/ 6 w 12"/>
                <a:gd name="T11" fmla="*/ 1 h 13"/>
                <a:gd name="T12" fmla="*/ 5 w 12"/>
                <a:gd name="T13" fmla="*/ 2 h 13"/>
                <a:gd name="T14" fmla="*/ 5 w 12"/>
                <a:gd name="T15" fmla="*/ 2 h 13"/>
                <a:gd name="T16" fmla="*/ 4 w 12"/>
                <a:gd name="T17" fmla="*/ 2 h 13"/>
                <a:gd name="T18" fmla="*/ 4 w 12"/>
                <a:gd name="T19" fmla="*/ 2 h 13"/>
                <a:gd name="T20" fmla="*/ 4 w 12"/>
                <a:gd name="T21" fmla="*/ 2 h 13"/>
                <a:gd name="T22" fmla="*/ 3 w 12"/>
                <a:gd name="T23" fmla="*/ 2 h 13"/>
                <a:gd name="T24" fmla="*/ 3 w 12"/>
                <a:gd name="T25" fmla="*/ 2 h 13"/>
                <a:gd name="T26" fmla="*/ 3 w 12"/>
                <a:gd name="T27" fmla="*/ 2 h 13"/>
                <a:gd name="T28" fmla="*/ 3 w 12"/>
                <a:gd name="T29" fmla="*/ 2 h 13"/>
                <a:gd name="T30" fmla="*/ 2 w 12"/>
                <a:gd name="T31" fmla="*/ 4 h 13"/>
                <a:gd name="T32" fmla="*/ 3 w 12"/>
                <a:gd name="T33" fmla="*/ 4 h 13"/>
                <a:gd name="T34" fmla="*/ 4 w 12"/>
                <a:gd name="T35" fmla="*/ 7 h 13"/>
                <a:gd name="T36" fmla="*/ 5 w 12"/>
                <a:gd name="T37" fmla="*/ 8 h 13"/>
                <a:gd name="T38" fmla="*/ 6 w 12"/>
                <a:gd name="T39" fmla="*/ 8 h 13"/>
                <a:gd name="T40" fmla="*/ 6 w 12"/>
                <a:gd name="T41" fmla="*/ 8 h 13"/>
                <a:gd name="T42" fmla="*/ 6 w 12"/>
                <a:gd name="T43" fmla="*/ 8 h 13"/>
                <a:gd name="T44" fmla="*/ 6 w 12"/>
                <a:gd name="T45" fmla="*/ 8 h 13"/>
                <a:gd name="T46" fmla="*/ 6 w 12"/>
                <a:gd name="T47" fmla="*/ 8 h 13"/>
                <a:gd name="T48" fmla="*/ 6 w 12"/>
                <a:gd name="T49" fmla="*/ 8 h 13"/>
                <a:gd name="T50" fmla="*/ 6 w 12"/>
                <a:gd name="T51" fmla="*/ 8 h 13"/>
                <a:gd name="T52" fmla="*/ 6 w 12"/>
                <a:gd name="T53" fmla="*/ 8 h 13"/>
                <a:gd name="T54" fmla="*/ 6 w 12"/>
                <a:gd name="T55" fmla="*/ 8 h 13"/>
                <a:gd name="T56" fmla="*/ 6 w 12"/>
                <a:gd name="T57" fmla="*/ 8 h 13"/>
                <a:gd name="T58" fmla="*/ 7 w 12"/>
                <a:gd name="T59" fmla="*/ 8 h 13"/>
                <a:gd name="T60" fmla="*/ 5 w 12"/>
                <a:gd name="T61" fmla="*/ 9 h 13"/>
                <a:gd name="T62" fmla="*/ 5 w 12"/>
                <a:gd name="T63" fmla="*/ 11 h 13"/>
                <a:gd name="T64" fmla="*/ 5 w 12"/>
                <a:gd name="T65" fmla="*/ 11 h 13"/>
                <a:gd name="T66" fmla="*/ 6 w 12"/>
                <a:gd name="T67" fmla="*/ 11 h 13"/>
                <a:gd name="T68" fmla="*/ 6 w 12"/>
                <a:gd name="T69" fmla="*/ 11 h 13"/>
                <a:gd name="T70" fmla="*/ 5 w 12"/>
                <a:gd name="T71" fmla="*/ 12 h 13"/>
                <a:gd name="T72" fmla="*/ 5 w 12"/>
                <a:gd name="T73" fmla="*/ 13 h 13"/>
                <a:gd name="T74" fmla="*/ 7 w 12"/>
                <a:gd name="T75" fmla="*/ 13 h 13"/>
                <a:gd name="T76" fmla="*/ 7 w 12"/>
                <a:gd name="T77" fmla="*/ 12 h 13"/>
                <a:gd name="T78" fmla="*/ 8 w 12"/>
                <a:gd name="T79" fmla="*/ 12 h 13"/>
                <a:gd name="T80" fmla="*/ 10 w 12"/>
                <a:gd name="T81" fmla="*/ 12 h 13"/>
                <a:gd name="T82" fmla="*/ 11 w 12"/>
                <a:gd name="T83" fmla="*/ 11 h 13"/>
                <a:gd name="T84" fmla="*/ 12 w 12"/>
                <a:gd name="T85" fmla="*/ 10 h 13"/>
                <a:gd name="T86" fmla="*/ 12 w 12"/>
                <a:gd name="T87" fmla="*/ 9 h 13"/>
                <a:gd name="T88" fmla="*/ 11 w 12"/>
                <a:gd name="T89" fmla="*/ 9 h 13"/>
                <a:gd name="T90" fmla="*/ 10 w 12"/>
                <a:gd name="T91" fmla="*/ 8 h 13"/>
                <a:gd name="T92" fmla="*/ 9 w 12"/>
                <a:gd name="T93" fmla="*/ 7 h 13"/>
                <a:gd name="T94" fmla="*/ 9 w 12"/>
                <a:gd name="T95" fmla="*/ 6 h 13"/>
                <a:gd name="T96" fmla="*/ 9 w 12"/>
                <a:gd name="T97" fmla="*/ 6 h 13"/>
                <a:gd name="T98" fmla="*/ 8 w 12"/>
                <a:gd name="T99" fmla="*/ 5 h 13"/>
                <a:gd name="T100" fmla="*/ 7 w 12"/>
                <a:gd name="T101" fmla="*/ 5 h 13"/>
                <a:gd name="T102" fmla="*/ 8 w 12"/>
                <a:gd name="T103" fmla="*/ 4 h 13"/>
                <a:gd name="T104" fmla="*/ 8 w 12"/>
                <a:gd name="T105" fmla="*/ 3 h 13"/>
                <a:gd name="T106" fmla="*/ 7 w 12"/>
                <a:gd name="T107" fmla="*/ 3 h 13"/>
                <a:gd name="T108" fmla="*/ 7 w 12"/>
                <a:gd name="T109" fmla="*/ 3 h 13"/>
                <a:gd name="T110" fmla="*/ 6 w 12"/>
                <a:gd name="T111" fmla="*/ 3 h 13"/>
                <a:gd name="T112" fmla="*/ 7 w 12"/>
                <a:gd name="T113" fmla="*/ 2 h 13"/>
                <a:gd name="T114" fmla="*/ 7 w 12"/>
                <a:gd name="T115" fmla="*/ 1 h 13"/>
                <a:gd name="T116" fmla="*/ 7 w 12"/>
                <a:gd name="T117" fmla="*/ 1 h 13"/>
                <a:gd name="T118" fmla="*/ 8 w 12"/>
                <a:gd name="T119" fmla="*/ 1 h 13"/>
                <a:gd name="T120" fmla="*/ 8 w 12"/>
                <a:gd name="T121" fmla="*/ 1 h 13"/>
                <a:gd name="T122" fmla="*/ 8 w 12"/>
                <a:gd name="T1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6" y="8"/>
                    <a:pt x="5" y="9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2"/>
                    <a:pt x="5" y="12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1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" name="Freeform 943"/>
            <p:cNvSpPr>
              <a:spLocks/>
            </p:cNvSpPr>
            <p:nvPr/>
          </p:nvSpPr>
          <p:spPr bwMode="auto">
            <a:xfrm>
              <a:off x="13714413" y="9002713"/>
              <a:ext cx="23813" cy="2222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" name="Freeform 944"/>
            <p:cNvSpPr>
              <a:spLocks/>
            </p:cNvSpPr>
            <p:nvPr/>
          </p:nvSpPr>
          <p:spPr bwMode="auto">
            <a:xfrm>
              <a:off x="13625513" y="9080501"/>
              <a:ext cx="33338" cy="46038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1 h 4"/>
                <a:gd name="T4" fmla="*/ 2 w 3"/>
                <a:gd name="T5" fmla="*/ 1 h 4"/>
                <a:gd name="T6" fmla="*/ 1 w 3"/>
                <a:gd name="T7" fmla="*/ 2 h 4"/>
                <a:gd name="T8" fmla="*/ 0 w 3"/>
                <a:gd name="T9" fmla="*/ 4 h 4"/>
                <a:gd name="T10" fmla="*/ 0 w 3"/>
                <a:gd name="T11" fmla="*/ 4 h 4"/>
                <a:gd name="T12" fmla="*/ 3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Freeform 945"/>
            <p:cNvSpPr>
              <a:spLocks/>
            </p:cNvSpPr>
            <p:nvPr/>
          </p:nvSpPr>
          <p:spPr bwMode="auto">
            <a:xfrm>
              <a:off x="14108113" y="9239251"/>
              <a:ext cx="57150" cy="66675"/>
            </a:xfrm>
            <a:custGeom>
              <a:avLst/>
              <a:gdLst>
                <a:gd name="T0" fmla="*/ 3 w 5"/>
                <a:gd name="T1" fmla="*/ 0 h 6"/>
                <a:gd name="T2" fmla="*/ 2 w 5"/>
                <a:gd name="T3" fmla="*/ 0 h 6"/>
                <a:gd name="T4" fmla="*/ 2 w 5"/>
                <a:gd name="T5" fmla="*/ 1 h 6"/>
                <a:gd name="T6" fmla="*/ 1 w 5"/>
                <a:gd name="T7" fmla="*/ 1 h 6"/>
                <a:gd name="T8" fmla="*/ 1 w 5"/>
                <a:gd name="T9" fmla="*/ 2 h 6"/>
                <a:gd name="T10" fmla="*/ 0 w 5"/>
                <a:gd name="T11" fmla="*/ 2 h 6"/>
                <a:gd name="T12" fmla="*/ 0 w 5"/>
                <a:gd name="T13" fmla="*/ 3 h 6"/>
                <a:gd name="T14" fmla="*/ 0 w 5"/>
                <a:gd name="T15" fmla="*/ 3 h 6"/>
                <a:gd name="T16" fmla="*/ 0 w 5"/>
                <a:gd name="T17" fmla="*/ 4 h 6"/>
                <a:gd name="T18" fmla="*/ 0 w 5"/>
                <a:gd name="T19" fmla="*/ 4 h 6"/>
                <a:gd name="T20" fmla="*/ 0 w 5"/>
                <a:gd name="T21" fmla="*/ 5 h 6"/>
                <a:gd name="T22" fmla="*/ 0 w 5"/>
                <a:gd name="T23" fmla="*/ 5 h 6"/>
                <a:gd name="T24" fmla="*/ 0 w 5"/>
                <a:gd name="T25" fmla="*/ 6 h 6"/>
                <a:gd name="T26" fmla="*/ 1 w 5"/>
                <a:gd name="T27" fmla="*/ 6 h 6"/>
                <a:gd name="T28" fmla="*/ 1 w 5"/>
                <a:gd name="T29" fmla="*/ 6 h 6"/>
                <a:gd name="T30" fmla="*/ 2 w 5"/>
                <a:gd name="T31" fmla="*/ 6 h 6"/>
                <a:gd name="T32" fmla="*/ 3 w 5"/>
                <a:gd name="T33" fmla="*/ 5 h 6"/>
                <a:gd name="T34" fmla="*/ 4 w 5"/>
                <a:gd name="T35" fmla="*/ 4 h 6"/>
                <a:gd name="T36" fmla="*/ 4 w 5"/>
                <a:gd name="T37" fmla="*/ 4 h 6"/>
                <a:gd name="T38" fmla="*/ 4 w 5"/>
                <a:gd name="T39" fmla="*/ 4 h 6"/>
                <a:gd name="T40" fmla="*/ 5 w 5"/>
                <a:gd name="T41" fmla="*/ 3 h 6"/>
                <a:gd name="T42" fmla="*/ 4 w 5"/>
                <a:gd name="T43" fmla="*/ 3 h 6"/>
                <a:gd name="T44" fmla="*/ 4 w 5"/>
                <a:gd name="T45" fmla="*/ 2 h 6"/>
                <a:gd name="T46" fmla="*/ 4 w 5"/>
                <a:gd name="T47" fmla="*/ 2 h 6"/>
                <a:gd name="T48" fmla="*/ 3 w 5"/>
                <a:gd name="T49" fmla="*/ 1 h 6"/>
                <a:gd name="T50" fmla="*/ 3 w 5"/>
                <a:gd name="T5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Freeform 946"/>
            <p:cNvSpPr>
              <a:spLocks/>
            </p:cNvSpPr>
            <p:nvPr/>
          </p:nvSpPr>
          <p:spPr bwMode="auto">
            <a:xfrm>
              <a:off x="13479463" y="9058276"/>
              <a:ext cx="201613" cy="776288"/>
            </a:xfrm>
            <a:custGeom>
              <a:avLst/>
              <a:gdLst>
                <a:gd name="T0" fmla="*/ 18 w 18"/>
                <a:gd name="T1" fmla="*/ 0 h 69"/>
                <a:gd name="T2" fmla="*/ 16 w 18"/>
                <a:gd name="T3" fmla="*/ 2 h 69"/>
                <a:gd name="T4" fmla="*/ 15 w 18"/>
                <a:gd name="T5" fmla="*/ 3 h 69"/>
                <a:gd name="T6" fmla="*/ 13 w 18"/>
                <a:gd name="T7" fmla="*/ 6 h 69"/>
                <a:gd name="T8" fmla="*/ 13 w 18"/>
                <a:gd name="T9" fmla="*/ 6 h 69"/>
                <a:gd name="T10" fmla="*/ 12 w 18"/>
                <a:gd name="T11" fmla="*/ 8 h 69"/>
                <a:gd name="T12" fmla="*/ 12 w 18"/>
                <a:gd name="T13" fmla="*/ 8 h 69"/>
                <a:gd name="T14" fmla="*/ 10 w 18"/>
                <a:gd name="T15" fmla="*/ 10 h 69"/>
                <a:gd name="T16" fmla="*/ 5 w 18"/>
                <a:gd name="T17" fmla="*/ 19 h 69"/>
                <a:gd name="T18" fmla="*/ 4 w 18"/>
                <a:gd name="T19" fmla="*/ 22 h 69"/>
                <a:gd name="T20" fmla="*/ 2 w 18"/>
                <a:gd name="T21" fmla="*/ 30 h 69"/>
                <a:gd name="T22" fmla="*/ 0 w 18"/>
                <a:gd name="T23" fmla="*/ 41 h 69"/>
                <a:gd name="T24" fmla="*/ 0 w 18"/>
                <a:gd name="T25" fmla="*/ 52 h 69"/>
                <a:gd name="T26" fmla="*/ 1 w 18"/>
                <a:gd name="T27" fmla="*/ 60 h 69"/>
                <a:gd name="T28" fmla="*/ 1 w 18"/>
                <a:gd name="T29" fmla="*/ 60 h 69"/>
                <a:gd name="T30" fmla="*/ 3 w 18"/>
                <a:gd name="T31" fmla="*/ 64 h 69"/>
                <a:gd name="T32" fmla="*/ 3 w 18"/>
                <a:gd name="T33" fmla="*/ 67 h 69"/>
                <a:gd name="T34" fmla="*/ 3 w 18"/>
                <a:gd name="T35" fmla="*/ 67 h 69"/>
                <a:gd name="T36" fmla="*/ 4 w 18"/>
                <a:gd name="T37" fmla="*/ 68 h 69"/>
                <a:gd name="T38" fmla="*/ 4 w 18"/>
                <a:gd name="T39" fmla="*/ 68 h 69"/>
                <a:gd name="T40" fmla="*/ 5 w 18"/>
                <a:gd name="T41" fmla="*/ 69 h 69"/>
                <a:gd name="T42" fmla="*/ 5 w 18"/>
                <a:gd name="T43" fmla="*/ 69 h 69"/>
                <a:gd name="T44" fmla="*/ 5 w 18"/>
                <a:gd name="T45" fmla="*/ 69 h 69"/>
                <a:gd name="T46" fmla="*/ 1 w 18"/>
                <a:gd name="T47" fmla="*/ 45 h 69"/>
                <a:gd name="T48" fmla="*/ 5 w 18"/>
                <a:gd name="T49" fmla="*/ 22 h 69"/>
                <a:gd name="T50" fmla="*/ 5 w 18"/>
                <a:gd name="T51" fmla="*/ 22 h 69"/>
                <a:gd name="T52" fmla="*/ 5 w 18"/>
                <a:gd name="T53" fmla="*/ 22 h 69"/>
                <a:gd name="T54" fmla="*/ 6 w 18"/>
                <a:gd name="T55" fmla="*/ 21 h 69"/>
                <a:gd name="T56" fmla="*/ 7 w 18"/>
                <a:gd name="T57" fmla="*/ 18 h 69"/>
                <a:gd name="T58" fmla="*/ 17 w 18"/>
                <a:gd name="T59" fmla="*/ 2 h 69"/>
                <a:gd name="T60" fmla="*/ 17 w 18"/>
                <a:gd name="T61" fmla="*/ 2 h 69"/>
                <a:gd name="T62" fmla="*/ 16 w 18"/>
                <a:gd name="T63" fmla="*/ 2 h 69"/>
                <a:gd name="T64" fmla="*/ 18 w 18"/>
                <a:gd name="T65" fmla="*/ 0 h 69"/>
                <a:gd name="T66" fmla="*/ 18 w 18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69">
                  <a:moveTo>
                    <a:pt x="18" y="0"/>
                  </a:moveTo>
                  <a:cubicBezTo>
                    <a:pt x="17" y="1"/>
                    <a:pt x="17" y="1"/>
                    <a:pt x="16" y="2"/>
                  </a:cubicBezTo>
                  <a:cubicBezTo>
                    <a:pt x="16" y="2"/>
                    <a:pt x="15" y="3"/>
                    <a:pt x="15" y="3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0" y="10"/>
                  </a:cubicBezTo>
                  <a:cubicBezTo>
                    <a:pt x="7" y="16"/>
                    <a:pt x="7" y="16"/>
                    <a:pt x="5" y="1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7"/>
                    <a:pt x="2" y="30"/>
                  </a:cubicBezTo>
                  <a:cubicBezTo>
                    <a:pt x="0" y="37"/>
                    <a:pt x="0" y="37"/>
                    <a:pt x="0" y="41"/>
                  </a:cubicBezTo>
                  <a:cubicBezTo>
                    <a:pt x="0" y="48"/>
                    <a:pt x="0" y="48"/>
                    <a:pt x="0" y="52"/>
                  </a:cubicBezTo>
                  <a:cubicBezTo>
                    <a:pt x="0" y="54"/>
                    <a:pt x="1" y="58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1"/>
                    <a:pt x="1" y="61"/>
                    <a:pt x="3" y="64"/>
                  </a:cubicBezTo>
                  <a:cubicBezTo>
                    <a:pt x="3" y="65"/>
                    <a:pt x="3" y="66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2"/>
                    <a:pt x="1" y="54"/>
                    <a:pt x="1" y="45"/>
                  </a:cubicBezTo>
                  <a:cubicBezTo>
                    <a:pt x="1" y="37"/>
                    <a:pt x="3" y="2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6" y="20"/>
                    <a:pt x="6" y="19"/>
                    <a:pt x="7" y="18"/>
                  </a:cubicBezTo>
                  <a:cubicBezTo>
                    <a:pt x="9" y="12"/>
                    <a:pt x="13" y="7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7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" name="Freeform 947"/>
            <p:cNvSpPr>
              <a:spLocks noEditPoints="1"/>
            </p:cNvSpPr>
            <p:nvPr/>
          </p:nvSpPr>
          <p:spPr bwMode="auto">
            <a:xfrm>
              <a:off x="13490576" y="9080501"/>
              <a:ext cx="663575" cy="1238250"/>
            </a:xfrm>
            <a:custGeom>
              <a:avLst/>
              <a:gdLst>
                <a:gd name="T0" fmla="*/ 13 w 59"/>
                <a:gd name="T1" fmla="*/ 11 h 110"/>
                <a:gd name="T2" fmla="*/ 12 w 59"/>
                <a:gd name="T3" fmla="*/ 12 h 110"/>
                <a:gd name="T4" fmla="*/ 10 w 59"/>
                <a:gd name="T5" fmla="*/ 14 h 110"/>
                <a:gd name="T6" fmla="*/ 10 w 59"/>
                <a:gd name="T7" fmla="*/ 15 h 110"/>
                <a:gd name="T8" fmla="*/ 9 w 59"/>
                <a:gd name="T9" fmla="*/ 17 h 110"/>
                <a:gd name="T10" fmla="*/ 6 w 59"/>
                <a:gd name="T11" fmla="*/ 28 h 110"/>
                <a:gd name="T12" fmla="*/ 6 w 59"/>
                <a:gd name="T13" fmla="*/ 23 h 110"/>
                <a:gd name="T14" fmla="*/ 4 w 59"/>
                <a:gd name="T15" fmla="*/ 22 h 110"/>
                <a:gd name="T16" fmla="*/ 4 w 59"/>
                <a:gd name="T17" fmla="*/ 67 h 110"/>
                <a:gd name="T18" fmla="*/ 6 w 59"/>
                <a:gd name="T19" fmla="*/ 67 h 110"/>
                <a:gd name="T20" fmla="*/ 10 w 59"/>
                <a:gd name="T21" fmla="*/ 71 h 110"/>
                <a:gd name="T22" fmla="*/ 11 w 59"/>
                <a:gd name="T23" fmla="*/ 72 h 110"/>
                <a:gd name="T24" fmla="*/ 12 w 59"/>
                <a:gd name="T25" fmla="*/ 71 h 110"/>
                <a:gd name="T26" fmla="*/ 15 w 59"/>
                <a:gd name="T27" fmla="*/ 75 h 110"/>
                <a:gd name="T28" fmla="*/ 22 w 59"/>
                <a:gd name="T29" fmla="*/ 85 h 110"/>
                <a:gd name="T30" fmla="*/ 36 w 59"/>
                <a:gd name="T31" fmla="*/ 97 h 110"/>
                <a:gd name="T32" fmla="*/ 59 w 59"/>
                <a:gd name="T33" fmla="*/ 109 h 110"/>
                <a:gd name="T34" fmla="*/ 46 w 59"/>
                <a:gd name="T35" fmla="*/ 103 h 110"/>
                <a:gd name="T36" fmla="*/ 45 w 59"/>
                <a:gd name="T37" fmla="*/ 102 h 110"/>
                <a:gd name="T38" fmla="*/ 45 w 59"/>
                <a:gd name="T39" fmla="*/ 100 h 110"/>
                <a:gd name="T40" fmla="*/ 44 w 59"/>
                <a:gd name="T41" fmla="*/ 98 h 110"/>
                <a:gd name="T42" fmla="*/ 44 w 59"/>
                <a:gd name="T43" fmla="*/ 95 h 110"/>
                <a:gd name="T44" fmla="*/ 44 w 59"/>
                <a:gd name="T45" fmla="*/ 85 h 110"/>
                <a:gd name="T46" fmla="*/ 41 w 59"/>
                <a:gd name="T47" fmla="*/ 76 h 110"/>
                <a:gd name="T48" fmla="*/ 37 w 59"/>
                <a:gd name="T49" fmla="*/ 74 h 110"/>
                <a:gd name="T50" fmla="*/ 33 w 59"/>
                <a:gd name="T51" fmla="*/ 73 h 110"/>
                <a:gd name="T52" fmla="*/ 28 w 59"/>
                <a:gd name="T53" fmla="*/ 69 h 110"/>
                <a:gd name="T54" fmla="*/ 16 w 59"/>
                <a:gd name="T55" fmla="*/ 67 h 110"/>
                <a:gd name="T56" fmla="*/ 12 w 59"/>
                <a:gd name="T57" fmla="*/ 70 h 110"/>
                <a:gd name="T58" fmla="*/ 9 w 59"/>
                <a:gd name="T59" fmla="*/ 65 h 110"/>
                <a:gd name="T60" fmla="*/ 5 w 59"/>
                <a:gd name="T61" fmla="*/ 60 h 110"/>
                <a:gd name="T62" fmla="*/ 5 w 59"/>
                <a:gd name="T63" fmla="*/ 64 h 110"/>
                <a:gd name="T64" fmla="*/ 2 w 59"/>
                <a:gd name="T65" fmla="*/ 55 h 110"/>
                <a:gd name="T66" fmla="*/ 4 w 59"/>
                <a:gd name="T67" fmla="*/ 53 h 110"/>
                <a:gd name="T68" fmla="*/ 7 w 59"/>
                <a:gd name="T69" fmla="*/ 48 h 110"/>
                <a:gd name="T70" fmla="*/ 13 w 59"/>
                <a:gd name="T71" fmla="*/ 34 h 110"/>
                <a:gd name="T72" fmla="*/ 16 w 59"/>
                <a:gd name="T73" fmla="*/ 33 h 110"/>
                <a:gd name="T74" fmla="*/ 14 w 59"/>
                <a:gd name="T75" fmla="*/ 31 h 110"/>
                <a:gd name="T76" fmla="*/ 13 w 59"/>
                <a:gd name="T77" fmla="*/ 29 h 110"/>
                <a:gd name="T78" fmla="*/ 14 w 59"/>
                <a:gd name="T79" fmla="*/ 29 h 110"/>
                <a:gd name="T80" fmla="*/ 17 w 59"/>
                <a:gd name="T81" fmla="*/ 25 h 110"/>
                <a:gd name="T82" fmla="*/ 18 w 59"/>
                <a:gd name="T83" fmla="*/ 30 h 110"/>
                <a:gd name="T84" fmla="*/ 19 w 59"/>
                <a:gd name="T85" fmla="*/ 30 h 110"/>
                <a:gd name="T86" fmla="*/ 19 w 59"/>
                <a:gd name="T87" fmla="*/ 27 h 110"/>
                <a:gd name="T88" fmla="*/ 19 w 59"/>
                <a:gd name="T89" fmla="*/ 21 h 110"/>
                <a:gd name="T90" fmla="*/ 17 w 59"/>
                <a:gd name="T91" fmla="*/ 13 h 110"/>
                <a:gd name="T92" fmla="*/ 16 w 59"/>
                <a:gd name="T93" fmla="*/ 14 h 110"/>
                <a:gd name="T94" fmla="*/ 13 w 59"/>
                <a:gd name="T95" fmla="*/ 16 h 110"/>
                <a:gd name="T96" fmla="*/ 14 w 59"/>
                <a:gd name="T97" fmla="*/ 14 h 110"/>
                <a:gd name="T98" fmla="*/ 13 w 59"/>
                <a:gd name="T99" fmla="*/ 13 h 110"/>
                <a:gd name="T100" fmla="*/ 16 w 59"/>
                <a:gd name="T101" fmla="*/ 0 h 110"/>
                <a:gd name="T102" fmla="*/ 9 w 59"/>
                <a:gd name="T103" fmla="*/ 12 h 110"/>
                <a:gd name="T104" fmla="*/ 11 w 59"/>
                <a:gd name="T105" fmla="*/ 11 h 110"/>
                <a:gd name="T106" fmla="*/ 13 w 59"/>
                <a:gd name="T107" fmla="*/ 6 h 110"/>
                <a:gd name="T108" fmla="*/ 16 w 59"/>
                <a:gd name="T109" fmla="*/ 0 h 110"/>
                <a:gd name="T110" fmla="*/ 13 w 59"/>
                <a:gd name="T111" fmla="*/ 4 h 110"/>
                <a:gd name="T112" fmla="*/ 15 w 59"/>
                <a:gd name="T113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110"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0" y="14"/>
                  </a:cubicBezTo>
                  <a:cubicBezTo>
                    <a:pt x="10" y="14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7"/>
                    <a:pt x="9" y="18"/>
                    <a:pt x="9" y="18"/>
                  </a:cubicBezTo>
                  <a:cubicBezTo>
                    <a:pt x="9" y="19"/>
                    <a:pt x="9" y="20"/>
                    <a:pt x="9" y="20"/>
                  </a:cubicBezTo>
                  <a:cubicBezTo>
                    <a:pt x="9" y="21"/>
                    <a:pt x="7" y="22"/>
                    <a:pt x="7" y="23"/>
                  </a:cubicBezTo>
                  <a:cubicBezTo>
                    <a:pt x="7" y="25"/>
                    <a:pt x="7" y="26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1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7"/>
                    <a:pt x="0" y="35"/>
                    <a:pt x="0" y="43"/>
                  </a:cubicBezTo>
                  <a:cubicBezTo>
                    <a:pt x="0" y="52"/>
                    <a:pt x="2" y="60"/>
                    <a:pt x="4" y="67"/>
                  </a:cubicBezTo>
                  <a:cubicBezTo>
                    <a:pt x="4" y="67"/>
                    <a:pt x="4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7" y="69"/>
                  </a:cubicBezTo>
                  <a:cubicBezTo>
                    <a:pt x="8" y="69"/>
                    <a:pt x="8" y="69"/>
                    <a:pt x="7" y="68"/>
                  </a:cubicBezTo>
                  <a:cubicBezTo>
                    <a:pt x="9" y="69"/>
                    <a:pt x="9" y="70"/>
                    <a:pt x="10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1"/>
                    <a:pt x="10" y="71"/>
                    <a:pt x="11" y="71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3" y="72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3"/>
                    <a:pt x="15" y="74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5" y="77"/>
                    <a:pt x="15" y="78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9" y="83"/>
                    <a:pt x="21" y="84"/>
                    <a:pt x="22" y="85"/>
                  </a:cubicBezTo>
                  <a:cubicBezTo>
                    <a:pt x="23" y="86"/>
                    <a:pt x="24" y="87"/>
                    <a:pt x="27" y="88"/>
                  </a:cubicBezTo>
                  <a:cubicBezTo>
                    <a:pt x="27" y="88"/>
                    <a:pt x="28" y="89"/>
                    <a:pt x="28" y="89"/>
                  </a:cubicBezTo>
                  <a:cubicBezTo>
                    <a:pt x="29" y="89"/>
                    <a:pt x="29" y="89"/>
                    <a:pt x="32" y="94"/>
                  </a:cubicBezTo>
                  <a:cubicBezTo>
                    <a:pt x="33" y="95"/>
                    <a:pt x="36" y="97"/>
                    <a:pt x="36" y="97"/>
                  </a:cubicBezTo>
                  <a:cubicBezTo>
                    <a:pt x="40" y="102"/>
                    <a:pt x="40" y="102"/>
                    <a:pt x="46" y="105"/>
                  </a:cubicBezTo>
                  <a:cubicBezTo>
                    <a:pt x="53" y="109"/>
                    <a:pt x="56" y="110"/>
                    <a:pt x="58" y="110"/>
                  </a:cubicBezTo>
                  <a:cubicBezTo>
                    <a:pt x="58" y="110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3" y="108"/>
                    <a:pt x="53" y="108"/>
                    <a:pt x="52" y="107"/>
                  </a:cubicBezTo>
                  <a:cubicBezTo>
                    <a:pt x="52" y="107"/>
                    <a:pt x="51" y="107"/>
                    <a:pt x="51" y="106"/>
                  </a:cubicBezTo>
                  <a:cubicBezTo>
                    <a:pt x="50" y="106"/>
                    <a:pt x="48" y="106"/>
                    <a:pt x="48" y="104"/>
                  </a:cubicBezTo>
                  <a:cubicBezTo>
                    <a:pt x="47" y="104"/>
                    <a:pt x="47" y="104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4" y="101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3" y="95"/>
                    <a:pt x="43" y="95"/>
                    <a:pt x="44" y="95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4" y="93"/>
                    <a:pt x="41" y="92"/>
                    <a:pt x="42" y="89"/>
                  </a:cubicBezTo>
                  <a:cubicBezTo>
                    <a:pt x="43" y="89"/>
                    <a:pt x="44" y="89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3" y="84"/>
                    <a:pt x="43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3" y="81"/>
                    <a:pt x="43" y="79"/>
                    <a:pt x="43" y="78"/>
                  </a:cubicBezTo>
                  <a:cubicBezTo>
                    <a:pt x="43" y="78"/>
                    <a:pt x="42" y="76"/>
                    <a:pt x="41" y="76"/>
                  </a:cubicBezTo>
                  <a:cubicBezTo>
                    <a:pt x="40" y="75"/>
                    <a:pt x="40" y="75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8" y="74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7" y="75"/>
                    <a:pt x="37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5" y="74"/>
                    <a:pt x="34" y="74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3"/>
                    <a:pt x="32" y="73"/>
                    <a:pt x="32" y="73"/>
                  </a:cubicBezTo>
                  <a:cubicBezTo>
                    <a:pt x="30" y="73"/>
                    <a:pt x="30" y="73"/>
                    <a:pt x="30" y="72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8" y="70"/>
                    <a:pt x="28" y="69"/>
                  </a:cubicBezTo>
                  <a:cubicBezTo>
                    <a:pt x="27" y="69"/>
                    <a:pt x="26" y="70"/>
                    <a:pt x="25" y="70"/>
                  </a:cubicBezTo>
                  <a:cubicBezTo>
                    <a:pt x="25" y="70"/>
                    <a:pt x="24" y="70"/>
                    <a:pt x="24" y="69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7"/>
                    <a:pt x="17" y="67"/>
                    <a:pt x="16" y="67"/>
                  </a:cubicBezTo>
                  <a:cubicBezTo>
                    <a:pt x="16" y="67"/>
                    <a:pt x="15" y="67"/>
                    <a:pt x="15" y="67"/>
                  </a:cubicBezTo>
                  <a:cubicBezTo>
                    <a:pt x="14" y="67"/>
                    <a:pt x="14" y="67"/>
                    <a:pt x="14" y="68"/>
                  </a:cubicBezTo>
                  <a:cubicBezTo>
                    <a:pt x="13" y="68"/>
                    <a:pt x="13" y="68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0" y="70"/>
                    <a:pt x="10" y="70"/>
                    <a:pt x="9" y="65"/>
                  </a:cubicBezTo>
                  <a:cubicBezTo>
                    <a:pt x="9" y="65"/>
                    <a:pt x="8" y="65"/>
                    <a:pt x="8" y="65"/>
                  </a:cubicBezTo>
                  <a:cubicBezTo>
                    <a:pt x="8" y="65"/>
                    <a:pt x="8" y="65"/>
                    <a:pt x="7" y="66"/>
                  </a:cubicBezTo>
                  <a:cubicBezTo>
                    <a:pt x="6" y="65"/>
                    <a:pt x="6" y="64"/>
                    <a:pt x="6" y="63"/>
                  </a:cubicBezTo>
                  <a:cubicBezTo>
                    <a:pt x="6" y="61"/>
                    <a:pt x="6" y="60"/>
                    <a:pt x="5" y="60"/>
                  </a:cubicBezTo>
                  <a:cubicBezTo>
                    <a:pt x="5" y="60"/>
                    <a:pt x="5" y="60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5" y="63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4"/>
                    <a:pt x="3" y="54"/>
                    <a:pt x="4" y="53"/>
                  </a:cubicBezTo>
                  <a:cubicBezTo>
                    <a:pt x="4" y="54"/>
                    <a:pt x="6" y="55"/>
                    <a:pt x="6" y="55"/>
                  </a:cubicBezTo>
                  <a:cubicBezTo>
                    <a:pt x="6" y="55"/>
                    <a:pt x="6" y="57"/>
                    <a:pt x="7" y="57"/>
                  </a:cubicBezTo>
                  <a:cubicBezTo>
                    <a:pt x="7" y="57"/>
                    <a:pt x="7" y="57"/>
                    <a:pt x="6" y="53"/>
                  </a:cubicBezTo>
                  <a:cubicBezTo>
                    <a:pt x="6" y="51"/>
                    <a:pt x="7" y="50"/>
                    <a:pt x="7" y="48"/>
                  </a:cubicBezTo>
                  <a:cubicBezTo>
                    <a:pt x="7" y="46"/>
                    <a:pt x="8" y="45"/>
                    <a:pt x="8" y="43"/>
                  </a:cubicBezTo>
                  <a:cubicBezTo>
                    <a:pt x="8" y="42"/>
                    <a:pt x="8" y="42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6"/>
                    <a:pt x="10" y="36"/>
                    <a:pt x="13" y="34"/>
                  </a:cubicBezTo>
                  <a:cubicBezTo>
                    <a:pt x="13" y="35"/>
                    <a:pt x="12" y="35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6" y="33"/>
                    <a:pt x="16" y="33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30"/>
                    <a:pt x="13" y="30"/>
                    <a:pt x="13" y="29"/>
                  </a:cubicBezTo>
                  <a:cubicBezTo>
                    <a:pt x="12" y="29"/>
                    <a:pt x="12" y="29"/>
                    <a:pt x="10" y="32"/>
                  </a:cubicBezTo>
                  <a:cubicBezTo>
                    <a:pt x="9" y="30"/>
                    <a:pt x="12" y="29"/>
                    <a:pt x="12" y="27"/>
                  </a:cubicBezTo>
                  <a:cubicBezTo>
                    <a:pt x="13" y="28"/>
                    <a:pt x="14" y="28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7"/>
                    <a:pt x="16" y="28"/>
                    <a:pt x="16" y="29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29"/>
                    <a:pt x="20" y="27"/>
                    <a:pt x="19" y="27"/>
                  </a:cubicBezTo>
                  <a:cubicBezTo>
                    <a:pt x="19" y="27"/>
                    <a:pt x="19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6" y="18"/>
                    <a:pt x="17" y="16"/>
                    <a:pt x="16" y="15"/>
                  </a:cubicBezTo>
                  <a:cubicBezTo>
                    <a:pt x="16" y="15"/>
                    <a:pt x="16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moveTo>
                    <a:pt x="16" y="0"/>
                  </a:moveTo>
                  <a:cubicBezTo>
                    <a:pt x="12" y="5"/>
                    <a:pt x="8" y="10"/>
                    <a:pt x="6" y="16"/>
                  </a:cubicBezTo>
                  <a:cubicBezTo>
                    <a:pt x="7" y="13"/>
                    <a:pt x="10" y="9"/>
                    <a:pt x="11" y="8"/>
                  </a:cubicBezTo>
                  <a:cubicBezTo>
                    <a:pt x="11" y="10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1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6" y="0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3" y="5"/>
                    <a:pt x="13" y="5"/>
                  </a:cubicBezTo>
                  <a:cubicBezTo>
                    <a:pt x="13" y="5"/>
                    <a:pt x="12" y="5"/>
                    <a:pt x="13" y="4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3" y="4"/>
                  </a:cubicBezTo>
                  <a:cubicBezTo>
                    <a:pt x="13" y="3"/>
                    <a:pt x="13" y="3"/>
                    <a:pt x="16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Freeform 948"/>
            <p:cNvSpPr>
              <a:spLocks/>
            </p:cNvSpPr>
            <p:nvPr/>
          </p:nvSpPr>
          <p:spPr bwMode="auto">
            <a:xfrm>
              <a:off x="13884276" y="8890001"/>
              <a:ext cx="111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" name="Freeform 949"/>
            <p:cNvSpPr>
              <a:spLocks/>
            </p:cNvSpPr>
            <p:nvPr/>
          </p:nvSpPr>
          <p:spPr bwMode="auto">
            <a:xfrm>
              <a:off x="13760451" y="8832851"/>
              <a:ext cx="314325" cy="338138"/>
            </a:xfrm>
            <a:custGeom>
              <a:avLst/>
              <a:gdLst>
                <a:gd name="T0" fmla="*/ 27 w 28"/>
                <a:gd name="T1" fmla="*/ 0 h 30"/>
                <a:gd name="T2" fmla="*/ 26 w 28"/>
                <a:gd name="T3" fmla="*/ 0 h 30"/>
                <a:gd name="T4" fmla="*/ 25 w 28"/>
                <a:gd name="T5" fmla="*/ 0 h 30"/>
                <a:gd name="T6" fmla="*/ 23 w 28"/>
                <a:gd name="T7" fmla="*/ 1 h 30"/>
                <a:gd name="T8" fmla="*/ 23 w 28"/>
                <a:gd name="T9" fmla="*/ 1 h 30"/>
                <a:gd name="T10" fmla="*/ 21 w 28"/>
                <a:gd name="T11" fmla="*/ 2 h 30"/>
                <a:gd name="T12" fmla="*/ 22 w 28"/>
                <a:gd name="T13" fmla="*/ 2 h 30"/>
                <a:gd name="T14" fmla="*/ 22 w 28"/>
                <a:gd name="T15" fmla="*/ 2 h 30"/>
                <a:gd name="T16" fmla="*/ 21 w 28"/>
                <a:gd name="T17" fmla="*/ 2 h 30"/>
                <a:gd name="T18" fmla="*/ 21 w 28"/>
                <a:gd name="T19" fmla="*/ 2 h 30"/>
                <a:gd name="T20" fmla="*/ 20 w 28"/>
                <a:gd name="T21" fmla="*/ 3 h 30"/>
                <a:gd name="T22" fmla="*/ 21 w 28"/>
                <a:gd name="T23" fmla="*/ 2 h 30"/>
                <a:gd name="T24" fmla="*/ 20 w 28"/>
                <a:gd name="T25" fmla="*/ 2 h 30"/>
                <a:gd name="T26" fmla="*/ 19 w 28"/>
                <a:gd name="T27" fmla="*/ 3 h 30"/>
                <a:gd name="T28" fmla="*/ 16 w 28"/>
                <a:gd name="T29" fmla="*/ 4 h 30"/>
                <a:gd name="T30" fmla="*/ 11 w 28"/>
                <a:gd name="T31" fmla="*/ 7 h 30"/>
                <a:gd name="T32" fmla="*/ 7 w 28"/>
                <a:gd name="T33" fmla="*/ 10 h 30"/>
                <a:gd name="T34" fmla="*/ 7 w 28"/>
                <a:gd name="T35" fmla="*/ 10 h 30"/>
                <a:gd name="T36" fmla="*/ 5 w 28"/>
                <a:gd name="T37" fmla="*/ 13 h 30"/>
                <a:gd name="T38" fmla="*/ 5 w 28"/>
                <a:gd name="T39" fmla="*/ 13 h 30"/>
                <a:gd name="T40" fmla="*/ 5 w 28"/>
                <a:gd name="T41" fmla="*/ 13 h 30"/>
                <a:gd name="T42" fmla="*/ 5 w 28"/>
                <a:gd name="T43" fmla="*/ 13 h 30"/>
                <a:gd name="T44" fmla="*/ 6 w 28"/>
                <a:gd name="T45" fmla="*/ 12 h 30"/>
                <a:gd name="T46" fmla="*/ 6 w 28"/>
                <a:gd name="T47" fmla="*/ 13 h 30"/>
                <a:gd name="T48" fmla="*/ 5 w 28"/>
                <a:gd name="T49" fmla="*/ 15 h 30"/>
                <a:gd name="T50" fmla="*/ 4 w 28"/>
                <a:gd name="T51" fmla="*/ 18 h 30"/>
                <a:gd name="T52" fmla="*/ 4 w 28"/>
                <a:gd name="T53" fmla="*/ 20 h 30"/>
                <a:gd name="T54" fmla="*/ 1 w 28"/>
                <a:gd name="T55" fmla="*/ 28 h 30"/>
                <a:gd name="T56" fmla="*/ 2 w 28"/>
                <a:gd name="T57" fmla="*/ 29 h 30"/>
                <a:gd name="T58" fmla="*/ 3 w 28"/>
                <a:gd name="T59" fmla="*/ 29 h 30"/>
                <a:gd name="T60" fmla="*/ 6 w 28"/>
                <a:gd name="T61" fmla="*/ 24 h 30"/>
                <a:gd name="T62" fmla="*/ 13 w 28"/>
                <a:gd name="T63" fmla="*/ 19 h 30"/>
                <a:gd name="T64" fmla="*/ 15 w 28"/>
                <a:gd name="T65" fmla="*/ 18 h 30"/>
                <a:gd name="T66" fmla="*/ 15 w 28"/>
                <a:gd name="T67" fmla="*/ 17 h 30"/>
                <a:gd name="T68" fmla="*/ 16 w 28"/>
                <a:gd name="T69" fmla="*/ 17 h 30"/>
                <a:gd name="T70" fmla="*/ 17 w 28"/>
                <a:gd name="T71" fmla="*/ 14 h 30"/>
                <a:gd name="T72" fmla="*/ 19 w 28"/>
                <a:gd name="T73" fmla="*/ 11 h 30"/>
                <a:gd name="T74" fmla="*/ 20 w 28"/>
                <a:gd name="T75" fmla="*/ 10 h 30"/>
                <a:gd name="T76" fmla="*/ 21 w 28"/>
                <a:gd name="T77" fmla="*/ 9 h 30"/>
                <a:gd name="T78" fmla="*/ 21 w 28"/>
                <a:gd name="T79" fmla="*/ 8 h 30"/>
                <a:gd name="T80" fmla="*/ 24 w 28"/>
                <a:gd name="T81" fmla="*/ 4 h 30"/>
                <a:gd name="T82" fmla="*/ 28 w 28"/>
                <a:gd name="T83" fmla="*/ 2 h 30"/>
                <a:gd name="T84" fmla="*/ 26 w 28"/>
                <a:gd name="T85" fmla="*/ 2 h 30"/>
                <a:gd name="T86" fmla="*/ 25 w 28"/>
                <a:gd name="T87" fmla="*/ 2 h 30"/>
                <a:gd name="T88" fmla="*/ 26 w 28"/>
                <a:gd name="T89" fmla="*/ 2 h 30"/>
                <a:gd name="T90" fmla="*/ 24 w 28"/>
                <a:gd name="T91" fmla="*/ 2 h 30"/>
                <a:gd name="T92" fmla="*/ 24 w 28"/>
                <a:gd name="T93" fmla="*/ 2 h 30"/>
                <a:gd name="T94" fmla="*/ 25 w 28"/>
                <a:gd name="T95" fmla="*/ 2 h 30"/>
                <a:gd name="T96" fmla="*/ 25 w 28"/>
                <a:gd name="T97" fmla="*/ 2 h 30"/>
                <a:gd name="T98" fmla="*/ 26 w 28"/>
                <a:gd name="T99" fmla="*/ 1 h 30"/>
                <a:gd name="T100" fmla="*/ 27 w 28"/>
                <a:gd name="T101" fmla="*/ 1 h 30"/>
                <a:gd name="T102" fmla="*/ 28 w 28"/>
                <a:gd name="T103" fmla="*/ 0 h 30"/>
                <a:gd name="T104" fmla="*/ 28 w 28"/>
                <a:gd name="T10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30">
                  <a:moveTo>
                    <a:pt x="28" y="0"/>
                  </a:move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4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19" y="3"/>
                  </a:cubicBezTo>
                  <a:cubicBezTo>
                    <a:pt x="19" y="3"/>
                    <a:pt x="19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3"/>
                    <a:pt x="17" y="4"/>
                    <a:pt x="16" y="4"/>
                  </a:cubicBezTo>
                  <a:cubicBezTo>
                    <a:pt x="15" y="5"/>
                    <a:pt x="13" y="5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8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3"/>
                    <a:pt x="6" y="13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9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6"/>
                    <a:pt x="0" y="28"/>
                    <a:pt x="1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2"/>
                    <a:pt x="9" y="22"/>
                    <a:pt x="10" y="21"/>
                  </a:cubicBezTo>
                  <a:cubicBezTo>
                    <a:pt x="10" y="20"/>
                    <a:pt x="10" y="20"/>
                    <a:pt x="13" y="19"/>
                  </a:cubicBezTo>
                  <a:cubicBezTo>
                    <a:pt x="13" y="19"/>
                    <a:pt x="13" y="19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7" y="16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9" y="13"/>
                    <a:pt x="20" y="12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4" y="5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7" y="3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3"/>
                    <a:pt x="24" y="3"/>
                    <a:pt x="23" y="4"/>
                  </a:cubicBezTo>
                  <a:cubicBezTo>
                    <a:pt x="23" y="3"/>
                    <a:pt x="23" y="3"/>
                    <a:pt x="25" y="2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3" y="3"/>
                  </a:cubicBezTo>
                  <a:cubicBezTo>
                    <a:pt x="23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6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Freeform 950"/>
            <p:cNvSpPr>
              <a:spLocks/>
            </p:cNvSpPr>
            <p:nvPr/>
          </p:nvSpPr>
          <p:spPr bwMode="auto">
            <a:xfrm>
              <a:off x="13658851" y="9024938"/>
              <a:ext cx="44450" cy="55563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2 h 5"/>
                <a:gd name="T6" fmla="*/ 1 w 4"/>
                <a:gd name="T7" fmla="*/ 4 h 5"/>
                <a:gd name="T8" fmla="*/ 1 w 4"/>
                <a:gd name="T9" fmla="*/ 4 h 5"/>
                <a:gd name="T10" fmla="*/ 0 w 4"/>
                <a:gd name="T11" fmla="*/ 5 h 5"/>
                <a:gd name="T12" fmla="*/ 0 w 4"/>
                <a:gd name="T13" fmla="*/ 5 h 5"/>
                <a:gd name="T14" fmla="*/ 1 w 4"/>
                <a:gd name="T15" fmla="*/ 4 h 5"/>
                <a:gd name="T16" fmla="*/ 4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" name="Freeform 951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" name="Freeform 952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Freeform 953"/>
            <p:cNvSpPr>
              <a:spLocks/>
            </p:cNvSpPr>
            <p:nvPr/>
          </p:nvSpPr>
          <p:spPr bwMode="auto">
            <a:xfrm>
              <a:off x="14063663" y="8821738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0 h 1"/>
                <a:gd name="T18" fmla="*/ 1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1 h 1"/>
                <a:gd name="T38" fmla="*/ 0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Freeform 954"/>
            <p:cNvSpPr>
              <a:spLocks/>
            </p:cNvSpPr>
            <p:nvPr/>
          </p:nvSpPr>
          <p:spPr bwMode="auto">
            <a:xfrm>
              <a:off x="14243051" y="8832851"/>
              <a:ext cx="23813" cy="12700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0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2 w 2"/>
                <a:gd name="T39" fmla="*/ 0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1 w 2"/>
                <a:gd name="T49" fmla="*/ 0 h 1"/>
                <a:gd name="T50" fmla="*/ 1 w 2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Freeform 955"/>
            <p:cNvSpPr>
              <a:spLocks/>
            </p:cNvSpPr>
            <p:nvPr/>
          </p:nvSpPr>
          <p:spPr bwMode="auto">
            <a:xfrm>
              <a:off x="14220826" y="8845551"/>
              <a:ext cx="46038" cy="44450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1 w 4"/>
                <a:gd name="T5" fmla="*/ 0 h 4"/>
                <a:gd name="T6" fmla="*/ 1 w 4"/>
                <a:gd name="T7" fmla="*/ 0 h 4"/>
                <a:gd name="T8" fmla="*/ 1 w 4"/>
                <a:gd name="T9" fmla="*/ 0 h 4"/>
                <a:gd name="T10" fmla="*/ 0 w 4"/>
                <a:gd name="T11" fmla="*/ 1 h 4"/>
                <a:gd name="T12" fmla="*/ 0 w 4"/>
                <a:gd name="T13" fmla="*/ 1 h 4"/>
                <a:gd name="T14" fmla="*/ 0 w 4"/>
                <a:gd name="T15" fmla="*/ 1 h 4"/>
                <a:gd name="T16" fmla="*/ 1 w 4"/>
                <a:gd name="T17" fmla="*/ 1 h 4"/>
                <a:gd name="T18" fmla="*/ 1 w 4"/>
                <a:gd name="T19" fmla="*/ 1 h 4"/>
                <a:gd name="T20" fmla="*/ 1 w 4"/>
                <a:gd name="T21" fmla="*/ 1 h 4"/>
                <a:gd name="T22" fmla="*/ 1 w 4"/>
                <a:gd name="T23" fmla="*/ 2 h 4"/>
                <a:gd name="T24" fmla="*/ 1 w 4"/>
                <a:gd name="T25" fmla="*/ 2 h 4"/>
                <a:gd name="T26" fmla="*/ 1 w 4"/>
                <a:gd name="T27" fmla="*/ 2 h 4"/>
                <a:gd name="T28" fmla="*/ 1 w 4"/>
                <a:gd name="T29" fmla="*/ 2 h 4"/>
                <a:gd name="T30" fmla="*/ 1 w 4"/>
                <a:gd name="T31" fmla="*/ 2 h 4"/>
                <a:gd name="T32" fmla="*/ 2 w 4"/>
                <a:gd name="T33" fmla="*/ 2 h 4"/>
                <a:gd name="T34" fmla="*/ 2 w 4"/>
                <a:gd name="T35" fmla="*/ 3 h 4"/>
                <a:gd name="T36" fmla="*/ 2 w 4"/>
                <a:gd name="T37" fmla="*/ 3 h 4"/>
                <a:gd name="T38" fmla="*/ 2 w 4"/>
                <a:gd name="T39" fmla="*/ 3 h 4"/>
                <a:gd name="T40" fmla="*/ 2 w 4"/>
                <a:gd name="T41" fmla="*/ 3 h 4"/>
                <a:gd name="T42" fmla="*/ 2 w 4"/>
                <a:gd name="T43" fmla="*/ 3 h 4"/>
                <a:gd name="T44" fmla="*/ 1 w 4"/>
                <a:gd name="T45" fmla="*/ 3 h 4"/>
                <a:gd name="T46" fmla="*/ 1 w 4"/>
                <a:gd name="T47" fmla="*/ 3 h 4"/>
                <a:gd name="T48" fmla="*/ 2 w 4"/>
                <a:gd name="T49" fmla="*/ 4 h 4"/>
                <a:gd name="T50" fmla="*/ 3 w 4"/>
                <a:gd name="T51" fmla="*/ 3 h 4"/>
                <a:gd name="T52" fmla="*/ 3 w 4"/>
                <a:gd name="T53" fmla="*/ 2 h 4"/>
                <a:gd name="T54" fmla="*/ 4 w 4"/>
                <a:gd name="T55" fmla="*/ 3 h 4"/>
                <a:gd name="T56" fmla="*/ 4 w 4"/>
                <a:gd name="T57" fmla="*/ 3 h 4"/>
                <a:gd name="T58" fmla="*/ 4 w 4"/>
                <a:gd name="T59" fmla="*/ 3 h 4"/>
                <a:gd name="T60" fmla="*/ 4 w 4"/>
                <a:gd name="T61" fmla="*/ 3 h 4"/>
                <a:gd name="T62" fmla="*/ 4 w 4"/>
                <a:gd name="T63" fmla="*/ 2 h 4"/>
                <a:gd name="T64" fmla="*/ 4 w 4"/>
                <a:gd name="T65" fmla="*/ 1 h 4"/>
                <a:gd name="T66" fmla="*/ 3 w 4"/>
                <a:gd name="T67" fmla="*/ 1 h 4"/>
                <a:gd name="T68" fmla="*/ 3 w 4"/>
                <a:gd name="T69" fmla="*/ 1 h 4"/>
                <a:gd name="T70" fmla="*/ 2 w 4"/>
                <a:gd name="T71" fmla="*/ 0 h 4"/>
                <a:gd name="T72" fmla="*/ 2 w 4"/>
                <a:gd name="T73" fmla="*/ 0 h 4"/>
                <a:gd name="T74" fmla="*/ 1 w 4"/>
                <a:gd name="T7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Freeform 956"/>
            <p:cNvSpPr>
              <a:spLocks/>
            </p:cNvSpPr>
            <p:nvPr/>
          </p:nvSpPr>
          <p:spPr bwMode="auto">
            <a:xfrm>
              <a:off x="14198601" y="9170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Freeform 957"/>
            <p:cNvSpPr>
              <a:spLocks/>
            </p:cNvSpPr>
            <p:nvPr/>
          </p:nvSpPr>
          <p:spPr bwMode="auto">
            <a:xfrm>
              <a:off x="13984288" y="9069388"/>
              <a:ext cx="101600" cy="57150"/>
            </a:xfrm>
            <a:custGeom>
              <a:avLst/>
              <a:gdLst>
                <a:gd name="T0" fmla="*/ 7 w 9"/>
                <a:gd name="T1" fmla="*/ 0 h 5"/>
                <a:gd name="T2" fmla="*/ 7 w 9"/>
                <a:gd name="T3" fmla="*/ 0 h 5"/>
                <a:gd name="T4" fmla="*/ 6 w 9"/>
                <a:gd name="T5" fmla="*/ 1 h 5"/>
                <a:gd name="T6" fmla="*/ 5 w 9"/>
                <a:gd name="T7" fmla="*/ 1 h 5"/>
                <a:gd name="T8" fmla="*/ 5 w 9"/>
                <a:gd name="T9" fmla="*/ 1 h 5"/>
                <a:gd name="T10" fmla="*/ 5 w 9"/>
                <a:gd name="T11" fmla="*/ 1 h 5"/>
                <a:gd name="T12" fmla="*/ 5 w 9"/>
                <a:gd name="T13" fmla="*/ 1 h 5"/>
                <a:gd name="T14" fmla="*/ 4 w 9"/>
                <a:gd name="T15" fmla="*/ 1 h 5"/>
                <a:gd name="T16" fmla="*/ 4 w 9"/>
                <a:gd name="T17" fmla="*/ 1 h 5"/>
                <a:gd name="T18" fmla="*/ 4 w 9"/>
                <a:gd name="T19" fmla="*/ 1 h 5"/>
                <a:gd name="T20" fmla="*/ 3 w 9"/>
                <a:gd name="T21" fmla="*/ 1 h 5"/>
                <a:gd name="T22" fmla="*/ 2 w 9"/>
                <a:gd name="T23" fmla="*/ 1 h 5"/>
                <a:gd name="T24" fmla="*/ 2 w 9"/>
                <a:gd name="T25" fmla="*/ 0 h 5"/>
                <a:gd name="T26" fmla="*/ 2 w 9"/>
                <a:gd name="T27" fmla="*/ 0 h 5"/>
                <a:gd name="T28" fmla="*/ 2 w 9"/>
                <a:gd name="T29" fmla="*/ 0 h 5"/>
                <a:gd name="T30" fmla="*/ 2 w 9"/>
                <a:gd name="T31" fmla="*/ 1 h 5"/>
                <a:gd name="T32" fmla="*/ 1 w 9"/>
                <a:gd name="T33" fmla="*/ 2 h 5"/>
                <a:gd name="T34" fmla="*/ 1 w 9"/>
                <a:gd name="T35" fmla="*/ 2 h 5"/>
                <a:gd name="T36" fmla="*/ 1 w 9"/>
                <a:gd name="T37" fmla="*/ 2 h 5"/>
                <a:gd name="T38" fmla="*/ 1 w 9"/>
                <a:gd name="T39" fmla="*/ 2 h 5"/>
                <a:gd name="T40" fmla="*/ 2 w 9"/>
                <a:gd name="T41" fmla="*/ 3 h 5"/>
                <a:gd name="T42" fmla="*/ 2 w 9"/>
                <a:gd name="T43" fmla="*/ 3 h 5"/>
                <a:gd name="T44" fmla="*/ 1 w 9"/>
                <a:gd name="T45" fmla="*/ 3 h 5"/>
                <a:gd name="T46" fmla="*/ 1 w 9"/>
                <a:gd name="T47" fmla="*/ 4 h 5"/>
                <a:gd name="T48" fmla="*/ 1 w 9"/>
                <a:gd name="T49" fmla="*/ 4 h 5"/>
                <a:gd name="T50" fmla="*/ 1 w 9"/>
                <a:gd name="T51" fmla="*/ 4 h 5"/>
                <a:gd name="T52" fmla="*/ 2 w 9"/>
                <a:gd name="T53" fmla="*/ 4 h 5"/>
                <a:gd name="T54" fmla="*/ 2 w 9"/>
                <a:gd name="T55" fmla="*/ 4 h 5"/>
                <a:gd name="T56" fmla="*/ 1 w 9"/>
                <a:gd name="T57" fmla="*/ 5 h 5"/>
                <a:gd name="T58" fmla="*/ 1 w 9"/>
                <a:gd name="T59" fmla="*/ 5 h 5"/>
                <a:gd name="T60" fmla="*/ 3 w 9"/>
                <a:gd name="T61" fmla="*/ 5 h 5"/>
                <a:gd name="T62" fmla="*/ 3 w 9"/>
                <a:gd name="T63" fmla="*/ 5 h 5"/>
                <a:gd name="T64" fmla="*/ 3 w 9"/>
                <a:gd name="T65" fmla="*/ 5 h 5"/>
                <a:gd name="T66" fmla="*/ 3 w 9"/>
                <a:gd name="T67" fmla="*/ 5 h 5"/>
                <a:gd name="T68" fmla="*/ 3 w 9"/>
                <a:gd name="T69" fmla="*/ 5 h 5"/>
                <a:gd name="T70" fmla="*/ 5 w 9"/>
                <a:gd name="T71" fmla="*/ 5 h 5"/>
                <a:gd name="T72" fmla="*/ 6 w 9"/>
                <a:gd name="T73" fmla="*/ 4 h 5"/>
                <a:gd name="T74" fmla="*/ 6 w 9"/>
                <a:gd name="T75" fmla="*/ 4 h 5"/>
                <a:gd name="T76" fmla="*/ 7 w 9"/>
                <a:gd name="T77" fmla="*/ 3 h 5"/>
                <a:gd name="T78" fmla="*/ 7 w 9"/>
                <a:gd name="T79" fmla="*/ 3 h 5"/>
                <a:gd name="T80" fmla="*/ 8 w 9"/>
                <a:gd name="T81" fmla="*/ 3 h 5"/>
                <a:gd name="T82" fmla="*/ 8 w 9"/>
                <a:gd name="T83" fmla="*/ 3 h 5"/>
                <a:gd name="T84" fmla="*/ 8 w 9"/>
                <a:gd name="T85" fmla="*/ 3 h 5"/>
                <a:gd name="T86" fmla="*/ 8 w 9"/>
                <a:gd name="T87" fmla="*/ 3 h 5"/>
                <a:gd name="T88" fmla="*/ 9 w 9"/>
                <a:gd name="T89" fmla="*/ 1 h 5"/>
                <a:gd name="T90" fmla="*/ 7 w 9"/>
                <a:gd name="T91" fmla="*/ 0 h 5"/>
                <a:gd name="T92" fmla="*/ 7 w 9"/>
                <a:gd name="T9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Freeform 958"/>
            <p:cNvSpPr>
              <a:spLocks/>
            </p:cNvSpPr>
            <p:nvPr/>
          </p:nvSpPr>
          <p:spPr bwMode="auto">
            <a:xfrm>
              <a:off x="13557251" y="9732963"/>
              <a:ext cx="46038" cy="3492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1 h 3"/>
                <a:gd name="T4" fmla="*/ 1 w 4"/>
                <a:gd name="T5" fmla="*/ 3 h 3"/>
                <a:gd name="T6" fmla="*/ 1 w 4"/>
                <a:gd name="T7" fmla="*/ 3 h 3"/>
                <a:gd name="T8" fmla="*/ 1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4 w 4"/>
                <a:gd name="T15" fmla="*/ 2 h 3"/>
                <a:gd name="T16" fmla="*/ 4 w 4"/>
                <a:gd name="T17" fmla="*/ 2 h 3"/>
                <a:gd name="T18" fmla="*/ 2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Freeform 959"/>
            <p:cNvSpPr>
              <a:spLocks/>
            </p:cNvSpPr>
            <p:nvPr/>
          </p:nvSpPr>
          <p:spPr bwMode="auto">
            <a:xfrm>
              <a:off x="13614401" y="9756776"/>
              <a:ext cx="44450" cy="33338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1 w 4"/>
                <a:gd name="T5" fmla="*/ 0 h 3"/>
                <a:gd name="T6" fmla="*/ 1 w 4"/>
                <a:gd name="T7" fmla="*/ 0 h 3"/>
                <a:gd name="T8" fmla="*/ 1 w 4"/>
                <a:gd name="T9" fmla="*/ 1 h 3"/>
                <a:gd name="T10" fmla="*/ 0 w 4"/>
                <a:gd name="T11" fmla="*/ 2 h 3"/>
                <a:gd name="T12" fmla="*/ 0 w 4"/>
                <a:gd name="T13" fmla="*/ 2 h 3"/>
                <a:gd name="T14" fmla="*/ 0 w 4"/>
                <a:gd name="T15" fmla="*/ 2 h 3"/>
                <a:gd name="T16" fmla="*/ 0 w 4"/>
                <a:gd name="T17" fmla="*/ 2 h 3"/>
                <a:gd name="T18" fmla="*/ 0 w 4"/>
                <a:gd name="T19" fmla="*/ 2 h 3"/>
                <a:gd name="T20" fmla="*/ 1 w 4"/>
                <a:gd name="T21" fmla="*/ 3 h 3"/>
                <a:gd name="T22" fmla="*/ 1 w 4"/>
                <a:gd name="T23" fmla="*/ 3 h 3"/>
                <a:gd name="T24" fmla="*/ 2 w 4"/>
                <a:gd name="T25" fmla="*/ 3 h 3"/>
                <a:gd name="T26" fmla="*/ 2 w 4"/>
                <a:gd name="T27" fmla="*/ 3 h 3"/>
                <a:gd name="T28" fmla="*/ 3 w 4"/>
                <a:gd name="T29" fmla="*/ 2 h 3"/>
                <a:gd name="T30" fmla="*/ 3 w 4"/>
                <a:gd name="T31" fmla="*/ 2 h 3"/>
                <a:gd name="T32" fmla="*/ 4 w 4"/>
                <a:gd name="T33" fmla="*/ 1 h 3"/>
                <a:gd name="T34" fmla="*/ 3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2 w 4"/>
                <a:gd name="T41" fmla="*/ 1 h 3"/>
                <a:gd name="T42" fmla="*/ 2 w 4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Freeform 960"/>
            <p:cNvSpPr>
              <a:spLocks/>
            </p:cNvSpPr>
            <p:nvPr/>
          </p:nvSpPr>
          <p:spPr bwMode="auto">
            <a:xfrm>
              <a:off x="14085888" y="9474201"/>
              <a:ext cx="698500" cy="652463"/>
            </a:xfrm>
            <a:custGeom>
              <a:avLst/>
              <a:gdLst>
                <a:gd name="T0" fmla="*/ 22 w 62"/>
                <a:gd name="T1" fmla="*/ 0 h 58"/>
                <a:gd name="T2" fmla="*/ 15 w 62"/>
                <a:gd name="T3" fmla="*/ 2 h 58"/>
                <a:gd name="T4" fmla="*/ 12 w 62"/>
                <a:gd name="T5" fmla="*/ 2 h 58"/>
                <a:gd name="T6" fmla="*/ 9 w 62"/>
                <a:gd name="T7" fmla="*/ 3 h 58"/>
                <a:gd name="T8" fmla="*/ 0 w 62"/>
                <a:gd name="T9" fmla="*/ 16 h 58"/>
                <a:gd name="T10" fmla="*/ 1 w 62"/>
                <a:gd name="T11" fmla="*/ 21 h 58"/>
                <a:gd name="T12" fmla="*/ 10 w 62"/>
                <a:gd name="T13" fmla="*/ 31 h 58"/>
                <a:gd name="T14" fmla="*/ 11 w 62"/>
                <a:gd name="T15" fmla="*/ 31 h 58"/>
                <a:gd name="T16" fmla="*/ 14 w 62"/>
                <a:gd name="T17" fmla="*/ 31 h 58"/>
                <a:gd name="T18" fmla="*/ 16 w 62"/>
                <a:gd name="T19" fmla="*/ 31 h 58"/>
                <a:gd name="T20" fmla="*/ 21 w 62"/>
                <a:gd name="T21" fmla="*/ 29 h 58"/>
                <a:gd name="T22" fmla="*/ 23 w 62"/>
                <a:gd name="T23" fmla="*/ 30 h 58"/>
                <a:gd name="T24" fmla="*/ 24 w 62"/>
                <a:gd name="T25" fmla="*/ 30 h 58"/>
                <a:gd name="T26" fmla="*/ 24 w 62"/>
                <a:gd name="T27" fmla="*/ 30 h 58"/>
                <a:gd name="T28" fmla="*/ 26 w 62"/>
                <a:gd name="T29" fmla="*/ 32 h 58"/>
                <a:gd name="T30" fmla="*/ 27 w 62"/>
                <a:gd name="T31" fmla="*/ 35 h 58"/>
                <a:gd name="T32" fmla="*/ 30 w 62"/>
                <a:gd name="T33" fmla="*/ 42 h 58"/>
                <a:gd name="T34" fmla="*/ 29 w 62"/>
                <a:gd name="T35" fmla="*/ 47 h 58"/>
                <a:gd name="T36" fmla="*/ 29 w 62"/>
                <a:gd name="T37" fmla="*/ 48 h 58"/>
                <a:gd name="T38" fmla="*/ 30 w 62"/>
                <a:gd name="T39" fmla="*/ 50 h 58"/>
                <a:gd name="T40" fmla="*/ 31 w 62"/>
                <a:gd name="T41" fmla="*/ 54 h 58"/>
                <a:gd name="T42" fmla="*/ 31 w 62"/>
                <a:gd name="T43" fmla="*/ 55 h 58"/>
                <a:gd name="T44" fmla="*/ 32 w 62"/>
                <a:gd name="T45" fmla="*/ 58 h 58"/>
                <a:gd name="T46" fmla="*/ 33 w 62"/>
                <a:gd name="T47" fmla="*/ 58 h 58"/>
                <a:gd name="T48" fmla="*/ 34 w 62"/>
                <a:gd name="T49" fmla="*/ 57 h 58"/>
                <a:gd name="T50" fmla="*/ 35 w 62"/>
                <a:gd name="T51" fmla="*/ 58 h 58"/>
                <a:gd name="T52" fmla="*/ 37 w 62"/>
                <a:gd name="T53" fmla="*/ 57 h 58"/>
                <a:gd name="T54" fmla="*/ 42 w 62"/>
                <a:gd name="T55" fmla="*/ 52 h 58"/>
                <a:gd name="T56" fmla="*/ 47 w 62"/>
                <a:gd name="T57" fmla="*/ 46 h 58"/>
                <a:gd name="T58" fmla="*/ 49 w 62"/>
                <a:gd name="T59" fmla="*/ 44 h 58"/>
                <a:gd name="T60" fmla="*/ 50 w 62"/>
                <a:gd name="T61" fmla="*/ 42 h 58"/>
                <a:gd name="T62" fmla="*/ 51 w 62"/>
                <a:gd name="T63" fmla="*/ 35 h 58"/>
                <a:gd name="T64" fmla="*/ 54 w 62"/>
                <a:gd name="T65" fmla="*/ 33 h 58"/>
                <a:gd name="T66" fmla="*/ 58 w 62"/>
                <a:gd name="T67" fmla="*/ 29 h 58"/>
                <a:gd name="T68" fmla="*/ 58 w 62"/>
                <a:gd name="T69" fmla="*/ 29 h 58"/>
                <a:gd name="T70" fmla="*/ 58 w 62"/>
                <a:gd name="T71" fmla="*/ 28 h 58"/>
                <a:gd name="T72" fmla="*/ 62 w 62"/>
                <a:gd name="T73" fmla="*/ 23 h 58"/>
                <a:gd name="T74" fmla="*/ 58 w 62"/>
                <a:gd name="T75" fmla="*/ 23 h 58"/>
                <a:gd name="T76" fmla="*/ 54 w 62"/>
                <a:gd name="T77" fmla="*/ 20 h 58"/>
                <a:gd name="T78" fmla="*/ 51 w 62"/>
                <a:gd name="T79" fmla="*/ 14 h 58"/>
                <a:gd name="T80" fmla="*/ 47 w 62"/>
                <a:gd name="T81" fmla="*/ 5 h 58"/>
                <a:gd name="T82" fmla="*/ 46 w 62"/>
                <a:gd name="T83" fmla="*/ 5 h 58"/>
                <a:gd name="T84" fmla="*/ 46 w 62"/>
                <a:gd name="T85" fmla="*/ 5 h 58"/>
                <a:gd name="T86" fmla="*/ 46 w 62"/>
                <a:gd name="T87" fmla="*/ 5 h 58"/>
                <a:gd name="T88" fmla="*/ 46 w 62"/>
                <a:gd name="T89" fmla="*/ 5 h 58"/>
                <a:gd name="T90" fmla="*/ 45 w 62"/>
                <a:gd name="T91" fmla="*/ 5 h 58"/>
                <a:gd name="T92" fmla="*/ 37 w 62"/>
                <a:gd name="T93" fmla="*/ 4 h 58"/>
                <a:gd name="T94" fmla="*/ 37 w 62"/>
                <a:gd name="T95" fmla="*/ 4 h 58"/>
                <a:gd name="T96" fmla="*/ 35 w 62"/>
                <a:gd name="T97" fmla="*/ 7 h 58"/>
                <a:gd name="T98" fmla="*/ 33 w 62"/>
                <a:gd name="T99" fmla="*/ 6 h 58"/>
                <a:gd name="T100" fmla="*/ 29 w 62"/>
                <a:gd name="T101" fmla="*/ 5 h 58"/>
                <a:gd name="T102" fmla="*/ 29 w 62"/>
                <a:gd name="T103" fmla="*/ 5 h 58"/>
                <a:gd name="T104" fmla="*/ 29 w 62"/>
                <a:gd name="T105" fmla="*/ 5 h 58"/>
                <a:gd name="T106" fmla="*/ 29 w 62"/>
                <a:gd name="T107" fmla="*/ 5 h 58"/>
                <a:gd name="T108" fmla="*/ 29 w 62"/>
                <a:gd name="T109" fmla="*/ 5 h 58"/>
                <a:gd name="T110" fmla="*/ 26 w 62"/>
                <a:gd name="T111" fmla="*/ 2 h 58"/>
                <a:gd name="T112" fmla="*/ 25 w 62"/>
                <a:gd name="T1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58">
                  <a:moveTo>
                    <a:pt x="25" y="0"/>
                  </a:moveTo>
                  <a:cubicBezTo>
                    <a:pt x="25" y="0"/>
                    <a:pt x="24" y="0"/>
                    <a:pt x="22" y="0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6" y="1"/>
                    <a:pt x="16" y="1"/>
                    <a:pt x="15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3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1" y="23"/>
                    <a:pt x="0" y="24"/>
                    <a:pt x="1" y="25"/>
                  </a:cubicBezTo>
                  <a:cubicBezTo>
                    <a:pt x="1" y="26"/>
                    <a:pt x="1" y="26"/>
                    <a:pt x="10" y="31"/>
                  </a:cubicBezTo>
                  <a:cubicBezTo>
                    <a:pt x="10" y="32"/>
                    <a:pt x="10" y="32"/>
                    <a:pt x="11" y="32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3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6" y="33"/>
                    <a:pt x="26" y="33"/>
                    <a:pt x="25" y="34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28" y="36"/>
                    <a:pt x="29" y="39"/>
                    <a:pt x="29" y="40"/>
                  </a:cubicBezTo>
                  <a:cubicBezTo>
                    <a:pt x="29" y="41"/>
                    <a:pt x="31" y="42"/>
                    <a:pt x="30" y="42"/>
                  </a:cubicBezTo>
                  <a:cubicBezTo>
                    <a:pt x="28" y="43"/>
                    <a:pt x="28" y="46"/>
                    <a:pt x="28" y="46"/>
                  </a:cubicBez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9"/>
                    <a:pt x="30" y="49"/>
                    <a:pt x="30" y="50"/>
                  </a:cubicBezTo>
                  <a:cubicBezTo>
                    <a:pt x="30" y="50"/>
                    <a:pt x="30" y="51"/>
                    <a:pt x="30" y="51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2" y="56"/>
                  </a:cubicBezTo>
                  <a:cubicBezTo>
                    <a:pt x="31" y="57"/>
                    <a:pt x="31" y="57"/>
                    <a:pt x="32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4" y="58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8"/>
                    <a:pt x="37" y="57"/>
                    <a:pt x="37" y="57"/>
                  </a:cubicBezTo>
                  <a:cubicBezTo>
                    <a:pt x="39" y="56"/>
                    <a:pt x="39" y="56"/>
                    <a:pt x="41" y="54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3" y="51"/>
                    <a:pt x="44" y="51"/>
                  </a:cubicBezTo>
                  <a:cubicBezTo>
                    <a:pt x="45" y="50"/>
                    <a:pt x="45" y="47"/>
                    <a:pt x="47" y="46"/>
                  </a:cubicBezTo>
                  <a:cubicBezTo>
                    <a:pt x="47" y="45"/>
                    <a:pt x="48" y="46"/>
                    <a:pt x="48" y="45"/>
                  </a:cubicBezTo>
                  <a:cubicBezTo>
                    <a:pt x="49" y="45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0" y="43"/>
                    <a:pt x="50" y="43"/>
                    <a:pt x="50" y="42"/>
                  </a:cubicBezTo>
                  <a:cubicBezTo>
                    <a:pt x="50" y="41"/>
                    <a:pt x="51" y="41"/>
                    <a:pt x="51" y="40"/>
                  </a:cubicBezTo>
                  <a:cubicBezTo>
                    <a:pt x="50" y="39"/>
                    <a:pt x="49" y="39"/>
                    <a:pt x="51" y="35"/>
                  </a:cubicBezTo>
                  <a:cubicBezTo>
                    <a:pt x="52" y="35"/>
                    <a:pt x="52" y="34"/>
                    <a:pt x="53" y="34"/>
                  </a:cubicBezTo>
                  <a:cubicBezTo>
                    <a:pt x="53" y="34"/>
                    <a:pt x="54" y="33"/>
                    <a:pt x="54" y="33"/>
                  </a:cubicBezTo>
                  <a:cubicBezTo>
                    <a:pt x="55" y="32"/>
                    <a:pt x="55" y="31"/>
                    <a:pt x="56" y="31"/>
                  </a:cubicBezTo>
                  <a:cubicBezTo>
                    <a:pt x="57" y="30"/>
                    <a:pt x="57" y="30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8"/>
                    <a:pt x="5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6"/>
                    <a:pt x="61" y="25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58" y="23"/>
                  </a:cubicBezTo>
                  <a:cubicBezTo>
                    <a:pt x="58" y="23"/>
                    <a:pt x="58" y="23"/>
                    <a:pt x="57" y="24"/>
                  </a:cubicBezTo>
                  <a:cubicBezTo>
                    <a:pt x="56" y="23"/>
                    <a:pt x="56" y="23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2" y="18"/>
                    <a:pt x="52" y="15"/>
                    <a:pt x="51" y="14"/>
                  </a:cubicBezTo>
                  <a:cubicBezTo>
                    <a:pt x="50" y="13"/>
                    <a:pt x="50" y="12"/>
                    <a:pt x="50" y="11"/>
                  </a:cubicBezTo>
                  <a:cubicBezTo>
                    <a:pt x="50" y="11"/>
                    <a:pt x="47" y="6"/>
                    <a:pt x="47" y="5"/>
                  </a:cubicBezTo>
                  <a:cubicBezTo>
                    <a:pt x="47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4" y="5"/>
                  </a:cubicBezTo>
                  <a:cubicBezTo>
                    <a:pt x="43" y="5"/>
                    <a:pt x="43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6" y="4"/>
                    <a:pt x="36" y="5"/>
                  </a:cubicBezTo>
                  <a:cubicBezTo>
                    <a:pt x="35" y="5"/>
                    <a:pt x="36" y="6"/>
                    <a:pt x="35" y="7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3"/>
                    <a:pt x="28" y="3"/>
                    <a:pt x="26" y="2"/>
                  </a:cubicBezTo>
                  <a:cubicBezTo>
                    <a:pt x="25" y="2"/>
                    <a:pt x="27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Rectangle 961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Freeform 962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Freeform 963"/>
            <p:cNvSpPr>
              <a:spLocks/>
            </p:cNvSpPr>
            <p:nvPr/>
          </p:nvSpPr>
          <p:spPr bwMode="auto">
            <a:xfrm>
              <a:off x="14795501" y="10037763"/>
              <a:ext cx="112713" cy="123825"/>
            </a:xfrm>
            <a:custGeom>
              <a:avLst/>
              <a:gdLst>
                <a:gd name="T0" fmla="*/ 10 w 10"/>
                <a:gd name="T1" fmla="*/ 0 h 11"/>
                <a:gd name="T2" fmla="*/ 9 w 10"/>
                <a:gd name="T3" fmla="*/ 1 h 11"/>
                <a:gd name="T4" fmla="*/ 10 w 10"/>
                <a:gd name="T5" fmla="*/ 0 h 11"/>
                <a:gd name="T6" fmla="*/ 9 w 10"/>
                <a:gd name="T7" fmla="*/ 1 h 11"/>
                <a:gd name="T8" fmla="*/ 9 w 10"/>
                <a:gd name="T9" fmla="*/ 1 h 11"/>
                <a:gd name="T10" fmla="*/ 9 w 10"/>
                <a:gd name="T11" fmla="*/ 1 h 11"/>
                <a:gd name="T12" fmla="*/ 7 w 10"/>
                <a:gd name="T13" fmla="*/ 3 h 11"/>
                <a:gd name="T14" fmla="*/ 4 w 10"/>
                <a:gd name="T15" fmla="*/ 7 h 11"/>
                <a:gd name="T16" fmla="*/ 3 w 10"/>
                <a:gd name="T17" fmla="*/ 7 h 11"/>
                <a:gd name="T18" fmla="*/ 3 w 10"/>
                <a:gd name="T19" fmla="*/ 7 h 11"/>
                <a:gd name="T20" fmla="*/ 3 w 10"/>
                <a:gd name="T21" fmla="*/ 8 h 11"/>
                <a:gd name="T22" fmla="*/ 2 w 10"/>
                <a:gd name="T23" fmla="*/ 9 h 11"/>
                <a:gd name="T24" fmla="*/ 0 w 10"/>
                <a:gd name="T25" fmla="*/ 11 h 11"/>
                <a:gd name="T26" fmla="*/ 0 w 10"/>
                <a:gd name="T27" fmla="*/ 11 h 11"/>
                <a:gd name="T28" fmla="*/ 1 w 10"/>
                <a:gd name="T29" fmla="*/ 10 h 11"/>
                <a:gd name="T30" fmla="*/ 0 w 10"/>
                <a:gd name="T31" fmla="*/ 10 h 11"/>
                <a:gd name="T32" fmla="*/ 1 w 10"/>
                <a:gd name="T33" fmla="*/ 10 h 11"/>
                <a:gd name="T34" fmla="*/ 1 w 10"/>
                <a:gd name="T35" fmla="*/ 10 h 11"/>
                <a:gd name="T36" fmla="*/ 1 w 10"/>
                <a:gd name="T37" fmla="*/ 10 h 11"/>
                <a:gd name="T38" fmla="*/ 1 w 10"/>
                <a:gd name="T39" fmla="*/ 10 h 11"/>
                <a:gd name="T40" fmla="*/ 3 w 10"/>
                <a:gd name="T41" fmla="*/ 8 h 11"/>
                <a:gd name="T42" fmla="*/ 5 w 10"/>
                <a:gd name="T43" fmla="*/ 6 h 11"/>
                <a:gd name="T44" fmla="*/ 5 w 10"/>
                <a:gd name="T45" fmla="*/ 6 h 11"/>
                <a:gd name="T46" fmla="*/ 5 w 10"/>
                <a:gd name="T47" fmla="*/ 6 h 11"/>
                <a:gd name="T48" fmla="*/ 7 w 10"/>
                <a:gd name="T49" fmla="*/ 3 h 11"/>
                <a:gd name="T50" fmla="*/ 7 w 10"/>
                <a:gd name="T51" fmla="*/ 3 h 11"/>
                <a:gd name="T52" fmla="*/ 8 w 10"/>
                <a:gd name="T53" fmla="*/ 3 h 11"/>
                <a:gd name="T54" fmla="*/ 10 w 10"/>
                <a:gd name="T55" fmla="*/ 0 h 11"/>
                <a:gd name="T56" fmla="*/ 10 w 10"/>
                <a:gd name="T57" fmla="*/ 0 h 11"/>
                <a:gd name="T58" fmla="*/ 10 w 10"/>
                <a:gd name="T5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10" y="0"/>
                    <a:pt x="9" y="1"/>
                    <a:pt x="9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9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Freeform 964"/>
            <p:cNvSpPr>
              <a:spLocks/>
            </p:cNvSpPr>
            <p:nvPr/>
          </p:nvSpPr>
          <p:spPr bwMode="auto">
            <a:xfrm>
              <a:off x="14997113" y="9834563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965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966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Rectangle 967"/>
            <p:cNvSpPr>
              <a:spLocks noChangeArrowheads="1"/>
            </p:cNvSpPr>
            <p:nvPr/>
          </p:nvSpPr>
          <p:spPr bwMode="auto">
            <a:xfrm>
              <a:off x="14625638" y="8878888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Freeform 968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Freeform 969"/>
            <p:cNvSpPr>
              <a:spLocks/>
            </p:cNvSpPr>
            <p:nvPr/>
          </p:nvSpPr>
          <p:spPr bwMode="auto">
            <a:xfrm>
              <a:off x="14625638" y="8878888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Freeform 970"/>
            <p:cNvSpPr>
              <a:spLocks/>
            </p:cNvSpPr>
            <p:nvPr/>
          </p:nvSpPr>
          <p:spPr bwMode="auto">
            <a:xfrm>
              <a:off x="14952663" y="9845676"/>
              <a:ext cx="44450" cy="112713"/>
            </a:xfrm>
            <a:custGeom>
              <a:avLst/>
              <a:gdLst>
                <a:gd name="T0" fmla="*/ 4 w 4"/>
                <a:gd name="T1" fmla="*/ 0 h 10"/>
                <a:gd name="T2" fmla="*/ 2 w 4"/>
                <a:gd name="T3" fmla="*/ 5 h 10"/>
                <a:gd name="T4" fmla="*/ 2 w 4"/>
                <a:gd name="T5" fmla="*/ 6 h 10"/>
                <a:gd name="T6" fmla="*/ 1 w 4"/>
                <a:gd name="T7" fmla="*/ 9 h 10"/>
                <a:gd name="T8" fmla="*/ 1 w 4"/>
                <a:gd name="T9" fmla="*/ 8 h 10"/>
                <a:gd name="T10" fmla="*/ 1 w 4"/>
                <a:gd name="T11" fmla="*/ 9 h 10"/>
                <a:gd name="T12" fmla="*/ 0 w 4"/>
                <a:gd name="T13" fmla="*/ 10 h 10"/>
                <a:gd name="T14" fmla="*/ 1 w 4"/>
                <a:gd name="T15" fmla="*/ 9 h 10"/>
                <a:gd name="T16" fmla="*/ 2 w 4"/>
                <a:gd name="T17" fmla="*/ 8 h 10"/>
                <a:gd name="T18" fmla="*/ 2 w 4"/>
                <a:gd name="T19" fmla="*/ 8 h 10"/>
                <a:gd name="T20" fmla="*/ 2 w 4"/>
                <a:gd name="T21" fmla="*/ 7 h 10"/>
                <a:gd name="T22" fmla="*/ 2 w 4"/>
                <a:gd name="T23" fmla="*/ 6 h 10"/>
                <a:gd name="T24" fmla="*/ 2 w 4"/>
                <a:gd name="T25" fmla="*/ 6 h 10"/>
                <a:gd name="T26" fmla="*/ 2 w 4"/>
                <a:gd name="T27" fmla="*/ 5 h 10"/>
                <a:gd name="T28" fmla="*/ 3 w 4"/>
                <a:gd name="T29" fmla="*/ 5 h 10"/>
                <a:gd name="T30" fmla="*/ 3 w 4"/>
                <a:gd name="T31" fmla="*/ 3 h 10"/>
                <a:gd name="T32" fmla="*/ 3 w 4"/>
                <a:gd name="T33" fmla="*/ 3 h 10"/>
                <a:gd name="T34" fmla="*/ 3 w 4"/>
                <a:gd name="T35" fmla="*/ 3 h 10"/>
                <a:gd name="T36" fmla="*/ 4 w 4"/>
                <a:gd name="T37" fmla="*/ 1 h 10"/>
                <a:gd name="T38" fmla="*/ 4 w 4"/>
                <a:gd name="T39" fmla="*/ 1 h 10"/>
                <a:gd name="T40" fmla="*/ 4 w 4"/>
                <a:gd name="T41" fmla="*/ 1 h 10"/>
                <a:gd name="T42" fmla="*/ 4 w 4"/>
                <a:gd name="T43" fmla="*/ 1 h 10"/>
                <a:gd name="T44" fmla="*/ 4 w 4"/>
                <a:gd name="T4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3" y="2"/>
                    <a:pt x="2" y="4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Freeform 971"/>
            <p:cNvSpPr>
              <a:spLocks/>
            </p:cNvSpPr>
            <p:nvPr/>
          </p:nvSpPr>
          <p:spPr bwMode="auto">
            <a:xfrm>
              <a:off x="14963776" y="9790113"/>
              <a:ext cx="33338" cy="112713"/>
            </a:xfrm>
            <a:custGeom>
              <a:avLst/>
              <a:gdLst>
                <a:gd name="T0" fmla="*/ 3 w 3"/>
                <a:gd name="T1" fmla="*/ 0 h 10"/>
                <a:gd name="T2" fmla="*/ 3 w 3"/>
                <a:gd name="T3" fmla="*/ 0 h 10"/>
                <a:gd name="T4" fmla="*/ 3 w 3"/>
                <a:gd name="T5" fmla="*/ 1 h 10"/>
                <a:gd name="T6" fmla="*/ 2 w 3"/>
                <a:gd name="T7" fmla="*/ 2 h 10"/>
                <a:gd name="T8" fmla="*/ 2 w 3"/>
                <a:gd name="T9" fmla="*/ 3 h 10"/>
                <a:gd name="T10" fmla="*/ 2 w 3"/>
                <a:gd name="T11" fmla="*/ 3 h 10"/>
                <a:gd name="T12" fmla="*/ 2 w 3"/>
                <a:gd name="T13" fmla="*/ 6 h 10"/>
                <a:gd name="T14" fmla="*/ 1 w 3"/>
                <a:gd name="T15" fmla="*/ 8 h 10"/>
                <a:gd name="T16" fmla="*/ 1 w 3"/>
                <a:gd name="T17" fmla="*/ 8 h 10"/>
                <a:gd name="T18" fmla="*/ 0 w 3"/>
                <a:gd name="T19" fmla="*/ 10 h 10"/>
                <a:gd name="T20" fmla="*/ 0 w 3"/>
                <a:gd name="T21" fmla="*/ 10 h 10"/>
                <a:gd name="T22" fmla="*/ 0 w 3"/>
                <a:gd name="T23" fmla="*/ 10 h 10"/>
                <a:gd name="T24" fmla="*/ 1 w 3"/>
                <a:gd name="T25" fmla="*/ 9 h 10"/>
                <a:gd name="T26" fmla="*/ 1 w 3"/>
                <a:gd name="T27" fmla="*/ 10 h 10"/>
                <a:gd name="T28" fmla="*/ 3 w 3"/>
                <a:gd name="T29" fmla="*/ 5 h 10"/>
                <a:gd name="T30" fmla="*/ 3 w 3"/>
                <a:gd name="T31" fmla="*/ 5 h 10"/>
                <a:gd name="T32" fmla="*/ 3 w 3"/>
                <a:gd name="T33" fmla="*/ 5 h 10"/>
                <a:gd name="T34" fmla="*/ 3 w 3"/>
                <a:gd name="T35" fmla="*/ 3 h 10"/>
                <a:gd name="T36" fmla="*/ 3 w 3"/>
                <a:gd name="T37" fmla="*/ 2 h 10"/>
                <a:gd name="T38" fmla="*/ 3 w 3"/>
                <a:gd name="T39" fmla="*/ 2 h 10"/>
                <a:gd name="T40" fmla="*/ 3 w 3"/>
                <a:gd name="T41" fmla="*/ 0 h 10"/>
                <a:gd name="T42" fmla="*/ 3 w 3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" h="1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Freeform 972"/>
            <p:cNvSpPr>
              <a:spLocks/>
            </p:cNvSpPr>
            <p:nvPr/>
          </p:nvSpPr>
          <p:spPr bwMode="auto">
            <a:xfrm>
              <a:off x="14963776" y="99472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Rectangle 973"/>
            <p:cNvSpPr>
              <a:spLocks noChangeArrowheads="1"/>
            </p:cNvSpPr>
            <p:nvPr/>
          </p:nvSpPr>
          <p:spPr bwMode="auto">
            <a:xfrm>
              <a:off x="14514513" y="8832851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Freeform 974"/>
            <p:cNvSpPr>
              <a:spLocks/>
            </p:cNvSpPr>
            <p:nvPr/>
          </p:nvSpPr>
          <p:spPr bwMode="auto">
            <a:xfrm>
              <a:off x="14514513" y="88328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975"/>
            <p:cNvSpPr>
              <a:spLocks/>
            </p:cNvSpPr>
            <p:nvPr/>
          </p:nvSpPr>
          <p:spPr bwMode="auto">
            <a:xfrm>
              <a:off x="14592301" y="8967788"/>
              <a:ext cx="11113" cy="2381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1 h 2"/>
                <a:gd name="T16" fmla="*/ 0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976"/>
            <p:cNvSpPr>
              <a:spLocks/>
            </p:cNvSpPr>
            <p:nvPr/>
          </p:nvSpPr>
          <p:spPr bwMode="auto">
            <a:xfrm>
              <a:off x="14525626" y="8856663"/>
              <a:ext cx="100013" cy="111125"/>
            </a:xfrm>
            <a:custGeom>
              <a:avLst/>
              <a:gdLst>
                <a:gd name="T0" fmla="*/ 1 w 9"/>
                <a:gd name="T1" fmla="*/ 0 h 10"/>
                <a:gd name="T2" fmla="*/ 1 w 9"/>
                <a:gd name="T3" fmla="*/ 0 h 10"/>
                <a:gd name="T4" fmla="*/ 1 w 9"/>
                <a:gd name="T5" fmla="*/ 0 h 10"/>
                <a:gd name="T6" fmla="*/ 1 w 9"/>
                <a:gd name="T7" fmla="*/ 0 h 10"/>
                <a:gd name="T8" fmla="*/ 1 w 9"/>
                <a:gd name="T9" fmla="*/ 0 h 10"/>
                <a:gd name="T10" fmla="*/ 1 w 9"/>
                <a:gd name="T11" fmla="*/ 1 h 10"/>
                <a:gd name="T12" fmla="*/ 1 w 9"/>
                <a:gd name="T13" fmla="*/ 1 h 10"/>
                <a:gd name="T14" fmla="*/ 0 w 9"/>
                <a:gd name="T15" fmla="*/ 2 h 10"/>
                <a:gd name="T16" fmla="*/ 1 w 9"/>
                <a:gd name="T17" fmla="*/ 3 h 10"/>
                <a:gd name="T18" fmla="*/ 1 w 9"/>
                <a:gd name="T19" fmla="*/ 3 h 10"/>
                <a:gd name="T20" fmla="*/ 2 w 9"/>
                <a:gd name="T21" fmla="*/ 4 h 10"/>
                <a:gd name="T22" fmla="*/ 2 w 9"/>
                <a:gd name="T23" fmla="*/ 5 h 10"/>
                <a:gd name="T24" fmla="*/ 3 w 9"/>
                <a:gd name="T25" fmla="*/ 5 h 10"/>
                <a:gd name="T26" fmla="*/ 4 w 9"/>
                <a:gd name="T27" fmla="*/ 6 h 10"/>
                <a:gd name="T28" fmla="*/ 3 w 9"/>
                <a:gd name="T29" fmla="*/ 6 h 10"/>
                <a:gd name="T30" fmla="*/ 3 w 9"/>
                <a:gd name="T31" fmla="*/ 6 h 10"/>
                <a:gd name="T32" fmla="*/ 3 w 9"/>
                <a:gd name="T33" fmla="*/ 6 h 10"/>
                <a:gd name="T34" fmla="*/ 3 w 9"/>
                <a:gd name="T35" fmla="*/ 6 h 10"/>
                <a:gd name="T36" fmla="*/ 3 w 9"/>
                <a:gd name="T37" fmla="*/ 6 h 10"/>
                <a:gd name="T38" fmla="*/ 4 w 9"/>
                <a:gd name="T39" fmla="*/ 7 h 10"/>
                <a:gd name="T40" fmla="*/ 4 w 9"/>
                <a:gd name="T41" fmla="*/ 7 h 10"/>
                <a:gd name="T42" fmla="*/ 4 w 9"/>
                <a:gd name="T43" fmla="*/ 7 h 10"/>
                <a:gd name="T44" fmla="*/ 5 w 9"/>
                <a:gd name="T45" fmla="*/ 9 h 10"/>
                <a:gd name="T46" fmla="*/ 5 w 9"/>
                <a:gd name="T47" fmla="*/ 9 h 10"/>
                <a:gd name="T48" fmla="*/ 7 w 9"/>
                <a:gd name="T49" fmla="*/ 9 h 10"/>
                <a:gd name="T50" fmla="*/ 8 w 9"/>
                <a:gd name="T51" fmla="*/ 10 h 10"/>
                <a:gd name="T52" fmla="*/ 9 w 9"/>
                <a:gd name="T53" fmla="*/ 10 h 10"/>
                <a:gd name="T54" fmla="*/ 9 w 9"/>
                <a:gd name="T55" fmla="*/ 10 h 10"/>
                <a:gd name="T56" fmla="*/ 9 w 9"/>
                <a:gd name="T57" fmla="*/ 10 h 10"/>
                <a:gd name="T58" fmla="*/ 9 w 9"/>
                <a:gd name="T59" fmla="*/ 10 h 10"/>
                <a:gd name="T60" fmla="*/ 5 w 9"/>
                <a:gd name="T61" fmla="*/ 7 h 10"/>
                <a:gd name="T62" fmla="*/ 5 w 9"/>
                <a:gd name="T63" fmla="*/ 7 h 10"/>
                <a:gd name="T64" fmla="*/ 5 w 9"/>
                <a:gd name="T65" fmla="*/ 6 h 10"/>
                <a:gd name="T66" fmla="*/ 5 w 9"/>
                <a:gd name="T67" fmla="*/ 6 h 10"/>
                <a:gd name="T68" fmla="*/ 4 w 9"/>
                <a:gd name="T69" fmla="*/ 5 h 10"/>
                <a:gd name="T70" fmla="*/ 4 w 9"/>
                <a:gd name="T71" fmla="*/ 5 h 10"/>
                <a:gd name="T72" fmla="*/ 4 w 9"/>
                <a:gd name="T73" fmla="*/ 3 h 10"/>
                <a:gd name="T74" fmla="*/ 4 w 9"/>
                <a:gd name="T75" fmla="*/ 3 h 10"/>
                <a:gd name="T76" fmla="*/ 4 w 9"/>
                <a:gd name="T77" fmla="*/ 3 h 10"/>
                <a:gd name="T78" fmla="*/ 4 w 9"/>
                <a:gd name="T79" fmla="*/ 3 h 10"/>
                <a:gd name="T80" fmla="*/ 4 w 9"/>
                <a:gd name="T81" fmla="*/ 3 h 10"/>
                <a:gd name="T82" fmla="*/ 3 w 9"/>
                <a:gd name="T83" fmla="*/ 2 h 10"/>
                <a:gd name="T84" fmla="*/ 3 w 9"/>
                <a:gd name="T85" fmla="*/ 2 h 10"/>
                <a:gd name="T86" fmla="*/ 3 w 9"/>
                <a:gd name="T87" fmla="*/ 2 h 10"/>
                <a:gd name="T88" fmla="*/ 3 w 9"/>
                <a:gd name="T89" fmla="*/ 2 h 10"/>
                <a:gd name="T90" fmla="*/ 4 w 9"/>
                <a:gd name="T91" fmla="*/ 2 h 10"/>
                <a:gd name="T92" fmla="*/ 4 w 9"/>
                <a:gd name="T93" fmla="*/ 2 h 10"/>
                <a:gd name="T94" fmla="*/ 3 w 9"/>
                <a:gd name="T95" fmla="*/ 2 h 10"/>
                <a:gd name="T96" fmla="*/ 3 w 9"/>
                <a:gd name="T97" fmla="*/ 2 h 10"/>
                <a:gd name="T98" fmla="*/ 3 w 9"/>
                <a:gd name="T99" fmla="*/ 1 h 10"/>
                <a:gd name="T100" fmla="*/ 1 w 9"/>
                <a:gd name="T10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977"/>
            <p:cNvSpPr>
              <a:spLocks/>
            </p:cNvSpPr>
            <p:nvPr/>
          </p:nvSpPr>
          <p:spPr bwMode="auto">
            <a:xfrm>
              <a:off x="14941551" y="9756776"/>
              <a:ext cx="22225" cy="3333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1 w 2"/>
                <a:gd name="T5" fmla="*/ 1 h 3"/>
                <a:gd name="T6" fmla="*/ 0 w 2"/>
                <a:gd name="T7" fmla="*/ 1 h 3"/>
                <a:gd name="T8" fmla="*/ 0 w 2"/>
                <a:gd name="T9" fmla="*/ 3 h 3"/>
                <a:gd name="T10" fmla="*/ 0 w 2"/>
                <a:gd name="T11" fmla="*/ 3 h 3"/>
                <a:gd name="T12" fmla="*/ 0 w 2"/>
                <a:gd name="T13" fmla="*/ 3 h 3"/>
                <a:gd name="T14" fmla="*/ 1 w 2"/>
                <a:gd name="T15" fmla="*/ 2 h 3"/>
                <a:gd name="T16" fmla="*/ 1 w 2"/>
                <a:gd name="T17" fmla="*/ 2 h 3"/>
                <a:gd name="T18" fmla="*/ 1 w 2"/>
                <a:gd name="T19" fmla="*/ 2 h 3"/>
                <a:gd name="T20" fmla="*/ 1 w 2"/>
                <a:gd name="T21" fmla="*/ 1 h 3"/>
                <a:gd name="T22" fmla="*/ 1 w 2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978"/>
            <p:cNvSpPr>
              <a:spLocks/>
            </p:cNvSpPr>
            <p:nvPr/>
          </p:nvSpPr>
          <p:spPr bwMode="auto">
            <a:xfrm>
              <a:off x="14986001" y="9823451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1 h 8"/>
                <a:gd name="T4" fmla="*/ 2 w 3"/>
                <a:gd name="T5" fmla="*/ 2 h 8"/>
                <a:gd name="T6" fmla="*/ 2 w 3"/>
                <a:gd name="T7" fmla="*/ 2 h 8"/>
                <a:gd name="T8" fmla="*/ 2 w 3"/>
                <a:gd name="T9" fmla="*/ 2 h 8"/>
                <a:gd name="T10" fmla="*/ 2 w 3"/>
                <a:gd name="T11" fmla="*/ 3 h 8"/>
                <a:gd name="T12" fmla="*/ 1 w 3"/>
                <a:gd name="T13" fmla="*/ 3 h 8"/>
                <a:gd name="T14" fmla="*/ 1 w 3"/>
                <a:gd name="T15" fmla="*/ 4 h 8"/>
                <a:gd name="T16" fmla="*/ 0 w 3"/>
                <a:gd name="T17" fmla="*/ 6 h 8"/>
                <a:gd name="T18" fmla="*/ 0 w 3"/>
                <a:gd name="T19" fmla="*/ 8 h 8"/>
                <a:gd name="T20" fmla="*/ 0 w 3"/>
                <a:gd name="T21" fmla="*/ 8 h 8"/>
                <a:gd name="T22" fmla="*/ 0 w 3"/>
                <a:gd name="T23" fmla="*/ 8 h 8"/>
                <a:gd name="T24" fmla="*/ 1 w 3"/>
                <a:gd name="T25" fmla="*/ 6 h 8"/>
                <a:gd name="T26" fmla="*/ 2 w 3"/>
                <a:gd name="T27" fmla="*/ 2 h 8"/>
                <a:gd name="T28" fmla="*/ 3 w 3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2" y="3"/>
                    <a:pt x="2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Freeform 979"/>
            <p:cNvSpPr>
              <a:spLocks/>
            </p:cNvSpPr>
            <p:nvPr/>
          </p:nvSpPr>
          <p:spPr bwMode="auto">
            <a:xfrm>
              <a:off x="15054263" y="9677401"/>
              <a:ext cx="0" cy="222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980"/>
            <p:cNvSpPr>
              <a:spLocks noEditPoints="1"/>
            </p:cNvSpPr>
            <p:nvPr/>
          </p:nvSpPr>
          <p:spPr bwMode="auto">
            <a:xfrm>
              <a:off x="15019338" y="9801226"/>
              <a:ext cx="12700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0 h 2"/>
                <a:gd name="T10" fmla="*/ 0 w 1"/>
                <a:gd name="T11" fmla="*/ 2 h 2"/>
                <a:gd name="T12" fmla="*/ 0 w 1"/>
                <a:gd name="T13" fmla="*/ 2 h 2"/>
                <a:gd name="T14" fmla="*/ 1 w 1"/>
                <a:gd name="T15" fmla="*/ 0 h 2"/>
                <a:gd name="T16" fmla="*/ 1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Freeform 981"/>
            <p:cNvSpPr>
              <a:spLocks noEditPoints="1"/>
            </p:cNvSpPr>
            <p:nvPr/>
          </p:nvSpPr>
          <p:spPr bwMode="auto">
            <a:xfrm>
              <a:off x="14682788" y="8912226"/>
              <a:ext cx="382588" cy="922338"/>
            </a:xfrm>
            <a:custGeom>
              <a:avLst/>
              <a:gdLst>
                <a:gd name="T0" fmla="*/ 30 w 34"/>
                <a:gd name="T1" fmla="*/ 78 h 82"/>
                <a:gd name="T2" fmla="*/ 29 w 34"/>
                <a:gd name="T3" fmla="*/ 81 h 82"/>
                <a:gd name="T4" fmla="*/ 29 w 34"/>
                <a:gd name="T5" fmla="*/ 81 h 82"/>
                <a:gd name="T6" fmla="*/ 29 w 34"/>
                <a:gd name="T7" fmla="*/ 82 h 82"/>
                <a:gd name="T8" fmla="*/ 30 w 34"/>
                <a:gd name="T9" fmla="*/ 79 h 82"/>
                <a:gd name="T10" fmla="*/ 30 w 34"/>
                <a:gd name="T11" fmla="*/ 79 h 82"/>
                <a:gd name="T12" fmla="*/ 30 w 34"/>
                <a:gd name="T13" fmla="*/ 78 h 82"/>
                <a:gd name="T14" fmla="*/ 0 w 34"/>
                <a:gd name="T15" fmla="*/ 0 h 82"/>
                <a:gd name="T16" fmla="*/ 32 w 34"/>
                <a:gd name="T17" fmla="*/ 58 h 82"/>
                <a:gd name="T18" fmla="*/ 31 w 34"/>
                <a:gd name="T19" fmla="*/ 74 h 82"/>
                <a:gd name="T20" fmla="*/ 31 w 34"/>
                <a:gd name="T21" fmla="*/ 74 h 82"/>
                <a:gd name="T22" fmla="*/ 31 w 34"/>
                <a:gd name="T23" fmla="*/ 76 h 82"/>
                <a:gd name="T24" fmla="*/ 31 w 34"/>
                <a:gd name="T25" fmla="*/ 76 h 82"/>
                <a:gd name="T26" fmla="*/ 30 w 34"/>
                <a:gd name="T27" fmla="*/ 78 h 82"/>
                <a:gd name="T28" fmla="*/ 31 w 34"/>
                <a:gd name="T29" fmla="*/ 77 h 82"/>
                <a:gd name="T30" fmla="*/ 32 w 34"/>
                <a:gd name="T31" fmla="*/ 70 h 82"/>
                <a:gd name="T32" fmla="*/ 32 w 34"/>
                <a:gd name="T33" fmla="*/ 70 h 82"/>
                <a:gd name="T34" fmla="*/ 33 w 34"/>
                <a:gd name="T35" fmla="*/ 67 h 82"/>
                <a:gd name="T36" fmla="*/ 33 w 34"/>
                <a:gd name="T37" fmla="*/ 68 h 82"/>
                <a:gd name="T38" fmla="*/ 33 w 34"/>
                <a:gd name="T39" fmla="*/ 67 h 82"/>
                <a:gd name="T40" fmla="*/ 33 w 34"/>
                <a:gd name="T41" fmla="*/ 67 h 82"/>
                <a:gd name="T42" fmla="*/ 33 w 34"/>
                <a:gd name="T43" fmla="*/ 53 h 82"/>
                <a:gd name="T44" fmla="*/ 31 w 34"/>
                <a:gd name="T45" fmla="*/ 42 h 82"/>
                <a:gd name="T46" fmla="*/ 28 w 34"/>
                <a:gd name="T47" fmla="*/ 31 h 82"/>
                <a:gd name="T48" fmla="*/ 24 w 34"/>
                <a:gd name="T49" fmla="*/ 24 h 82"/>
                <a:gd name="T50" fmla="*/ 23 w 34"/>
                <a:gd name="T51" fmla="*/ 22 h 82"/>
                <a:gd name="T52" fmla="*/ 16 w 34"/>
                <a:gd name="T53" fmla="*/ 13 h 82"/>
                <a:gd name="T54" fmla="*/ 8 w 34"/>
                <a:gd name="T55" fmla="*/ 6 h 82"/>
                <a:gd name="T56" fmla="*/ 7 w 34"/>
                <a:gd name="T57" fmla="*/ 4 h 82"/>
                <a:gd name="T58" fmla="*/ 0 w 34"/>
                <a:gd name="T5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82">
                  <a:moveTo>
                    <a:pt x="30" y="78"/>
                  </a:moveTo>
                  <a:cubicBezTo>
                    <a:pt x="29" y="79"/>
                    <a:pt x="29" y="80"/>
                    <a:pt x="29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0"/>
                    <a:pt x="29" y="80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8"/>
                    <a:pt x="30" y="78"/>
                  </a:cubicBezTo>
                  <a:moveTo>
                    <a:pt x="0" y="0"/>
                  </a:moveTo>
                  <a:cubicBezTo>
                    <a:pt x="20" y="12"/>
                    <a:pt x="32" y="34"/>
                    <a:pt x="32" y="58"/>
                  </a:cubicBezTo>
                  <a:cubicBezTo>
                    <a:pt x="32" y="64"/>
                    <a:pt x="32" y="69"/>
                    <a:pt x="31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74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7"/>
                    <a:pt x="30" y="77"/>
                    <a:pt x="30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4"/>
                    <a:pt x="32" y="72"/>
                    <a:pt x="32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2" y="69"/>
                    <a:pt x="33" y="68"/>
                    <a:pt x="33" y="67"/>
                  </a:cubicBezTo>
                  <a:cubicBezTo>
                    <a:pt x="33" y="67"/>
                    <a:pt x="33" y="67"/>
                    <a:pt x="33" y="68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0"/>
                    <a:pt x="34" y="59"/>
                    <a:pt x="33" y="53"/>
                  </a:cubicBezTo>
                  <a:cubicBezTo>
                    <a:pt x="32" y="45"/>
                    <a:pt x="32" y="45"/>
                    <a:pt x="31" y="42"/>
                  </a:cubicBezTo>
                  <a:cubicBezTo>
                    <a:pt x="29" y="35"/>
                    <a:pt x="29" y="35"/>
                    <a:pt x="28" y="31"/>
                  </a:cubicBezTo>
                  <a:cubicBezTo>
                    <a:pt x="27" y="29"/>
                    <a:pt x="25" y="26"/>
                    <a:pt x="24" y="2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18" y="16"/>
                    <a:pt x="18" y="16"/>
                    <a:pt x="16" y="13"/>
                  </a:cubicBezTo>
                  <a:cubicBezTo>
                    <a:pt x="11" y="8"/>
                    <a:pt x="11" y="8"/>
                    <a:pt x="8" y="6"/>
                  </a:cubicBezTo>
                  <a:cubicBezTo>
                    <a:pt x="8" y="5"/>
                    <a:pt x="7" y="5"/>
                    <a:pt x="7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Freeform 982"/>
            <p:cNvSpPr>
              <a:spLocks/>
            </p:cNvSpPr>
            <p:nvPr/>
          </p:nvSpPr>
          <p:spPr bwMode="auto">
            <a:xfrm>
              <a:off x="14154151" y="8867776"/>
              <a:ext cx="889000" cy="955675"/>
            </a:xfrm>
            <a:custGeom>
              <a:avLst/>
              <a:gdLst>
                <a:gd name="T0" fmla="*/ 42 w 79"/>
                <a:gd name="T1" fmla="*/ 1 h 85"/>
                <a:gd name="T2" fmla="*/ 47 w 79"/>
                <a:gd name="T3" fmla="*/ 6 h 85"/>
                <a:gd name="T4" fmla="*/ 52 w 79"/>
                <a:gd name="T5" fmla="*/ 11 h 85"/>
                <a:gd name="T6" fmla="*/ 53 w 79"/>
                <a:gd name="T7" fmla="*/ 12 h 85"/>
                <a:gd name="T8" fmla="*/ 54 w 79"/>
                <a:gd name="T9" fmla="*/ 16 h 85"/>
                <a:gd name="T10" fmla="*/ 53 w 79"/>
                <a:gd name="T11" fmla="*/ 15 h 85"/>
                <a:gd name="T12" fmla="*/ 48 w 79"/>
                <a:gd name="T13" fmla="*/ 8 h 85"/>
                <a:gd name="T14" fmla="*/ 45 w 79"/>
                <a:gd name="T15" fmla="*/ 7 h 85"/>
                <a:gd name="T16" fmla="*/ 50 w 79"/>
                <a:gd name="T17" fmla="*/ 12 h 85"/>
                <a:gd name="T18" fmla="*/ 43 w 79"/>
                <a:gd name="T19" fmla="*/ 9 h 85"/>
                <a:gd name="T20" fmla="*/ 44 w 79"/>
                <a:gd name="T21" fmla="*/ 11 h 85"/>
                <a:gd name="T22" fmla="*/ 42 w 79"/>
                <a:gd name="T23" fmla="*/ 14 h 85"/>
                <a:gd name="T24" fmla="*/ 38 w 79"/>
                <a:gd name="T25" fmla="*/ 13 h 85"/>
                <a:gd name="T26" fmla="*/ 36 w 79"/>
                <a:gd name="T27" fmla="*/ 16 h 85"/>
                <a:gd name="T28" fmla="*/ 34 w 79"/>
                <a:gd name="T29" fmla="*/ 15 h 85"/>
                <a:gd name="T30" fmla="*/ 27 w 79"/>
                <a:gd name="T31" fmla="*/ 10 h 85"/>
                <a:gd name="T32" fmla="*/ 24 w 79"/>
                <a:gd name="T33" fmla="*/ 8 h 85"/>
                <a:gd name="T34" fmla="*/ 21 w 79"/>
                <a:gd name="T35" fmla="*/ 9 h 85"/>
                <a:gd name="T36" fmla="*/ 17 w 79"/>
                <a:gd name="T37" fmla="*/ 13 h 85"/>
                <a:gd name="T38" fmla="*/ 18 w 79"/>
                <a:gd name="T39" fmla="*/ 13 h 85"/>
                <a:gd name="T40" fmla="*/ 10 w 79"/>
                <a:gd name="T41" fmla="*/ 24 h 85"/>
                <a:gd name="T42" fmla="*/ 17 w 79"/>
                <a:gd name="T43" fmla="*/ 26 h 85"/>
                <a:gd name="T44" fmla="*/ 21 w 79"/>
                <a:gd name="T45" fmla="*/ 31 h 85"/>
                <a:gd name="T46" fmla="*/ 23 w 79"/>
                <a:gd name="T47" fmla="*/ 27 h 85"/>
                <a:gd name="T48" fmla="*/ 22 w 79"/>
                <a:gd name="T49" fmla="*/ 22 h 85"/>
                <a:gd name="T50" fmla="*/ 23 w 79"/>
                <a:gd name="T51" fmla="*/ 20 h 85"/>
                <a:gd name="T52" fmla="*/ 27 w 79"/>
                <a:gd name="T53" fmla="*/ 24 h 85"/>
                <a:gd name="T54" fmla="*/ 27 w 79"/>
                <a:gd name="T55" fmla="*/ 24 h 85"/>
                <a:gd name="T56" fmla="*/ 29 w 79"/>
                <a:gd name="T57" fmla="*/ 25 h 85"/>
                <a:gd name="T58" fmla="*/ 27 w 79"/>
                <a:gd name="T59" fmla="*/ 29 h 85"/>
                <a:gd name="T60" fmla="*/ 17 w 79"/>
                <a:gd name="T61" fmla="*/ 31 h 85"/>
                <a:gd name="T62" fmla="*/ 15 w 79"/>
                <a:gd name="T63" fmla="*/ 33 h 85"/>
                <a:gd name="T64" fmla="*/ 9 w 79"/>
                <a:gd name="T65" fmla="*/ 37 h 85"/>
                <a:gd name="T66" fmla="*/ 6 w 79"/>
                <a:gd name="T67" fmla="*/ 40 h 85"/>
                <a:gd name="T68" fmla="*/ 7 w 79"/>
                <a:gd name="T69" fmla="*/ 46 h 85"/>
                <a:gd name="T70" fmla="*/ 2 w 79"/>
                <a:gd name="T71" fmla="*/ 54 h 85"/>
                <a:gd name="T72" fmla="*/ 4 w 79"/>
                <a:gd name="T73" fmla="*/ 56 h 85"/>
                <a:gd name="T74" fmla="*/ 6 w 79"/>
                <a:gd name="T75" fmla="*/ 55 h 85"/>
                <a:gd name="T76" fmla="*/ 10 w 79"/>
                <a:gd name="T77" fmla="*/ 50 h 85"/>
                <a:gd name="T78" fmla="*/ 10 w 79"/>
                <a:gd name="T79" fmla="*/ 50 h 85"/>
                <a:gd name="T80" fmla="*/ 16 w 79"/>
                <a:gd name="T81" fmla="*/ 46 h 85"/>
                <a:gd name="T82" fmla="*/ 17 w 79"/>
                <a:gd name="T83" fmla="*/ 45 h 85"/>
                <a:gd name="T84" fmla="*/ 22 w 79"/>
                <a:gd name="T85" fmla="*/ 48 h 85"/>
                <a:gd name="T86" fmla="*/ 21 w 79"/>
                <a:gd name="T87" fmla="*/ 52 h 85"/>
                <a:gd name="T88" fmla="*/ 26 w 79"/>
                <a:gd name="T89" fmla="*/ 49 h 85"/>
                <a:gd name="T90" fmla="*/ 28 w 79"/>
                <a:gd name="T91" fmla="*/ 49 h 85"/>
                <a:gd name="T92" fmla="*/ 22 w 79"/>
                <a:gd name="T93" fmla="*/ 46 h 85"/>
                <a:gd name="T94" fmla="*/ 29 w 79"/>
                <a:gd name="T95" fmla="*/ 49 h 85"/>
                <a:gd name="T96" fmla="*/ 34 w 79"/>
                <a:gd name="T97" fmla="*/ 51 h 85"/>
                <a:gd name="T98" fmla="*/ 35 w 79"/>
                <a:gd name="T99" fmla="*/ 51 h 85"/>
                <a:gd name="T100" fmla="*/ 42 w 79"/>
                <a:gd name="T101" fmla="*/ 53 h 85"/>
                <a:gd name="T102" fmla="*/ 48 w 79"/>
                <a:gd name="T103" fmla="*/ 69 h 85"/>
                <a:gd name="T104" fmla="*/ 55 w 79"/>
                <a:gd name="T105" fmla="*/ 74 h 85"/>
                <a:gd name="T106" fmla="*/ 56 w 79"/>
                <a:gd name="T107" fmla="*/ 73 h 85"/>
                <a:gd name="T108" fmla="*/ 56 w 79"/>
                <a:gd name="T109" fmla="*/ 59 h 85"/>
                <a:gd name="T110" fmla="*/ 68 w 79"/>
                <a:gd name="T111" fmla="*/ 68 h 85"/>
                <a:gd name="T112" fmla="*/ 71 w 79"/>
                <a:gd name="T113" fmla="*/ 78 h 85"/>
                <a:gd name="T114" fmla="*/ 74 w 79"/>
                <a:gd name="T115" fmla="*/ 72 h 85"/>
                <a:gd name="T116" fmla="*/ 76 w 79"/>
                <a:gd name="T117" fmla="*/ 85 h 85"/>
                <a:gd name="T118" fmla="*/ 39 w 79"/>
                <a:gd name="T1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85">
                  <a:moveTo>
                    <a:pt x="39" y="0"/>
                  </a:moveTo>
                  <a:cubicBezTo>
                    <a:pt x="40" y="0"/>
                    <a:pt x="40" y="0"/>
                    <a:pt x="41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5" y="4"/>
                  </a:cubicBezTo>
                  <a:cubicBezTo>
                    <a:pt x="47" y="4"/>
                    <a:pt x="47" y="4"/>
                    <a:pt x="47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6"/>
                    <a:pt x="49" y="6"/>
                    <a:pt x="50" y="8"/>
                  </a:cubicBezTo>
                  <a:cubicBezTo>
                    <a:pt x="50" y="8"/>
                    <a:pt x="48" y="7"/>
                    <a:pt x="48" y="7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8" y="7"/>
                  </a:cubicBezTo>
                  <a:cubicBezTo>
                    <a:pt x="47" y="7"/>
                    <a:pt x="47" y="6"/>
                    <a:pt x="45" y="5"/>
                  </a:cubicBezTo>
                  <a:cubicBezTo>
                    <a:pt x="46" y="6"/>
                    <a:pt x="47" y="6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1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3" y="11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4" y="13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6" y="18"/>
                    <a:pt x="57" y="19"/>
                    <a:pt x="58" y="21"/>
                  </a:cubicBezTo>
                  <a:cubicBezTo>
                    <a:pt x="57" y="19"/>
                    <a:pt x="56" y="18"/>
                    <a:pt x="54" y="15"/>
                  </a:cubicBezTo>
                  <a:cubicBezTo>
                    <a:pt x="54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4"/>
                    <a:pt x="54" y="14"/>
                  </a:cubicBezTo>
                  <a:cubicBezTo>
                    <a:pt x="54" y="14"/>
                    <a:pt x="54" y="13"/>
                    <a:pt x="52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0" y="10"/>
                    <a:pt x="50" y="10"/>
                  </a:cubicBezTo>
                  <a:cubicBezTo>
                    <a:pt x="49" y="9"/>
                    <a:pt x="49" y="9"/>
                    <a:pt x="48" y="8"/>
                  </a:cubicBezTo>
                  <a:cubicBezTo>
                    <a:pt x="48" y="8"/>
                    <a:pt x="47" y="7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4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6"/>
                    <a:pt x="45" y="6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7" y="11"/>
                    <a:pt x="50" y="11"/>
                  </a:cubicBezTo>
                  <a:cubicBezTo>
                    <a:pt x="50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5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10"/>
                    <a:pt x="45" y="10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4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0" y="14"/>
                    <a:pt x="40" y="14"/>
                    <a:pt x="39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9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4"/>
                  </a:cubicBezTo>
                  <a:cubicBezTo>
                    <a:pt x="39" y="14"/>
                    <a:pt x="39" y="14"/>
                    <a:pt x="39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7" y="16"/>
                    <a:pt x="38" y="17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8"/>
                  </a:cubicBezTo>
                  <a:cubicBezTo>
                    <a:pt x="35" y="18"/>
                    <a:pt x="35" y="18"/>
                    <a:pt x="34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3" y="11"/>
                  </a:cubicBezTo>
                  <a:cubicBezTo>
                    <a:pt x="32" y="11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3" y="8"/>
                    <a:pt x="23" y="8"/>
                  </a:cubicBezTo>
                  <a:cubicBezTo>
                    <a:pt x="23" y="8"/>
                    <a:pt x="22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7" y="14"/>
                    <a:pt x="17" y="15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8"/>
                    <a:pt x="15" y="19"/>
                    <a:pt x="15" y="19"/>
                  </a:cubicBezTo>
                  <a:cubicBezTo>
                    <a:pt x="13" y="20"/>
                    <a:pt x="12" y="21"/>
                    <a:pt x="12" y="21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7"/>
                    <a:pt x="11" y="27"/>
                  </a:cubicBezTo>
                  <a:cubicBezTo>
                    <a:pt x="12" y="27"/>
                    <a:pt x="13" y="28"/>
                    <a:pt x="13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0"/>
                    <a:pt x="2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2" y="27"/>
                  </a:cubicBezTo>
                  <a:cubicBezTo>
                    <a:pt x="22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1" y="26"/>
                    <a:pt x="18" y="26"/>
                    <a:pt x="15" y="26"/>
                  </a:cubicBezTo>
                  <a:cubicBezTo>
                    <a:pt x="18" y="26"/>
                    <a:pt x="21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2" y="24"/>
                  </a:cubicBezTo>
                  <a:cubicBezTo>
                    <a:pt x="22" y="24"/>
                    <a:pt x="22" y="23"/>
                    <a:pt x="22" y="23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9"/>
                    <a:pt x="25" y="19"/>
                    <a:pt x="25" y="20"/>
                  </a:cubicBezTo>
                  <a:cubicBezTo>
                    <a:pt x="25" y="20"/>
                    <a:pt x="25" y="23"/>
                    <a:pt x="25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4"/>
                    <a:pt x="30" y="24"/>
                  </a:cubicBezTo>
                  <a:cubicBezTo>
                    <a:pt x="31" y="24"/>
                    <a:pt x="31" y="24"/>
                    <a:pt x="32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0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9" y="27"/>
                    <a:pt x="29" y="28"/>
                  </a:cubicBezTo>
                  <a:cubicBezTo>
                    <a:pt x="28" y="27"/>
                    <a:pt x="28" y="27"/>
                    <a:pt x="27" y="27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4" y="31"/>
                    <a:pt x="24" y="31"/>
                  </a:cubicBezTo>
                  <a:cubicBezTo>
                    <a:pt x="23" y="32"/>
                    <a:pt x="22" y="32"/>
                    <a:pt x="22" y="33"/>
                  </a:cubicBezTo>
                  <a:cubicBezTo>
                    <a:pt x="20" y="32"/>
                    <a:pt x="19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3"/>
                    <a:pt x="15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1" y="36"/>
                    <a:pt x="11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9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39"/>
                    <a:pt x="7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4" y="40"/>
                    <a:pt x="4" y="41"/>
                  </a:cubicBezTo>
                  <a:cubicBezTo>
                    <a:pt x="4" y="41"/>
                    <a:pt x="4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5" y="42"/>
                  </a:cubicBezTo>
                  <a:cubicBezTo>
                    <a:pt x="7" y="44"/>
                    <a:pt x="7" y="44"/>
                    <a:pt x="7" y="46"/>
                  </a:cubicBezTo>
                  <a:cubicBezTo>
                    <a:pt x="7" y="46"/>
                    <a:pt x="7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4" y="47"/>
                    <a:pt x="3" y="47"/>
                  </a:cubicBezTo>
                  <a:cubicBezTo>
                    <a:pt x="1" y="47"/>
                    <a:pt x="0" y="47"/>
                    <a:pt x="0" y="48"/>
                  </a:cubicBezTo>
                  <a:cubicBezTo>
                    <a:pt x="0" y="50"/>
                    <a:pt x="0" y="52"/>
                    <a:pt x="0" y="54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5"/>
                    <a:pt x="4" y="55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5" y="55"/>
                    <a:pt x="5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9" y="53"/>
                    <a:pt x="9" y="53"/>
                  </a:cubicBezTo>
                  <a:cubicBezTo>
                    <a:pt x="9" y="51"/>
                    <a:pt x="9" y="51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1" y="50"/>
                  </a:cubicBezTo>
                  <a:cubicBezTo>
                    <a:pt x="11" y="49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6"/>
                  </a:cubicBezTo>
                  <a:cubicBezTo>
                    <a:pt x="14" y="47"/>
                    <a:pt x="15" y="47"/>
                    <a:pt x="15" y="47"/>
                  </a:cubicBezTo>
                  <a:cubicBezTo>
                    <a:pt x="15" y="47"/>
                    <a:pt x="16" y="47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5" y="49"/>
                    <a:pt x="25" y="49"/>
                    <a:pt x="25" y="51"/>
                  </a:cubicBezTo>
                  <a:cubicBezTo>
                    <a:pt x="25" y="51"/>
                    <a:pt x="25" y="51"/>
                    <a:pt x="24" y="51"/>
                  </a:cubicBezTo>
                  <a:cubicBezTo>
                    <a:pt x="23" y="51"/>
                    <a:pt x="22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2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1"/>
                    <a:pt x="26" y="51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6"/>
                    <a:pt x="22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4" y="45"/>
                    <a:pt x="25" y="46"/>
                    <a:pt x="26" y="47"/>
                  </a:cubicBezTo>
                  <a:cubicBezTo>
                    <a:pt x="27" y="47"/>
                    <a:pt x="27" y="47"/>
                    <a:pt x="29" y="49"/>
                  </a:cubicBezTo>
                  <a:cubicBezTo>
                    <a:pt x="29" y="49"/>
                    <a:pt x="29" y="49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1" y="52"/>
                    <a:pt x="31" y="53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49"/>
                    <a:pt x="35" y="48"/>
                    <a:pt x="36" y="48"/>
                  </a:cubicBezTo>
                  <a:cubicBezTo>
                    <a:pt x="36" y="48"/>
                    <a:pt x="37" y="49"/>
                    <a:pt x="37" y="49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51"/>
                  </a:cubicBezTo>
                  <a:cubicBezTo>
                    <a:pt x="36" y="53"/>
                    <a:pt x="38" y="53"/>
                    <a:pt x="39" y="53"/>
                  </a:cubicBezTo>
                  <a:cubicBezTo>
                    <a:pt x="40" y="53"/>
                    <a:pt x="40" y="53"/>
                    <a:pt x="40" y="52"/>
                  </a:cubicBezTo>
                  <a:cubicBezTo>
                    <a:pt x="41" y="53"/>
                    <a:pt x="41" y="53"/>
                    <a:pt x="42" y="5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2" y="55"/>
                    <a:pt x="42" y="55"/>
                  </a:cubicBezTo>
                  <a:cubicBezTo>
                    <a:pt x="42" y="55"/>
                    <a:pt x="42" y="54"/>
                    <a:pt x="43" y="54"/>
                  </a:cubicBezTo>
                  <a:cubicBezTo>
                    <a:pt x="43" y="54"/>
                    <a:pt x="42" y="53"/>
                    <a:pt x="42" y="53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8"/>
                    <a:pt x="43" y="58"/>
                    <a:pt x="42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45" y="63"/>
                    <a:pt x="46" y="64"/>
                  </a:cubicBezTo>
                  <a:cubicBezTo>
                    <a:pt x="46" y="64"/>
                    <a:pt x="46" y="65"/>
                    <a:pt x="46" y="65"/>
                  </a:cubicBezTo>
                  <a:cubicBezTo>
                    <a:pt x="46" y="66"/>
                    <a:pt x="47" y="67"/>
                    <a:pt x="47" y="68"/>
                  </a:cubicBezTo>
                  <a:cubicBezTo>
                    <a:pt x="48" y="68"/>
                    <a:pt x="48" y="68"/>
                    <a:pt x="48" y="69"/>
                  </a:cubicBezTo>
                  <a:cubicBezTo>
                    <a:pt x="48" y="70"/>
                    <a:pt x="48" y="71"/>
                    <a:pt x="49" y="71"/>
                  </a:cubicBezTo>
                  <a:cubicBezTo>
                    <a:pt x="49" y="71"/>
                    <a:pt x="49" y="71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3"/>
                  </a:cubicBezTo>
                  <a:cubicBezTo>
                    <a:pt x="49" y="74"/>
                    <a:pt x="51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5"/>
                    <a:pt x="54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8" y="73"/>
                    <a:pt x="62" y="65"/>
                    <a:pt x="62" y="65"/>
                  </a:cubicBezTo>
                  <a:cubicBezTo>
                    <a:pt x="61" y="65"/>
                    <a:pt x="61" y="65"/>
                    <a:pt x="60" y="64"/>
                  </a:cubicBezTo>
                  <a:cubicBezTo>
                    <a:pt x="60" y="64"/>
                    <a:pt x="59" y="64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59" y="64"/>
                    <a:pt x="58" y="65"/>
                  </a:cubicBezTo>
                  <a:cubicBezTo>
                    <a:pt x="58" y="64"/>
                    <a:pt x="58" y="64"/>
                    <a:pt x="57" y="63"/>
                  </a:cubicBezTo>
                  <a:cubicBezTo>
                    <a:pt x="55" y="62"/>
                    <a:pt x="54" y="60"/>
                    <a:pt x="54" y="59"/>
                  </a:cubicBezTo>
                  <a:cubicBezTo>
                    <a:pt x="55" y="59"/>
                    <a:pt x="55" y="59"/>
                    <a:pt x="56" y="59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61"/>
                    <a:pt x="57" y="61"/>
                    <a:pt x="57" y="6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7"/>
                    <a:pt x="68" y="67"/>
                  </a:cubicBezTo>
                  <a:cubicBezTo>
                    <a:pt x="68" y="67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9"/>
                    <a:pt x="69" y="69"/>
                  </a:cubicBezTo>
                  <a:cubicBezTo>
                    <a:pt x="69" y="69"/>
                    <a:pt x="69" y="69"/>
                    <a:pt x="69" y="68"/>
                  </a:cubicBezTo>
                  <a:cubicBezTo>
                    <a:pt x="70" y="69"/>
                    <a:pt x="70" y="73"/>
                    <a:pt x="70" y="74"/>
                  </a:cubicBezTo>
                  <a:cubicBezTo>
                    <a:pt x="69" y="75"/>
                    <a:pt x="70" y="76"/>
                    <a:pt x="69" y="77"/>
                  </a:cubicBezTo>
                  <a:cubicBezTo>
                    <a:pt x="70" y="78"/>
                    <a:pt x="69" y="79"/>
                    <a:pt x="70" y="8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6"/>
                    <a:pt x="72" y="76"/>
                    <a:pt x="72" y="75"/>
                  </a:cubicBezTo>
                  <a:cubicBezTo>
                    <a:pt x="73" y="74"/>
                    <a:pt x="73" y="74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3"/>
                    <a:pt x="73" y="73"/>
                    <a:pt x="74" y="73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5" y="71"/>
                    <a:pt x="75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70"/>
                    <a:pt x="76" y="70"/>
                  </a:cubicBezTo>
                  <a:cubicBezTo>
                    <a:pt x="76" y="70"/>
                    <a:pt x="77" y="70"/>
                    <a:pt x="77" y="70"/>
                  </a:cubicBezTo>
                  <a:cubicBezTo>
                    <a:pt x="77" y="70"/>
                    <a:pt x="77" y="70"/>
                    <a:pt x="77" y="75"/>
                  </a:cubicBezTo>
                  <a:cubicBezTo>
                    <a:pt x="77" y="74"/>
                    <a:pt x="77" y="74"/>
                    <a:pt x="78" y="73"/>
                  </a:cubicBezTo>
                  <a:cubicBezTo>
                    <a:pt x="78" y="74"/>
                    <a:pt x="78" y="74"/>
                    <a:pt x="77" y="79"/>
                  </a:cubicBezTo>
                  <a:cubicBezTo>
                    <a:pt x="76" y="82"/>
                    <a:pt x="76" y="82"/>
                    <a:pt x="76" y="85"/>
                  </a:cubicBezTo>
                  <a:cubicBezTo>
                    <a:pt x="76" y="84"/>
                    <a:pt x="76" y="83"/>
                    <a:pt x="77" y="82"/>
                  </a:cubicBezTo>
                  <a:cubicBezTo>
                    <a:pt x="77" y="81"/>
                    <a:pt x="77" y="80"/>
                    <a:pt x="78" y="78"/>
                  </a:cubicBezTo>
                  <a:cubicBezTo>
                    <a:pt x="79" y="73"/>
                    <a:pt x="79" y="68"/>
                    <a:pt x="79" y="62"/>
                  </a:cubicBezTo>
                  <a:cubicBezTo>
                    <a:pt x="79" y="38"/>
                    <a:pt x="67" y="16"/>
                    <a:pt x="47" y="4"/>
                  </a:cubicBezTo>
                  <a:cubicBezTo>
                    <a:pt x="47" y="4"/>
                    <a:pt x="47" y="4"/>
                    <a:pt x="46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1"/>
                    <a:pt x="41" y="0"/>
                    <a:pt x="39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Rectangle 983"/>
            <p:cNvSpPr>
              <a:spLocks noChangeArrowheads="1"/>
            </p:cNvSpPr>
            <p:nvPr/>
          </p:nvSpPr>
          <p:spPr bwMode="auto">
            <a:xfrm>
              <a:off x="14592301" y="8867776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Freeform 984"/>
            <p:cNvSpPr>
              <a:spLocks/>
            </p:cNvSpPr>
            <p:nvPr/>
          </p:nvSpPr>
          <p:spPr bwMode="auto">
            <a:xfrm>
              <a:off x="14592301" y="88677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Freeform 985"/>
            <p:cNvSpPr>
              <a:spLocks/>
            </p:cNvSpPr>
            <p:nvPr/>
          </p:nvSpPr>
          <p:spPr bwMode="auto">
            <a:xfrm>
              <a:off x="14625638" y="9925051"/>
              <a:ext cx="90488" cy="134938"/>
            </a:xfrm>
            <a:custGeom>
              <a:avLst/>
              <a:gdLst>
                <a:gd name="T0" fmla="*/ 8 w 8"/>
                <a:gd name="T1" fmla="*/ 0 h 12"/>
                <a:gd name="T2" fmla="*/ 8 w 8"/>
                <a:gd name="T3" fmla="*/ 0 h 12"/>
                <a:gd name="T4" fmla="*/ 7 w 8"/>
                <a:gd name="T5" fmla="*/ 0 h 12"/>
                <a:gd name="T6" fmla="*/ 7 w 8"/>
                <a:gd name="T7" fmla="*/ 0 h 12"/>
                <a:gd name="T8" fmla="*/ 6 w 8"/>
                <a:gd name="T9" fmla="*/ 1 h 12"/>
                <a:gd name="T10" fmla="*/ 4 w 8"/>
                <a:gd name="T11" fmla="*/ 4 h 12"/>
                <a:gd name="T12" fmla="*/ 4 w 8"/>
                <a:gd name="T13" fmla="*/ 4 h 12"/>
                <a:gd name="T14" fmla="*/ 4 w 8"/>
                <a:gd name="T15" fmla="*/ 3 h 12"/>
                <a:gd name="T16" fmla="*/ 4 w 8"/>
                <a:gd name="T17" fmla="*/ 3 h 12"/>
                <a:gd name="T18" fmla="*/ 4 w 8"/>
                <a:gd name="T19" fmla="*/ 3 h 12"/>
                <a:gd name="T20" fmla="*/ 4 w 8"/>
                <a:gd name="T21" fmla="*/ 3 h 12"/>
                <a:gd name="T22" fmla="*/ 4 w 8"/>
                <a:gd name="T23" fmla="*/ 3 h 12"/>
                <a:gd name="T24" fmla="*/ 4 w 8"/>
                <a:gd name="T25" fmla="*/ 4 h 12"/>
                <a:gd name="T26" fmla="*/ 3 w 8"/>
                <a:gd name="T27" fmla="*/ 4 h 12"/>
                <a:gd name="T28" fmla="*/ 2 w 8"/>
                <a:gd name="T29" fmla="*/ 4 h 12"/>
                <a:gd name="T30" fmla="*/ 2 w 8"/>
                <a:gd name="T31" fmla="*/ 6 h 12"/>
                <a:gd name="T32" fmla="*/ 2 w 8"/>
                <a:gd name="T33" fmla="*/ 7 h 12"/>
                <a:gd name="T34" fmla="*/ 1 w 8"/>
                <a:gd name="T35" fmla="*/ 7 h 12"/>
                <a:gd name="T36" fmla="*/ 1 w 8"/>
                <a:gd name="T37" fmla="*/ 8 h 12"/>
                <a:gd name="T38" fmla="*/ 1 w 8"/>
                <a:gd name="T39" fmla="*/ 8 h 12"/>
                <a:gd name="T40" fmla="*/ 0 w 8"/>
                <a:gd name="T41" fmla="*/ 11 h 12"/>
                <a:gd name="T42" fmla="*/ 0 w 8"/>
                <a:gd name="T43" fmla="*/ 12 h 12"/>
                <a:gd name="T44" fmla="*/ 1 w 8"/>
                <a:gd name="T45" fmla="*/ 11 h 12"/>
                <a:gd name="T46" fmla="*/ 3 w 8"/>
                <a:gd name="T47" fmla="*/ 10 h 12"/>
                <a:gd name="T48" fmla="*/ 5 w 8"/>
                <a:gd name="T49" fmla="*/ 6 h 12"/>
                <a:gd name="T50" fmla="*/ 6 w 8"/>
                <a:gd name="T51" fmla="*/ 5 h 12"/>
                <a:gd name="T52" fmla="*/ 6 w 8"/>
                <a:gd name="T53" fmla="*/ 5 h 12"/>
                <a:gd name="T54" fmla="*/ 6 w 8"/>
                <a:gd name="T55" fmla="*/ 4 h 12"/>
                <a:gd name="T56" fmla="*/ 7 w 8"/>
                <a:gd name="T57" fmla="*/ 4 h 12"/>
                <a:gd name="T58" fmla="*/ 7 w 8"/>
                <a:gd name="T59" fmla="*/ 3 h 12"/>
                <a:gd name="T60" fmla="*/ 7 w 8"/>
                <a:gd name="T61" fmla="*/ 3 h 12"/>
                <a:gd name="T62" fmla="*/ 7 w 8"/>
                <a:gd name="T63" fmla="*/ 3 h 12"/>
                <a:gd name="T64" fmla="*/ 7 w 8"/>
                <a:gd name="T65" fmla="*/ 3 h 12"/>
                <a:gd name="T66" fmla="*/ 7 w 8"/>
                <a:gd name="T67" fmla="*/ 3 h 12"/>
                <a:gd name="T68" fmla="*/ 7 w 8"/>
                <a:gd name="T69" fmla="*/ 3 h 12"/>
                <a:gd name="T70" fmla="*/ 7 w 8"/>
                <a:gd name="T71" fmla="*/ 3 h 12"/>
                <a:gd name="T72" fmla="*/ 7 w 8"/>
                <a:gd name="T73" fmla="*/ 3 h 12"/>
                <a:gd name="T74" fmla="*/ 7 w 8"/>
                <a:gd name="T75" fmla="*/ 3 h 12"/>
                <a:gd name="T76" fmla="*/ 8 w 8"/>
                <a:gd name="T77" fmla="*/ 1 h 12"/>
                <a:gd name="T78" fmla="*/ 8 w 8"/>
                <a:gd name="T7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1"/>
                  </a:cubicBezTo>
                  <a:cubicBezTo>
                    <a:pt x="2" y="11"/>
                    <a:pt x="2" y="10"/>
                    <a:pt x="3" y="10"/>
                  </a:cubicBezTo>
                  <a:cubicBezTo>
                    <a:pt x="3" y="9"/>
                    <a:pt x="4" y="8"/>
                    <a:pt x="5" y="6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95" name="กลุ่ม 94"/>
          <p:cNvGrpSpPr/>
          <p:nvPr/>
        </p:nvGrpSpPr>
        <p:grpSpPr>
          <a:xfrm>
            <a:off x="19646360" y="6631023"/>
            <a:ext cx="1258037" cy="1999959"/>
            <a:chOff x="12849226" y="7213600"/>
            <a:chExt cx="495300" cy="787401"/>
          </a:xfrm>
        </p:grpSpPr>
        <p:sp>
          <p:nvSpPr>
            <p:cNvPr id="96" name="Freeform 766"/>
            <p:cNvSpPr>
              <a:spLocks/>
            </p:cNvSpPr>
            <p:nvPr/>
          </p:nvSpPr>
          <p:spPr bwMode="auto">
            <a:xfrm>
              <a:off x="12849226" y="7213600"/>
              <a:ext cx="495300" cy="787400"/>
            </a:xfrm>
            <a:custGeom>
              <a:avLst/>
              <a:gdLst>
                <a:gd name="T0" fmla="*/ 3 w 44"/>
                <a:gd name="T1" fmla="*/ 0 h 70"/>
                <a:gd name="T2" fmla="*/ 40 w 44"/>
                <a:gd name="T3" fmla="*/ 0 h 70"/>
                <a:gd name="T4" fmla="*/ 44 w 44"/>
                <a:gd name="T5" fmla="*/ 3 h 70"/>
                <a:gd name="T6" fmla="*/ 44 w 44"/>
                <a:gd name="T7" fmla="*/ 67 h 70"/>
                <a:gd name="T8" fmla="*/ 40 w 44"/>
                <a:gd name="T9" fmla="*/ 70 h 70"/>
                <a:gd name="T10" fmla="*/ 4 w 44"/>
                <a:gd name="T11" fmla="*/ 70 h 70"/>
                <a:gd name="T12" fmla="*/ 0 w 44"/>
                <a:gd name="T13" fmla="*/ 67 h 70"/>
                <a:gd name="T14" fmla="*/ 0 w 44"/>
                <a:gd name="T15" fmla="*/ 3 h 70"/>
                <a:gd name="T16" fmla="*/ 3 w 44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0">
                  <a:moveTo>
                    <a:pt x="3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4" y="1"/>
                    <a:pt x="44" y="3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9"/>
                    <a:pt x="42" y="70"/>
                    <a:pt x="40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2" y="70"/>
                    <a:pt x="0" y="69"/>
                    <a:pt x="0" y="6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</a:path>
              </a:pathLst>
            </a:custGeom>
            <a:solidFill>
              <a:srgbClr val="81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Freeform 767"/>
            <p:cNvSpPr>
              <a:spLocks/>
            </p:cNvSpPr>
            <p:nvPr/>
          </p:nvSpPr>
          <p:spPr bwMode="auto">
            <a:xfrm>
              <a:off x="13320713" y="7224713"/>
              <a:ext cx="23813" cy="776288"/>
            </a:xfrm>
            <a:custGeom>
              <a:avLst/>
              <a:gdLst>
                <a:gd name="T0" fmla="*/ 1 w 2"/>
                <a:gd name="T1" fmla="*/ 0 h 69"/>
                <a:gd name="T2" fmla="*/ 2 w 2"/>
                <a:gd name="T3" fmla="*/ 2 h 69"/>
                <a:gd name="T4" fmla="*/ 2 w 2"/>
                <a:gd name="T5" fmla="*/ 66 h 69"/>
                <a:gd name="T6" fmla="*/ 0 w 2"/>
                <a:gd name="T7" fmla="*/ 69 h 69"/>
                <a:gd name="T8" fmla="*/ 2 w 2"/>
                <a:gd name="T9" fmla="*/ 66 h 69"/>
                <a:gd name="T10" fmla="*/ 2 w 2"/>
                <a:gd name="T11" fmla="*/ 2 h 69"/>
                <a:gd name="T12" fmla="*/ 1 w 2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9">
                  <a:moveTo>
                    <a:pt x="1" y="0"/>
                  </a:moveTo>
                  <a:cubicBezTo>
                    <a:pt x="1" y="0"/>
                    <a:pt x="2" y="1"/>
                    <a:pt x="2" y="2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1" y="68"/>
                    <a:pt x="2" y="67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1" y="0"/>
                  </a:cubicBezTo>
                </a:path>
              </a:pathLst>
            </a:custGeom>
            <a:solidFill>
              <a:srgbClr val="B0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Freeform 768"/>
            <p:cNvSpPr>
              <a:spLocks/>
            </p:cNvSpPr>
            <p:nvPr/>
          </p:nvSpPr>
          <p:spPr bwMode="auto">
            <a:xfrm>
              <a:off x="13096876" y="7213600"/>
              <a:ext cx="247650" cy="787400"/>
            </a:xfrm>
            <a:custGeom>
              <a:avLst/>
              <a:gdLst>
                <a:gd name="T0" fmla="*/ 18 w 22"/>
                <a:gd name="T1" fmla="*/ 0 h 70"/>
                <a:gd name="T2" fmla="*/ 0 w 22"/>
                <a:gd name="T3" fmla="*/ 0 h 70"/>
                <a:gd name="T4" fmla="*/ 0 w 22"/>
                <a:gd name="T5" fmla="*/ 4 h 70"/>
                <a:gd name="T6" fmla="*/ 17 w 22"/>
                <a:gd name="T7" fmla="*/ 4 h 70"/>
                <a:gd name="T8" fmla="*/ 19 w 22"/>
                <a:gd name="T9" fmla="*/ 6 h 70"/>
                <a:gd name="T10" fmla="*/ 19 w 22"/>
                <a:gd name="T11" fmla="*/ 11 h 70"/>
                <a:gd name="T12" fmla="*/ 17 w 22"/>
                <a:gd name="T13" fmla="*/ 13 h 70"/>
                <a:gd name="T14" fmla="*/ 0 w 22"/>
                <a:gd name="T15" fmla="*/ 13 h 70"/>
                <a:gd name="T16" fmla="*/ 0 w 22"/>
                <a:gd name="T17" fmla="*/ 15 h 70"/>
                <a:gd name="T18" fmla="*/ 17 w 22"/>
                <a:gd name="T19" fmla="*/ 15 h 70"/>
                <a:gd name="T20" fmla="*/ 19 w 22"/>
                <a:gd name="T21" fmla="*/ 17 h 70"/>
                <a:gd name="T22" fmla="*/ 19 w 22"/>
                <a:gd name="T23" fmla="*/ 21 h 70"/>
                <a:gd name="T24" fmla="*/ 17 w 22"/>
                <a:gd name="T25" fmla="*/ 23 h 70"/>
                <a:gd name="T26" fmla="*/ 0 w 22"/>
                <a:gd name="T27" fmla="*/ 23 h 70"/>
                <a:gd name="T28" fmla="*/ 0 w 22"/>
                <a:gd name="T29" fmla="*/ 26 h 70"/>
                <a:gd name="T30" fmla="*/ 14 w 22"/>
                <a:gd name="T31" fmla="*/ 26 h 70"/>
                <a:gd name="T32" fmla="*/ 18 w 22"/>
                <a:gd name="T33" fmla="*/ 30 h 70"/>
                <a:gd name="T34" fmla="*/ 19 w 22"/>
                <a:gd name="T35" fmla="*/ 70 h 70"/>
                <a:gd name="T36" fmla="*/ 20 w 22"/>
                <a:gd name="T37" fmla="*/ 70 h 70"/>
                <a:gd name="T38" fmla="*/ 22 w 22"/>
                <a:gd name="T39" fmla="*/ 67 h 70"/>
                <a:gd name="T40" fmla="*/ 22 w 22"/>
                <a:gd name="T41" fmla="*/ 3 h 70"/>
                <a:gd name="T42" fmla="*/ 21 w 22"/>
                <a:gd name="T43" fmla="*/ 1 h 70"/>
                <a:gd name="T44" fmla="*/ 18 w 22"/>
                <a:gd name="T45" fmla="*/ 0 h 70"/>
                <a:gd name="T46" fmla="*/ 18 w 22"/>
                <a:gd name="T4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70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9" y="5"/>
                    <a:pt x="19" y="6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9" y="16"/>
                    <a:pt x="19" y="1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3"/>
                    <a:pt x="1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6" y="26"/>
                    <a:pt x="18" y="28"/>
                    <a:pt x="18" y="3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20" y="70"/>
                    <a:pt x="20" y="70"/>
                  </a:cubicBezTo>
                  <a:cubicBezTo>
                    <a:pt x="21" y="69"/>
                    <a:pt x="22" y="68"/>
                    <a:pt x="22" y="67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62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9" name="Freeform 769"/>
            <p:cNvSpPr>
              <a:spLocks/>
            </p:cNvSpPr>
            <p:nvPr/>
          </p:nvSpPr>
          <p:spPr bwMode="auto">
            <a:xfrm>
              <a:off x="12882563" y="7381875"/>
              <a:ext cx="427038" cy="90488"/>
            </a:xfrm>
            <a:custGeom>
              <a:avLst/>
              <a:gdLst>
                <a:gd name="T0" fmla="*/ 2 w 38"/>
                <a:gd name="T1" fmla="*/ 8 h 8"/>
                <a:gd name="T2" fmla="*/ 0 w 38"/>
                <a:gd name="T3" fmla="*/ 6 h 8"/>
                <a:gd name="T4" fmla="*/ 0 w 38"/>
                <a:gd name="T5" fmla="*/ 2 h 8"/>
                <a:gd name="T6" fmla="*/ 2 w 38"/>
                <a:gd name="T7" fmla="*/ 0 h 8"/>
                <a:gd name="T8" fmla="*/ 36 w 38"/>
                <a:gd name="T9" fmla="*/ 0 h 8"/>
                <a:gd name="T10" fmla="*/ 38 w 38"/>
                <a:gd name="T11" fmla="*/ 2 h 8"/>
                <a:gd name="T12" fmla="*/ 38 w 38"/>
                <a:gd name="T13" fmla="*/ 6 h 8"/>
                <a:gd name="T14" fmla="*/ 36 w 38"/>
                <a:gd name="T15" fmla="*/ 8 h 8"/>
                <a:gd name="T16" fmla="*/ 2 w 38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2" y="8"/>
                    <a:pt x="2" y="8"/>
                    <a:pt x="2" y="8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Freeform 770"/>
            <p:cNvSpPr>
              <a:spLocks/>
            </p:cNvSpPr>
            <p:nvPr/>
          </p:nvSpPr>
          <p:spPr bwMode="auto">
            <a:xfrm>
              <a:off x="12882563" y="7505700"/>
              <a:ext cx="427038" cy="495300"/>
            </a:xfrm>
            <a:custGeom>
              <a:avLst/>
              <a:gdLst>
                <a:gd name="T0" fmla="*/ 0 w 38"/>
                <a:gd name="T1" fmla="*/ 44 h 44"/>
                <a:gd name="T2" fmla="*/ 0 w 38"/>
                <a:gd name="T3" fmla="*/ 4 h 44"/>
                <a:gd name="T4" fmla="*/ 5 w 38"/>
                <a:gd name="T5" fmla="*/ 0 h 44"/>
                <a:gd name="T6" fmla="*/ 33 w 38"/>
                <a:gd name="T7" fmla="*/ 0 h 44"/>
                <a:gd name="T8" fmla="*/ 37 w 38"/>
                <a:gd name="T9" fmla="*/ 4 h 44"/>
                <a:gd name="T10" fmla="*/ 38 w 38"/>
                <a:gd name="T11" fmla="*/ 44 h 44"/>
                <a:gd name="T12" fmla="*/ 0 w 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4">
                  <a:moveTo>
                    <a:pt x="0" y="4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0"/>
                    <a:pt x="37" y="2"/>
                    <a:pt x="37" y="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0" y="44"/>
                    <a:pt x="0" y="44"/>
                    <a:pt x="0" y="44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Freeform 771"/>
            <p:cNvSpPr>
              <a:spLocks/>
            </p:cNvSpPr>
            <p:nvPr/>
          </p:nvSpPr>
          <p:spPr bwMode="auto">
            <a:xfrm>
              <a:off x="12893676" y="7392988"/>
              <a:ext cx="393700" cy="57150"/>
            </a:xfrm>
            <a:custGeom>
              <a:avLst/>
              <a:gdLst>
                <a:gd name="T0" fmla="*/ 35 w 35"/>
                <a:gd name="T1" fmla="*/ 0 h 5"/>
                <a:gd name="T2" fmla="*/ 1 w 35"/>
                <a:gd name="T3" fmla="*/ 0 h 5"/>
                <a:gd name="T4" fmla="*/ 0 w 35"/>
                <a:gd name="T5" fmla="*/ 1 h 5"/>
                <a:gd name="T6" fmla="*/ 0 w 35"/>
                <a:gd name="T7" fmla="*/ 5 h 5"/>
                <a:gd name="T8" fmla="*/ 0 w 35"/>
                <a:gd name="T9" fmla="*/ 5 h 5"/>
                <a:gd name="T10" fmla="*/ 0 w 35"/>
                <a:gd name="T11" fmla="*/ 3 h 5"/>
                <a:gd name="T12" fmla="*/ 35 w 35"/>
                <a:gd name="T13" fmla="*/ 3 h 5"/>
                <a:gd name="T14" fmla="*/ 35 w 35"/>
                <a:gd name="T15" fmla="*/ 1 h 5"/>
                <a:gd name="T16" fmla="*/ 35 w 3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">
                  <a:moveTo>
                    <a:pt x="3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Freeform 772"/>
            <p:cNvSpPr>
              <a:spLocks/>
            </p:cNvSpPr>
            <p:nvPr/>
          </p:nvSpPr>
          <p:spPr bwMode="auto">
            <a:xfrm>
              <a:off x="12904788" y="7516813"/>
              <a:ext cx="382588" cy="484188"/>
            </a:xfrm>
            <a:custGeom>
              <a:avLst/>
              <a:gdLst>
                <a:gd name="T0" fmla="*/ 3 w 34"/>
                <a:gd name="T1" fmla="*/ 0 h 43"/>
                <a:gd name="T2" fmla="*/ 31 w 34"/>
                <a:gd name="T3" fmla="*/ 0 h 43"/>
                <a:gd name="T4" fmla="*/ 34 w 34"/>
                <a:gd name="T5" fmla="*/ 3 h 43"/>
                <a:gd name="T6" fmla="*/ 34 w 34"/>
                <a:gd name="T7" fmla="*/ 43 h 43"/>
                <a:gd name="T8" fmla="*/ 0 w 34"/>
                <a:gd name="T9" fmla="*/ 43 h 43"/>
                <a:gd name="T10" fmla="*/ 0 w 34"/>
                <a:gd name="T11" fmla="*/ 3 h 43"/>
                <a:gd name="T12" fmla="*/ 3 w 34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3">
                  <a:moveTo>
                    <a:pt x="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57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Freeform 773"/>
            <p:cNvSpPr>
              <a:spLocks/>
            </p:cNvSpPr>
            <p:nvPr/>
          </p:nvSpPr>
          <p:spPr bwMode="auto">
            <a:xfrm>
              <a:off x="13096876" y="7516813"/>
              <a:ext cx="179388" cy="11113"/>
            </a:xfrm>
            <a:custGeom>
              <a:avLst/>
              <a:gdLst>
                <a:gd name="T0" fmla="*/ 14 w 16"/>
                <a:gd name="T1" fmla="*/ 0 h 1"/>
                <a:gd name="T2" fmla="*/ 0 w 16"/>
                <a:gd name="T3" fmla="*/ 0 h 1"/>
                <a:gd name="T4" fmla="*/ 14 w 16"/>
                <a:gd name="T5" fmla="*/ 0 h 1"/>
                <a:gd name="T6" fmla="*/ 16 w 16"/>
                <a:gd name="T7" fmla="*/ 1 h 1"/>
                <a:gd name="T8" fmla="*/ 14 w 1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1"/>
                  </a:cubicBezTo>
                  <a:cubicBezTo>
                    <a:pt x="16" y="1"/>
                    <a:pt x="15" y="0"/>
                    <a:pt x="14" y="0"/>
                  </a:cubicBezTo>
                </a:path>
              </a:pathLst>
            </a:custGeom>
            <a:solidFill>
              <a:srgbClr val="36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Freeform 774"/>
            <p:cNvSpPr>
              <a:spLocks/>
            </p:cNvSpPr>
            <p:nvPr/>
          </p:nvSpPr>
          <p:spPr bwMode="auto">
            <a:xfrm>
              <a:off x="13096876" y="7516813"/>
              <a:ext cx="190500" cy="484188"/>
            </a:xfrm>
            <a:custGeom>
              <a:avLst/>
              <a:gdLst>
                <a:gd name="T0" fmla="*/ 14 w 17"/>
                <a:gd name="T1" fmla="*/ 0 h 43"/>
                <a:gd name="T2" fmla="*/ 0 w 17"/>
                <a:gd name="T3" fmla="*/ 0 h 43"/>
                <a:gd name="T4" fmla="*/ 0 w 17"/>
                <a:gd name="T5" fmla="*/ 17 h 43"/>
                <a:gd name="T6" fmla="*/ 0 w 17"/>
                <a:gd name="T7" fmla="*/ 17 h 43"/>
                <a:gd name="T8" fmla="*/ 3 w 17"/>
                <a:gd name="T9" fmla="*/ 20 h 43"/>
                <a:gd name="T10" fmla="*/ 0 w 17"/>
                <a:gd name="T11" fmla="*/ 24 h 43"/>
                <a:gd name="T12" fmla="*/ 0 w 17"/>
                <a:gd name="T13" fmla="*/ 24 h 43"/>
                <a:gd name="T14" fmla="*/ 0 w 17"/>
                <a:gd name="T15" fmla="*/ 27 h 43"/>
                <a:gd name="T16" fmla="*/ 0 w 17"/>
                <a:gd name="T17" fmla="*/ 27 h 43"/>
                <a:gd name="T18" fmla="*/ 3 w 17"/>
                <a:gd name="T19" fmla="*/ 30 h 43"/>
                <a:gd name="T20" fmla="*/ 0 w 17"/>
                <a:gd name="T21" fmla="*/ 34 h 43"/>
                <a:gd name="T22" fmla="*/ 0 w 17"/>
                <a:gd name="T23" fmla="*/ 34 h 43"/>
                <a:gd name="T24" fmla="*/ 0 w 17"/>
                <a:gd name="T25" fmla="*/ 43 h 43"/>
                <a:gd name="T26" fmla="*/ 17 w 17"/>
                <a:gd name="T27" fmla="*/ 43 h 43"/>
                <a:gd name="T28" fmla="*/ 17 w 17"/>
                <a:gd name="T29" fmla="*/ 3 h 43"/>
                <a:gd name="T30" fmla="*/ 16 w 17"/>
                <a:gd name="T31" fmla="*/ 1 h 43"/>
                <a:gd name="T32" fmla="*/ 14 w 17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3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3" y="18"/>
                    <a:pt x="3" y="20"/>
                  </a:cubicBezTo>
                  <a:cubicBezTo>
                    <a:pt x="3" y="22"/>
                    <a:pt x="2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7"/>
                    <a:pt x="3" y="28"/>
                    <a:pt x="3" y="30"/>
                  </a:cubicBezTo>
                  <a:cubicBezTo>
                    <a:pt x="3" y="32"/>
                    <a:pt x="2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6" y="1"/>
                  </a:cubicBezTo>
                  <a:cubicBezTo>
                    <a:pt x="16" y="1"/>
                    <a:pt x="15" y="0"/>
                    <a:pt x="14" y="0"/>
                  </a:cubicBezTo>
                </a:path>
              </a:pathLst>
            </a:custGeom>
            <a:solidFill>
              <a:srgbClr val="42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" name="Oval 775"/>
            <p:cNvSpPr>
              <a:spLocks noChangeArrowheads="1"/>
            </p:cNvSpPr>
            <p:nvPr/>
          </p:nvSpPr>
          <p:spPr bwMode="auto">
            <a:xfrm>
              <a:off x="13050838" y="7708900"/>
              <a:ext cx="79375" cy="77788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Freeform 776"/>
            <p:cNvSpPr>
              <a:spLocks noEditPoints="1"/>
            </p:cNvSpPr>
            <p:nvPr/>
          </p:nvSpPr>
          <p:spPr bwMode="auto">
            <a:xfrm>
              <a:off x="13061951" y="7720013"/>
              <a:ext cx="68263" cy="55563"/>
            </a:xfrm>
            <a:custGeom>
              <a:avLst/>
              <a:gdLst>
                <a:gd name="T0" fmla="*/ 3 w 6"/>
                <a:gd name="T1" fmla="*/ 4 h 5"/>
                <a:gd name="T2" fmla="*/ 1 w 6"/>
                <a:gd name="T3" fmla="*/ 2 h 5"/>
                <a:gd name="T4" fmla="*/ 3 w 6"/>
                <a:gd name="T5" fmla="*/ 0 h 5"/>
                <a:gd name="T6" fmla="*/ 5 w 6"/>
                <a:gd name="T7" fmla="*/ 2 h 5"/>
                <a:gd name="T8" fmla="*/ 3 w 6"/>
                <a:gd name="T9" fmla="*/ 4 h 5"/>
                <a:gd name="T10" fmla="*/ 3 w 6"/>
                <a:gd name="T11" fmla="*/ 0 h 5"/>
                <a:gd name="T12" fmla="*/ 0 w 6"/>
                <a:gd name="T13" fmla="*/ 2 h 5"/>
                <a:gd name="T14" fmla="*/ 3 w 6"/>
                <a:gd name="T15" fmla="*/ 5 h 5"/>
                <a:gd name="T16" fmla="*/ 6 w 6"/>
                <a:gd name="T17" fmla="*/ 2 h 5"/>
                <a:gd name="T18" fmla="*/ 3 w 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Oval 777"/>
            <p:cNvSpPr>
              <a:spLocks noChangeArrowheads="1"/>
            </p:cNvSpPr>
            <p:nvPr/>
          </p:nvSpPr>
          <p:spPr bwMode="auto">
            <a:xfrm>
              <a:off x="13050838" y="7821613"/>
              <a:ext cx="79375" cy="77788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Freeform 778"/>
            <p:cNvSpPr>
              <a:spLocks noEditPoints="1"/>
            </p:cNvSpPr>
            <p:nvPr/>
          </p:nvSpPr>
          <p:spPr bwMode="auto">
            <a:xfrm>
              <a:off x="13061951" y="7832725"/>
              <a:ext cx="68263" cy="55563"/>
            </a:xfrm>
            <a:custGeom>
              <a:avLst/>
              <a:gdLst>
                <a:gd name="T0" fmla="*/ 3 w 6"/>
                <a:gd name="T1" fmla="*/ 4 h 5"/>
                <a:gd name="T2" fmla="*/ 1 w 6"/>
                <a:gd name="T3" fmla="*/ 2 h 5"/>
                <a:gd name="T4" fmla="*/ 3 w 6"/>
                <a:gd name="T5" fmla="*/ 1 h 5"/>
                <a:gd name="T6" fmla="*/ 5 w 6"/>
                <a:gd name="T7" fmla="*/ 2 h 5"/>
                <a:gd name="T8" fmla="*/ 3 w 6"/>
                <a:gd name="T9" fmla="*/ 4 h 5"/>
                <a:gd name="T10" fmla="*/ 3 w 6"/>
                <a:gd name="T11" fmla="*/ 0 h 5"/>
                <a:gd name="T12" fmla="*/ 0 w 6"/>
                <a:gd name="T13" fmla="*/ 2 h 5"/>
                <a:gd name="T14" fmla="*/ 3 w 6"/>
                <a:gd name="T15" fmla="*/ 5 h 5"/>
                <a:gd name="T16" fmla="*/ 6 w 6"/>
                <a:gd name="T17" fmla="*/ 2 h 5"/>
                <a:gd name="T18" fmla="*/ 3 w 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Freeform 779"/>
            <p:cNvSpPr>
              <a:spLocks noEditPoints="1"/>
            </p:cNvSpPr>
            <p:nvPr/>
          </p:nvSpPr>
          <p:spPr bwMode="auto">
            <a:xfrm>
              <a:off x="12893676" y="7427913"/>
              <a:ext cx="393700" cy="33338"/>
            </a:xfrm>
            <a:custGeom>
              <a:avLst/>
              <a:gdLst>
                <a:gd name="T0" fmla="*/ 0 w 35"/>
                <a:gd name="T1" fmla="*/ 2 h 3"/>
                <a:gd name="T2" fmla="*/ 0 w 35"/>
                <a:gd name="T3" fmla="*/ 3 h 3"/>
                <a:gd name="T4" fmla="*/ 0 w 35"/>
                <a:gd name="T5" fmla="*/ 3 h 3"/>
                <a:gd name="T6" fmla="*/ 1 w 35"/>
                <a:gd name="T7" fmla="*/ 3 h 3"/>
                <a:gd name="T8" fmla="*/ 0 w 35"/>
                <a:gd name="T9" fmla="*/ 2 h 3"/>
                <a:gd name="T10" fmla="*/ 35 w 35"/>
                <a:gd name="T11" fmla="*/ 0 h 3"/>
                <a:gd name="T12" fmla="*/ 35 w 35"/>
                <a:gd name="T13" fmla="*/ 0 h 3"/>
                <a:gd name="T14" fmla="*/ 35 w 35"/>
                <a:gd name="T15" fmla="*/ 2 h 3"/>
                <a:gd name="T16" fmla="*/ 35 w 35"/>
                <a:gd name="T17" fmla="*/ 3 h 3"/>
                <a:gd name="T18" fmla="*/ 35 w 35"/>
                <a:gd name="T19" fmla="*/ 3 h 3"/>
                <a:gd name="T20" fmla="*/ 35 w 35"/>
                <a:gd name="T21" fmla="*/ 3 h 3"/>
                <a:gd name="T22" fmla="*/ 35 w 3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"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0" name="Freeform 780"/>
            <p:cNvSpPr>
              <a:spLocks/>
            </p:cNvSpPr>
            <p:nvPr/>
          </p:nvSpPr>
          <p:spPr bwMode="auto">
            <a:xfrm>
              <a:off x="12893676" y="7427913"/>
              <a:ext cx="393700" cy="3333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0 w 35"/>
                <a:gd name="T5" fmla="*/ 2 h 3"/>
                <a:gd name="T6" fmla="*/ 1 w 35"/>
                <a:gd name="T7" fmla="*/ 3 h 3"/>
                <a:gd name="T8" fmla="*/ 35 w 35"/>
                <a:gd name="T9" fmla="*/ 3 h 3"/>
                <a:gd name="T10" fmla="*/ 35 w 35"/>
                <a:gd name="T11" fmla="*/ 2 h 3"/>
                <a:gd name="T12" fmla="*/ 35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Freeform 781"/>
            <p:cNvSpPr>
              <a:spLocks/>
            </p:cNvSpPr>
            <p:nvPr/>
          </p:nvSpPr>
          <p:spPr bwMode="auto">
            <a:xfrm>
              <a:off x="12882563" y="7258050"/>
              <a:ext cx="427038" cy="101600"/>
            </a:xfrm>
            <a:custGeom>
              <a:avLst/>
              <a:gdLst>
                <a:gd name="T0" fmla="*/ 2 w 38"/>
                <a:gd name="T1" fmla="*/ 9 h 9"/>
                <a:gd name="T2" fmla="*/ 0 w 38"/>
                <a:gd name="T3" fmla="*/ 7 h 9"/>
                <a:gd name="T4" fmla="*/ 0 w 38"/>
                <a:gd name="T5" fmla="*/ 2 h 9"/>
                <a:gd name="T6" fmla="*/ 2 w 38"/>
                <a:gd name="T7" fmla="*/ 0 h 9"/>
                <a:gd name="T8" fmla="*/ 36 w 38"/>
                <a:gd name="T9" fmla="*/ 0 h 9"/>
                <a:gd name="T10" fmla="*/ 38 w 38"/>
                <a:gd name="T11" fmla="*/ 2 h 9"/>
                <a:gd name="T12" fmla="*/ 38 w 38"/>
                <a:gd name="T13" fmla="*/ 7 h 9"/>
                <a:gd name="T14" fmla="*/ 36 w 38"/>
                <a:gd name="T15" fmla="*/ 9 h 9"/>
                <a:gd name="T16" fmla="*/ 2 w 38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9">
                  <a:moveTo>
                    <a:pt x="2" y="9"/>
                  </a:move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2" y="9"/>
                    <a:pt x="2" y="9"/>
                    <a:pt x="2" y="9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2" name="Freeform 782"/>
            <p:cNvSpPr>
              <a:spLocks/>
            </p:cNvSpPr>
            <p:nvPr/>
          </p:nvSpPr>
          <p:spPr bwMode="auto">
            <a:xfrm>
              <a:off x="12893676" y="7280275"/>
              <a:ext cx="393700" cy="57150"/>
            </a:xfrm>
            <a:custGeom>
              <a:avLst/>
              <a:gdLst>
                <a:gd name="T0" fmla="*/ 35 w 35"/>
                <a:gd name="T1" fmla="*/ 0 h 5"/>
                <a:gd name="T2" fmla="*/ 1 w 35"/>
                <a:gd name="T3" fmla="*/ 0 h 5"/>
                <a:gd name="T4" fmla="*/ 0 w 35"/>
                <a:gd name="T5" fmla="*/ 0 h 5"/>
                <a:gd name="T6" fmla="*/ 0 w 35"/>
                <a:gd name="T7" fmla="*/ 5 h 5"/>
                <a:gd name="T8" fmla="*/ 0 w 35"/>
                <a:gd name="T9" fmla="*/ 5 h 5"/>
                <a:gd name="T10" fmla="*/ 0 w 35"/>
                <a:gd name="T11" fmla="*/ 2 h 5"/>
                <a:gd name="T12" fmla="*/ 35 w 35"/>
                <a:gd name="T13" fmla="*/ 2 h 5"/>
                <a:gd name="T14" fmla="*/ 35 w 35"/>
                <a:gd name="T15" fmla="*/ 0 h 5"/>
                <a:gd name="T16" fmla="*/ 35 w 3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">
                  <a:moveTo>
                    <a:pt x="3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3" name="Freeform 783"/>
            <p:cNvSpPr>
              <a:spLocks noEditPoints="1"/>
            </p:cNvSpPr>
            <p:nvPr/>
          </p:nvSpPr>
          <p:spPr bwMode="auto">
            <a:xfrm>
              <a:off x="12893676" y="7304088"/>
              <a:ext cx="393700" cy="33338"/>
            </a:xfrm>
            <a:custGeom>
              <a:avLst/>
              <a:gdLst>
                <a:gd name="T0" fmla="*/ 0 w 35"/>
                <a:gd name="T1" fmla="*/ 3 h 3"/>
                <a:gd name="T2" fmla="*/ 0 w 35"/>
                <a:gd name="T3" fmla="*/ 3 h 3"/>
                <a:gd name="T4" fmla="*/ 0 w 35"/>
                <a:gd name="T5" fmla="*/ 3 h 3"/>
                <a:gd name="T6" fmla="*/ 1 w 35"/>
                <a:gd name="T7" fmla="*/ 3 h 3"/>
                <a:gd name="T8" fmla="*/ 0 w 35"/>
                <a:gd name="T9" fmla="*/ 3 h 3"/>
                <a:gd name="T10" fmla="*/ 35 w 35"/>
                <a:gd name="T11" fmla="*/ 0 h 3"/>
                <a:gd name="T12" fmla="*/ 35 w 35"/>
                <a:gd name="T13" fmla="*/ 0 h 3"/>
                <a:gd name="T14" fmla="*/ 35 w 35"/>
                <a:gd name="T15" fmla="*/ 3 h 3"/>
                <a:gd name="T16" fmla="*/ 35 w 35"/>
                <a:gd name="T17" fmla="*/ 3 h 3"/>
                <a:gd name="T18" fmla="*/ 35 w 35"/>
                <a:gd name="T19" fmla="*/ 3 h 3"/>
                <a:gd name="T20" fmla="*/ 35 w 35"/>
                <a:gd name="T21" fmla="*/ 3 h 3"/>
                <a:gd name="T22" fmla="*/ 35 w 3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Freeform 784"/>
            <p:cNvSpPr>
              <a:spLocks/>
            </p:cNvSpPr>
            <p:nvPr/>
          </p:nvSpPr>
          <p:spPr bwMode="auto">
            <a:xfrm>
              <a:off x="12893676" y="7304088"/>
              <a:ext cx="393700" cy="3333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0 w 35"/>
                <a:gd name="T5" fmla="*/ 3 h 3"/>
                <a:gd name="T6" fmla="*/ 1 w 35"/>
                <a:gd name="T7" fmla="*/ 3 h 3"/>
                <a:gd name="T8" fmla="*/ 35 w 35"/>
                <a:gd name="T9" fmla="*/ 3 h 3"/>
                <a:gd name="T10" fmla="*/ 35 w 35"/>
                <a:gd name="T11" fmla="*/ 3 h 3"/>
                <a:gd name="T12" fmla="*/ 35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Oval 785"/>
            <p:cNvSpPr>
              <a:spLocks noChangeArrowheads="1"/>
            </p:cNvSpPr>
            <p:nvPr/>
          </p:nvSpPr>
          <p:spPr bwMode="auto">
            <a:xfrm>
              <a:off x="13073063" y="7843838"/>
              <a:ext cx="46038" cy="33338"/>
            </a:xfrm>
            <a:prstGeom prst="ellipse">
              <a:avLst/>
            </a:pr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Oval 786"/>
            <p:cNvSpPr>
              <a:spLocks noChangeArrowheads="1"/>
            </p:cNvSpPr>
            <p:nvPr/>
          </p:nvSpPr>
          <p:spPr bwMode="auto">
            <a:xfrm>
              <a:off x="13073063" y="7720013"/>
              <a:ext cx="46038" cy="44450"/>
            </a:xfrm>
            <a:prstGeom prst="ellipse">
              <a:avLst/>
            </a:pr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Oval 787"/>
            <p:cNvSpPr>
              <a:spLocks noChangeArrowheads="1"/>
            </p:cNvSpPr>
            <p:nvPr/>
          </p:nvSpPr>
          <p:spPr bwMode="auto">
            <a:xfrm>
              <a:off x="12995276" y="7607300"/>
              <a:ext cx="55563" cy="55563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8" name="Oval 788"/>
            <p:cNvSpPr>
              <a:spLocks noChangeArrowheads="1"/>
            </p:cNvSpPr>
            <p:nvPr/>
          </p:nvSpPr>
          <p:spPr bwMode="auto">
            <a:xfrm>
              <a:off x="13006388" y="7607300"/>
              <a:ext cx="33338" cy="44450"/>
            </a:xfrm>
            <a:prstGeom prst="ellipse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9" name="Oval 789"/>
            <p:cNvSpPr>
              <a:spLocks noChangeArrowheads="1"/>
            </p:cNvSpPr>
            <p:nvPr/>
          </p:nvSpPr>
          <p:spPr bwMode="auto">
            <a:xfrm>
              <a:off x="13061951" y="7607300"/>
              <a:ext cx="57150" cy="55563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0" name="Oval 790"/>
            <p:cNvSpPr>
              <a:spLocks noChangeArrowheads="1"/>
            </p:cNvSpPr>
            <p:nvPr/>
          </p:nvSpPr>
          <p:spPr bwMode="auto">
            <a:xfrm>
              <a:off x="13073063" y="7607300"/>
              <a:ext cx="34925" cy="44450"/>
            </a:xfrm>
            <a:prstGeom prst="ellipse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1" name="Oval 791"/>
            <p:cNvSpPr>
              <a:spLocks noChangeArrowheads="1"/>
            </p:cNvSpPr>
            <p:nvPr/>
          </p:nvSpPr>
          <p:spPr bwMode="auto">
            <a:xfrm>
              <a:off x="13141326" y="7607300"/>
              <a:ext cx="55563" cy="44450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2" name="Oval 792"/>
            <p:cNvSpPr>
              <a:spLocks noChangeArrowheads="1"/>
            </p:cNvSpPr>
            <p:nvPr/>
          </p:nvSpPr>
          <p:spPr bwMode="auto">
            <a:xfrm>
              <a:off x="13141326" y="7607300"/>
              <a:ext cx="44450" cy="44450"/>
            </a:xfrm>
            <a:prstGeom prst="ellipse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23" name="กลุ่ม 122"/>
          <p:cNvGrpSpPr/>
          <p:nvPr/>
        </p:nvGrpSpPr>
        <p:grpSpPr>
          <a:xfrm>
            <a:off x="18203650" y="1692456"/>
            <a:ext cx="3254587" cy="1869054"/>
            <a:chOff x="16200437" y="6296027"/>
            <a:chExt cx="4847124" cy="2783621"/>
          </a:xfrm>
        </p:grpSpPr>
        <p:sp>
          <p:nvSpPr>
            <p:cNvPr id="124" name="Freeform 558"/>
            <p:cNvSpPr>
              <a:spLocks/>
            </p:cNvSpPr>
            <p:nvPr/>
          </p:nvSpPr>
          <p:spPr bwMode="auto">
            <a:xfrm>
              <a:off x="17102089" y="6683312"/>
              <a:ext cx="3945472" cy="810879"/>
            </a:xfrm>
            <a:custGeom>
              <a:avLst/>
              <a:gdLst>
                <a:gd name="T0" fmla="*/ 0 w 92"/>
                <a:gd name="T1" fmla="*/ 16 h 19"/>
                <a:gd name="T2" fmla="*/ 83 w 92"/>
                <a:gd name="T3" fmla="*/ 15 h 19"/>
                <a:gd name="T4" fmla="*/ 90 w 92"/>
                <a:gd name="T5" fmla="*/ 9 h 19"/>
                <a:gd name="T6" fmla="*/ 90 w 92"/>
                <a:gd name="T7" fmla="*/ 9 h 19"/>
                <a:gd name="T8" fmla="*/ 83 w 92"/>
                <a:gd name="T9" fmla="*/ 3 h 19"/>
                <a:gd name="T10" fmla="*/ 0 w 92"/>
                <a:gd name="T11" fmla="*/ 3 h 19"/>
                <a:gd name="T12" fmla="*/ 0 w 92"/>
                <a:gd name="T13" fmla="*/ 0 h 19"/>
                <a:gd name="T14" fmla="*/ 83 w 92"/>
                <a:gd name="T15" fmla="*/ 0 h 19"/>
                <a:gd name="T16" fmla="*/ 92 w 92"/>
                <a:gd name="T17" fmla="*/ 9 h 19"/>
                <a:gd name="T18" fmla="*/ 92 w 92"/>
                <a:gd name="T19" fmla="*/ 9 h 19"/>
                <a:gd name="T20" fmla="*/ 83 w 92"/>
                <a:gd name="T21" fmla="*/ 18 h 19"/>
                <a:gd name="T22" fmla="*/ 0 w 92"/>
                <a:gd name="T23" fmla="*/ 19 h 19"/>
                <a:gd name="T24" fmla="*/ 0 w 92"/>
                <a:gd name="T25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19">
                  <a:moveTo>
                    <a:pt x="0" y="16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7" y="15"/>
                    <a:pt x="90" y="13"/>
                    <a:pt x="90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6"/>
                    <a:pt x="87" y="3"/>
                    <a:pt x="8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8" y="0"/>
                    <a:pt x="92" y="4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14"/>
                    <a:pt x="88" y="18"/>
                    <a:pt x="83" y="18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16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5" name="Freeform 559"/>
            <p:cNvSpPr>
              <a:spLocks/>
            </p:cNvSpPr>
            <p:nvPr/>
          </p:nvSpPr>
          <p:spPr bwMode="auto">
            <a:xfrm>
              <a:off x="17102089" y="6768035"/>
              <a:ext cx="3860754" cy="641441"/>
            </a:xfrm>
            <a:custGeom>
              <a:avLst/>
              <a:gdLst>
                <a:gd name="T0" fmla="*/ 0 w 90"/>
                <a:gd name="T1" fmla="*/ 0 h 15"/>
                <a:gd name="T2" fmla="*/ 84 w 90"/>
                <a:gd name="T3" fmla="*/ 0 h 15"/>
                <a:gd name="T4" fmla="*/ 90 w 90"/>
                <a:gd name="T5" fmla="*/ 7 h 15"/>
                <a:gd name="T6" fmla="*/ 84 w 90"/>
                <a:gd name="T7" fmla="*/ 14 h 15"/>
                <a:gd name="T8" fmla="*/ 0 w 90"/>
                <a:gd name="T9" fmla="*/ 15 h 15"/>
                <a:gd name="T10" fmla="*/ 0 w 90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5">
                  <a:moveTo>
                    <a:pt x="0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90" y="3"/>
                    <a:pt x="90" y="7"/>
                  </a:cubicBezTo>
                  <a:cubicBezTo>
                    <a:pt x="90" y="11"/>
                    <a:pt x="87" y="14"/>
                    <a:pt x="84" y="14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6" name="Freeform 560"/>
            <p:cNvSpPr>
              <a:spLocks/>
            </p:cNvSpPr>
            <p:nvPr/>
          </p:nvSpPr>
          <p:spPr bwMode="auto">
            <a:xfrm>
              <a:off x="17102089" y="7451837"/>
              <a:ext cx="3945472" cy="774571"/>
            </a:xfrm>
            <a:custGeom>
              <a:avLst/>
              <a:gdLst>
                <a:gd name="T0" fmla="*/ 0 w 92"/>
                <a:gd name="T1" fmla="*/ 16 h 18"/>
                <a:gd name="T2" fmla="*/ 83 w 92"/>
                <a:gd name="T3" fmla="*/ 15 h 18"/>
                <a:gd name="T4" fmla="*/ 90 w 92"/>
                <a:gd name="T5" fmla="*/ 9 h 18"/>
                <a:gd name="T6" fmla="*/ 90 w 92"/>
                <a:gd name="T7" fmla="*/ 9 h 18"/>
                <a:gd name="T8" fmla="*/ 83 w 92"/>
                <a:gd name="T9" fmla="*/ 3 h 18"/>
                <a:gd name="T10" fmla="*/ 0 w 92"/>
                <a:gd name="T11" fmla="*/ 3 h 18"/>
                <a:gd name="T12" fmla="*/ 0 w 92"/>
                <a:gd name="T13" fmla="*/ 0 h 18"/>
                <a:gd name="T14" fmla="*/ 83 w 92"/>
                <a:gd name="T15" fmla="*/ 0 h 18"/>
                <a:gd name="T16" fmla="*/ 92 w 92"/>
                <a:gd name="T17" fmla="*/ 9 h 18"/>
                <a:gd name="T18" fmla="*/ 92 w 92"/>
                <a:gd name="T19" fmla="*/ 9 h 18"/>
                <a:gd name="T20" fmla="*/ 83 w 92"/>
                <a:gd name="T21" fmla="*/ 18 h 18"/>
                <a:gd name="T22" fmla="*/ 0 w 92"/>
                <a:gd name="T23" fmla="*/ 18 h 18"/>
                <a:gd name="T24" fmla="*/ 0 w 92"/>
                <a:gd name="T2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18">
                  <a:moveTo>
                    <a:pt x="0" y="16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7" y="15"/>
                    <a:pt x="90" y="13"/>
                    <a:pt x="90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5"/>
                    <a:pt x="87" y="3"/>
                    <a:pt x="8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8" y="0"/>
                    <a:pt x="92" y="4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14"/>
                    <a:pt x="88" y="18"/>
                    <a:pt x="83" y="18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81BB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7" name="Freeform 561"/>
            <p:cNvSpPr>
              <a:spLocks/>
            </p:cNvSpPr>
            <p:nvPr/>
          </p:nvSpPr>
          <p:spPr bwMode="auto">
            <a:xfrm>
              <a:off x="17102089" y="7536552"/>
              <a:ext cx="3860754" cy="647495"/>
            </a:xfrm>
            <a:custGeom>
              <a:avLst/>
              <a:gdLst>
                <a:gd name="T0" fmla="*/ 0 w 90"/>
                <a:gd name="T1" fmla="*/ 0 h 15"/>
                <a:gd name="T2" fmla="*/ 84 w 90"/>
                <a:gd name="T3" fmla="*/ 0 h 15"/>
                <a:gd name="T4" fmla="*/ 90 w 90"/>
                <a:gd name="T5" fmla="*/ 7 h 15"/>
                <a:gd name="T6" fmla="*/ 84 w 90"/>
                <a:gd name="T7" fmla="*/ 14 h 15"/>
                <a:gd name="T8" fmla="*/ 0 w 90"/>
                <a:gd name="T9" fmla="*/ 15 h 15"/>
                <a:gd name="T10" fmla="*/ 0 w 90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5">
                  <a:moveTo>
                    <a:pt x="0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90" y="3"/>
                    <a:pt x="90" y="7"/>
                  </a:cubicBezTo>
                  <a:cubicBezTo>
                    <a:pt x="90" y="11"/>
                    <a:pt x="87" y="14"/>
                    <a:pt x="84" y="14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8" name="Freeform 562"/>
            <p:cNvSpPr>
              <a:spLocks/>
            </p:cNvSpPr>
            <p:nvPr/>
          </p:nvSpPr>
          <p:spPr bwMode="auto">
            <a:xfrm>
              <a:off x="17447014" y="6296027"/>
              <a:ext cx="1754890" cy="387285"/>
            </a:xfrm>
            <a:custGeom>
              <a:avLst/>
              <a:gdLst>
                <a:gd name="T0" fmla="*/ 9 w 41"/>
                <a:gd name="T1" fmla="*/ 9 h 9"/>
                <a:gd name="T2" fmla="*/ 41 w 41"/>
                <a:gd name="T3" fmla="*/ 9 h 9"/>
                <a:gd name="T4" fmla="*/ 31 w 41"/>
                <a:gd name="T5" fmla="*/ 0 h 9"/>
                <a:gd name="T6" fmla="*/ 0 w 41"/>
                <a:gd name="T7" fmla="*/ 0 h 9"/>
                <a:gd name="T8" fmla="*/ 0 w 41"/>
                <a:gd name="T9" fmla="*/ 0 h 9"/>
                <a:gd name="T10" fmla="*/ 9 w 4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9">
                  <a:moveTo>
                    <a:pt x="9" y="9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1" y="4"/>
                    <a:pt x="36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9" y="9"/>
                  </a:cubicBezTo>
                  <a:close/>
                </a:path>
              </a:pathLst>
            </a:custGeom>
            <a:solidFill>
              <a:srgbClr val="C4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9" name="Freeform 563"/>
            <p:cNvSpPr>
              <a:spLocks/>
            </p:cNvSpPr>
            <p:nvPr/>
          </p:nvSpPr>
          <p:spPr bwMode="auto">
            <a:xfrm>
              <a:off x="16587723" y="6296031"/>
              <a:ext cx="2184533" cy="2783617"/>
            </a:xfrm>
            <a:custGeom>
              <a:avLst/>
              <a:gdLst>
                <a:gd name="T0" fmla="*/ 20 w 51"/>
                <a:gd name="T1" fmla="*/ 0 h 65"/>
                <a:gd name="T2" fmla="*/ 9 w 51"/>
                <a:gd name="T3" fmla="*/ 10 h 65"/>
                <a:gd name="T4" fmla="*/ 9 w 51"/>
                <a:gd name="T5" fmla="*/ 10 h 65"/>
                <a:gd name="T6" fmla="*/ 9 w 51"/>
                <a:gd name="T7" fmla="*/ 10 h 65"/>
                <a:gd name="T8" fmla="*/ 9 w 51"/>
                <a:gd name="T9" fmla="*/ 55 h 65"/>
                <a:gd name="T10" fmla="*/ 0 w 51"/>
                <a:gd name="T11" fmla="*/ 65 h 65"/>
                <a:gd name="T12" fmla="*/ 0 w 51"/>
                <a:gd name="T13" fmla="*/ 65 h 65"/>
                <a:gd name="T14" fmla="*/ 32 w 51"/>
                <a:gd name="T15" fmla="*/ 65 h 65"/>
                <a:gd name="T16" fmla="*/ 42 w 51"/>
                <a:gd name="T17" fmla="*/ 55 h 65"/>
                <a:gd name="T18" fmla="*/ 42 w 51"/>
                <a:gd name="T19" fmla="*/ 54 h 65"/>
                <a:gd name="T20" fmla="*/ 42 w 51"/>
                <a:gd name="T21" fmla="*/ 54 h 65"/>
                <a:gd name="T22" fmla="*/ 42 w 51"/>
                <a:gd name="T23" fmla="*/ 10 h 65"/>
                <a:gd name="T24" fmla="*/ 51 w 51"/>
                <a:gd name="T25" fmla="*/ 0 h 65"/>
                <a:gd name="T26" fmla="*/ 51 w 51"/>
                <a:gd name="T27" fmla="*/ 0 h 65"/>
                <a:gd name="T28" fmla="*/ 20 w 51"/>
                <a:gd name="T2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65">
                  <a:moveTo>
                    <a:pt x="20" y="0"/>
                  </a:moveTo>
                  <a:cubicBezTo>
                    <a:pt x="14" y="0"/>
                    <a:pt x="9" y="4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60"/>
                    <a:pt x="5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7" y="65"/>
                    <a:pt x="42" y="61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4"/>
                    <a:pt x="46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0" name="Freeform 564"/>
            <p:cNvSpPr>
              <a:spLocks/>
            </p:cNvSpPr>
            <p:nvPr/>
          </p:nvSpPr>
          <p:spPr bwMode="auto">
            <a:xfrm>
              <a:off x="16200437" y="8740769"/>
              <a:ext cx="1803300" cy="338875"/>
            </a:xfrm>
            <a:custGeom>
              <a:avLst/>
              <a:gdLst>
                <a:gd name="T0" fmla="*/ 33 w 42"/>
                <a:gd name="T1" fmla="*/ 0 h 8"/>
                <a:gd name="T2" fmla="*/ 0 w 42"/>
                <a:gd name="T3" fmla="*/ 0 h 8"/>
                <a:gd name="T4" fmla="*/ 10 w 42"/>
                <a:gd name="T5" fmla="*/ 8 h 8"/>
                <a:gd name="T6" fmla="*/ 42 w 42"/>
                <a:gd name="T7" fmla="*/ 8 h 8"/>
                <a:gd name="T8" fmla="*/ 42 w 42"/>
                <a:gd name="T9" fmla="*/ 8 h 8"/>
                <a:gd name="T10" fmla="*/ 33 w 4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8">
                  <a:moveTo>
                    <a:pt x="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5" y="8"/>
                    <a:pt x="10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7" y="8"/>
                    <a:pt x="33" y="4"/>
                    <a:pt x="33" y="0"/>
                  </a:cubicBezTo>
                  <a:close/>
                </a:path>
              </a:pathLst>
            </a:custGeom>
            <a:solidFill>
              <a:srgbClr val="C4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1" name="Freeform 565"/>
            <p:cNvSpPr>
              <a:spLocks/>
            </p:cNvSpPr>
            <p:nvPr/>
          </p:nvSpPr>
          <p:spPr bwMode="auto">
            <a:xfrm>
              <a:off x="17059728" y="6895114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0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0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2" name="Freeform 566"/>
            <p:cNvSpPr>
              <a:spLocks/>
            </p:cNvSpPr>
            <p:nvPr/>
          </p:nvSpPr>
          <p:spPr bwMode="auto">
            <a:xfrm>
              <a:off x="17658813" y="6895114"/>
              <a:ext cx="302567" cy="42361"/>
            </a:xfrm>
            <a:custGeom>
              <a:avLst/>
              <a:gdLst>
                <a:gd name="T0" fmla="*/ 0 w 7"/>
                <a:gd name="T1" fmla="*/ 1 h 1"/>
                <a:gd name="T2" fmla="*/ 6 w 7"/>
                <a:gd name="T3" fmla="*/ 1 h 1"/>
                <a:gd name="T4" fmla="*/ 7 w 7"/>
                <a:gd name="T5" fmla="*/ 0 h 1"/>
                <a:gd name="T6" fmla="*/ 6 w 7"/>
                <a:gd name="T7" fmla="*/ 0 h 1"/>
                <a:gd name="T8" fmla="*/ 0 w 7"/>
                <a:gd name="T9" fmla="*/ 0 h 1"/>
                <a:gd name="T10" fmla="*/ 0 w 7"/>
                <a:gd name="T11" fmla="*/ 0 h 1"/>
                <a:gd name="T12" fmla="*/ 0 w 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3" name="Freeform 567"/>
            <p:cNvSpPr>
              <a:spLocks/>
            </p:cNvSpPr>
            <p:nvPr/>
          </p:nvSpPr>
          <p:spPr bwMode="auto">
            <a:xfrm>
              <a:off x="18003737" y="6895114"/>
              <a:ext cx="296518" cy="42361"/>
            </a:xfrm>
            <a:custGeom>
              <a:avLst/>
              <a:gdLst>
                <a:gd name="T0" fmla="*/ 1 w 7"/>
                <a:gd name="T1" fmla="*/ 1 h 1"/>
                <a:gd name="T2" fmla="*/ 7 w 7"/>
                <a:gd name="T3" fmla="*/ 1 h 1"/>
                <a:gd name="T4" fmla="*/ 7 w 7"/>
                <a:gd name="T5" fmla="*/ 0 h 1"/>
                <a:gd name="T6" fmla="*/ 7 w 7"/>
                <a:gd name="T7" fmla="*/ 0 h 1"/>
                <a:gd name="T8" fmla="*/ 1 w 7"/>
                <a:gd name="T9" fmla="*/ 0 h 1"/>
                <a:gd name="T10" fmla="*/ 0 w 7"/>
                <a:gd name="T11" fmla="*/ 0 h 1"/>
                <a:gd name="T12" fmla="*/ 1 w 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Freeform 568"/>
            <p:cNvSpPr>
              <a:spLocks/>
            </p:cNvSpPr>
            <p:nvPr/>
          </p:nvSpPr>
          <p:spPr bwMode="auto">
            <a:xfrm>
              <a:off x="17059728" y="6979829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1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1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Freeform 569"/>
            <p:cNvSpPr>
              <a:spLocks/>
            </p:cNvSpPr>
            <p:nvPr/>
          </p:nvSpPr>
          <p:spPr bwMode="auto">
            <a:xfrm>
              <a:off x="17398603" y="6979829"/>
              <a:ext cx="429647" cy="42361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0 h 1"/>
                <a:gd name="T4" fmla="*/ 1 w 10"/>
                <a:gd name="T5" fmla="*/ 0 h 1"/>
                <a:gd name="T6" fmla="*/ 0 w 10"/>
                <a:gd name="T7" fmla="*/ 1 h 1"/>
                <a:gd name="T8" fmla="*/ 1 w 10"/>
                <a:gd name="T9" fmla="*/ 1 h 1"/>
                <a:gd name="T10" fmla="*/ 10 w 10"/>
                <a:gd name="T11" fmla="*/ 1 h 1"/>
                <a:gd name="T12" fmla="*/ 10 w 10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6" name="Freeform 570"/>
            <p:cNvSpPr>
              <a:spLocks/>
            </p:cNvSpPr>
            <p:nvPr/>
          </p:nvSpPr>
          <p:spPr bwMode="auto">
            <a:xfrm>
              <a:off x="17912969" y="6979829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1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1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7" name="Freeform 571"/>
            <p:cNvSpPr>
              <a:spLocks/>
            </p:cNvSpPr>
            <p:nvPr/>
          </p:nvSpPr>
          <p:spPr bwMode="auto">
            <a:xfrm>
              <a:off x="17059728" y="7064548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1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1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8" name="Freeform 572"/>
            <p:cNvSpPr>
              <a:spLocks/>
            </p:cNvSpPr>
            <p:nvPr/>
          </p:nvSpPr>
          <p:spPr bwMode="auto">
            <a:xfrm>
              <a:off x="17658813" y="7064548"/>
              <a:ext cx="302567" cy="42361"/>
            </a:xfrm>
            <a:custGeom>
              <a:avLst/>
              <a:gdLst>
                <a:gd name="T0" fmla="*/ 7 w 7"/>
                <a:gd name="T1" fmla="*/ 1 h 1"/>
                <a:gd name="T2" fmla="*/ 6 w 7"/>
                <a:gd name="T3" fmla="*/ 0 h 1"/>
                <a:gd name="T4" fmla="*/ 0 w 7"/>
                <a:gd name="T5" fmla="*/ 0 h 1"/>
                <a:gd name="T6" fmla="*/ 0 w 7"/>
                <a:gd name="T7" fmla="*/ 1 h 1"/>
                <a:gd name="T8" fmla="*/ 0 w 7"/>
                <a:gd name="T9" fmla="*/ 1 h 1"/>
                <a:gd name="T10" fmla="*/ 6 w 7"/>
                <a:gd name="T11" fmla="*/ 1 h 1"/>
                <a:gd name="T12" fmla="*/ 7 w 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7" y="1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9" name="Freeform 573"/>
            <p:cNvSpPr>
              <a:spLocks/>
            </p:cNvSpPr>
            <p:nvPr/>
          </p:nvSpPr>
          <p:spPr bwMode="auto">
            <a:xfrm>
              <a:off x="18003737" y="7064548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1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1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0" name="Freeform 574"/>
            <p:cNvSpPr>
              <a:spLocks/>
            </p:cNvSpPr>
            <p:nvPr/>
          </p:nvSpPr>
          <p:spPr bwMode="auto">
            <a:xfrm>
              <a:off x="17059728" y="7197677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0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0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1" name="Freeform 575"/>
            <p:cNvSpPr>
              <a:spLocks/>
            </p:cNvSpPr>
            <p:nvPr/>
          </p:nvSpPr>
          <p:spPr bwMode="auto">
            <a:xfrm>
              <a:off x="17398603" y="7197677"/>
              <a:ext cx="429647" cy="42361"/>
            </a:xfrm>
            <a:custGeom>
              <a:avLst/>
              <a:gdLst>
                <a:gd name="T0" fmla="*/ 10 w 10"/>
                <a:gd name="T1" fmla="*/ 0 h 1"/>
                <a:gd name="T2" fmla="*/ 10 w 10"/>
                <a:gd name="T3" fmla="*/ 0 h 1"/>
                <a:gd name="T4" fmla="*/ 1 w 10"/>
                <a:gd name="T5" fmla="*/ 0 h 1"/>
                <a:gd name="T6" fmla="*/ 0 w 10"/>
                <a:gd name="T7" fmla="*/ 0 h 1"/>
                <a:gd name="T8" fmla="*/ 1 w 10"/>
                <a:gd name="T9" fmla="*/ 1 h 1"/>
                <a:gd name="T10" fmla="*/ 10 w 10"/>
                <a:gd name="T11" fmla="*/ 1 h 1"/>
                <a:gd name="T12" fmla="*/ 10 w 1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2" name="Freeform 576"/>
            <p:cNvSpPr>
              <a:spLocks/>
            </p:cNvSpPr>
            <p:nvPr/>
          </p:nvSpPr>
          <p:spPr bwMode="auto">
            <a:xfrm>
              <a:off x="17912969" y="7197677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0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0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3" name="Freeform 577"/>
            <p:cNvSpPr>
              <a:spLocks/>
            </p:cNvSpPr>
            <p:nvPr/>
          </p:nvSpPr>
          <p:spPr bwMode="auto">
            <a:xfrm>
              <a:off x="17059728" y="7282396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0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0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4" name="Freeform 578"/>
            <p:cNvSpPr>
              <a:spLocks/>
            </p:cNvSpPr>
            <p:nvPr/>
          </p:nvSpPr>
          <p:spPr bwMode="auto">
            <a:xfrm>
              <a:off x="17658813" y="7282396"/>
              <a:ext cx="302567" cy="42361"/>
            </a:xfrm>
            <a:custGeom>
              <a:avLst/>
              <a:gdLst>
                <a:gd name="T0" fmla="*/ 7 w 7"/>
                <a:gd name="T1" fmla="*/ 0 h 1"/>
                <a:gd name="T2" fmla="*/ 6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0 w 7"/>
                <a:gd name="T9" fmla="*/ 1 h 1"/>
                <a:gd name="T10" fmla="*/ 6 w 7"/>
                <a:gd name="T11" fmla="*/ 1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5" name="Freeform 579"/>
            <p:cNvSpPr>
              <a:spLocks/>
            </p:cNvSpPr>
            <p:nvPr/>
          </p:nvSpPr>
          <p:spPr bwMode="auto">
            <a:xfrm>
              <a:off x="18003737" y="7282396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0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0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6" name="Freeform 580"/>
            <p:cNvSpPr>
              <a:spLocks/>
            </p:cNvSpPr>
            <p:nvPr/>
          </p:nvSpPr>
          <p:spPr bwMode="auto">
            <a:xfrm>
              <a:off x="17059728" y="7367119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1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1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7" name="Freeform 581"/>
            <p:cNvSpPr>
              <a:spLocks/>
            </p:cNvSpPr>
            <p:nvPr/>
          </p:nvSpPr>
          <p:spPr bwMode="auto">
            <a:xfrm>
              <a:off x="17398603" y="7367119"/>
              <a:ext cx="429647" cy="42361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0 h 1"/>
                <a:gd name="T4" fmla="*/ 1 w 10"/>
                <a:gd name="T5" fmla="*/ 0 h 1"/>
                <a:gd name="T6" fmla="*/ 0 w 10"/>
                <a:gd name="T7" fmla="*/ 1 h 1"/>
                <a:gd name="T8" fmla="*/ 1 w 10"/>
                <a:gd name="T9" fmla="*/ 1 h 1"/>
                <a:gd name="T10" fmla="*/ 10 w 10"/>
                <a:gd name="T11" fmla="*/ 1 h 1"/>
                <a:gd name="T12" fmla="*/ 10 w 10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8" name="Freeform 582"/>
            <p:cNvSpPr>
              <a:spLocks/>
            </p:cNvSpPr>
            <p:nvPr/>
          </p:nvSpPr>
          <p:spPr bwMode="auto">
            <a:xfrm>
              <a:off x="17912969" y="7367119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1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1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9" name="Freeform 583"/>
            <p:cNvSpPr>
              <a:spLocks/>
            </p:cNvSpPr>
            <p:nvPr/>
          </p:nvSpPr>
          <p:spPr bwMode="auto">
            <a:xfrm>
              <a:off x="17059728" y="7494195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0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0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0" name="Freeform 584"/>
            <p:cNvSpPr>
              <a:spLocks/>
            </p:cNvSpPr>
            <p:nvPr/>
          </p:nvSpPr>
          <p:spPr bwMode="auto">
            <a:xfrm>
              <a:off x="17658813" y="7494195"/>
              <a:ext cx="302567" cy="42361"/>
            </a:xfrm>
            <a:custGeom>
              <a:avLst/>
              <a:gdLst>
                <a:gd name="T0" fmla="*/ 7 w 7"/>
                <a:gd name="T1" fmla="*/ 0 h 1"/>
                <a:gd name="T2" fmla="*/ 6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0 w 7"/>
                <a:gd name="T9" fmla="*/ 1 h 1"/>
                <a:gd name="T10" fmla="*/ 6 w 7"/>
                <a:gd name="T11" fmla="*/ 1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1" name="Freeform 585"/>
            <p:cNvSpPr>
              <a:spLocks/>
            </p:cNvSpPr>
            <p:nvPr/>
          </p:nvSpPr>
          <p:spPr bwMode="auto">
            <a:xfrm>
              <a:off x="18003737" y="7494195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0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0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2" name="Freeform 586"/>
            <p:cNvSpPr>
              <a:spLocks/>
            </p:cNvSpPr>
            <p:nvPr/>
          </p:nvSpPr>
          <p:spPr bwMode="auto">
            <a:xfrm>
              <a:off x="17059728" y="7578913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0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0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3" name="Freeform 587"/>
            <p:cNvSpPr>
              <a:spLocks/>
            </p:cNvSpPr>
            <p:nvPr/>
          </p:nvSpPr>
          <p:spPr bwMode="auto">
            <a:xfrm>
              <a:off x="17398603" y="7578913"/>
              <a:ext cx="429647" cy="42361"/>
            </a:xfrm>
            <a:custGeom>
              <a:avLst/>
              <a:gdLst>
                <a:gd name="T0" fmla="*/ 10 w 10"/>
                <a:gd name="T1" fmla="*/ 0 h 1"/>
                <a:gd name="T2" fmla="*/ 10 w 10"/>
                <a:gd name="T3" fmla="*/ 0 h 1"/>
                <a:gd name="T4" fmla="*/ 1 w 10"/>
                <a:gd name="T5" fmla="*/ 0 h 1"/>
                <a:gd name="T6" fmla="*/ 0 w 10"/>
                <a:gd name="T7" fmla="*/ 0 h 1"/>
                <a:gd name="T8" fmla="*/ 1 w 10"/>
                <a:gd name="T9" fmla="*/ 1 h 1"/>
                <a:gd name="T10" fmla="*/ 10 w 10"/>
                <a:gd name="T11" fmla="*/ 1 h 1"/>
                <a:gd name="T12" fmla="*/ 10 w 1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4" name="Freeform 588"/>
            <p:cNvSpPr>
              <a:spLocks/>
            </p:cNvSpPr>
            <p:nvPr/>
          </p:nvSpPr>
          <p:spPr bwMode="auto">
            <a:xfrm>
              <a:off x="17912969" y="7578913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0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0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5" name="Freeform 589"/>
            <p:cNvSpPr>
              <a:spLocks/>
            </p:cNvSpPr>
            <p:nvPr/>
          </p:nvSpPr>
          <p:spPr bwMode="auto">
            <a:xfrm>
              <a:off x="17059728" y="7669685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1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1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6" name="Freeform 590"/>
            <p:cNvSpPr>
              <a:spLocks/>
            </p:cNvSpPr>
            <p:nvPr/>
          </p:nvSpPr>
          <p:spPr bwMode="auto">
            <a:xfrm>
              <a:off x="17658813" y="7669685"/>
              <a:ext cx="302567" cy="42361"/>
            </a:xfrm>
            <a:custGeom>
              <a:avLst/>
              <a:gdLst>
                <a:gd name="T0" fmla="*/ 7 w 7"/>
                <a:gd name="T1" fmla="*/ 1 h 1"/>
                <a:gd name="T2" fmla="*/ 6 w 7"/>
                <a:gd name="T3" fmla="*/ 0 h 1"/>
                <a:gd name="T4" fmla="*/ 0 w 7"/>
                <a:gd name="T5" fmla="*/ 0 h 1"/>
                <a:gd name="T6" fmla="*/ 0 w 7"/>
                <a:gd name="T7" fmla="*/ 1 h 1"/>
                <a:gd name="T8" fmla="*/ 0 w 7"/>
                <a:gd name="T9" fmla="*/ 1 h 1"/>
                <a:gd name="T10" fmla="*/ 6 w 7"/>
                <a:gd name="T11" fmla="*/ 1 h 1"/>
                <a:gd name="T12" fmla="*/ 7 w 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7" name="Freeform 591"/>
            <p:cNvSpPr>
              <a:spLocks/>
            </p:cNvSpPr>
            <p:nvPr/>
          </p:nvSpPr>
          <p:spPr bwMode="auto">
            <a:xfrm>
              <a:off x="18003737" y="7669685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1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1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8" name="Freeform 592"/>
            <p:cNvSpPr>
              <a:spLocks/>
            </p:cNvSpPr>
            <p:nvPr/>
          </p:nvSpPr>
          <p:spPr bwMode="auto">
            <a:xfrm>
              <a:off x="17059728" y="7754404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1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1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9" name="Freeform 593"/>
            <p:cNvSpPr>
              <a:spLocks/>
            </p:cNvSpPr>
            <p:nvPr/>
          </p:nvSpPr>
          <p:spPr bwMode="auto">
            <a:xfrm>
              <a:off x="17398603" y="7754404"/>
              <a:ext cx="429647" cy="42361"/>
            </a:xfrm>
            <a:custGeom>
              <a:avLst/>
              <a:gdLst>
                <a:gd name="T0" fmla="*/ 1 w 10"/>
                <a:gd name="T1" fmla="*/ 0 h 1"/>
                <a:gd name="T2" fmla="*/ 0 w 10"/>
                <a:gd name="T3" fmla="*/ 1 h 1"/>
                <a:gd name="T4" fmla="*/ 1 w 10"/>
                <a:gd name="T5" fmla="*/ 1 h 1"/>
                <a:gd name="T6" fmla="*/ 10 w 10"/>
                <a:gd name="T7" fmla="*/ 1 h 1"/>
                <a:gd name="T8" fmla="*/ 10 w 10"/>
                <a:gd name="T9" fmla="*/ 1 h 1"/>
                <a:gd name="T10" fmla="*/ 10 w 10"/>
                <a:gd name="T11" fmla="*/ 0 h 1"/>
                <a:gd name="T12" fmla="*/ 1 w 1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0" name="Freeform 594"/>
            <p:cNvSpPr>
              <a:spLocks/>
            </p:cNvSpPr>
            <p:nvPr/>
          </p:nvSpPr>
          <p:spPr bwMode="auto">
            <a:xfrm>
              <a:off x="17912969" y="7754404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1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1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1" name="Freeform 595"/>
            <p:cNvSpPr>
              <a:spLocks/>
            </p:cNvSpPr>
            <p:nvPr/>
          </p:nvSpPr>
          <p:spPr bwMode="auto">
            <a:xfrm>
              <a:off x="17059728" y="7881480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0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0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2" name="Freeform 596"/>
            <p:cNvSpPr>
              <a:spLocks/>
            </p:cNvSpPr>
            <p:nvPr/>
          </p:nvSpPr>
          <p:spPr bwMode="auto">
            <a:xfrm>
              <a:off x="17658813" y="7881480"/>
              <a:ext cx="302567" cy="42361"/>
            </a:xfrm>
            <a:custGeom>
              <a:avLst/>
              <a:gdLst>
                <a:gd name="T0" fmla="*/ 6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0 w 7"/>
                <a:gd name="T7" fmla="*/ 1 h 1"/>
                <a:gd name="T8" fmla="*/ 6 w 7"/>
                <a:gd name="T9" fmla="*/ 1 h 1"/>
                <a:gd name="T10" fmla="*/ 7 w 7"/>
                <a:gd name="T11" fmla="*/ 0 h 1"/>
                <a:gd name="T12" fmla="*/ 6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3" name="Freeform 597"/>
            <p:cNvSpPr>
              <a:spLocks/>
            </p:cNvSpPr>
            <p:nvPr/>
          </p:nvSpPr>
          <p:spPr bwMode="auto">
            <a:xfrm>
              <a:off x="18003737" y="7881480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0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0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4" name="Freeform 598"/>
            <p:cNvSpPr>
              <a:spLocks/>
            </p:cNvSpPr>
            <p:nvPr/>
          </p:nvSpPr>
          <p:spPr bwMode="auto">
            <a:xfrm>
              <a:off x="17059728" y="7966199"/>
              <a:ext cx="254156" cy="42361"/>
            </a:xfrm>
            <a:custGeom>
              <a:avLst/>
              <a:gdLst>
                <a:gd name="T0" fmla="*/ 6 w 6"/>
                <a:gd name="T1" fmla="*/ 0 h 1"/>
                <a:gd name="T2" fmla="*/ 1 w 6"/>
                <a:gd name="T3" fmla="*/ 0 h 1"/>
                <a:gd name="T4" fmla="*/ 0 w 6"/>
                <a:gd name="T5" fmla="*/ 1 h 1"/>
                <a:gd name="T6" fmla="*/ 1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5" name="Freeform 599"/>
            <p:cNvSpPr>
              <a:spLocks/>
            </p:cNvSpPr>
            <p:nvPr/>
          </p:nvSpPr>
          <p:spPr bwMode="auto">
            <a:xfrm>
              <a:off x="17398603" y="7966199"/>
              <a:ext cx="429647" cy="42361"/>
            </a:xfrm>
            <a:custGeom>
              <a:avLst/>
              <a:gdLst>
                <a:gd name="T0" fmla="*/ 10 w 10"/>
                <a:gd name="T1" fmla="*/ 0 h 1"/>
                <a:gd name="T2" fmla="*/ 1 w 10"/>
                <a:gd name="T3" fmla="*/ 0 h 1"/>
                <a:gd name="T4" fmla="*/ 0 w 10"/>
                <a:gd name="T5" fmla="*/ 1 h 1"/>
                <a:gd name="T6" fmla="*/ 1 w 10"/>
                <a:gd name="T7" fmla="*/ 1 h 1"/>
                <a:gd name="T8" fmla="*/ 10 w 10"/>
                <a:gd name="T9" fmla="*/ 1 h 1"/>
                <a:gd name="T10" fmla="*/ 10 w 10"/>
                <a:gd name="T11" fmla="*/ 1 h 1"/>
                <a:gd name="T12" fmla="*/ 10 w 1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66" name="กลุ่ม 165"/>
          <p:cNvGrpSpPr/>
          <p:nvPr/>
        </p:nvGrpSpPr>
        <p:grpSpPr>
          <a:xfrm>
            <a:off x="2408237" y="1066800"/>
            <a:ext cx="2321147" cy="2311592"/>
            <a:chOff x="17248188" y="8377238"/>
            <a:chExt cx="771526" cy="768350"/>
          </a:xfrm>
        </p:grpSpPr>
        <p:sp>
          <p:nvSpPr>
            <p:cNvPr id="167" name="Freeform 637"/>
            <p:cNvSpPr>
              <a:spLocks/>
            </p:cNvSpPr>
            <p:nvPr/>
          </p:nvSpPr>
          <p:spPr bwMode="auto">
            <a:xfrm>
              <a:off x="17556163" y="8969375"/>
              <a:ext cx="182563" cy="176213"/>
            </a:xfrm>
            <a:custGeom>
              <a:avLst/>
              <a:gdLst>
                <a:gd name="T0" fmla="*/ 90 w 115"/>
                <a:gd name="T1" fmla="*/ 0 h 111"/>
                <a:gd name="T2" fmla="*/ 25 w 115"/>
                <a:gd name="T3" fmla="*/ 0 h 111"/>
                <a:gd name="T4" fmla="*/ 0 w 115"/>
                <a:gd name="T5" fmla="*/ 111 h 111"/>
                <a:gd name="T6" fmla="*/ 115 w 115"/>
                <a:gd name="T7" fmla="*/ 111 h 111"/>
                <a:gd name="T8" fmla="*/ 90 w 115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1">
                  <a:moveTo>
                    <a:pt x="90" y="0"/>
                  </a:moveTo>
                  <a:lnTo>
                    <a:pt x="25" y="0"/>
                  </a:lnTo>
                  <a:lnTo>
                    <a:pt x="0" y="111"/>
                  </a:lnTo>
                  <a:lnTo>
                    <a:pt x="115" y="11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8" name="Freeform 638"/>
            <p:cNvSpPr>
              <a:spLocks/>
            </p:cNvSpPr>
            <p:nvPr/>
          </p:nvSpPr>
          <p:spPr bwMode="auto">
            <a:xfrm>
              <a:off x="17568863" y="8969375"/>
              <a:ext cx="157163" cy="109538"/>
            </a:xfrm>
            <a:custGeom>
              <a:avLst/>
              <a:gdLst>
                <a:gd name="T0" fmla="*/ 23 w 47"/>
                <a:gd name="T1" fmla="*/ 32 h 33"/>
                <a:gd name="T2" fmla="*/ 47 w 47"/>
                <a:gd name="T3" fmla="*/ 33 h 33"/>
                <a:gd name="T4" fmla="*/ 39 w 47"/>
                <a:gd name="T5" fmla="*/ 0 h 33"/>
                <a:gd name="T6" fmla="*/ 8 w 47"/>
                <a:gd name="T7" fmla="*/ 0 h 33"/>
                <a:gd name="T8" fmla="*/ 0 w 47"/>
                <a:gd name="T9" fmla="*/ 33 h 33"/>
                <a:gd name="T10" fmla="*/ 23 w 47"/>
                <a:gd name="T11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33">
                  <a:moveTo>
                    <a:pt x="23" y="32"/>
                  </a:moveTo>
                  <a:cubicBezTo>
                    <a:pt x="32" y="32"/>
                    <a:pt x="39" y="32"/>
                    <a:pt x="47" y="3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8" y="32"/>
                    <a:pt x="15" y="32"/>
                    <a:pt x="23" y="32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9" name="Freeform 639"/>
            <p:cNvSpPr>
              <a:spLocks/>
            </p:cNvSpPr>
            <p:nvPr/>
          </p:nvSpPr>
          <p:spPr bwMode="auto">
            <a:xfrm>
              <a:off x="17275176" y="8532813"/>
              <a:ext cx="744538" cy="512763"/>
            </a:xfrm>
            <a:custGeom>
              <a:avLst/>
              <a:gdLst>
                <a:gd name="T0" fmla="*/ 216 w 225"/>
                <a:gd name="T1" fmla="*/ 155 h 155"/>
                <a:gd name="T2" fmla="*/ 9 w 225"/>
                <a:gd name="T3" fmla="*/ 155 h 155"/>
                <a:gd name="T4" fmla="*/ 0 w 225"/>
                <a:gd name="T5" fmla="*/ 146 h 155"/>
                <a:gd name="T6" fmla="*/ 0 w 225"/>
                <a:gd name="T7" fmla="*/ 8 h 155"/>
                <a:gd name="T8" fmla="*/ 9 w 225"/>
                <a:gd name="T9" fmla="*/ 0 h 155"/>
                <a:gd name="T10" fmla="*/ 216 w 225"/>
                <a:gd name="T11" fmla="*/ 0 h 155"/>
                <a:gd name="T12" fmla="*/ 225 w 225"/>
                <a:gd name="T13" fmla="*/ 8 h 155"/>
                <a:gd name="T14" fmla="*/ 225 w 225"/>
                <a:gd name="T15" fmla="*/ 146 h 155"/>
                <a:gd name="T16" fmla="*/ 216 w 225"/>
                <a:gd name="T1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5" h="155">
                  <a:moveTo>
                    <a:pt x="216" y="155"/>
                  </a:moveTo>
                  <a:cubicBezTo>
                    <a:pt x="9" y="155"/>
                    <a:pt x="9" y="155"/>
                    <a:pt x="9" y="155"/>
                  </a:cubicBezTo>
                  <a:cubicBezTo>
                    <a:pt x="4" y="155"/>
                    <a:pt x="0" y="151"/>
                    <a:pt x="0" y="1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1" y="0"/>
                    <a:pt x="225" y="4"/>
                    <a:pt x="225" y="8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5" y="151"/>
                    <a:pt x="221" y="155"/>
                    <a:pt x="216" y="155"/>
                  </a:cubicBezTo>
                  <a:close/>
                </a:path>
              </a:pathLst>
            </a:custGeom>
            <a:solidFill>
              <a:srgbClr val="4F4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0" name="Rectangle 640"/>
            <p:cNvSpPr>
              <a:spLocks noChangeArrowheads="1"/>
            </p:cNvSpPr>
            <p:nvPr/>
          </p:nvSpPr>
          <p:spPr bwMode="auto">
            <a:xfrm>
              <a:off x="17300576" y="8562975"/>
              <a:ext cx="693738" cy="376238"/>
            </a:xfrm>
            <a:prstGeom prst="rect">
              <a:avLst/>
            </a:prstGeom>
            <a:solidFill>
              <a:srgbClr val="71C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1" name="Freeform 641"/>
            <p:cNvSpPr>
              <a:spLocks/>
            </p:cNvSpPr>
            <p:nvPr/>
          </p:nvSpPr>
          <p:spPr bwMode="auto">
            <a:xfrm>
              <a:off x="17281526" y="8535988"/>
              <a:ext cx="738188" cy="509588"/>
            </a:xfrm>
            <a:custGeom>
              <a:avLst/>
              <a:gdLst>
                <a:gd name="T0" fmla="*/ 219 w 223"/>
                <a:gd name="T1" fmla="*/ 0 h 154"/>
                <a:gd name="T2" fmla="*/ 220 w 223"/>
                <a:gd name="T3" fmla="*/ 5 h 154"/>
                <a:gd name="T4" fmla="*/ 220 w 223"/>
                <a:gd name="T5" fmla="*/ 143 h 154"/>
                <a:gd name="T6" fmla="*/ 212 w 223"/>
                <a:gd name="T7" fmla="*/ 152 h 154"/>
                <a:gd name="T8" fmla="*/ 5 w 223"/>
                <a:gd name="T9" fmla="*/ 152 h 154"/>
                <a:gd name="T10" fmla="*/ 0 w 223"/>
                <a:gd name="T11" fmla="*/ 150 h 154"/>
                <a:gd name="T12" fmla="*/ 7 w 223"/>
                <a:gd name="T13" fmla="*/ 154 h 154"/>
                <a:gd name="T14" fmla="*/ 214 w 223"/>
                <a:gd name="T15" fmla="*/ 154 h 154"/>
                <a:gd name="T16" fmla="*/ 223 w 223"/>
                <a:gd name="T17" fmla="*/ 145 h 154"/>
                <a:gd name="T18" fmla="*/ 223 w 223"/>
                <a:gd name="T19" fmla="*/ 7 h 154"/>
                <a:gd name="T20" fmla="*/ 219 w 223"/>
                <a:gd name="T2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3" h="154">
                  <a:moveTo>
                    <a:pt x="219" y="0"/>
                  </a:moveTo>
                  <a:cubicBezTo>
                    <a:pt x="220" y="2"/>
                    <a:pt x="220" y="4"/>
                    <a:pt x="220" y="5"/>
                  </a:cubicBezTo>
                  <a:cubicBezTo>
                    <a:pt x="220" y="143"/>
                    <a:pt x="220" y="143"/>
                    <a:pt x="220" y="143"/>
                  </a:cubicBezTo>
                  <a:cubicBezTo>
                    <a:pt x="220" y="148"/>
                    <a:pt x="217" y="152"/>
                    <a:pt x="212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3" y="152"/>
                    <a:pt x="1" y="151"/>
                    <a:pt x="0" y="150"/>
                  </a:cubicBezTo>
                  <a:cubicBezTo>
                    <a:pt x="2" y="152"/>
                    <a:pt x="4" y="154"/>
                    <a:pt x="7" y="154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9" y="154"/>
                    <a:pt x="223" y="150"/>
                    <a:pt x="223" y="145"/>
                  </a:cubicBezTo>
                  <a:cubicBezTo>
                    <a:pt x="223" y="7"/>
                    <a:pt x="223" y="7"/>
                    <a:pt x="223" y="7"/>
                  </a:cubicBezTo>
                  <a:cubicBezTo>
                    <a:pt x="223" y="5"/>
                    <a:pt x="221" y="2"/>
                    <a:pt x="219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2" name="Freeform 642"/>
            <p:cNvSpPr>
              <a:spLocks/>
            </p:cNvSpPr>
            <p:nvPr/>
          </p:nvSpPr>
          <p:spPr bwMode="auto">
            <a:xfrm>
              <a:off x="17275176" y="8969375"/>
              <a:ext cx="744538" cy="76200"/>
            </a:xfrm>
            <a:custGeom>
              <a:avLst/>
              <a:gdLst>
                <a:gd name="T0" fmla="*/ 0 w 225"/>
                <a:gd name="T1" fmla="*/ 0 h 23"/>
                <a:gd name="T2" fmla="*/ 0 w 225"/>
                <a:gd name="T3" fmla="*/ 14 h 23"/>
                <a:gd name="T4" fmla="*/ 9 w 225"/>
                <a:gd name="T5" fmla="*/ 23 h 23"/>
                <a:gd name="T6" fmla="*/ 216 w 225"/>
                <a:gd name="T7" fmla="*/ 23 h 23"/>
                <a:gd name="T8" fmla="*/ 225 w 225"/>
                <a:gd name="T9" fmla="*/ 14 h 23"/>
                <a:gd name="T10" fmla="*/ 225 w 225"/>
                <a:gd name="T11" fmla="*/ 0 h 23"/>
                <a:gd name="T12" fmla="*/ 0 w 225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23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4" y="23"/>
                    <a:pt x="9" y="23"/>
                  </a:cubicBezTo>
                  <a:cubicBezTo>
                    <a:pt x="216" y="23"/>
                    <a:pt x="216" y="23"/>
                    <a:pt x="216" y="23"/>
                  </a:cubicBezTo>
                  <a:cubicBezTo>
                    <a:pt x="221" y="23"/>
                    <a:pt x="225" y="19"/>
                    <a:pt x="225" y="14"/>
                  </a:cubicBezTo>
                  <a:cubicBezTo>
                    <a:pt x="225" y="0"/>
                    <a:pt x="225" y="0"/>
                    <a:pt x="2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3" name="Freeform 643"/>
            <p:cNvSpPr>
              <a:spLocks/>
            </p:cNvSpPr>
            <p:nvPr/>
          </p:nvSpPr>
          <p:spPr bwMode="auto">
            <a:xfrm>
              <a:off x="17983201" y="8969375"/>
              <a:ext cx="36513" cy="76200"/>
            </a:xfrm>
            <a:custGeom>
              <a:avLst/>
              <a:gdLst>
                <a:gd name="T0" fmla="*/ 8 w 11"/>
                <a:gd name="T1" fmla="*/ 14 h 23"/>
                <a:gd name="T2" fmla="*/ 0 w 11"/>
                <a:gd name="T3" fmla="*/ 23 h 23"/>
                <a:gd name="T4" fmla="*/ 2 w 11"/>
                <a:gd name="T5" fmla="*/ 23 h 23"/>
                <a:gd name="T6" fmla="*/ 11 w 11"/>
                <a:gd name="T7" fmla="*/ 14 h 23"/>
                <a:gd name="T8" fmla="*/ 11 w 11"/>
                <a:gd name="T9" fmla="*/ 0 h 23"/>
                <a:gd name="T10" fmla="*/ 8 w 11"/>
                <a:gd name="T11" fmla="*/ 0 h 23"/>
                <a:gd name="T12" fmla="*/ 8 w 11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8" y="14"/>
                  </a:moveTo>
                  <a:cubicBezTo>
                    <a:pt x="8" y="19"/>
                    <a:pt x="5" y="23"/>
                    <a:pt x="0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7" y="23"/>
                    <a:pt x="11" y="19"/>
                    <a:pt x="11" y="1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8" y="14"/>
                  </a:ln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" name="Freeform 644"/>
            <p:cNvSpPr>
              <a:spLocks/>
            </p:cNvSpPr>
            <p:nvPr/>
          </p:nvSpPr>
          <p:spPr bwMode="auto">
            <a:xfrm>
              <a:off x="17533938" y="9128125"/>
              <a:ext cx="228600" cy="17463"/>
            </a:xfrm>
            <a:custGeom>
              <a:avLst/>
              <a:gdLst>
                <a:gd name="T0" fmla="*/ 67 w 69"/>
                <a:gd name="T1" fmla="*/ 0 h 5"/>
                <a:gd name="T2" fmla="*/ 2 w 69"/>
                <a:gd name="T3" fmla="*/ 0 h 5"/>
                <a:gd name="T4" fmla="*/ 0 w 69"/>
                <a:gd name="T5" fmla="*/ 2 h 5"/>
                <a:gd name="T6" fmla="*/ 0 w 69"/>
                <a:gd name="T7" fmla="*/ 2 h 5"/>
                <a:gd name="T8" fmla="*/ 2 w 69"/>
                <a:gd name="T9" fmla="*/ 5 h 5"/>
                <a:gd name="T10" fmla="*/ 67 w 69"/>
                <a:gd name="T11" fmla="*/ 5 h 5"/>
                <a:gd name="T12" fmla="*/ 69 w 69"/>
                <a:gd name="T13" fmla="*/ 2 h 5"/>
                <a:gd name="T14" fmla="*/ 69 w 69"/>
                <a:gd name="T15" fmla="*/ 2 h 5"/>
                <a:gd name="T16" fmla="*/ 67 w 69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5">
                  <a:moveTo>
                    <a:pt x="6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8" y="5"/>
                    <a:pt x="69" y="4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8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5" name="Freeform 645"/>
            <p:cNvSpPr>
              <a:spLocks/>
            </p:cNvSpPr>
            <p:nvPr/>
          </p:nvSpPr>
          <p:spPr bwMode="auto">
            <a:xfrm>
              <a:off x="17533938" y="9134475"/>
              <a:ext cx="228600" cy="11113"/>
            </a:xfrm>
            <a:custGeom>
              <a:avLst/>
              <a:gdLst>
                <a:gd name="T0" fmla="*/ 0 w 69"/>
                <a:gd name="T1" fmla="*/ 0 h 3"/>
                <a:gd name="T2" fmla="*/ 2 w 69"/>
                <a:gd name="T3" fmla="*/ 3 h 3"/>
                <a:gd name="T4" fmla="*/ 67 w 69"/>
                <a:gd name="T5" fmla="*/ 3 h 3"/>
                <a:gd name="T6" fmla="*/ 69 w 69"/>
                <a:gd name="T7" fmla="*/ 0 h 3"/>
                <a:gd name="T8" fmla="*/ 69 w 69"/>
                <a:gd name="T9" fmla="*/ 0 h 3"/>
                <a:gd name="T10" fmla="*/ 0 w 69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3">
                  <a:moveTo>
                    <a:pt x="0" y="0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8" y="3"/>
                    <a:pt x="69" y="2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6" name="Rectangle 646"/>
            <p:cNvSpPr>
              <a:spLocks noChangeArrowheads="1"/>
            </p:cNvSpPr>
            <p:nvPr/>
          </p:nvSpPr>
          <p:spPr bwMode="auto">
            <a:xfrm>
              <a:off x="17300576" y="8562975"/>
              <a:ext cx="693738" cy="22225"/>
            </a:xfrm>
            <a:prstGeom prst="rect">
              <a:avLst/>
            </a:pr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7" name="Oval 647"/>
            <p:cNvSpPr>
              <a:spLocks noChangeArrowheads="1"/>
            </p:cNvSpPr>
            <p:nvPr/>
          </p:nvSpPr>
          <p:spPr bwMode="auto">
            <a:xfrm>
              <a:off x="17930813" y="8569325"/>
              <a:ext cx="9525" cy="95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8" name="Oval 648"/>
            <p:cNvSpPr>
              <a:spLocks noChangeArrowheads="1"/>
            </p:cNvSpPr>
            <p:nvPr/>
          </p:nvSpPr>
          <p:spPr bwMode="auto">
            <a:xfrm>
              <a:off x="17946688" y="8569325"/>
              <a:ext cx="11113" cy="95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9" name="Oval 649"/>
            <p:cNvSpPr>
              <a:spLocks noChangeArrowheads="1"/>
            </p:cNvSpPr>
            <p:nvPr/>
          </p:nvSpPr>
          <p:spPr bwMode="auto">
            <a:xfrm>
              <a:off x="17964151" y="8569325"/>
              <a:ext cx="9525" cy="95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0" name="Freeform 650"/>
            <p:cNvSpPr>
              <a:spLocks/>
            </p:cNvSpPr>
            <p:nvPr/>
          </p:nvSpPr>
          <p:spPr bwMode="auto">
            <a:xfrm>
              <a:off x="17351376" y="8612188"/>
              <a:ext cx="387350" cy="207963"/>
            </a:xfrm>
            <a:custGeom>
              <a:avLst/>
              <a:gdLst>
                <a:gd name="T0" fmla="*/ 115 w 117"/>
                <a:gd name="T1" fmla="*/ 63 h 63"/>
                <a:gd name="T2" fmla="*/ 3 w 117"/>
                <a:gd name="T3" fmla="*/ 63 h 63"/>
                <a:gd name="T4" fmla="*/ 0 w 117"/>
                <a:gd name="T5" fmla="*/ 61 h 63"/>
                <a:gd name="T6" fmla="*/ 0 w 117"/>
                <a:gd name="T7" fmla="*/ 2 h 63"/>
                <a:gd name="T8" fmla="*/ 3 w 117"/>
                <a:gd name="T9" fmla="*/ 0 h 63"/>
                <a:gd name="T10" fmla="*/ 115 w 117"/>
                <a:gd name="T11" fmla="*/ 0 h 63"/>
                <a:gd name="T12" fmla="*/ 117 w 117"/>
                <a:gd name="T13" fmla="*/ 2 h 63"/>
                <a:gd name="T14" fmla="*/ 117 w 117"/>
                <a:gd name="T15" fmla="*/ 61 h 63"/>
                <a:gd name="T16" fmla="*/ 115 w 117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63">
                  <a:moveTo>
                    <a:pt x="115" y="63"/>
                  </a:moveTo>
                  <a:cubicBezTo>
                    <a:pt x="3" y="63"/>
                    <a:pt x="3" y="63"/>
                    <a:pt x="3" y="63"/>
                  </a:cubicBezTo>
                  <a:cubicBezTo>
                    <a:pt x="1" y="63"/>
                    <a:pt x="0" y="62"/>
                    <a:pt x="0" y="6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6" y="0"/>
                    <a:pt x="117" y="1"/>
                    <a:pt x="117" y="2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7" y="62"/>
                    <a:pt x="116" y="63"/>
                    <a:pt x="11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1" name="Freeform 651"/>
            <p:cNvSpPr>
              <a:spLocks/>
            </p:cNvSpPr>
            <p:nvPr/>
          </p:nvSpPr>
          <p:spPr bwMode="auto">
            <a:xfrm>
              <a:off x="17506951" y="8667750"/>
              <a:ext cx="79375" cy="96838"/>
            </a:xfrm>
            <a:custGeom>
              <a:avLst/>
              <a:gdLst>
                <a:gd name="T0" fmla="*/ 2 w 24"/>
                <a:gd name="T1" fmla="*/ 1 h 29"/>
                <a:gd name="T2" fmla="*/ 23 w 24"/>
                <a:gd name="T3" fmla="*/ 13 h 29"/>
                <a:gd name="T4" fmla="*/ 23 w 24"/>
                <a:gd name="T5" fmla="*/ 16 h 29"/>
                <a:gd name="T6" fmla="*/ 2 w 24"/>
                <a:gd name="T7" fmla="*/ 28 h 29"/>
                <a:gd name="T8" fmla="*/ 0 w 24"/>
                <a:gd name="T9" fmla="*/ 27 h 29"/>
                <a:gd name="T10" fmla="*/ 0 w 24"/>
                <a:gd name="T11" fmla="*/ 2 h 29"/>
                <a:gd name="T12" fmla="*/ 2 w 24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2" y="1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14"/>
                    <a:pt x="24" y="15"/>
                    <a:pt x="23" y="16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9"/>
                    <a:pt x="0" y="28"/>
                    <a:pt x="0" y="2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2" name="Oval 652"/>
            <p:cNvSpPr>
              <a:spLocks noChangeArrowheads="1"/>
            </p:cNvSpPr>
            <p:nvPr/>
          </p:nvSpPr>
          <p:spPr bwMode="auto">
            <a:xfrm>
              <a:off x="17391063" y="8377238"/>
              <a:ext cx="152400" cy="152400"/>
            </a:xfrm>
            <a:prstGeom prst="ellipse">
              <a:avLst/>
            </a:prstGeom>
            <a:solidFill>
              <a:srgbClr val="52A7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3" name="Freeform 653"/>
            <p:cNvSpPr>
              <a:spLocks/>
            </p:cNvSpPr>
            <p:nvPr/>
          </p:nvSpPr>
          <p:spPr bwMode="auto">
            <a:xfrm>
              <a:off x="17430751" y="8416925"/>
              <a:ext cx="82550" cy="76200"/>
            </a:xfrm>
            <a:custGeom>
              <a:avLst/>
              <a:gdLst>
                <a:gd name="T0" fmla="*/ 25 w 25"/>
                <a:gd name="T1" fmla="*/ 3 h 23"/>
                <a:gd name="T2" fmla="*/ 25 w 25"/>
                <a:gd name="T3" fmla="*/ 3 h 23"/>
                <a:gd name="T4" fmla="*/ 25 w 25"/>
                <a:gd name="T5" fmla="*/ 3 h 23"/>
                <a:gd name="T6" fmla="*/ 23 w 25"/>
                <a:gd name="T7" fmla="*/ 4 h 23"/>
                <a:gd name="T8" fmla="*/ 24 w 25"/>
                <a:gd name="T9" fmla="*/ 1 h 23"/>
                <a:gd name="T10" fmla="*/ 24 w 25"/>
                <a:gd name="T11" fmla="*/ 1 h 23"/>
                <a:gd name="T12" fmla="*/ 24 w 25"/>
                <a:gd name="T13" fmla="*/ 1 h 23"/>
                <a:gd name="T14" fmla="*/ 21 w 25"/>
                <a:gd name="T15" fmla="*/ 2 h 23"/>
                <a:gd name="T16" fmla="*/ 18 w 25"/>
                <a:gd name="T17" fmla="*/ 0 h 23"/>
                <a:gd name="T18" fmla="*/ 12 w 25"/>
                <a:gd name="T19" fmla="*/ 6 h 23"/>
                <a:gd name="T20" fmla="*/ 12 w 25"/>
                <a:gd name="T21" fmla="*/ 7 h 23"/>
                <a:gd name="T22" fmla="*/ 2 w 25"/>
                <a:gd name="T23" fmla="*/ 1 h 23"/>
                <a:gd name="T24" fmla="*/ 2 w 25"/>
                <a:gd name="T25" fmla="*/ 1 h 23"/>
                <a:gd name="T26" fmla="*/ 2 w 25"/>
                <a:gd name="T27" fmla="*/ 1 h 23"/>
                <a:gd name="T28" fmla="*/ 3 w 25"/>
                <a:gd name="T29" fmla="*/ 8 h 23"/>
                <a:gd name="T30" fmla="*/ 3 w 25"/>
                <a:gd name="T31" fmla="*/ 8 h 23"/>
                <a:gd name="T32" fmla="*/ 3 w 25"/>
                <a:gd name="T33" fmla="*/ 8 h 23"/>
                <a:gd name="T34" fmla="*/ 2 w 25"/>
                <a:gd name="T35" fmla="*/ 8 h 23"/>
                <a:gd name="T36" fmla="*/ 1 w 25"/>
                <a:gd name="T37" fmla="*/ 8 h 23"/>
                <a:gd name="T38" fmla="*/ 1 w 25"/>
                <a:gd name="T39" fmla="*/ 8 h 23"/>
                <a:gd name="T40" fmla="*/ 5 w 25"/>
                <a:gd name="T41" fmla="*/ 12 h 23"/>
                <a:gd name="T42" fmla="*/ 5 w 25"/>
                <a:gd name="T43" fmla="*/ 12 h 23"/>
                <a:gd name="T44" fmla="*/ 5 w 25"/>
                <a:gd name="T45" fmla="*/ 13 h 23"/>
                <a:gd name="T46" fmla="*/ 3 w 25"/>
                <a:gd name="T47" fmla="*/ 13 h 23"/>
                <a:gd name="T48" fmla="*/ 3 w 25"/>
                <a:gd name="T49" fmla="*/ 13 h 23"/>
                <a:gd name="T50" fmla="*/ 3 w 25"/>
                <a:gd name="T51" fmla="*/ 13 h 23"/>
                <a:gd name="T52" fmla="*/ 8 w 25"/>
                <a:gd name="T53" fmla="*/ 16 h 23"/>
                <a:gd name="T54" fmla="*/ 8 w 25"/>
                <a:gd name="T55" fmla="*/ 16 h 23"/>
                <a:gd name="T56" fmla="*/ 8 w 25"/>
                <a:gd name="T57" fmla="*/ 16 h 23"/>
                <a:gd name="T58" fmla="*/ 1 w 25"/>
                <a:gd name="T59" fmla="*/ 18 h 23"/>
                <a:gd name="T60" fmla="*/ 1 w 25"/>
                <a:gd name="T61" fmla="*/ 19 h 23"/>
                <a:gd name="T62" fmla="*/ 1 w 25"/>
                <a:gd name="T63" fmla="*/ 19 h 23"/>
                <a:gd name="T64" fmla="*/ 17 w 25"/>
                <a:gd name="T65" fmla="*/ 18 h 23"/>
                <a:gd name="T66" fmla="*/ 23 w 25"/>
                <a:gd name="T67" fmla="*/ 6 h 23"/>
                <a:gd name="T68" fmla="*/ 25 w 25"/>
                <a:gd name="T6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23">
                  <a:moveTo>
                    <a:pt x="25" y="3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3" y="4"/>
                    <a:pt x="23" y="4"/>
                  </a:cubicBezTo>
                  <a:cubicBezTo>
                    <a:pt x="24" y="3"/>
                    <a:pt x="24" y="2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2" y="2"/>
                    <a:pt x="21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5" y="0"/>
                    <a:pt x="12" y="3"/>
                    <a:pt x="12" y="6"/>
                  </a:cubicBezTo>
                  <a:cubicBezTo>
                    <a:pt x="12" y="6"/>
                    <a:pt x="12" y="6"/>
                    <a:pt x="12" y="7"/>
                  </a:cubicBezTo>
                  <a:cubicBezTo>
                    <a:pt x="10" y="6"/>
                    <a:pt x="6" y="5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4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5" y="19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0"/>
                    <a:pt x="9" y="23"/>
                    <a:pt x="17" y="18"/>
                  </a:cubicBezTo>
                  <a:cubicBezTo>
                    <a:pt x="23" y="14"/>
                    <a:pt x="23" y="9"/>
                    <a:pt x="23" y="6"/>
                  </a:cubicBezTo>
                  <a:cubicBezTo>
                    <a:pt x="24" y="5"/>
                    <a:pt x="24" y="4"/>
                    <a:pt x="2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4" name="Oval 654"/>
            <p:cNvSpPr>
              <a:spLocks noChangeArrowheads="1"/>
            </p:cNvSpPr>
            <p:nvPr/>
          </p:nvSpPr>
          <p:spPr bwMode="auto">
            <a:xfrm>
              <a:off x="17297401" y="8816975"/>
              <a:ext cx="96838" cy="96838"/>
            </a:xfrm>
            <a:prstGeom prst="ellipse">
              <a:avLst/>
            </a:prstGeom>
            <a:solidFill>
              <a:srgbClr val="EA98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5" name="Freeform 655"/>
            <p:cNvSpPr>
              <a:spLocks noEditPoints="1"/>
            </p:cNvSpPr>
            <p:nvPr/>
          </p:nvSpPr>
          <p:spPr bwMode="auto">
            <a:xfrm>
              <a:off x="17314863" y="8837613"/>
              <a:ext cx="58738" cy="19050"/>
            </a:xfrm>
            <a:custGeom>
              <a:avLst/>
              <a:gdLst>
                <a:gd name="T0" fmla="*/ 6 w 18"/>
                <a:gd name="T1" fmla="*/ 6 h 6"/>
                <a:gd name="T2" fmla="*/ 9 w 18"/>
                <a:gd name="T3" fmla="*/ 4 h 6"/>
                <a:gd name="T4" fmla="*/ 13 w 18"/>
                <a:gd name="T5" fmla="*/ 6 h 6"/>
                <a:gd name="T6" fmla="*/ 18 w 18"/>
                <a:gd name="T7" fmla="*/ 6 h 6"/>
                <a:gd name="T8" fmla="*/ 18 w 18"/>
                <a:gd name="T9" fmla="*/ 3 h 6"/>
                <a:gd name="T10" fmla="*/ 15 w 18"/>
                <a:gd name="T11" fmla="*/ 0 h 6"/>
                <a:gd name="T12" fmla="*/ 3 w 18"/>
                <a:gd name="T13" fmla="*/ 0 h 6"/>
                <a:gd name="T14" fmla="*/ 0 w 18"/>
                <a:gd name="T15" fmla="*/ 3 h 6"/>
                <a:gd name="T16" fmla="*/ 0 w 18"/>
                <a:gd name="T17" fmla="*/ 6 h 6"/>
                <a:gd name="T18" fmla="*/ 6 w 18"/>
                <a:gd name="T19" fmla="*/ 6 h 6"/>
                <a:gd name="T20" fmla="*/ 12 w 18"/>
                <a:gd name="T21" fmla="*/ 2 h 6"/>
                <a:gd name="T22" fmla="*/ 13 w 18"/>
                <a:gd name="T23" fmla="*/ 1 h 6"/>
                <a:gd name="T24" fmla="*/ 15 w 18"/>
                <a:gd name="T25" fmla="*/ 1 h 6"/>
                <a:gd name="T26" fmla="*/ 16 w 18"/>
                <a:gd name="T27" fmla="*/ 2 h 6"/>
                <a:gd name="T28" fmla="*/ 16 w 18"/>
                <a:gd name="T29" fmla="*/ 4 h 6"/>
                <a:gd name="T30" fmla="*/ 15 w 18"/>
                <a:gd name="T31" fmla="*/ 5 h 6"/>
                <a:gd name="T32" fmla="*/ 13 w 18"/>
                <a:gd name="T33" fmla="*/ 5 h 6"/>
                <a:gd name="T34" fmla="*/ 12 w 18"/>
                <a:gd name="T35" fmla="*/ 4 h 6"/>
                <a:gd name="T36" fmla="*/ 12 w 18"/>
                <a:gd name="T3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6">
                  <a:moveTo>
                    <a:pt x="6" y="6"/>
                  </a:moveTo>
                  <a:cubicBezTo>
                    <a:pt x="6" y="5"/>
                    <a:pt x="8" y="4"/>
                    <a:pt x="9" y="4"/>
                  </a:cubicBezTo>
                  <a:cubicBezTo>
                    <a:pt x="11" y="4"/>
                    <a:pt x="12" y="5"/>
                    <a:pt x="13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1"/>
                    <a:pt x="17" y="0"/>
                    <a:pt x="1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6" y="6"/>
                  </a:lnTo>
                  <a:close/>
                  <a:moveTo>
                    <a:pt x="12" y="2"/>
                  </a:moveTo>
                  <a:cubicBezTo>
                    <a:pt x="12" y="1"/>
                    <a:pt x="13" y="1"/>
                    <a:pt x="1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6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5"/>
                    <a:pt x="15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4"/>
                    <a:pt x="12" y="4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6" name="Freeform 656"/>
            <p:cNvSpPr>
              <a:spLocks/>
            </p:cNvSpPr>
            <p:nvPr/>
          </p:nvSpPr>
          <p:spPr bwMode="auto">
            <a:xfrm>
              <a:off x="17314863" y="8859838"/>
              <a:ext cx="58738" cy="36513"/>
            </a:xfrm>
            <a:custGeom>
              <a:avLst/>
              <a:gdLst>
                <a:gd name="T0" fmla="*/ 14 w 18"/>
                <a:gd name="T1" fmla="*/ 0 h 11"/>
                <a:gd name="T2" fmla="*/ 14 w 18"/>
                <a:gd name="T3" fmla="*/ 2 h 11"/>
                <a:gd name="T4" fmla="*/ 9 w 18"/>
                <a:gd name="T5" fmla="*/ 7 h 11"/>
                <a:gd name="T6" fmla="*/ 4 w 18"/>
                <a:gd name="T7" fmla="*/ 2 h 11"/>
                <a:gd name="T8" fmla="*/ 5 w 18"/>
                <a:gd name="T9" fmla="*/ 0 h 11"/>
                <a:gd name="T10" fmla="*/ 0 w 18"/>
                <a:gd name="T11" fmla="*/ 0 h 11"/>
                <a:gd name="T12" fmla="*/ 0 w 18"/>
                <a:gd name="T13" fmla="*/ 8 h 11"/>
                <a:gd name="T14" fmla="*/ 3 w 18"/>
                <a:gd name="T15" fmla="*/ 11 h 11"/>
                <a:gd name="T16" fmla="*/ 15 w 18"/>
                <a:gd name="T17" fmla="*/ 11 h 11"/>
                <a:gd name="T18" fmla="*/ 18 w 18"/>
                <a:gd name="T19" fmla="*/ 8 h 11"/>
                <a:gd name="T20" fmla="*/ 18 w 18"/>
                <a:gd name="T21" fmla="*/ 0 h 11"/>
                <a:gd name="T22" fmla="*/ 14 w 18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1">
                  <a:moveTo>
                    <a:pt x="14" y="0"/>
                  </a:moveTo>
                  <a:cubicBezTo>
                    <a:pt x="14" y="0"/>
                    <a:pt x="14" y="1"/>
                    <a:pt x="14" y="2"/>
                  </a:cubicBezTo>
                  <a:cubicBezTo>
                    <a:pt x="14" y="5"/>
                    <a:pt x="12" y="7"/>
                    <a:pt x="9" y="7"/>
                  </a:cubicBezTo>
                  <a:cubicBezTo>
                    <a:pt x="6" y="7"/>
                    <a:pt x="4" y="5"/>
                    <a:pt x="4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7" y="11"/>
                    <a:pt x="18" y="10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7" name="Oval 657"/>
            <p:cNvSpPr>
              <a:spLocks noChangeArrowheads="1"/>
            </p:cNvSpPr>
            <p:nvPr/>
          </p:nvSpPr>
          <p:spPr bwMode="auto">
            <a:xfrm>
              <a:off x="17330738" y="8853488"/>
              <a:ext cx="26988" cy="26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8" name="Oval 658"/>
            <p:cNvSpPr>
              <a:spLocks noChangeArrowheads="1"/>
            </p:cNvSpPr>
            <p:nvPr/>
          </p:nvSpPr>
          <p:spPr bwMode="auto">
            <a:xfrm>
              <a:off x="17248188" y="8502650"/>
              <a:ext cx="139700" cy="139700"/>
            </a:xfrm>
            <a:prstGeom prst="ellipse">
              <a:avLst/>
            </a:prstGeom>
            <a:solidFill>
              <a:srgbClr val="3F6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9" name="Freeform 659"/>
            <p:cNvSpPr>
              <a:spLocks/>
            </p:cNvSpPr>
            <p:nvPr/>
          </p:nvSpPr>
          <p:spPr bwMode="auto">
            <a:xfrm>
              <a:off x="17294226" y="8523288"/>
              <a:ext cx="46038" cy="95250"/>
            </a:xfrm>
            <a:custGeom>
              <a:avLst/>
              <a:gdLst>
                <a:gd name="T0" fmla="*/ 14 w 14"/>
                <a:gd name="T1" fmla="*/ 5 h 29"/>
                <a:gd name="T2" fmla="*/ 14 w 14"/>
                <a:gd name="T3" fmla="*/ 0 h 29"/>
                <a:gd name="T4" fmla="*/ 8 w 14"/>
                <a:gd name="T5" fmla="*/ 0 h 29"/>
                <a:gd name="T6" fmla="*/ 3 w 14"/>
                <a:gd name="T7" fmla="*/ 5 h 29"/>
                <a:gd name="T8" fmla="*/ 3 w 14"/>
                <a:gd name="T9" fmla="*/ 9 h 29"/>
                <a:gd name="T10" fmla="*/ 0 w 14"/>
                <a:gd name="T11" fmla="*/ 9 h 29"/>
                <a:gd name="T12" fmla="*/ 0 w 14"/>
                <a:gd name="T13" fmla="*/ 14 h 29"/>
                <a:gd name="T14" fmla="*/ 3 w 14"/>
                <a:gd name="T15" fmla="*/ 14 h 29"/>
                <a:gd name="T16" fmla="*/ 3 w 14"/>
                <a:gd name="T17" fmla="*/ 29 h 29"/>
                <a:gd name="T18" fmla="*/ 9 w 14"/>
                <a:gd name="T19" fmla="*/ 29 h 29"/>
                <a:gd name="T20" fmla="*/ 9 w 14"/>
                <a:gd name="T21" fmla="*/ 14 h 29"/>
                <a:gd name="T22" fmla="*/ 13 w 14"/>
                <a:gd name="T23" fmla="*/ 14 h 29"/>
                <a:gd name="T24" fmla="*/ 14 w 14"/>
                <a:gd name="T25" fmla="*/ 9 h 29"/>
                <a:gd name="T26" fmla="*/ 9 w 14"/>
                <a:gd name="T27" fmla="*/ 9 h 29"/>
                <a:gd name="T28" fmla="*/ 9 w 14"/>
                <a:gd name="T29" fmla="*/ 6 h 29"/>
                <a:gd name="T30" fmla="*/ 10 w 14"/>
                <a:gd name="T31" fmla="*/ 5 h 29"/>
                <a:gd name="T32" fmla="*/ 14 w 14"/>
                <a:gd name="T3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29">
                  <a:moveTo>
                    <a:pt x="14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5" y="0"/>
                    <a:pt x="3" y="2"/>
                    <a:pt x="3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10" y="5"/>
                    <a:pt x="10" y="5"/>
                  </a:cubicBezTo>
                  <a:lnTo>
                    <a:pt x="1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0" name="Oval 660"/>
            <p:cNvSpPr>
              <a:spLocks noChangeArrowheads="1"/>
            </p:cNvSpPr>
            <p:nvPr/>
          </p:nvSpPr>
          <p:spPr bwMode="auto">
            <a:xfrm>
              <a:off x="17860963" y="8639175"/>
              <a:ext cx="119063" cy="122238"/>
            </a:xfrm>
            <a:prstGeom prst="ellipse">
              <a:avLst/>
            </a:prstGeom>
            <a:solidFill>
              <a:srgbClr val="F7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1" name="Freeform 661"/>
            <p:cNvSpPr>
              <a:spLocks/>
            </p:cNvSpPr>
            <p:nvPr/>
          </p:nvSpPr>
          <p:spPr bwMode="auto">
            <a:xfrm>
              <a:off x="17894301" y="8674100"/>
              <a:ext cx="63500" cy="60325"/>
            </a:xfrm>
            <a:custGeom>
              <a:avLst/>
              <a:gdLst>
                <a:gd name="T0" fmla="*/ 19 w 19"/>
                <a:gd name="T1" fmla="*/ 2 h 18"/>
                <a:gd name="T2" fmla="*/ 19 w 19"/>
                <a:gd name="T3" fmla="*/ 2 h 18"/>
                <a:gd name="T4" fmla="*/ 19 w 19"/>
                <a:gd name="T5" fmla="*/ 2 h 18"/>
                <a:gd name="T6" fmla="*/ 17 w 19"/>
                <a:gd name="T7" fmla="*/ 2 h 18"/>
                <a:gd name="T8" fmla="*/ 19 w 19"/>
                <a:gd name="T9" fmla="*/ 0 h 18"/>
                <a:gd name="T10" fmla="*/ 19 w 19"/>
                <a:gd name="T11" fmla="*/ 0 h 18"/>
                <a:gd name="T12" fmla="*/ 18 w 19"/>
                <a:gd name="T13" fmla="*/ 0 h 18"/>
                <a:gd name="T14" fmla="*/ 16 w 19"/>
                <a:gd name="T15" fmla="*/ 1 h 18"/>
                <a:gd name="T16" fmla="*/ 13 w 19"/>
                <a:gd name="T17" fmla="*/ 0 h 18"/>
                <a:gd name="T18" fmla="*/ 9 w 19"/>
                <a:gd name="T19" fmla="*/ 4 h 18"/>
                <a:gd name="T20" fmla="*/ 9 w 19"/>
                <a:gd name="T21" fmla="*/ 5 h 18"/>
                <a:gd name="T22" fmla="*/ 1 w 19"/>
                <a:gd name="T23" fmla="*/ 0 h 18"/>
                <a:gd name="T24" fmla="*/ 1 w 19"/>
                <a:gd name="T25" fmla="*/ 0 h 18"/>
                <a:gd name="T26" fmla="*/ 0 w 19"/>
                <a:gd name="T27" fmla="*/ 0 h 18"/>
                <a:gd name="T28" fmla="*/ 2 w 19"/>
                <a:gd name="T29" fmla="*/ 6 h 18"/>
                <a:gd name="T30" fmla="*/ 2 w 19"/>
                <a:gd name="T31" fmla="*/ 6 h 18"/>
                <a:gd name="T32" fmla="*/ 2 w 19"/>
                <a:gd name="T33" fmla="*/ 6 h 18"/>
                <a:gd name="T34" fmla="*/ 0 w 19"/>
                <a:gd name="T35" fmla="*/ 6 h 18"/>
                <a:gd name="T36" fmla="*/ 0 w 19"/>
                <a:gd name="T37" fmla="*/ 6 h 18"/>
                <a:gd name="T38" fmla="*/ 0 w 19"/>
                <a:gd name="T39" fmla="*/ 6 h 18"/>
                <a:gd name="T40" fmla="*/ 3 w 19"/>
                <a:gd name="T41" fmla="*/ 9 h 18"/>
                <a:gd name="T42" fmla="*/ 3 w 19"/>
                <a:gd name="T43" fmla="*/ 9 h 18"/>
                <a:gd name="T44" fmla="*/ 3 w 19"/>
                <a:gd name="T45" fmla="*/ 9 h 18"/>
                <a:gd name="T46" fmla="*/ 2 w 19"/>
                <a:gd name="T47" fmla="*/ 10 h 18"/>
                <a:gd name="T48" fmla="*/ 2 w 19"/>
                <a:gd name="T49" fmla="*/ 10 h 18"/>
                <a:gd name="T50" fmla="*/ 2 w 19"/>
                <a:gd name="T51" fmla="*/ 10 h 18"/>
                <a:gd name="T52" fmla="*/ 5 w 19"/>
                <a:gd name="T53" fmla="*/ 12 h 18"/>
                <a:gd name="T54" fmla="*/ 5 w 19"/>
                <a:gd name="T55" fmla="*/ 12 h 18"/>
                <a:gd name="T56" fmla="*/ 5 w 19"/>
                <a:gd name="T57" fmla="*/ 12 h 18"/>
                <a:gd name="T58" fmla="*/ 0 w 19"/>
                <a:gd name="T59" fmla="*/ 14 h 18"/>
                <a:gd name="T60" fmla="*/ 0 w 19"/>
                <a:gd name="T61" fmla="*/ 14 h 18"/>
                <a:gd name="T62" fmla="*/ 0 w 19"/>
                <a:gd name="T63" fmla="*/ 14 h 18"/>
                <a:gd name="T64" fmla="*/ 13 w 19"/>
                <a:gd name="T65" fmla="*/ 13 h 18"/>
                <a:gd name="T66" fmla="*/ 18 w 19"/>
                <a:gd name="T67" fmla="*/ 4 h 18"/>
                <a:gd name="T68" fmla="*/ 19 w 19"/>
                <a:gd name="T6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8"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8" y="2"/>
                    <a:pt x="19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1"/>
                    <a:pt x="16" y="1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1" y="0"/>
                    <a:pt x="9" y="1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7" y="4"/>
                    <a:pt x="4" y="4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4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3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3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5"/>
                    <a:pt x="7" y="18"/>
                    <a:pt x="13" y="13"/>
                  </a:cubicBezTo>
                  <a:cubicBezTo>
                    <a:pt x="18" y="10"/>
                    <a:pt x="18" y="6"/>
                    <a:pt x="18" y="4"/>
                  </a:cubicBezTo>
                  <a:cubicBezTo>
                    <a:pt x="18" y="3"/>
                    <a:pt x="19" y="2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2" name="Oval 662"/>
            <p:cNvSpPr>
              <a:spLocks noChangeArrowheads="1"/>
            </p:cNvSpPr>
            <p:nvPr/>
          </p:nvSpPr>
          <p:spPr bwMode="auto">
            <a:xfrm>
              <a:off x="17787938" y="8483600"/>
              <a:ext cx="115888" cy="115888"/>
            </a:xfrm>
            <a:prstGeom prst="ellipse">
              <a:avLst/>
            </a:prstGeom>
            <a:solidFill>
              <a:srgbClr val="E16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3" name="Freeform 663"/>
            <p:cNvSpPr>
              <a:spLocks noEditPoints="1"/>
            </p:cNvSpPr>
            <p:nvPr/>
          </p:nvSpPr>
          <p:spPr bwMode="auto">
            <a:xfrm>
              <a:off x="17808576" y="8505825"/>
              <a:ext cx="73025" cy="23813"/>
            </a:xfrm>
            <a:custGeom>
              <a:avLst/>
              <a:gdLst>
                <a:gd name="T0" fmla="*/ 7 w 22"/>
                <a:gd name="T1" fmla="*/ 7 h 7"/>
                <a:gd name="T2" fmla="*/ 11 w 22"/>
                <a:gd name="T3" fmla="*/ 5 h 7"/>
                <a:gd name="T4" fmla="*/ 16 w 22"/>
                <a:gd name="T5" fmla="*/ 7 h 7"/>
                <a:gd name="T6" fmla="*/ 22 w 22"/>
                <a:gd name="T7" fmla="*/ 7 h 7"/>
                <a:gd name="T8" fmla="*/ 22 w 22"/>
                <a:gd name="T9" fmla="*/ 4 h 7"/>
                <a:gd name="T10" fmla="*/ 19 w 22"/>
                <a:gd name="T11" fmla="*/ 0 h 7"/>
                <a:gd name="T12" fmla="*/ 4 w 22"/>
                <a:gd name="T13" fmla="*/ 0 h 7"/>
                <a:gd name="T14" fmla="*/ 0 w 22"/>
                <a:gd name="T15" fmla="*/ 4 h 7"/>
                <a:gd name="T16" fmla="*/ 0 w 22"/>
                <a:gd name="T17" fmla="*/ 7 h 7"/>
                <a:gd name="T18" fmla="*/ 7 w 22"/>
                <a:gd name="T19" fmla="*/ 7 h 7"/>
                <a:gd name="T20" fmla="*/ 15 w 22"/>
                <a:gd name="T21" fmla="*/ 2 h 7"/>
                <a:gd name="T22" fmla="*/ 16 w 22"/>
                <a:gd name="T23" fmla="*/ 2 h 7"/>
                <a:gd name="T24" fmla="*/ 18 w 22"/>
                <a:gd name="T25" fmla="*/ 2 h 7"/>
                <a:gd name="T26" fmla="*/ 19 w 22"/>
                <a:gd name="T27" fmla="*/ 2 h 7"/>
                <a:gd name="T28" fmla="*/ 19 w 22"/>
                <a:gd name="T29" fmla="*/ 5 h 7"/>
                <a:gd name="T30" fmla="*/ 18 w 22"/>
                <a:gd name="T31" fmla="*/ 6 h 7"/>
                <a:gd name="T32" fmla="*/ 16 w 22"/>
                <a:gd name="T33" fmla="*/ 6 h 7"/>
                <a:gd name="T34" fmla="*/ 15 w 22"/>
                <a:gd name="T35" fmla="*/ 5 h 7"/>
                <a:gd name="T36" fmla="*/ 15 w 22"/>
                <a:gd name="T3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" h="7">
                  <a:moveTo>
                    <a:pt x="7" y="7"/>
                  </a:moveTo>
                  <a:cubicBezTo>
                    <a:pt x="8" y="6"/>
                    <a:pt x="10" y="5"/>
                    <a:pt x="11" y="5"/>
                  </a:cubicBezTo>
                  <a:cubicBezTo>
                    <a:pt x="13" y="5"/>
                    <a:pt x="14" y="6"/>
                    <a:pt x="16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1" y="0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7" y="7"/>
                  </a:lnTo>
                  <a:close/>
                  <a:moveTo>
                    <a:pt x="15" y="2"/>
                  </a:moveTo>
                  <a:cubicBezTo>
                    <a:pt x="15" y="2"/>
                    <a:pt x="15" y="2"/>
                    <a:pt x="16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6"/>
                    <a:pt x="18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5"/>
                    <a:pt x="15" y="5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4" name="Freeform 664"/>
            <p:cNvSpPr>
              <a:spLocks/>
            </p:cNvSpPr>
            <p:nvPr/>
          </p:nvSpPr>
          <p:spPr bwMode="auto">
            <a:xfrm>
              <a:off x="17808576" y="8532813"/>
              <a:ext cx="73025" cy="46038"/>
            </a:xfrm>
            <a:custGeom>
              <a:avLst/>
              <a:gdLst>
                <a:gd name="T0" fmla="*/ 17 w 22"/>
                <a:gd name="T1" fmla="*/ 0 h 14"/>
                <a:gd name="T2" fmla="*/ 17 w 22"/>
                <a:gd name="T3" fmla="*/ 3 h 14"/>
                <a:gd name="T4" fmla="*/ 11 w 22"/>
                <a:gd name="T5" fmla="*/ 9 h 14"/>
                <a:gd name="T6" fmla="*/ 5 w 22"/>
                <a:gd name="T7" fmla="*/ 3 h 14"/>
                <a:gd name="T8" fmla="*/ 6 w 22"/>
                <a:gd name="T9" fmla="*/ 0 h 14"/>
                <a:gd name="T10" fmla="*/ 0 w 22"/>
                <a:gd name="T11" fmla="*/ 0 h 14"/>
                <a:gd name="T12" fmla="*/ 0 w 22"/>
                <a:gd name="T13" fmla="*/ 10 h 14"/>
                <a:gd name="T14" fmla="*/ 4 w 22"/>
                <a:gd name="T15" fmla="*/ 14 h 14"/>
                <a:gd name="T16" fmla="*/ 19 w 22"/>
                <a:gd name="T17" fmla="*/ 14 h 14"/>
                <a:gd name="T18" fmla="*/ 22 w 22"/>
                <a:gd name="T19" fmla="*/ 10 h 14"/>
                <a:gd name="T20" fmla="*/ 22 w 22"/>
                <a:gd name="T21" fmla="*/ 0 h 14"/>
                <a:gd name="T22" fmla="*/ 17 w 22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4">
                  <a:moveTo>
                    <a:pt x="17" y="0"/>
                  </a:moveTo>
                  <a:cubicBezTo>
                    <a:pt x="17" y="1"/>
                    <a:pt x="17" y="2"/>
                    <a:pt x="17" y="3"/>
                  </a:cubicBezTo>
                  <a:cubicBezTo>
                    <a:pt x="17" y="7"/>
                    <a:pt x="15" y="9"/>
                    <a:pt x="11" y="9"/>
                  </a:cubicBezTo>
                  <a:cubicBezTo>
                    <a:pt x="8" y="9"/>
                    <a:pt x="5" y="7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5" name="Oval 665"/>
            <p:cNvSpPr>
              <a:spLocks noChangeArrowheads="1"/>
            </p:cNvSpPr>
            <p:nvPr/>
          </p:nvSpPr>
          <p:spPr bwMode="auto">
            <a:xfrm>
              <a:off x="17830801" y="8529638"/>
              <a:ext cx="26988" cy="25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6" name="Rectangle 666"/>
            <p:cNvSpPr>
              <a:spLocks noChangeArrowheads="1"/>
            </p:cNvSpPr>
            <p:nvPr/>
          </p:nvSpPr>
          <p:spPr bwMode="auto">
            <a:xfrm>
              <a:off x="17718088" y="8645525"/>
              <a:ext cx="30163" cy="42863"/>
            </a:xfrm>
            <a:prstGeom prst="rect">
              <a:avLst/>
            </a:prstGeom>
            <a:solidFill>
              <a:srgbClr val="2F5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7" name="Rectangle 667"/>
            <p:cNvSpPr>
              <a:spLocks noChangeArrowheads="1"/>
            </p:cNvSpPr>
            <p:nvPr/>
          </p:nvSpPr>
          <p:spPr bwMode="auto">
            <a:xfrm>
              <a:off x="17718088" y="8674100"/>
              <a:ext cx="30163" cy="14288"/>
            </a:xfrm>
            <a:prstGeom prst="rect">
              <a:avLst/>
            </a:prstGeom>
            <a:solidFill>
              <a:srgbClr val="2A4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8" name="Freeform 668"/>
            <p:cNvSpPr>
              <a:spLocks/>
            </p:cNvSpPr>
            <p:nvPr/>
          </p:nvSpPr>
          <p:spPr bwMode="auto">
            <a:xfrm>
              <a:off x="17748251" y="8605838"/>
              <a:ext cx="69850" cy="82550"/>
            </a:xfrm>
            <a:custGeom>
              <a:avLst/>
              <a:gdLst>
                <a:gd name="T0" fmla="*/ 21 w 21"/>
                <a:gd name="T1" fmla="*/ 13 h 25"/>
                <a:gd name="T2" fmla="*/ 19 w 21"/>
                <a:gd name="T3" fmla="*/ 11 h 25"/>
                <a:gd name="T4" fmla="*/ 10 w 21"/>
                <a:gd name="T5" fmla="*/ 11 h 25"/>
                <a:gd name="T6" fmla="*/ 12 w 21"/>
                <a:gd name="T7" fmla="*/ 6 h 25"/>
                <a:gd name="T8" fmla="*/ 11 w 21"/>
                <a:gd name="T9" fmla="*/ 3 h 25"/>
                <a:gd name="T10" fmla="*/ 10 w 21"/>
                <a:gd name="T11" fmla="*/ 0 h 25"/>
                <a:gd name="T12" fmla="*/ 8 w 21"/>
                <a:gd name="T13" fmla="*/ 0 h 25"/>
                <a:gd name="T14" fmla="*/ 7 w 21"/>
                <a:gd name="T15" fmla="*/ 2 h 25"/>
                <a:gd name="T16" fmla="*/ 7 w 21"/>
                <a:gd name="T17" fmla="*/ 3 h 25"/>
                <a:gd name="T18" fmla="*/ 6 w 21"/>
                <a:gd name="T19" fmla="*/ 7 h 25"/>
                <a:gd name="T20" fmla="*/ 4 w 21"/>
                <a:gd name="T21" fmla="*/ 10 h 25"/>
                <a:gd name="T22" fmla="*/ 0 w 21"/>
                <a:gd name="T23" fmla="*/ 14 h 25"/>
                <a:gd name="T24" fmla="*/ 0 w 21"/>
                <a:gd name="T25" fmla="*/ 24 h 25"/>
                <a:gd name="T26" fmla="*/ 1 w 21"/>
                <a:gd name="T27" fmla="*/ 24 h 25"/>
                <a:gd name="T28" fmla="*/ 3 w 21"/>
                <a:gd name="T29" fmla="*/ 24 h 25"/>
                <a:gd name="T30" fmla="*/ 4 w 21"/>
                <a:gd name="T31" fmla="*/ 25 h 25"/>
                <a:gd name="T32" fmla="*/ 17 w 21"/>
                <a:gd name="T33" fmla="*/ 25 h 25"/>
                <a:gd name="T34" fmla="*/ 19 w 21"/>
                <a:gd name="T35" fmla="*/ 23 h 25"/>
                <a:gd name="T36" fmla="*/ 17 w 21"/>
                <a:gd name="T37" fmla="*/ 22 h 25"/>
                <a:gd name="T38" fmla="*/ 18 w 21"/>
                <a:gd name="T39" fmla="*/ 22 h 25"/>
                <a:gd name="T40" fmla="*/ 20 w 21"/>
                <a:gd name="T41" fmla="*/ 20 h 25"/>
                <a:gd name="T42" fmla="*/ 18 w 21"/>
                <a:gd name="T43" fmla="*/ 18 h 25"/>
                <a:gd name="T44" fmla="*/ 19 w 21"/>
                <a:gd name="T45" fmla="*/ 18 h 25"/>
                <a:gd name="T46" fmla="*/ 20 w 21"/>
                <a:gd name="T47" fmla="*/ 16 h 25"/>
                <a:gd name="T48" fmla="*/ 19 w 21"/>
                <a:gd name="T49" fmla="*/ 15 h 25"/>
                <a:gd name="T50" fmla="*/ 19 w 21"/>
                <a:gd name="T51" fmla="*/ 15 h 25"/>
                <a:gd name="T52" fmla="*/ 21 w 21"/>
                <a:gd name="T5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25">
                  <a:moveTo>
                    <a:pt x="21" y="13"/>
                  </a:moveTo>
                  <a:cubicBezTo>
                    <a:pt x="21" y="12"/>
                    <a:pt x="20" y="11"/>
                    <a:pt x="1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1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1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6"/>
                    <a:pt x="6" y="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2"/>
                    <a:pt x="2" y="13"/>
                    <a:pt x="0" y="1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2" y="24"/>
                    <a:pt x="3" y="24"/>
                  </a:cubicBezTo>
                  <a:cubicBezTo>
                    <a:pt x="3" y="25"/>
                    <a:pt x="4" y="25"/>
                    <a:pt x="4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8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20" y="21"/>
                    <a:pt x="20" y="20"/>
                  </a:cubicBezTo>
                  <a:cubicBezTo>
                    <a:pt x="20" y="19"/>
                    <a:pt x="19" y="18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7"/>
                    <a:pt x="20" y="16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1" y="14"/>
                    <a:pt x="2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9" name="Freeform 669"/>
            <p:cNvSpPr>
              <a:spLocks/>
            </p:cNvSpPr>
            <p:nvPr/>
          </p:nvSpPr>
          <p:spPr bwMode="auto">
            <a:xfrm>
              <a:off x="17772063" y="8605838"/>
              <a:ext cx="15875" cy="36513"/>
            </a:xfrm>
            <a:custGeom>
              <a:avLst/>
              <a:gdLst>
                <a:gd name="T0" fmla="*/ 1 w 5"/>
                <a:gd name="T1" fmla="*/ 3 h 11"/>
                <a:gd name="T2" fmla="*/ 1 w 5"/>
                <a:gd name="T3" fmla="*/ 6 h 11"/>
                <a:gd name="T4" fmla="*/ 1 w 5"/>
                <a:gd name="T5" fmla="*/ 9 h 11"/>
                <a:gd name="T6" fmla="*/ 1 w 5"/>
                <a:gd name="T7" fmla="*/ 10 h 11"/>
                <a:gd name="T8" fmla="*/ 2 w 5"/>
                <a:gd name="T9" fmla="*/ 11 h 11"/>
                <a:gd name="T10" fmla="*/ 3 w 5"/>
                <a:gd name="T11" fmla="*/ 11 h 11"/>
                <a:gd name="T12" fmla="*/ 5 w 5"/>
                <a:gd name="T13" fmla="*/ 6 h 11"/>
                <a:gd name="T14" fmla="*/ 4 w 5"/>
                <a:gd name="T15" fmla="*/ 3 h 11"/>
                <a:gd name="T16" fmla="*/ 3 w 5"/>
                <a:gd name="T17" fmla="*/ 0 h 11"/>
                <a:gd name="T18" fmla="*/ 1 w 5"/>
                <a:gd name="T19" fmla="*/ 0 h 11"/>
                <a:gd name="T20" fmla="*/ 0 w 5"/>
                <a:gd name="T21" fmla="*/ 1 h 11"/>
                <a:gd name="T22" fmla="*/ 1 w 5"/>
                <a:gd name="T2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11">
                  <a:moveTo>
                    <a:pt x="1" y="3"/>
                  </a:moveTo>
                  <a:cubicBezTo>
                    <a:pt x="2" y="4"/>
                    <a:pt x="2" y="5"/>
                    <a:pt x="1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2"/>
                    <a:pt x="4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E8E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0" name="Freeform 670"/>
            <p:cNvSpPr>
              <a:spLocks/>
            </p:cNvSpPr>
            <p:nvPr/>
          </p:nvSpPr>
          <p:spPr bwMode="auto">
            <a:xfrm>
              <a:off x="17794288" y="8642350"/>
              <a:ext cx="23813" cy="46038"/>
            </a:xfrm>
            <a:custGeom>
              <a:avLst/>
              <a:gdLst>
                <a:gd name="T0" fmla="*/ 7 w 7"/>
                <a:gd name="T1" fmla="*/ 2 h 14"/>
                <a:gd name="T2" fmla="*/ 5 w 7"/>
                <a:gd name="T3" fmla="*/ 0 h 14"/>
                <a:gd name="T4" fmla="*/ 2 w 7"/>
                <a:gd name="T5" fmla="*/ 0 h 14"/>
                <a:gd name="T6" fmla="*/ 4 w 7"/>
                <a:gd name="T7" fmla="*/ 2 h 14"/>
                <a:gd name="T8" fmla="*/ 2 w 7"/>
                <a:gd name="T9" fmla="*/ 4 h 14"/>
                <a:gd name="T10" fmla="*/ 1 w 7"/>
                <a:gd name="T11" fmla="*/ 4 h 14"/>
                <a:gd name="T12" fmla="*/ 3 w 7"/>
                <a:gd name="T13" fmla="*/ 5 h 14"/>
                <a:gd name="T14" fmla="*/ 1 w 7"/>
                <a:gd name="T15" fmla="*/ 7 h 14"/>
                <a:gd name="T16" fmla="*/ 1 w 7"/>
                <a:gd name="T17" fmla="*/ 7 h 14"/>
                <a:gd name="T18" fmla="*/ 3 w 7"/>
                <a:gd name="T19" fmla="*/ 9 h 14"/>
                <a:gd name="T20" fmla="*/ 1 w 7"/>
                <a:gd name="T21" fmla="*/ 11 h 14"/>
                <a:gd name="T22" fmla="*/ 0 w 7"/>
                <a:gd name="T23" fmla="*/ 11 h 14"/>
                <a:gd name="T24" fmla="*/ 2 w 7"/>
                <a:gd name="T25" fmla="*/ 12 h 14"/>
                <a:gd name="T26" fmla="*/ 0 w 7"/>
                <a:gd name="T27" fmla="*/ 14 h 14"/>
                <a:gd name="T28" fmla="*/ 3 w 7"/>
                <a:gd name="T29" fmla="*/ 14 h 14"/>
                <a:gd name="T30" fmla="*/ 5 w 7"/>
                <a:gd name="T31" fmla="*/ 12 h 14"/>
                <a:gd name="T32" fmla="*/ 3 w 7"/>
                <a:gd name="T33" fmla="*/ 11 h 14"/>
                <a:gd name="T34" fmla="*/ 4 w 7"/>
                <a:gd name="T35" fmla="*/ 11 h 14"/>
                <a:gd name="T36" fmla="*/ 6 w 7"/>
                <a:gd name="T37" fmla="*/ 9 h 14"/>
                <a:gd name="T38" fmla="*/ 4 w 7"/>
                <a:gd name="T39" fmla="*/ 7 h 14"/>
                <a:gd name="T40" fmla="*/ 5 w 7"/>
                <a:gd name="T41" fmla="*/ 7 h 14"/>
                <a:gd name="T42" fmla="*/ 6 w 7"/>
                <a:gd name="T43" fmla="*/ 5 h 14"/>
                <a:gd name="T44" fmla="*/ 5 w 7"/>
                <a:gd name="T45" fmla="*/ 4 h 14"/>
                <a:gd name="T46" fmla="*/ 5 w 7"/>
                <a:gd name="T47" fmla="*/ 4 h 14"/>
                <a:gd name="T48" fmla="*/ 7 w 7"/>
                <a:gd name="T4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4">
                  <a:moveTo>
                    <a:pt x="7" y="2"/>
                  </a:moveTo>
                  <a:cubicBezTo>
                    <a:pt x="7" y="1"/>
                    <a:pt x="6" y="0"/>
                    <a:pt x="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3" y="10"/>
                    <a:pt x="2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2" y="11"/>
                    <a:pt x="2" y="12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1"/>
                    <a:pt x="4" y="11"/>
                    <a:pt x="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8"/>
                    <a:pt x="5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7" y="3"/>
                    <a:pt x="7" y="2"/>
                  </a:cubicBezTo>
                  <a:close/>
                </a:path>
              </a:pathLst>
            </a:custGeom>
            <a:solidFill>
              <a:srgbClr val="E8E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1" name="Rectangle 671"/>
            <p:cNvSpPr>
              <a:spLocks noChangeArrowheads="1"/>
            </p:cNvSpPr>
            <p:nvPr/>
          </p:nvSpPr>
          <p:spPr bwMode="auto">
            <a:xfrm>
              <a:off x="17772063" y="8837613"/>
              <a:ext cx="52388" cy="79375"/>
            </a:xfrm>
            <a:prstGeom prst="rect">
              <a:avLst/>
            </a:prstGeom>
            <a:solidFill>
              <a:srgbClr val="2F5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2" name="Rectangle 672"/>
            <p:cNvSpPr>
              <a:spLocks noChangeArrowheads="1"/>
            </p:cNvSpPr>
            <p:nvPr/>
          </p:nvSpPr>
          <p:spPr bwMode="auto">
            <a:xfrm>
              <a:off x="17772063" y="8893175"/>
              <a:ext cx="52388" cy="23813"/>
            </a:xfrm>
            <a:prstGeom prst="rect">
              <a:avLst/>
            </a:prstGeom>
            <a:solidFill>
              <a:srgbClr val="2A4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3" name="Freeform 673"/>
            <p:cNvSpPr>
              <a:spLocks/>
            </p:cNvSpPr>
            <p:nvPr/>
          </p:nvSpPr>
          <p:spPr bwMode="auto">
            <a:xfrm>
              <a:off x="17824451" y="8767763"/>
              <a:ext cx="119063" cy="146050"/>
            </a:xfrm>
            <a:custGeom>
              <a:avLst/>
              <a:gdLst>
                <a:gd name="T0" fmla="*/ 36 w 36"/>
                <a:gd name="T1" fmla="*/ 22 h 44"/>
                <a:gd name="T2" fmla="*/ 33 w 36"/>
                <a:gd name="T3" fmla="*/ 19 h 44"/>
                <a:gd name="T4" fmla="*/ 18 w 36"/>
                <a:gd name="T5" fmla="*/ 19 h 44"/>
                <a:gd name="T6" fmla="*/ 19 w 36"/>
                <a:gd name="T7" fmla="*/ 11 h 44"/>
                <a:gd name="T8" fmla="*/ 19 w 36"/>
                <a:gd name="T9" fmla="*/ 6 h 44"/>
                <a:gd name="T10" fmla="*/ 16 w 36"/>
                <a:gd name="T11" fmla="*/ 1 h 44"/>
                <a:gd name="T12" fmla="*/ 16 w 36"/>
                <a:gd name="T13" fmla="*/ 1 h 44"/>
                <a:gd name="T14" fmla="*/ 14 w 36"/>
                <a:gd name="T15" fmla="*/ 1 h 44"/>
                <a:gd name="T16" fmla="*/ 12 w 36"/>
                <a:gd name="T17" fmla="*/ 3 h 44"/>
                <a:gd name="T18" fmla="*/ 12 w 36"/>
                <a:gd name="T19" fmla="*/ 5 h 44"/>
                <a:gd name="T20" fmla="*/ 10 w 36"/>
                <a:gd name="T21" fmla="*/ 12 h 44"/>
                <a:gd name="T22" fmla="*/ 6 w 36"/>
                <a:gd name="T23" fmla="*/ 18 h 44"/>
                <a:gd name="T24" fmla="*/ 0 w 36"/>
                <a:gd name="T25" fmla="*/ 24 h 44"/>
                <a:gd name="T26" fmla="*/ 0 w 36"/>
                <a:gd name="T27" fmla="*/ 42 h 44"/>
                <a:gd name="T28" fmla="*/ 0 w 36"/>
                <a:gd name="T29" fmla="*/ 42 h 44"/>
                <a:gd name="T30" fmla="*/ 4 w 36"/>
                <a:gd name="T31" fmla="*/ 43 h 44"/>
                <a:gd name="T32" fmla="*/ 7 w 36"/>
                <a:gd name="T33" fmla="*/ 44 h 44"/>
                <a:gd name="T34" fmla="*/ 29 w 36"/>
                <a:gd name="T35" fmla="*/ 44 h 44"/>
                <a:gd name="T36" fmla="*/ 32 w 36"/>
                <a:gd name="T37" fmla="*/ 41 h 44"/>
                <a:gd name="T38" fmla="*/ 29 w 36"/>
                <a:gd name="T39" fmla="*/ 38 h 44"/>
                <a:gd name="T40" fmla="*/ 31 w 36"/>
                <a:gd name="T41" fmla="*/ 38 h 44"/>
                <a:gd name="T42" fmla="*/ 34 w 36"/>
                <a:gd name="T43" fmla="*/ 35 h 44"/>
                <a:gd name="T44" fmla="*/ 31 w 36"/>
                <a:gd name="T45" fmla="*/ 32 h 44"/>
                <a:gd name="T46" fmla="*/ 32 w 36"/>
                <a:gd name="T47" fmla="*/ 32 h 44"/>
                <a:gd name="T48" fmla="*/ 35 w 36"/>
                <a:gd name="T49" fmla="*/ 29 h 44"/>
                <a:gd name="T50" fmla="*/ 32 w 36"/>
                <a:gd name="T51" fmla="*/ 26 h 44"/>
                <a:gd name="T52" fmla="*/ 33 w 36"/>
                <a:gd name="T53" fmla="*/ 26 h 44"/>
                <a:gd name="T54" fmla="*/ 36 w 36"/>
                <a:gd name="T55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" h="44">
                  <a:moveTo>
                    <a:pt x="36" y="22"/>
                  </a:moveTo>
                  <a:cubicBezTo>
                    <a:pt x="36" y="21"/>
                    <a:pt x="35" y="19"/>
                    <a:pt x="33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9"/>
                    <a:pt x="20" y="8"/>
                    <a:pt x="19" y="6"/>
                  </a:cubicBezTo>
                  <a:cubicBezTo>
                    <a:pt x="19" y="5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4" y="0"/>
                    <a:pt x="14" y="1"/>
                  </a:cubicBezTo>
                  <a:cubicBezTo>
                    <a:pt x="13" y="1"/>
                    <a:pt x="12" y="2"/>
                    <a:pt x="12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8"/>
                    <a:pt x="12" y="10"/>
                    <a:pt x="10" y="12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21"/>
                    <a:pt x="3" y="23"/>
                    <a:pt x="0" y="2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2"/>
                    <a:pt x="3" y="42"/>
                    <a:pt x="4" y="43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1" y="44"/>
                    <a:pt x="32" y="42"/>
                    <a:pt x="32" y="41"/>
                  </a:cubicBezTo>
                  <a:cubicBezTo>
                    <a:pt x="32" y="39"/>
                    <a:pt x="31" y="38"/>
                    <a:pt x="2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3" y="38"/>
                    <a:pt x="34" y="37"/>
                    <a:pt x="34" y="35"/>
                  </a:cubicBezTo>
                  <a:cubicBezTo>
                    <a:pt x="34" y="33"/>
                    <a:pt x="33" y="32"/>
                    <a:pt x="31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5" y="31"/>
                    <a:pt x="35" y="29"/>
                  </a:cubicBezTo>
                  <a:cubicBezTo>
                    <a:pt x="35" y="27"/>
                    <a:pt x="33" y="26"/>
                    <a:pt x="32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5" y="26"/>
                    <a:pt x="36" y="24"/>
                    <a:pt x="36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4" name="Freeform 674"/>
            <p:cNvSpPr>
              <a:spLocks/>
            </p:cNvSpPr>
            <p:nvPr/>
          </p:nvSpPr>
          <p:spPr bwMode="auto">
            <a:xfrm>
              <a:off x="17864138" y="8767763"/>
              <a:ext cx="26988" cy="63500"/>
            </a:xfrm>
            <a:custGeom>
              <a:avLst/>
              <a:gdLst>
                <a:gd name="T0" fmla="*/ 2 w 8"/>
                <a:gd name="T1" fmla="*/ 6 h 19"/>
                <a:gd name="T2" fmla="*/ 2 w 8"/>
                <a:gd name="T3" fmla="*/ 11 h 19"/>
                <a:gd name="T4" fmla="*/ 1 w 8"/>
                <a:gd name="T5" fmla="*/ 17 h 19"/>
                <a:gd name="T6" fmla="*/ 1 w 8"/>
                <a:gd name="T7" fmla="*/ 18 h 19"/>
                <a:gd name="T8" fmla="*/ 3 w 8"/>
                <a:gd name="T9" fmla="*/ 19 h 19"/>
                <a:gd name="T10" fmla="*/ 6 w 8"/>
                <a:gd name="T11" fmla="*/ 19 h 19"/>
                <a:gd name="T12" fmla="*/ 7 w 8"/>
                <a:gd name="T13" fmla="*/ 11 h 19"/>
                <a:gd name="T14" fmla="*/ 7 w 8"/>
                <a:gd name="T15" fmla="*/ 6 h 19"/>
                <a:gd name="T16" fmla="*/ 4 w 8"/>
                <a:gd name="T17" fmla="*/ 1 h 19"/>
                <a:gd name="T18" fmla="*/ 4 w 8"/>
                <a:gd name="T19" fmla="*/ 1 h 19"/>
                <a:gd name="T20" fmla="*/ 2 w 8"/>
                <a:gd name="T21" fmla="*/ 1 h 19"/>
                <a:gd name="T22" fmla="*/ 0 w 8"/>
                <a:gd name="T23" fmla="*/ 2 h 19"/>
                <a:gd name="T24" fmla="*/ 2 w 8"/>
                <a:gd name="T2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9">
                  <a:moveTo>
                    <a:pt x="2" y="6"/>
                  </a:moveTo>
                  <a:cubicBezTo>
                    <a:pt x="2" y="8"/>
                    <a:pt x="2" y="9"/>
                    <a:pt x="2" y="1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9"/>
                    <a:pt x="8" y="8"/>
                    <a:pt x="7" y="6"/>
                  </a:cubicBezTo>
                  <a:cubicBezTo>
                    <a:pt x="7" y="5"/>
                    <a:pt x="6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2" y="0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E8E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5" name="Freeform 675"/>
            <p:cNvSpPr>
              <a:spLocks/>
            </p:cNvSpPr>
            <p:nvPr/>
          </p:nvSpPr>
          <p:spPr bwMode="auto">
            <a:xfrm>
              <a:off x="17903826" y="8831263"/>
              <a:ext cx="39688" cy="82550"/>
            </a:xfrm>
            <a:custGeom>
              <a:avLst/>
              <a:gdLst>
                <a:gd name="T0" fmla="*/ 12 w 12"/>
                <a:gd name="T1" fmla="*/ 3 h 25"/>
                <a:gd name="T2" fmla="*/ 9 w 12"/>
                <a:gd name="T3" fmla="*/ 0 h 25"/>
                <a:gd name="T4" fmla="*/ 4 w 12"/>
                <a:gd name="T5" fmla="*/ 0 h 25"/>
                <a:gd name="T6" fmla="*/ 7 w 12"/>
                <a:gd name="T7" fmla="*/ 3 h 25"/>
                <a:gd name="T8" fmla="*/ 4 w 12"/>
                <a:gd name="T9" fmla="*/ 7 h 25"/>
                <a:gd name="T10" fmla="*/ 2 w 12"/>
                <a:gd name="T11" fmla="*/ 7 h 25"/>
                <a:gd name="T12" fmla="*/ 5 w 12"/>
                <a:gd name="T13" fmla="*/ 10 h 25"/>
                <a:gd name="T14" fmla="*/ 2 w 12"/>
                <a:gd name="T15" fmla="*/ 13 h 25"/>
                <a:gd name="T16" fmla="*/ 2 w 12"/>
                <a:gd name="T17" fmla="*/ 13 h 25"/>
                <a:gd name="T18" fmla="*/ 5 w 12"/>
                <a:gd name="T19" fmla="*/ 16 h 25"/>
                <a:gd name="T20" fmla="*/ 2 w 12"/>
                <a:gd name="T21" fmla="*/ 19 h 25"/>
                <a:gd name="T22" fmla="*/ 0 w 12"/>
                <a:gd name="T23" fmla="*/ 19 h 25"/>
                <a:gd name="T24" fmla="*/ 3 w 12"/>
                <a:gd name="T25" fmla="*/ 22 h 25"/>
                <a:gd name="T26" fmla="*/ 0 w 12"/>
                <a:gd name="T27" fmla="*/ 25 h 25"/>
                <a:gd name="T28" fmla="*/ 5 w 12"/>
                <a:gd name="T29" fmla="*/ 25 h 25"/>
                <a:gd name="T30" fmla="*/ 8 w 12"/>
                <a:gd name="T31" fmla="*/ 22 h 25"/>
                <a:gd name="T32" fmla="*/ 5 w 12"/>
                <a:gd name="T33" fmla="*/ 19 h 25"/>
                <a:gd name="T34" fmla="*/ 7 w 12"/>
                <a:gd name="T35" fmla="*/ 19 h 25"/>
                <a:gd name="T36" fmla="*/ 10 w 12"/>
                <a:gd name="T37" fmla="*/ 16 h 25"/>
                <a:gd name="T38" fmla="*/ 7 w 12"/>
                <a:gd name="T39" fmla="*/ 13 h 25"/>
                <a:gd name="T40" fmla="*/ 8 w 12"/>
                <a:gd name="T41" fmla="*/ 13 h 25"/>
                <a:gd name="T42" fmla="*/ 11 w 12"/>
                <a:gd name="T43" fmla="*/ 10 h 25"/>
                <a:gd name="T44" fmla="*/ 8 w 12"/>
                <a:gd name="T45" fmla="*/ 7 h 25"/>
                <a:gd name="T46" fmla="*/ 9 w 12"/>
                <a:gd name="T47" fmla="*/ 7 h 25"/>
                <a:gd name="T48" fmla="*/ 12 w 12"/>
                <a:gd name="T4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5">
                  <a:moveTo>
                    <a:pt x="12" y="3"/>
                  </a:moveTo>
                  <a:cubicBezTo>
                    <a:pt x="12" y="2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2"/>
                    <a:pt x="7" y="3"/>
                  </a:cubicBez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7"/>
                    <a:pt x="5" y="8"/>
                    <a:pt x="5" y="10"/>
                  </a:cubicBezTo>
                  <a:cubicBezTo>
                    <a:pt x="5" y="12"/>
                    <a:pt x="4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5" y="14"/>
                    <a:pt x="5" y="16"/>
                  </a:cubicBezTo>
                  <a:cubicBezTo>
                    <a:pt x="5" y="18"/>
                    <a:pt x="3" y="19"/>
                    <a:pt x="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3" y="20"/>
                    <a:pt x="3" y="22"/>
                  </a:cubicBezTo>
                  <a:cubicBezTo>
                    <a:pt x="3" y="23"/>
                    <a:pt x="1" y="25"/>
                    <a:pt x="0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7" y="25"/>
                    <a:pt x="8" y="23"/>
                    <a:pt x="8" y="22"/>
                  </a:cubicBezTo>
                  <a:cubicBezTo>
                    <a:pt x="8" y="20"/>
                    <a:pt x="7" y="19"/>
                    <a:pt x="5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9"/>
                    <a:pt x="10" y="18"/>
                    <a:pt x="10" y="16"/>
                  </a:cubicBezTo>
                  <a:cubicBezTo>
                    <a:pt x="10" y="14"/>
                    <a:pt x="9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11" y="12"/>
                    <a:pt x="11" y="10"/>
                  </a:cubicBezTo>
                  <a:cubicBezTo>
                    <a:pt x="11" y="8"/>
                    <a:pt x="9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2" y="5"/>
                    <a:pt x="12" y="3"/>
                  </a:cubicBezTo>
                  <a:close/>
                </a:path>
              </a:pathLst>
            </a:custGeom>
            <a:solidFill>
              <a:srgbClr val="E8E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6" name="Rectangle 676"/>
            <p:cNvSpPr>
              <a:spLocks noChangeArrowheads="1"/>
            </p:cNvSpPr>
            <p:nvPr/>
          </p:nvSpPr>
          <p:spPr bwMode="auto">
            <a:xfrm>
              <a:off x="17400588" y="8853488"/>
              <a:ext cx="265113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7" name="Rectangle 677"/>
            <p:cNvSpPr>
              <a:spLocks noChangeArrowheads="1"/>
            </p:cNvSpPr>
            <p:nvPr/>
          </p:nvSpPr>
          <p:spPr bwMode="auto">
            <a:xfrm>
              <a:off x="17400588" y="8866188"/>
              <a:ext cx="265113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8" name="Rectangle 678"/>
            <p:cNvSpPr>
              <a:spLocks noChangeArrowheads="1"/>
            </p:cNvSpPr>
            <p:nvPr/>
          </p:nvSpPr>
          <p:spPr bwMode="auto">
            <a:xfrm>
              <a:off x="17400588" y="8880475"/>
              <a:ext cx="265113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9" name="Rectangle 679"/>
            <p:cNvSpPr>
              <a:spLocks noChangeArrowheads="1"/>
            </p:cNvSpPr>
            <p:nvPr/>
          </p:nvSpPr>
          <p:spPr bwMode="auto">
            <a:xfrm>
              <a:off x="17400588" y="8893175"/>
              <a:ext cx="182563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83" name="กลุ่ม 282"/>
          <p:cNvGrpSpPr/>
          <p:nvPr/>
        </p:nvGrpSpPr>
        <p:grpSpPr>
          <a:xfrm>
            <a:off x="7352602" y="8458200"/>
            <a:ext cx="2294635" cy="1484764"/>
            <a:chOff x="7235159" y="8229600"/>
            <a:chExt cx="2869278" cy="1856592"/>
          </a:xfrm>
        </p:grpSpPr>
        <p:grpSp>
          <p:nvGrpSpPr>
            <p:cNvPr id="272" name="กลุ่ม 271"/>
            <p:cNvGrpSpPr/>
            <p:nvPr/>
          </p:nvGrpSpPr>
          <p:grpSpPr>
            <a:xfrm>
              <a:off x="7235159" y="8229600"/>
              <a:ext cx="2869278" cy="1856592"/>
              <a:chOff x="17505363" y="10374313"/>
              <a:chExt cx="2105025" cy="1362075"/>
            </a:xfrm>
          </p:grpSpPr>
          <p:sp>
            <p:nvSpPr>
              <p:cNvPr id="273" name="Freeform 1072"/>
              <p:cNvSpPr>
                <a:spLocks/>
              </p:cNvSpPr>
              <p:nvPr/>
            </p:nvSpPr>
            <p:spPr bwMode="auto">
              <a:xfrm>
                <a:off x="17505363" y="10374313"/>
                <a:ext cx="2105025" cy="1362075"/>
              </a:xfrm>
              <a:custGeom>
                <a:avLst/>
                <a:gdLst>
                  <a:gd name="T0" fmla="*/ 176 w 187"/>
                  <a:gd name="T1" fmla="*/ 0 h 121"/>
                  <a:gd name="T2" fmla="*/ 11 w 187"/>
                  <a:gd name="T3" fmla="*/ 0 h 121"/>
                  <a:gd name="T4" fmla="*/ 0 w 187"/>
                  <a:gd name="T5" fmla="*/ 12 h 121"/>
                  <a:gd name="T6" fmla="*/ 0 w 187"/>
                  <a:gd name="T7" fmla="*/ 95 h 121"/>
                  <a:gd name="T8" fmla="*/ 0 w 187"/>
                  <a:gd name="T9" fmla="*/ 110 h 121"/>
                  <a:gd name="T10" fmla="*/ 0 w 187"/>
                  <a:gd name="T11" fmla="*/ 113 h 121"/>
                  <a:gd name="T12" fmla="*/ 0 w 187"/>
                  <a:gd name="T13" fmla="*/ 113 h 121"/>
                  <a:gd name="T14" fmla="*/ 11 w 187"/>
                  <a:gd name="T15" fmla="*/ 121 h 121"/>
                  <a:gd name="T16" fmla="*/ 176 w 187"/>
                  <a:gd name="T17" fmla="*/ 121 h 121"/>
                  <a:gd name="T18" fmla="*/ 187 w 187"/>
                  <a:gd name="T19" fmla="*/ 113 h 121"/>
                  <a:gd name="T20" fmla="*/ 187 w 187"/>
                  <a:gd name="T21" fmla="*/ 113 h 121"/>
                  <a:gd name="T22" fmla="*/ 187 w 187"/>
                  <a:gd name="T23" fmla="*/ 110 h 121"/>
                  <a:gd name="T24" fmla="*/ 187 w 187"/>
                  <a:gd name="T25" fmla="*/ 95 h 121"/>
                  <a:gd name="T26" fmla="*/ 187 w 187"/>
                  <a:gd name="T27" fmla="*/ 12 h 121"/>
                  <a:gd name="T28" fmla="*/ 176 w 187"/>
                  <a:gd name="T29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7" h="121">
                    <a:moveTo>
                      <a:pt x="176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2" y="118"/>
                      <a:pt x="6" y="121"/>
                      <a:pt x="11" y="121"/>
                    </a:cubicBezTo>
                    <a:cubicBezTo>
                      <a:pt x="176" y="121"/>
                      <a:pt x="176" y="121"/>
                      <a:pt x="176" y="121"/>
                    </a:cubicBezTo>
                    <a:cubicBezTo>
                      <a:pt x="181" y="121"/>
                      <a:pt x="185" y="118"/>
                      <a:pt x="187" y="113"/>
                    </a:cubicBezTo>
                    <a:cubicBezTo>
                      <a:pt x="187" y="113"/>
                      <a:pt x="187" y="113"/>
                      <a:pt x="187" y="113"/>
                    </a:cubicBezTo>
                    <a:cubicBezTo>
                      <a:pt x="187" y="110"/>
                      <a:pt x="187" y="110"/>
                      <a:pt x="187" y="110"/>
                    </a:cubicBezTo>
                    <a:cubicBezTo>
                      <a:pt x="187" y="95"/>
                      <a:pt x="187" y="95"/>
                      <a:pt x="187" y="95"/>
                    </a:cubicBezTo>
                    <a:cubicBezTo>
                      <a:pt x="187" y="12"/>
                      <a:pt x="187" y="12"/>
                      <a:pt x="187" y="12"/>
                    </a:cubicBezTo>
                    <a:cubicBezTo>
                      <a:pt x="187" y="5"/>
                      <a:pt x="182" y="0"/>
                      <a:pt x="176" y="0"/>
                    </a:cubicBezTo>
                    <a:close/>
                  </a:path>
                </a:pathLst>
              </a:custGeom>
              <a:solidFill>
                <a:srgbClr val="E8DE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4" name="Freeform 1073"/>
              <p:cNvSpPr>
                <a:spLocks/>
              </p:cNvSpPr>
              <p:nvPr/>
            </p:nvSpPr>
            <p:spPr bwMode="auto">
              <a:xfrm>
                <a:off x="17595851" y="10464800"/>
                <a:ext cx="1935163" cy="1181100"/>
              </a:xfrm>
              <a:custGeom>
                <a:avLst/>
                <a:gdLst>
                  <a:gd name="T0" fmla="*/ 168 w 172"/>
                  <a:gd name="T1" fmla="*/ 105 h 105"/>
                  <a:gd name="T2" fmla="*/ 4 w 172"/>
                  <a:gd name="T3" fmla="*/ 105 h 105"/>
                  <a:gd name="T4" fmla="*/ 0 w 172"/>
                  <a:gd name="T5" fmla="*/ 101 h 105"/>
                  <a:gd name="T6" fmla="*/ 0 w 172"/>
                  <a:gd name="T7" fmla="*/ 3 h 105"/>
                  <a:gd name="T8" fmla="*/ 4 w 172"/>
                  <a:gd name="T9" fmla="*/ 0 h 105"/>
                  <a:gd name="T10" fmla="*/ 168 w 172"/>
                  <a:gd name="T11" fmla="*/ 0 h 105"/>
                  <a:gd name="T12" fmla="*/ 172 w 172"/>
                  <a:gd name="T13" fmla="*/ 3 h 105"/>
                  <a:gd name="T14" fmla="*/ 172 w 172"/>
                  <a:gd name="T15" fmla="*/ 101 h 105"/>
                  <a:gd name="T16" fmla="*/ 168 w 172"/>
                  <a:gd name="T1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" h="105">
                    <a:moveTo>
                      <a:pt x="168" y="105"/>
                    </a:moveTo>
                    <a:cubicBezTo>
                      <a:pt x="4" y="105"/>
                      <a:pt x="4" y="105"/>
                      <a:pt x="4" y="105"/>
                    </a:cubicBezTo>
                    <a:cubicBezTo>
                      <a:pt x="2" y="105"/>
                      <a:pt x="0" y="103"/>
                      <a:pt x="0" y="10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0" y="0"/>
                      <a:pt x="172" y="1"/>
                      <a:pt x="172" y="3"/>
                    </a:cubicBezTo>
                    <a:cubicBezTo>
                      <a:pt x="172" y="101"/>
                      <a:pt x="172" y="101"/>
                      <a:pt x="172" y="101"/>
                    </a:cubicBezTo>
                    <a:cubicBezTo>
                      <a:pt x="172" y="103"/>
                      <a:pt x="170" y="105"/>
                      <a:pt x="168" y="105"/>
                    </a:cubicBezTo>
                    <a:close/>
                  </a:path>
                </a:pathLst>
              </a:cu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6" name="Rectangle 1075"/>
              <p:cNvSpPr>
                <a:spLocks noChangeArrowheads="1"/>
              </p:cNvSpPr>
              <p:nvPr/>
            </p:nvSpPr>
            <p:spPr bwMode="auto">
              <a:xfrm>
                <a:off x="17595851" y="11533188"/>
                <a:ext cx="1935163" cy="238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7" name="Rectangle 1076"/>
              <p:cNvSpPr>
                <a:spLocks noChangeArrowheads="1"/>
              </p:cNvSpPr>
              <p:nvPr/>
            </p:nvSpPr>
            <p:spPr bwMode="auto">
              <a:xfrm>
                <a:off x="17595851" y="11533188"/>
                <a:ext cx="1023938" cy="23813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8" name="Oval 1077"/>
              <p:cNvSpPr>
                <a:spLocks noChangeArrowheads="1"/>
              </p:cNvSpPr>
              <p:nvPr/>
            </p:nvSpPr>
            <p:spPr bwMode="auto">
              <a:xfrm>
                <a:off x="18575338" y="11499850"/>
                <a:ext cx="77788" cy="79375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9" name="Oval 1078"/>
              <p:cNvSpPr>
                <a:spLocks noChangeArrowheads="1"/>
              </p:cNvSpPr>
              <p:nvPr/>
            </p:nvSpPr>
            <p:spPr bwMode="auto">
              <a:xfrm>
                <a:off x="18586451" y="11510963"/>
                <a:ext cx="55563" cy="571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280" name="Freeform 45"/>
            <p:cNvSpPr>
              <a:spLocks/>
            </p:cNvSpPr>
            <p:nvPr/>
          </p:nvSpPr>
          <p:spPr bwMode="auto">
            <a:xfrm rot="10800000">
              <a:off x="7742238" y="8595480"/>
              <a:ext cx="545728" cy="966393"/>
            </a:xfrm>
            <a:custGeom>
              <a:avLst/>
              <a:gdLst>
                <a:gd name="T0" fmla="*/ 2147483646 w 96"/>
                <a:gd name="T1" fmla="*/ 2147483646 h 168"/>
                <a:gd name="T2" fmla="*/ 2147483646 w 96"/>
                <a:gd name="T3" fmla="*/ 2147483646 h 168"/>
                <a:gd name="T4" fmla="*/ 2147483646 w 96"/>
                <a:gd name="T5" fmla="*/ 2147483646 h 168"/>
                <a:gd name="T6" fmla="*/ 2147483646 w 96"/>
                <a:gd name="T7" fmla="*/ 2147483646 h 168"/>
                <a:gd name="T8" fmla="*/ 0 w 96"/>
                <a:gd name="T9" fmla="*/ 2147483646 h 168"/>
                <a:gd name="T10" fmla="*/ 2147483646 w 96"/>
                <a:gd name="T11" fmla="*/ 2147483646 h 168"/>
                <a:gd name="T12" fmla="*/ 2147483646 w 96"/>
                <a:gd name="T13" fmla="*/ 2147483646 h 168"/>
                <a:gd name="T14" fmla="*/ 2147483646 w 96"/>
                <a:gd name="T15" fmla="*/ 2147483646 h 168"/>
                <a:gd name="T16" fmla="*/ 2147483646 w 96"/>
                <a:gd name="T17" fmla="*/ 2147483646 h 168"/>
                <a:gd name="T18" fmla="*/ 2147483646 w 96"/>
                <a:gd name="T19" fmla="*/ 2147483646 h 168"/>
                <a:gd name="T20" fmla="*/ 2147483646 w 96"/>
                <a:gd name="T21" fmla="*/ 2147483646 h 168"/>
                <a:gd name="T22" fmla="*/ 2147483646 w 96"/>
                <a:gd name="T23" fmla="*/ 2147483646 h 168"/>
                <a:gd name="T24" fmla="*/ 2147483646 w 96"/>
                <a:gd name="T25" fmla="*/ 2147483646 h 168"/>
                <a:gd name="T26" fmla="*/ 2147483646 w 96"/>
                <a:gd name="T27" fmla="*/ 2147483646 h 168"/>
                <a:gd name="T28" fmla="*/ 2147483646 w 96"/>
                <a:gd name="T29" fmla="*/ 2147483646 h 168"/>
                <a:gd name="T30" fmla="*/ 2147483646 w 96"/>
                <a:gd name="T31" fmla="*/ 2147483646 h 168"/>
                <a:gd name="T32" fmla="*/ 2147483646 w 96"/>
                <a:gd name="T33" fmla="*/ 2147483646 h 168"/>
                <a:gd name="T34" fmla="*/ 2147483646 w 96"/>
                <a:gd name="T35" fmla="*/ 0 h 168"/>
                <a:gd name="T36" fmla="*/ 0 w 96"/>
                <a:gd name="T37" fmla="*/ 2147483646 h 168"/>
                <a:gd name="T38" fmla="*/ 2147483646 w 96"/>
                <a:gd name="T39" fmla="*/ 2147483646 h 1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6" h="168">
                  <a:moveTo>
                    <a:pt x="4" y="21"/>
                  </a:moveTo>
                  <a:cubicBezTo>
                    <a:pt x="67" y="84"/>
                    <a:pt x="67" y="84"/>
                    <a:pt x="67" y="84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50"/>
                    <a:pt x="0" y="153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15" y="168"/>
                    <a:pt x="18" y="167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5" y="90"/>
                    <a:pt x="96" y="87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1"/>
                    <a:pt x="95" y="77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281" name="Freeform 45"/>
            <p:cNvSpPr>
              <a:spLocks/>
            </p:cNvSpPr>
            <p:nvPr/>
          </p:nvSpPr>
          <p:spPr bwMode="auto">
            <a:xfrm rot="10800000" flipH="1">
              <a:off x="9033276" y="8601961"/>
              <a:ext cx="496518" cy="966393"/>
            </a:xfrm>
            <a:custGeom>
              <a:avLst/>
              <a:gdLst>
                <a:gd name="T0" fmla="*/ 2147483646 w 96"/>
                <a:gd name="T1" fmla="*/ 2147483646 h 168"/>
                <a:gd name="T2" fmla="*/ 2147483646 w 96"/>
                <a:gd name="T3" fmla="*/ 2147483646 h 168"/>
                <a:gd name="T4" fmla="*/ 2147483646 w 96"/>
                <a:gd name="T5" fmla="*/ 2147483646 h 168"/>
                <a:gd name="T6" fmla="*/ 2147483646 w 96"/>
                <a:gd name="T7" fmla="*/ 2147483646 h 168"/>
                <a:gd name="T8" fmla="*/ 0 w 96"/>
                <a:gd name="T9" fmla="*/ 2147483646 h 168"/>
                <a:gd name="T10" fmla="*/ 2147483646 w 96"/>
                <a:gd name="T11" fmla="*/ 2147483646 h 168"/>
                <a:gd name="T12" fmla="*/ 2147483646 w 96"/>
                <a:gd name="T13" fmla="*/ 2147483646 h 168"/>
                <a:gd name="T14" fmla="*/ 2147483646 w 96"/>
                <a:gd name="T15" fmla="*/ 2147483646 h 168"/>
                <a:gd name="T16" fmla="*/ 2147483646 w 96"/>
                <a:gd name="T17" fmla="*/ 2147483646 h 168"/>
                <a:gd name="T18" fmla="*/ 2147483646 w 96"/>
                <a:gd name="T19" fmla="*/ 2147483646 h 168"/>
                <a:gd name="T20" fmla="*/ 2147483646 w 96"/>
                <a:gd name="T21" fmla="*/ 2147483646 h 168"/>
                <a:gd name="T22" fmla="*/ 2147483646 w 96"/>
                <a:gd name="T23" fmla="*/ 2147483646 h 168"/>
                <a:gd name="T24" fmla="*/ 2147483646 w 96"/>
                <a:gd name="T25" fmla="*/ 2147483646 h 168"/>
                <a:gd name="T26" fmla="*/ 2147483646 w 96"/>
                <a:gd name="T27" fmla="*/ 2147483646 h 168"/>
                <a:gd name="T28" fmla="*/ 2147483646 w 96"/>
                <a:gd name="T29" fmla="*/ 2147483646 h 168"/>
                <a:gd name="T30" fmla="*/ 2147483646 w 96"/>
                <a:gd name="T31" fmla="*/ 2147483646 h 168"/>
                <a:gd name="T32" fmla="*/ 2147483646 w 96"/>
                <a:gd name="T33" fmla="*/ 2147483646 h 168"/>
                <a:gd name="T34" fmla="*/ 2147483646 w 96"/>
                <a:gd name="T35" fmla="*/ 0 h 168"/>
                <a:gd name="T36" fmla="*/ 0 w 96"/>
                <a:gd name="T37" fmla="*/ 2147483646 h 168"/>
                <a:gd name="T38" fmla="*/ 2147483646 w 96"/>
                <a:gd name="T39" fmla="*/ 2147483646 h 1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6" h="168">
                  <a:moveTo>
                    <a:pt x="4" y="21"/>
                  </a:moveTo>
                  <a:cubicBezTo>
                    <a:pt x="67" y="84"/>
                    <a:pt x="67" y="84"/>
                    <a:pt x="67" y="84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50"/>
                    <a:pt x="0" y="153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15" y="168"/>
                    <a:pt x="18" y="167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5" y="90"/>
                    <a:pt x="96" y="87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1"/>
                    <a:pt x="95" y="77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7816929" y="8568699"/>
              <a:ext cx="1679415" cy="101566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bg2"/>
                  </a:solidFill>
                  <a:latin typeface="Lato Black" charset="0"/>
                  <a:ea typeface="Lato Black" charset="0"/>
                  <a:cs typeface="Lato Black" charset="0"/>
                </a:rPr>
                <a:t>#</a:t>
              </a:r>
              <a:endParaRPr lang="en-US" sz="6000" b="1" dirty="0">
                <a:solidFill>
                  <a:schemeClr val="bg2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</p:grpSp>
      <p:grpSp>
        <p:nvGrpSpPr>
          <p:cNvPr id="336" name="กลุ่ม 335"/>
          <p:cNvGrpSpPr/>
          <p:nvPr/>
        </p:nvGrpSpPr>
        <p:grpSpPr>
          <a:xfrm>
            <a:off x="2103437" y="6019800"/>
            <a:ext cx="3124200" cy="2394390"/>
            <a:chOff x="2103437" y="6019800"/>
            <a:chExt cx="3124200" cy="2394390"/>
          </a:xfrm>
        </p:grpSpPr>
        <p:grpSp>
          <p:nvGrpSpPr>
            <p:cNvPr id="284" name="กลุ่ม 283"/>
            <p:cNvGrpSpPr/>
            <p:nvPr/>
          </p:nvGrpSpPr>
          <p:grpSpPr>
            <a:xfrm>
              <a:off x="2408237" y="6400800"/>
              <a:ext cx="2819400" cy="2013390"/>
              <a:chOff x="2408237" y="6400800"/>
              <a:chExt cx="2819400" cy="2013390"/>
            </a:xfrm>
          </p:grpSpPr>
          <p:grpSp>
            <p:nvGrpSpPr>
              <p:cNvPr id="210" name="กลุ่ม 209"/>
              <p:cNvGrpSpPr/>
              <p:nvPr/>
            </p:nvGrpSpPr>
            <p:grpSpPr>
              <a:xfrm>
                <a:off x="2408237" y="6400800"/>
                <a:ext cx="2454969" cy="2013390"/>
                <a:chOff x="18448338" y="8562975"/>
                <a:chExt cx="741363" cy="608013"/>
              </a:xfrm>
            </p:grpSpPr>
            <p:sp>
              <p:nvSpPr>
                <p:cNvPr id="211" name="Freeform 680"/>
                <p:cNvSpPr>
                  <a:spLocks/>
                </p:cNvSpPr>
                <p:nvPr/>
              </p:nvSpPr>
              <p:spPr bwMode="auto">
                <a:xfrm>
                  <a:off x="18726151" y="8999538"/>
                  <a:ext cx="185738" cy="171450"/>
                </a:xfrm>
                <a:custGeom>
                  <a:avLst/>
                  <a:gdLst>
                    <a:gd name="T0" fmla="*/ 92 w 117"/>
                    <a:gd name="T1" fmla="*/ 0 h 108"/>
                    <a:gd name="T2" fmla="*/ 25 w 117"/>
                    <a:gd name="T3" fmla="*/ 0 h 108"/>
                    <a:gd name="T4" fmla="*/ 0 w 117"/>
                    <a:gd name="T5" fmla="*/ 108 h 108"/>
                    <a:gd name="T6" fmla="*/ 117 w 117"/>
                    <a:gd name="T7" fmla="*/ 108 h 108"/>
                    <a:gd name="T8" fmla="*/ 92 w 117"/>
                    <a:gd name="T9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" h="108">
                      <a:moveTo>
                        <a:pt x="92" y="0"/>
                      </a:moveTo>
                      <a:lnTo>
                        <a:pt x="25" y="0"/>
                      </a:lnTo>
                      <a:lnTo>
                        <a:pt x="0" y="108"/>
                      </a:lnTo>
                      <a:lnTo>
                        <a:pt x="117" y="108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12" name="Freeform 681"/>
                <p:cNvSpPr>
                  <a:spLocks/>
                </p:cNvSpPr>
                <p:nvPr/>
              </p:nvSpPr>
              <p:spPr bwMode="auto">
                <a:xfrm>
                  <a:off x="18738851" y="8999538"/>
                  <a:ext cx="157163" cy="106363"/>
                </a:xfrm>
                <a:custGeom>
                  <a:avLst/>
                  <a:gdLst>
                    <a:gd name="T0" fmla="*/ 24 w 47"/>
                    <a:gd name="T1" fmla="*/ 31 h 32"/>
                    <a:gd name="T2" fmla="*/ 47 w 47"/>
                    <a:gd name="T3" fmla="*/ 32 h 32"/>
                    <a:gd name="T4" fmla="*/ 40 w 47"/>
                    <a:gd name="T5" fmla="*/ 0 h 32"/>
                    <a:gd name="T6" fmla="*/ 8 w 47"/>
                    <a:gd name="T7" fmla="*/ 0 h 32"/>
                    <a:gd name="T8" fmla="*/ 0 w 47"/>
                    <a:gd name="T9" fmla="*/ 32 h 32"/>
                    <a:gd name="T10" fmla="*/ 24 w 47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32">
                      <a:moveTo>
                        <a:pt x="24" y="31"/>
                      </a:moveTo>
                      <a:cubicBezTo>
                        <a:pt x="32" y="31"/>
                        <a:pt x="40" y="32"/>
                        <a:pt x="47" y="32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8" y="32"/>
                        <a:pt x="16" y="31"/>
                        <a:pt x="24" y="31"/>
                      </a:cubicBezTo>
                      <a:close/>
                    </a:path>
                  </a:pathLst>
                </a:cu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13" name="Freeform 682"/>
                <p:cNvSpPr>
                  <a:spLocks/>
                </p:cNvSpPr>
                <p:nvPr/>
              </p:nvSpPr>
              <p:spPr bwMode="auto">
                <a:xfrm>
                  <a:off x="18448338" y="8562975"/>
                  <a:ext cx="741363" cy="512763"/>
                </a:xfrm>
                <a:custGeom>
                  <a:avLst/>
                  <a:gdLst>
                    <a:gd name="T0" fmla="*/ 215 w 224"/>
                    <a:gd name="T1" fmla="*/ 155 h 155"/>
                    <a:gd name="T2" fmla="*/ 8 w 224"/>
                    <a:gd name="T3" fmla="*/ 155 h 155"/>
                    <a:gd name="T4" fmla="*/ 0 w 224"/>
                    <a:gd name="T5" fmla="*/ 146 h 155"/>
                    <a:gd name="T6" fmla="*/ 0 w 224"/>
                    <a:gd name="T7" fmla="*/ 8 h 155"/>
                    <a:gd name="T8" fmla="*/ 8 w 224"/>
                    <a:gd name="T9" fmla="*/ 0 h 155"/>
                    <a:gd name="T10" fmla="*/ 215 w 224"/>
                    <a:gd name="T11" fmla="*/ 0 h 155"/>
                    <a:gd name="T12" fmla="*/ 224 w 224"/>
                    <a:gd name="T13" fmla="*/ 8 h 155"/>
                    <a:gd name="T14" fmla="*/ 224 w 224"/>
                    <a:gd name="T15" fmla="*/ 146 h 155"/>
                    <a:gd name="T16" fmla="*/ 215 w 224"/>
                    <a:gd name="T17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4" h="155">
                      <a:moveTo>
                        <a:pt x="215" y="155"/>
                      </a:moveTo>
                      <a:cubicBezTo>
                        <a:pt x="8" y="155"/>
                        <a:pt x="8" y="155"/>
                        <a:pt x="8" y="155"/>
                      </a:cubicBezTo>
                      <a:cubicBezTo>
                        <a:pt x="4" y="155"/>
                        <a:pt x="0" y="151"/>
                        <a:pt x="0" y="146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4" y="0"/>
                        <a:pt x="8" y="0"/>
                      </a:cubicBezTo>
                      <a:cubicBezTo>
                        <a:pt x="215" y="0"/>
                        <a:pt x="215" y="0"/>
                        <a:pt x="215" y="0"/>
                      </a:cubicBezTo>
                      <a:cubicBezTo>
                        <a:pt x="220" y="0"/>
                        <a:pt x="224" y="3"/>
                        <a:pt x="224" y="8"/>
                      </a:cubicBezTo>
                      <a:cubicBezTo>
                        <a:pt x="224" y="146"/>
                        <a:pt x="224" y="146"/>
                        <a:pt x="224" y="146"/>
                      </a:cubicBezTo>
                      <a:cubicBezTo>
                        <a:pt x="224" y="151"/>
                        <a:pt x="220" y="155"/>
                        <a:pt x="215" y="155"/>
                      </a:cubicBezTo>
                      <a:close/>
                    </a:path>
                  </a:pathLst>
                </a:custGeom>
                <a:solidFill>
                  <a:srgbClr val="4F4D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14" name="Rectangle 683"/>
                <p:cNvSpPr>
                  <a:spLocks noChangeArrowheads="1"/>
                </p:cNvSpPr>
                <p:nvPr/>
              </p:nvSpPr>
              <p:spPr bwMode="auto">
                <a:xfrm>
                  <a:off x="18470563" y="8591550"/>
                  <a:ext cx="693738" cy="377825"/>
                </a:xfrm>
                <a:prstGeom prst="rect">
                  <a:avLst/>
                </a:prstGeom>
                <a:solidFill>
                  <a:srgbClr val="71CC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15" name="Freeform 684"/>
                <p:cNvSpPr>
                  <a:spLocks/>
                </p:cNvSpPr>
                <p:nvPr/>
              </p:nvSpPr>
              <p:spPr bwMode="auto">
                <a:xfrm>
                  <a:off x="18451513" y="8566150"/>
                  <a:ext cx="738188" cy="509588"/>
                </a:xfrm>
                <a:custGeom>
                  <a:avLst/>
                  <a:gdLst>
                    <a:gd name="T0" fmla="*/ 219 w 223"/>
                    <a:gd name="T1" fmla="*/ 0 h 154"/>
                    <a:gd name="T2" fmla="*/ 221 w 223"/>
                    <a:gd name="T3" fmla="*/ 5 h 154"/>
                    <a:gd name="T4" fmla="*/ 221 w 223"/>
                    <a:gd name="T5" fmla="*/ 143 h 154"/>
                    <a:gd name="T6" fmla="*/ 212 w 223"/>
                    <a:gd name="T7" fmla="*/ 152 h 154"/>
                    <a:gd name="T8" fmla="*/ 5 w 223"/>
                    <a:gd name="T9" fmla="*/ 152 h 154"/>
                    <a:gd name="T10" fmla="*/ 0 w 223"/>
                    <a:gd name="T11" fmla="*/ 150 h 154"/>
                    <a:gd name="T12" fmla="*/ 7 w 223"/>
                    <a:gd name="T13" fmla="*/ 154 h 154"/>
                    <a:gd name="T14" fmla="*/ 214 w 223"/>
                    <a:gd name="T15" fmla="*/ 154 h 154"/>
                    <a:gd name="T16" fmla="*/ 223 w 223"/>
                    <a:gd name="T17" fmla="*/ 145 h 154"/>
                    <a:gd name="T18" fmla="*/ 223 w 223"/>
                    <a:gd name="T19" fmla="*/ 7 h 154"/>
                    <a:gd name="T20" fmla="*/ 219 w 223"/>
                    <a:gd name="T21" fmla="*/ 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3" h="154">
                      <a:moveTo>
                        <a:pt x="219" y="0"/>
                      </a:moveTo>
                      <a:cubicBezTo>
                        <a:pt x="220" y="2"/>
                        <a:pt x="221" y="3"/>
                        <a:pt x="221" y="5"/>
                      </a:cubicBezTo>
                      <a:cubicBezTo>
                        <a:pt x="221" y="143"/>
                        <a:pt x="221" y="143"/>
                        <a:pt x="221" y="143"/>
                      </a:cubicBezTo>
                      <a:cubicBezTo>
                        <a:pt x="221" y="148"/>
                        <a:pt x="217" y="152"/>
                        <a:pt x="212" y="152"/>
                      </a:cubicBezTo>
                      <a:cubicBezTo>
                        <a:pt x="5" y="152"/>
                        <a:pt x="5" y="152"/>
                        <a:pt x="5" y="152"/>
                      </a:cubicBezTo>
                      <a:cubicBezTo>
                        <a:pt x="3" y="152"/>
                        <a:pt x="2" y="151"/>
                        <a:pt x="0" y="150"/>
                      </a:cubicBezTo>
                      <a:cubicBezTo>
                        <a:pt x="2" y="152"/>
                        <a:pt x="4" y="154"/>
                        <a:pt x="7" y="154"/>
                      </a:cubicBezTo>
                      <a:cubicBezTo>
                        <a:pt x="214" y="154"/>
                        <a:pt x="214" y="154"/>
                        <a:pt x="214" y="154"/>
                      </a:cubicBezTo>
                      <a:cubicBezTo>
                        <a:pt x="219" y="154"/>
                        <a:pt x="223" y="150"/>
                        <a:pt x="223" y="145"/>
                      </a:cubicBezTo>
                      <a:cubicBezTo>
                        <a:pt x="223" y="7"/>
                        <a:pt x="223" y="7"/>
                        <a:pt x="223" y="7"/>
                      </a:cubicBezTo>
                      <a:cubicBezTo>
                        <a:pt x="223" y="4"/>
                        <a:pt x="221" y="2"/>
                        <a:pt x="219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16" name="Freeform 685"/>
                <p:cNvSpPr>
                  <a:spLocks/>
                </p:cNvSpPr>
                <p:nvPr/>
              </p:nvSpPr>
              <p:spPr bwMode="auto">
                <a:xfrm>
                  <a:off x="18448338" y="8999538"/>
                  <a:ext cx="741363" cy="76200"/>
                </a:xfrm>
                <a:custGeom>
                  <a:avLst/>
                  <a:gdLst>
                    <a:gd name="T0" fmla="*/ 0 w 224"/>
                    <a:gd name="T1" fmla="*/ 0 h 23"/>
                    <a:gd name="T2" fmla="*/ 0 w 224"/>
                    <a:gd name="T3" fmla="*/ 14 h 23"/>
                    <a:gd name="T4" fmla="*/ 8 w 224"/>
                    <a:gd name="T5" fmla="*/ 23 h 23"/>
                    <a:gd name="T6" fmla="*/ 215 w 224"/>
                    <a:gd name="T7" fmla="*/ 23 h 23"/>
                    <a:gd name="T8" fmla="*/ 224 w 224"/>
                    <a:gd name="T9" fmla="*/ 14 h 23"/>
                    <a:gd name="T10" fmla="*/ 224 w 224"/>
                    <a:gd name="T11" fmla="*/ 0 h 23"/>
                    <a:gd name="T12" fmla="*/ 0 w 224"/>
                    <a:gd name="T1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4" h="23">
                      <a:moveTo>
                        <a:pt x="0" y="0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9"/>
                        <a:pt x="4" y="23"/>
                        <a:pt x="8" y="23"/>
                      </a:cubicBezTo>
                      <a:cubicBezTo>
                        <a:pt x="215" y="23"/>
                        <a:pt x="215" y="23"/>
                        <a:pt x="215" y="23"/>
                      </a:cubicBezTo>
                      <a:cubicBezTo>
                        <a:pt x="220" y="23"/>
                        <a:pt x="224" y="19"/>
                        <a:pt x="224" y="14"/>
                      </a:cubicBezTo>
                      <a:cubicBezTo>
                        <a:pt x="224" y="0"/>
                        <a:pt x="224" y="0"/>
                        <a:pt x="224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17" name="Freeform 686"/>
                <p:cNvSpPr>
                  <a:spLocks/>
                </p:cNvSpPr>
                <p:nvPr/>
              </p:nvSpPr>
              <p:spPr bwMode="auto">
                <a:xfrm>
                  <a:off x="19153188" y="8999538"/>
                  <a:ext cx="36513" cy="76200"/>
                </a:xfrm>
                <a:custGeom>
                  <a:avLst/>
                  <a:gdLst>
                    <a:gd name="T0" fmla="*/ 9 w 11"/>
                    <a:gd name="T1" fmla="*/ 14 h 23"/>
                    <a:gd name="T2" fmla="*/ 0 w 11"/>
                    <a:gd name="T3" fmla="*/ 23 h 23"/>
                    <a:gd name="T4" fmla="*/ 2 w 11"/>
                    <a:gd name="T5" fmla="*/ 23 h 23"/>
                    <a:gd name="T6" fmla="*/ 11 w 11"/>
                    <a:gd name="T7" fmla="*/ 14 h 23"/>
                    <a:gd name="T8" fmla="*/ 11 w 11"/>
                    <a:gd name="T9" fmla="*/ 0 h 23"/>
                    <a:gd name="T10" fmla="*/ 9 w 11"/>
                    <a:gd name="T11" fmla="*/ 0 h 23"/>
                    <a:gd name="T12" fmla="*/ 9 w 11"/>
                    <a:gd name="T13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23">
                      <a:moveTo>
                        <a:pt x="9" y="14"/>
                      </a:moveTo>
                      <a:cubicBezTo>
                        <a:pt x="9" y="19"/>
                        <a:pt x="5" y="23"/>
                        <a:pt x="0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7" y="23"/>
                        <a:pt x="11" y="19"/>
                        <a:pt x="11" y="14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lnTo>
                        <a:pt x="9" y="14"/>
                      </a:lnTo>
                      <a:close/>
                    </a:path>
                  </a:pathLst>
                </a:cu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18" name="Freeform 687"/>
                <p:cNvSpPr>
                  <a:spLocks/>
                </p:cNvSpPr>
                <p:nvPr/>
              </p:nvSpPr>
              <p:spPr bwMode="auto">
                <a:xfrm>
                  <a:off x="18703926" y="9158288"/>
                  <a:ext cx="228600" cy="12700"/>
                </a:xfrm>
                <a:custGeom>
                  <a:avLst/>
                  <a:gdLst>
                    <a:gd name="T0" fmla="*/ 67 w 69"/>
                    <a:gd name="T1" fmla="*/ 0 h 4"/>
                    <a:gd name="T2" fmla="*/ 3 w 69"/>
                    <a:gd name="T3" fmla="*/ 0 h 4"/>
                    <a:gd name="T4" fmla="*/ 0 w 69"/>
                    <a:gd name="T5" fmla="*/ 2 h 4"/>
                    <a:gd name="T6" fmla="*/ 0 w 69"/>
                    <a:gd name="T7" fmla="*/ 2 h 4"/>
                    <a:gd name="T8" fmla="*/ 3 w 69"/>
                    <a:gd name="T9" fmla="*/ 4 h 4"/>
                    <a:gd name="T10" fmla="*/ 67 w 69"/>
                    <a:gd name="T11" fmla="*/ 4 h 4"/>
                    <a:gd name="T12" fmla="*/ 69 w 69"/>
                    <a:gd name="T13" fmla="*/ 2 h 4"/>
                    <a:gd name="T14" fmla="*/ 69 w 69"/>
                    <a:gd name="T15" fmla="*/ 2 h 4"/>
                    <a:gd name="T16" fmla="*/ 67 w 69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9" h="4">
                      <a:moveTo>
                        <a:pt x="67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4"/>
                        <a:pt x="3" y="4"/>
                      </a:cubicBezTo>
                      <a:cubicBezTo>
                        <a:pt x="67" y="4"/>
                        <a:pt x="67" y="4"/>
                        <a:pt x="67" y="4"/>
                      </a:cubicBezTo>
                      <a:cubicBezTo>
                        <a:pt x="68" y="4"/>
                        <a:pt x="69" y="3"/>
                        <a:pt x="69" y="2"/>
                      </a:cubicBezTo>
                      <a:cubicBezTo>
                        <a:pt x="69" y="2"/>
                        <a:pt x="69" y="2"/>
                        <a:pt x="69" y="2"/>
                      </a:cubicBezTo>
                      <a:cubicBezTo>
                        <a:pt x="69" y="1"/>
                        <a:pt x="68" y="0"/>
                        <a:pt x="6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19" name="Freeform 688"/>
                <p:cNvSpPr>
                  <a:spLocks/>
                </p:cNvSpPr>
                <p:nvPr/>
              </p:nvSpPr>
              <p:spPr bwMode="auto">
                <a:xfrm>
                  <a:off x="18703926" y="9164638"/>
                  <a:ext cx="228600" cy="6350"/>
                </a:xfrm>
                <a:custGeom>
                  <a:avLst/>
                  <a:gdLst>
                    <a:gd name="T0" fmla="*/ 0 w 69"/>
                    <a:gd name="T1" fmla="*/ 0 h 2"/>
                    <a:gd name="T2" fmla="*/ 3 w 69"/>
                    <a:gd name="T3" fmla="*/ 2 h 2"/>
                    <a:gd name="T4" fmla="*/ 67 w 69"/>
                    <a:gd name="T5" fmla="*/ 2 h 2"/>
                    <a:gd name="T6" fmla="*/ 69 w 69"/>
                    <a:gd name="T7" fmla="*/ 0 h 2"/>
                    <a:gd name="T8" fmla="*/ 69 w 69"/>
                    <a:gd name="T9" fmla="*/ 0 h 2"/>
                    <a:gd name="T10" fmla="*/ 0 w 69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9" h="2">
                      <a:moveTo>
                        <a:pt x="0" y="0"/>
                      </a:moveTo>
                      <a:cubicBezTo>
                        <a:pt x="0" y="1"/>
                        <a:pt x="1" y="2"/>
                        <a:pt x="3" y="2"/>
                      </a:cubicBezTo>
                      <a:cubicBezTo>
                        <a:pt x="67" y="2"/>
                        <a:pt x="67" y="2"/>
                        <a:pt x="67" y="2"/>
                      </a:cubicBezTo>
                      <a:cubicBezTo>
                        <a:pt x="68" y="2"/>
                        <a:pt x="69" y="1"/>
                        <a:pt x="69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20" name="Rectangle 689"/>
                <p:cNvSpPr>
                  <a:spLocks noChangeArrowheads="1"/>
                </p:cNvSpPr>
                <p:nvPr/>
              </p:nvSpPr>
              <p:spPr bwMode="auto">
                <a:xfrm>
                  <a:off x="18470563" y="8591550"/>
                  <a:ext cx="693738" cy="23813"/>
                </a:xfrm>
                <a:prstGeom prst="rect">
                  <a:avLst/>
                </a:prstGeom>
                <a:solidFill>
                  <a:srgbClr val="333C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21" name="Oval 690"/>
                <p:cNvSpPr>
                  <a:spLocks noChangeArrowheads="1"/>
                </p:cNvSpPr>
                <p:nvPr/>
              </p:nvSpPr>
              <p:spPr bwMode="auto">
                <a:xfrm>
                  <a:off x="19100801" y="8594725"/>
                  <a:ext cx="9525" cy="14288"/>
                </a:xfrm>
                <a:prstGeom prst="ellipse">
                  <a:avLst/>
                </a:prstGeom>
                <a:solidFill>
                  <a:srgbClr val="F266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22" name="Oval 691"/>
                <p:cNvSpPr>
                  <a:spLocks noChangeArrowheads="1"/>
                </p:cNvSpPr>
                <p:nvPr/>
              </p:nvSpPr>
              <p:spPr bwMode="auto">
                <a:xfrm>
                  <a:off x="19118263" y="8594725"/>
                  <a:ext cx="9525" cy="14288"/>
                </a:xfrm>
                <a:prstGeom prst="ellipse">
                  <a:avLst/>
                </a:prstGeom>
                <a:solidFill>
                  <a:srgbClr val="1A9A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23" name="Oval 692"/>
                <p:cNvSpPr>
                  <a:spLocks noChangeArrowheads="1"/>
                </p:cNvSpPr>
                <p:nvPr/>
              </p:nvSpPr>
              <p:spPr bwMode="auto">
                <a:xfrm>
                  <a:off x="19134138" y="8594725"/>
                  <a:ext cx="9525" cy="14288"/>
                </a:xfrm>
                <a:prstGeom prst="ellipse">
                  <a:avLst/>
                </a:prstGeom>
                <a:solidFill>
                  <a:srgbClr val="F8BE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</p:grpSp>
          <p:grpSp>
            <p:nvGrpSpPr>
              <p:cNvPr id="251" name="กลุ่ม 250"/>
              <p:cNvGrpSpPr/>
              <p:nvPr/>
            </p:nvGrpSpPr>
            <p:grpSpPr>
              <a:xfrm>
                <a:off x="3779783" y="6693156"/>
                <a:ext cx="1447854" cy="1012915"/>
                <a:chOff x="11869738" y="3321050"/>
                <a:chExt cx="787400" cy="550863"/>
              </a:xfrm>
            </p:grpSpPr>
            <p:sp>
              <p:nvSpPr>
                <p:cNvPr id="252" name="Rectangle 205"/>
                <p:cNvSpPr>
                  <a:spLocks noChangeArrowheads="1"/>
                </p:cNvSpPr>
                <p:nvPr/>
              </p:nvSpPr>
              <p:spPr bwMode="auto">
                <a:xfrm>
                  <a:off x="11869738" y="3321050"/>
                  <a:ext cx="787400" cy="550863"/>
                </a:xfrm>
                <a:prstGeom prst="rect">
                  <a:avLst/>
                </a:prstGeom>
                <a:solidFill>
                  <a:srgbClr val="2944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3" name="Rectangle 207"/>
                <p:cNvSpPr>
                  <a:spLocks noChangeArrowheads="1"/>
                </p:cNvSpPr>
                <p:nvPr/>
              </p:nvSpPr>
              <p:spPr bwMode="auto">
                <a:xfrm>
                  <a:off x="11904663" y="3332163"/>
                  <a:ext cx="730250" cy="5175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4" name="Rectangle 208"/>
                <p:cNvSpPr>
                  <a:spLocks noChangeArrowheads="1"/>
                </p:cNvSpPr>
                <p:nvPr/>
              </p:nvSpPr>
              <p:spPr bwMode="auto">
                <a:xfrm>
                  <a:off x="11904663" y="3332163"/>
                  <a:ext cx="730250" cy="77788"/>
                </a:xfrm>
                <a:prstGeom prst="rect">
                  <a:avLst/>
                </a:prstGeom>
                <a:solidFill>
                  <a:srgbClr val="1A9A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5" name="Rectangle 209"/>
                <p:cNvSpPr>
                  <a:spLocks noChangeArrowheads="1"/>
                </p:cNvSpPr>
                <p:nvPr/>
              </p:nvSpPr>
              <p:spPr bwMode="auto">
                <a:xfrm>
                  <a:off x="11904663" y="3332163"/>
                  <a:ext cx="730250" cy="33338"/>
                </a:xfrm>
                <a:prstGeom prst="rect">
                  <a:avLst/>
                </a:prstGeom>
                <a:solidFill>
                  <a:srgbClr val="0C88B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6" name="Rectangle 210"/>
                <p:cNvSpPr>
                  <a:spLocks noChangeArrowheads="1"/>
                </p:cNvSpPr>
                <p:nvPr/>
              </p:nvSpPr>
              <p:spPr bwMode="auto">
                <a:xfrm>
                  <a:off x="12241213" y="3422651"/>
                  <a:ext cx="327025" cy="11113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7" name="Rectangle 211"/>
                <p:cNvSpPr>
                  <a:spLocks noChangeArrowheads="1"/>
                </p:cNvSpPr>
                <p:nvPr/>
              </p:nvSpPr>
              <p:spPr bwMode="auto">
                <a:xfrm>
                  <a:off x="12409488" y="3444876"/>
                  <a:ext cx="158750" cy="11113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8" name="Rectangle 212"/>
                <p:cNvSpPr>
                  <a:spLocks noChangeArrowheads="1"/>
                </p:cNvSpPr>
                <p:nvPr/>
              </p:nvSpPr>
              <p:spPr bwMode="auto">
                <a:xfrm>
                  <a:off x="11960226" y="3602038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9" name="Rectangle 213"/>
                <p:cNvSpPr>
                  <a:spLocks noChangeArrowheads="1"/>
                </p:cNvSpPr>
                <p:nvPr/>
              </p:nvSpPr>
              <p:spPr bwMode="auto">
                <a:xfrm>
                  <a:off x="11960226" y="3467101"/>
                  <a:ext cx="236538" cy="11113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0" name="Rectangle 214"/>
                <p:cNvSpPr>
                  <a:spLocks noChangeArrowheads="1"/>
                </p:cNvSpPr>
                <p:nvPr/>
              </p:nvSpPr>
              <p:spPr bwMode="auto">
                <a:xfrm>
                  <a:off x="11960226" y="3613151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1" name="Rectangle 215"/>
                <p:cNvSpPr>
                  <a:spLocks noChangeArrowheads="1"/>
                </p:cNvSpPr>
                <p:nvPr/>
              </p:nvSpPr>
              <p:spPr bwMode="auto">
                <a:xfrm>
                  <a:off x="11960226" y="3624263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2" name="Rectangle 216"/>
                <p:cNvSpPr>
                  <a:spLocks noChangeArrowheads="1"/>
                </p:cNvSpPr>
                <p:nvPr/>
              </p:nvSpPr>
              <p:spPr bwMode="auto">
                <a:xfrm>
                  <a:off x="11960226" y="3635376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3" name="Rectangle 217"/>
                <p:cNvSpPr>
                  <a:spLocks noChangeArrowheads="1"/>
                </p:cNvSpPr>
                <p:nvPr/>
              </p:nvSpPr>
              <p:spPr bwMode="auto">
                <a:xfrm>
                  <a:off x="11960226" y="3646488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4" name="Rectangle 218"/>
                <p:cNvSpPr>
                  <a:spLocks noChangeArrowheads="1"/>
                </p:cNvSpPr>
                <p:nvPr/>
              </p:nvSpPr>
              <p:spPr bwMode="auto">
                <a:xfrm>
                  <a:off x="11960226" y="3657601"/>
                  <a:ext cx="415925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5" name="Rectangle 219"/>
                <p:cNvSpPr>
                  <a:spLocks noChangeArrowheads="1"/>
                </p:cNvSpPr>
                <p:nvPr/>
              </p:nvSpPr>
              <p:spPr bwMode="auto">
                <a:xfrm>
                  <a:off x="11960226" y="3489326"/>
                  <a:ext cx="608013" cy="101600"/>
                </a:xfrm>
                <a:prstGeom prst="rect">
                  <a:avLst/>
                </a:prstGeom>
                <a:solidFill>
                  <a:srgbClr val="5BC4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6" name="Rectangle 220"/>
                <p:cNvSpPr>
                  <a:spLocks noChangeArrowheads="1"/>
                </p:cNvSpPr>
                <p:nvPr/>
              </p:nvSpPr>
              <p:spPr bwMode="auto">
                <a:xfrm>
                  <a:off x="11960226" y="3692526"/>
                  <a:ext cx="236538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7" name="Rectangle 221"/>
                <p:cNvSpPr>
                  <a:spLocks noChangeArrowheads="1"/>
                </p:cNvSpPr>
                <p:nvPr/>
              </p:nvSpPr>
              <p:spPr bwMode="auto">
                <a:xfrm>
                  <a:off x="11960226" y="3703638"/>
                  <a:ext cx="608013" cy="101600"/>
                </a:xfrm>
                <a:prstGeom prst="rect">
                  <a:avLst/>
                </a:prstGeom>
                <a:solidFill>
                  <a:srgbClr val="F266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8" name="Rectangle 222"/>
                <p:cNvSpPr>
                  <a:spLocks noChangeArrowheads="1"/>
                </p:cNvSpPr>
                <p:nvPr/>
              </p:nvSpPr>
              <p:spPr bwMode="auto">
                <a:xfrm>
                  <a:off x="11904663" y="3827463"/>
                  <a:ext cx="730250" cy="22225"/>
                </a:xfrm>
                <a:prstGeom prst="rect">
                  <a:avLst/>
                </a:pr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69" name="Oval 223"/>
                <p:cNvSpPr>
                  <a:spLocks noChangeArrowheads="1"/>
                </p:cNvSpPr>
                <p:nvPr/>
              </p:nvSpPr>
              <p:spPr bwMode="auto">
                <a:xfrm>
                  <a:off x="12544426" y="3365501"/>
                  <a:ext cx="23813" cy="11113"/>
                </a:xfrm>
                <a:prstGeom prst="ellipse">
                  <a:avLst/>
                </a:prstGeom>
                <a:solidFill>
                  <a:srgbClr val="F266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70" name="Oval 224"/>
                <p:cNvSpPr>
                  <a:spLocks noChangeArrowheads="1"/>
                </p:cNvSpPr>
                <p:nvPr/>
              </p:nvSpPr>
              <p:spPr bwMode="auto">
                <a:xfrm>
                  <a:off x="12579351" y="3365501"/>
                  <a:ext cx="11113" cy="11113"/>
                </a:xfrm>
                <a:prstGeom prst="ellipse">
                  <a:avLst/>
                </a:prstGeom>
                <a:solidFill>
                  <a:srgbClr val="1A9A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71" name="Oval 225"/>
                <p:cNvSpPr>
                  <a:spLocks noChangeArrowheads="1"/>
                </p:cNvSpPr>
                <p:nvPr/>
              </p:nvSpPr>
              <p:spPr bwMode="auto">
                <a:xfrm>
                  <a:off x="12601576" y="3365501"/>
                  <a:ext cx="11113" cy="11113"/>
                </a:xfrm>
                <a:prstGeom prst="ellipse">
                  <a:avLst/>
                </a:prstGeom>
                <a:solidFill>
                  <a:srgbClr val="F8BE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</p:grpSp>
        </p:grpSp>
        <p:grpSp>
          <p:nvGrpSpPr>
            <p:cNvPr id="309" name="กลุ่ม 308"/>
            <p:cNvGrpSpPr/>
            <p:nvPr/>
          </p:nvGrpSpPr>
          <p:grpSpPr>
            <a:xfrm>
              <a:off x="2103437" y="6019800"/>
              <a:ext cx="1447854" cy="1012915"/>
              <a:chOff x="10936288" y="3298825"/>
              <a:chExt cx="787400" cy="550863"/>
            </a:xfrm>
          </p:grpSpPr>
          <p:sp>
            <p:nvSpPr>
              <p:cNvPr id="310" name="Rectangle 179"/>
              <p:cNvSpPr>
                <a:spLocks noChangeArrowheads="1"/>
              </p:cNvSpPr>
              <p:nvPr/>
            </p:nvSpPr>
            <p:spPr bwMode="auto">
              <a:xfrm>
                <a:off x="10936288" y="3298825"/>
                <a:ext cx="787400" cy="550863"/>
              </a:xfrm>
              <a:prstGeom prst="rect">
                <a:avLst/>
              </a:prstGeom>
              <a:solidFill>
                <a:srgbClr val="2944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1" name="Rectangle 180"/>
              <p:cNvSpPr>
                <a:spLocks noChangeArrowheads="1"/>
              </p:cNvSpPr>
              <p:nvPr/>
            </p:nvSpPr>
            <p:spPr bwMode="auto">
              <a:xfrm>
                <a:off x="10969626" y="3321050"/>
                <a:ext cx="731838" cy="5064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2" name="Rectangle 181"/>
              <p:cNvSpPr>
                <a:spLocks noChangeArrowheads="1"/>
              </p:cNvSpPr>
              <p:nvPr/>
            </p:nvSpPr>
            <p:spPr bwMode="auto">
              <a:xfrm>
                <a:off x="10969626" y="3321050"/>
                <a:ext cx="731838" cy="66675"/>
              </a:xfrm>
              <a:prstGeom prst="rect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3" name="Rectangle 182"/>
              <p:cNvSpPr>
                <a:spLocks noChangeArrowheads="1"/>
              </p:cNvSpPr>
              <p:nvPr/>
            </p:nvSpPr>
            <p:spPr bwMode="auto">
              <a:xfrm>
                <a:off x="10969626" y="3321050"/>
                <a:ext cx="731838" cy="22225"/>
              </a:xfrm>
              <a:prstGeom prst="rect">
                <a:avLst/>
              </a:prstGeom>
              <a:solidFill>
                <a:srgbClr val="0C8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4" name="Rectangle 183"/>
              <p:cNvSpPr>
                <a:spLocks noChangeArrowheads="1"/>
              </p:cNvSpPr>
              <p:nvPr/>
            </p:nvSpPr>
            <p:spPr bwMode="auto">
              <a:xfrm>
                <a:off x="11307763" y="3398838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5" name="Rectangle 184"/>
              <p:cNvSpPr>
                <a:spLocks noChangeArrowheads="1"/>
              </p:cNvSpPr>
              <p:nvPr/>
            </p:nvSpPr>
            <p:spPr bwMode="auto">
              <a:xfrm>
                <a:off x="11487151" y="3422650"/>
                <a:ext cx="146050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6" name="Rectangle 185"/>
              <p:cNvSpPr>
                <a:spLocks noChangeArrowheads="1"/>
              </p:cNvSpPr>
              <p:nvPr/>
            </p:nvSpPr>
            <p:spPr bwMode="auto">
              <a:xfrm>
                <a:off x="11026776" y="3478213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7" name="Rectangle 186"/>
              <p:cNvSpPr>
                <a:spLocks noChangeArrowheads="1"/>
              </p:cNvSpPr>
              <p:nvPr/>
            </p:nvSpPr>
            <p:spPr bwMode="auto">
              <a:xfrm>
                <a:off x="11026776" y="3444875"/>
                <a:ext cx="2365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8" name="Rectangle 187"/>
              <p:cNvSpPr>
                <a:spLocks noChangeArrowheads="1"/>
              </p:cNvSpPr>
              <p:nvPr/>
            </p:nvSpPr>
            <p:spPr bwMode="auto">
              <a:xfrm>
                <a:off x="11026776" y="3500438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9" name="Rectangle 188"/>
              <p:cNvSpPr>
                <a:spLocks noChangeArrowheads="1"/>
              </p:cNvSpPr>
              <p:nvPr/>
            </p:nvSpPr>
            <p:spPr bwMode="auto">
              <a:xfrm>
                <a:off x="11026776" y="3522663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0" name="Rectangle 189"/>
              <p:cNvSpPr>
                <a:spLocks noChangeArrowheads="1"/>
              </p:cNvSpPr>
              <p:nvPr/>
            </p:nvSpPr>
            <p:spPr bwMode="auto">
              <a:xfrm>
                <a:off x="11026776" y="3544888"/>
                <a:ext cx="325438" cy="12700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1" name="Rectangle 190"/>
              <p:cNvSpPr>
                <a:spLocks noChangeArrowheads="1"/>
              </p:cNvSpPr>
              <p:nvPr/>
            </p:nvSpPr>
            <p:spPr bwMode="auto">
              <a:xfrm>
                <a:off x="11026776" y="3568700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2" name="Rectangle 191"/>
              <p:cNvSpPr>
                <a:spLocks noChangeArrowheads="1"/>
              </p:cNvSpPr>
              <p:nvPr/>
            </p:nvSpPr>
            <p:spPr bwMode="auto">
              <a:xfrm>
                <a:off x="11026776" y="3602038"/>
                <a:ext cx="225425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3" name="Rectangle 192"/>
              <p:cNvSpPr>
                <a:spLocks noChangeArrowheads="1"/>
              </p:cNvSpPr>
              <p:nvPr/>
            </p:nvSpPr>
            <p:spPr bwMode="auto">
              <a:xfrm>
                <a:off x="11026776" y="3657600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4" name="Rectangle 193"/>
              <p:cNvSpPr>
                <a:spLocks noChangeArrowheads="1"/>
              </p:cNvSpPr>
              <p:nvPr/>
            </p:nvSpPr>
            <p:spPr bwMode="auto">
              <a:xfrm>
                <a:off x="11026776" y="3681413"/>
                <a:ext cx="101600" cy="100013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5" name="Rectangle 194"/>
              <p:cNvSpPr>
                <a:spLocks noChangeArrowheads="1"/>
              </p:cNvSpPr>
              <p:nvPr/>
            </p:nvSpPr>
            <p:spPr bwMode="auto">
              <a:xfrm>
                <a:off x="10969626" y="3816350"/>
                <a:ext cx="731838" cy="11113"/>
              </a:xfrm>
              <a:prstGeom prst="rect">
                <a:avLst/>
              </a:pr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6" name="Rectangle 195"/>
              <p:cNvSpPr>
                <a:spLocks noChangeArrowheads="1"/>
              </p:cNvSpPr>
              <p:nvPr/>
            </p:nvSpPr>
            <p:spPr bwMode="auto">
              <a:xfrm>
                <a:off x="11544301" y="3467100"/>
                <a:ext cx="112713" cy="112713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7" name="Rectangle 196"/>
              <p:cNvSpPr>
                <a:spLocks noChangeArrowheads="1"/>
              </p:cNvSpPr>
              <p:nvPr/>
            </p:nvSpPr>
            <p:spPr bwMode="auto">
              <a:xfrm>
                <a:off x="11398251" y="3467100"/>
                <a:ext cx="112713" cy="112713"/>
              </a:xfrm>
              <a:prstGeom prst="rect">
                <a:avLst/>
              </a:pr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8" name="Rectangle 197"/>
              <p:cNvSpPr>
                <a:spLocks noChangeArrowheads="1"/>
              </p:cNvSpPr>
              <p:nvPr/>
            </p:nvSpPr>
            <p:spPr bwMode="auto">
              <a:xfrm>
                <a:off x="11555413" y="3613150"/>
                <a:ext cx="101600" cy="55563"/>
              </a:xfrm>
              <a:prstGeom prst="rect">
                <a:avLst/>
              </a:prstGeom>
              <a:solidFill>
                <a:srgbClr val="5BC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9" name="Rectangle 198"/>
              <p:cNvSpPr>
                <a:spLocks noChangeArrowheads="1"/>
              </p:cNvSpPr>
              <p:nvPr/>
            </p:nvSpPr>
            <p:spPr bwMode="auto">
              <a:xfrm>
                <a:off x="11409363" y="3613150"/>
                <a:ext cx="101600" cy="55563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0" name="Rectangle 199"/>
              <p:cNvSpPr>
                <a:spLocks noChangeArrowheads="1"/>
              </p:cNvSpPr>
              <p:nvPr/>
            </p:nvSpPr>
            <p:spPr bwMode="auto">
              <a:xfrm>
                <a:off x="11206163" y="3714750"/>
                <a:ext cx="4397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1" name="Rectangle 200"/>
              <p:cNvSpPr>
                <a:spLocks noChangeArrowheads="1"/>
              </p:cNvSpPr>
              <p:nvPr/>
            </p:nvSpPr>
            <p:spPr bwMode="auto">
              <a:xfrm>
                <a:off x="11206163" y="3736975"/>
                <a:ext cx="4397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2" name="Rectangle 201"/>
              <p:cNvSpPr>
                <a:spLocks noChangeArrowheads="1"/>
              </p:cNvSpPr>
              <p:nvPr/>
            </p:nvSpPr>
            <p:spPr bwMode="auto">
              <a:xfrm>
                <a:off x="11206163" y="3759200"/>
                <a:ext cx="4397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3" name="Oval 202"/>
              <p:cNvSpPr>
                <a:spLocks noChangeArrowheads="1"/>
              </p:cNvSpPr>
              <p:nvPr/>
            </p:nvSpPr>
            <p:spPr bwMode="auto">
              <a:xfrm>
                <a:off x="11610976" y="3321050"/>
                <a:ext cx="22225" cy="22225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4" name="Oval 203"/>
              <p:cNvSpPr>
                <a:spLocks noChangeArrowheads="1"/>
              </p:cNvSpPr>
              <p:nvPr/>
            </p:nvSpPr>
            <p:spPr bwMode="auto">
              <a:xfrm>
                <a:off x="11633201" y="3321050"/>
                <a:ext cx="23813" cy="22225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5" name="Oval 204"/>
              <p:cNvSpPr>
                <a:spLocks noChangeArrowheads="1"/>
              </p:cNvSpPr>
              <p:nvPr/>
            </p:nvSpPr>
            <p:spPr bwMode="auto">
              <a:xfrm>
                <a:off x="11668126" y="3321050"/>
                <a:ext cx="11113" cy="22225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337" name="กลุ่ม 336"/>
          <p:cNvGrpSpPr/>
          <p:nvPr/>
        </p:nvGrpSpPr>
        <p:grpSpPr>
          <a:xfrm>
            <a:off x="2103437" y="3429000"/>
            <a:ext cx="3293181" cy="753065"/>
            <a:chOff x="9762826" y="5958899"/>
            <a:chExt cx="3293181" cy="753065"/>
          </a:xfrm>
        </p:grpSpPr>
        <p:sp>
          <p:nvSpPr>
            <p:cNvPr id="33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NETWORK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340" name="กลุ่ม 339"/>
          <p:cNvGrpSpPr/>
          <p:nvPr/>
        </p:nvGrpSpPr>
        <p:grpSpPr>
          <a:xfrm>
            <a:off x="2162319" y="8682454"/>
            <a:ext cx="3293181" cy="753065"/>
            <a:chOff x="9762826" y="5958899"/>
            <a:chExt cx="3293181" cy="753065"/>
          </a:xfrm>
        </p:grpSpPr>
        <p:sp>
          <p:nvSpPr>
            <p:cNvPr id="341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342" name="TextBox 341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WEBSITE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343" name="กลุ่ม 342"/>
          <p:cNvGrpSpPr/>
          <p:nvPr/>
        </p:nvGrpSpPr>
        <p:grpSpPr>
          <a:xfrm>
            <a:off x="18644752" y="3729454"/>
            <a:ext cx="3293181" cy="753065"/>
            <a:chOff x="9762826" y="5958899"/>
            <a:chExt cx="3293181" cy="753065"/>
          </a:xfrm>
        </p:grpSpPr>
        <p:sp>
          <p:nvSpPr>
            <p:cNvPr id="34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345" name="TextBox 344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CONTENT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346" name="กลุ่ม 345"/>
          <p:cNvGrpSpPr/>
          <p:nvPr/>
        </p:nvGrpSpPr>
        <p:grpSpPr>
          <a:xfrm>
            <a:off x="18730382" y="8758654"/>
            <a:ext cx="3293181" cy="753065"/>
            <a:chOff x="9762826" y="5958899"/>
            <a:chExt cx="3293181" cy="753065"/>
          </a:xfrm>
        </p:grpSpPr>
        <p:sp>
          <p:nvSpPr>
            <p:cNvPr id="347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348" name="TextBox 347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349" name="กลุ่ม 348"/>
          <p:cNvGrpSpPr/>
          <p:nvPr/>
        </p:nvGrpSpPr>
        <p:grpSpPr>
          <a:xfrm>
            <a:off x="6727652" y="10305143"/>
            <a:ext cx="3620730" cy="591457"/>
            <a:chOff x="9574407" y="5980588"/>
            <a:chExt cx="3620730" cy="591457"/>
          </a:xfrm>
        </p:grpSpPr>
        <p:sp>
          <p:nvSpPr>
            <p:cNvPr id="350" name="Round Same Side Corner Rectangle 59"/>
            <p:cNvSpPr/>
            <p:nvPr/>
          </p:nvSpPr>
          <p:spPr>
            <a:xfrm rot="5400000">
              <a:off x="11089043" y="4465952"/>
              <a:ext cx="591457" cy="362073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351" name="TextBox 350"/>
            <p:cNvSpPr txBox="1"/>
            <p:nvPr/>
          </p:nvSpPr>
          <p:spPr>
            <a:xfrm>
              <a:off x="9673356" y="6064958"/>
              <a:ext cx="329318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OPEN - SOURCE</a:t>
              </a:r>
              <a:endParaRPr lang="en-US" sz="28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352" name="กลุ่ม 351"/>
          <p:cNvGrpSpPr/>
          <p:nvPr/>
        </p:nvGrpSpPr>
        <p:grpSpPr>
          <a:xfrm>
            <a:off x="13777382" y="10256102"/>
            <a:ext cx="3293181" cy="753065"/>
            <a:chOff x="9762826" y="5958899"/>
            <a:chExt cx="3293181" cy="753065"/>
          </a:xfrm>
        </p:grpSpPr>
        <p:sp>
          <p:nvSpPr>
            <p:cNvPr id="353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354" name="TextBox 353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DOMAIN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355" name="TextBox 354"/>
          <p:cNvSpPr txBox="1"/>
          <p:nvPr/>
        </p:nvSpPr>
        <p:spPr>
          <a:xfrm>
            <a:off x="2027237" y="4249056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56" name="TextBox 355"/>
          <p:cNvSpPr txBox="1"/>
          <p:nvPr/>
        </p:nvSpPr>
        <p:spPr>
          <a:xfrm>
            <a:off x="2086119" y="95025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57" name="TextBox 356"/>
          <p:cNvSpPr txBox="1"/>
          <p:nvPr/>
        </p:nvSpPr>
        <p:spPr>
          <a:xfrm>
            <a:off x="18568552" y="45495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58" name="TextBox 357"/>
          <p:cNvSpPr txBox="1"/>
          <p:nvPr/>
        </p:nvSpPr>
        <p:spPr>
          <a:xfrm>
            <a:off x="18654182" y="95787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59" name="TextBox 358"/>
          <p:cNvSpPr txBox="1"/>
          <p:nvPr/>
        </p:nvSpPr>
        <p:spPr>
          <a:xfrm>
            <a:off x="6839871" y="11009167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60" name="TextBox 359"/>
          <p:cNvSpPr txBox="1"/>
          <p:nvPr/>
        </p:nvSpPr>
        <p:spPr>
          <a:xfrm>
            <a:off x="13701182" y="11076158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21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55" grpId="0"/>
      <p:bldP spid="356" grpId="0"/>
      <p:bldP spid="357" grpId="0"/>
      <p:bldP spid="358" grpId="0"/>
      <p:bldP spid="359" grpId="0"/>
      <p:bldP spid="3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5">
                  <a:lumMod val="60000"/>
                  <a:lumOff val="4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108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109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5" name="Rectangle 231"/>
          <p:cNvSpPr>
            <a:spLocks noChangeArrowheads="1"/>
          </p:cNvSpPr>
          <p:nvPr/>
        </p:nvSpPr>
        <p:spPr bwMode="auto">
          <a:xfrm>
            <a:off x="-30162" y="10840470"/>
            <a:ext cx="24353838" cy="289411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46" name="Content Placeholder 2"/>
          <p:cNvSpPr txBox="1">
            <a:spLocks/>
          </p:cNvSpPr>
          <p:nvPr/>
        </p:nvSpPr>
        <p:spPr>
          <a:xfrm>
            <a:off x="1614734" y="11430000"/>
            <a:ext cx="21308817" cy="1905000"/>
          </a:xfrm>
          <a:prstGeom prst="rect">
            <a:avLst/>
          </a:prstGeom>
        </p:spPr>
        <p:txBody>
          <a:bodyPr vert="horz" lIns="243785" tIns="121892" rIns="243785" bIns="121892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Ut efficitur ipsum vitae tortor accumsan, a pulvinar lorem lacinia. Donec eu arcu justo. Fusce eget consequat risus Proin est lacus, interdum vitae feugiat quis, faucibus vel mi. 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Vivamus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accumsan nisi vel nulla viverra semper. </a:t>
            </a:r>
            <a:endParaRPr lang="en-US" sz="2600" dirty="0" smtClean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0" indent="0" algn="ctr">
              <a:buNone/>
            </a:pP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dolor sit amet, consectetur adipiscing elit.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Ut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efficitur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vitae tortor accumsan, a pulvinar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lacinia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.</a:t>
            </a:r>
            <a:endParaRPr lang="en-US" sz="26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247" name="กลุ่ม 246"/>
          <p:cNvGrpSpPr/>
          <p:nvPr/>
        </p:nvGrpSpPr>
        <p:grpSpPr>
          <a:xfrm>
            <a:off x="9037637" y="3181037"/>
            <a:ext cx="6274640" cy="5202149"/>
            <a:chOff x="17807123" y="7909715"/>
            <a:chExt cx="4567027" cy="3786409"/>
          </a:xfrm>
        </p:grpSpPr>
        <p:sp>
          <p:nvSpPr>
            <p:cNvPr id="248" name="Freeform 106"/>
            <p:cNvSpPr>
              <a:spLocks/>
            </p:cNvSpPr>
            <p:nvPr/>
          </p:nvSpPr>
          <p:spPr bwMode="auto">
            <a:xfrm>
              <a:off x="19428720" y="10991955"/>
              <a:ext cx="1303715" cy="651857"/>
            </a:xfrm>
            <a:custGeom>
              <a:avLst/>
              <a:gdLst>
                <a:gd name="T0" fmla="*/ 42 w 324"/>
                <a:gd name="T1" fmla="*/ 120 h 162"/>
                <a:gd name="T2" fmla="*/ 54 w 324"/>
                <a:gd name="T3" fmla="*/ 36 h 162"/>
                <a:gd name="T4" fmla="*/ 162 w 324"/>
                <a:gd name="T5" fmla="*/ 6 h 162"/>
                <a:gd name="T6" fmla="*/ 162 w 324"/>
                <a:gd name="T7" fmla="*/ 0 h 162"/>
                <a:gd name="T8" fmla="*/ 162 w 324"/>
                <a:gd name="T9" fmla="*/ 0 h 162"/>
                <a:gd name="T10" fmla="*/ 162 w 324"/>
                <a:gd name="T11" fmla="*/ 0 h 162"/>
                <a:gd name="T12" fmla="*/ 162 w 324"/>
                <a:gd name="T13" fmla="*/ 6 h 162"/>
                <a:gd name="T14" fmla="*/ 270 w 324"/>
                <a:gd name="T15" fmla="*/ 36 h 162"/>
                <a:gd name="T16" fmla="*/ 282 w 324"/>
                <a:gd name="T17" fmla="*/ 120 h 162"/>
                <a:gd name="T18" fmla="*/ 324 w 324"/>
                <a:gd name="T19" fmla="*/ 126 h 162"/>
                <a:gd name="T20" fmla="*/ 324 w 324"/>
                <a:gd name="T21" fmla="*/ 162 h 162"/>
                <a:gd name="T22" fmla="*/ 162 w 324"/>
                <a:gd name="T23" fmla="*/ 162 h 162"/>
                <a:gd name="T24" fmla="*/ 162 w 324"/>
                <a:gd name="T25" fmla="*/ 162 h 162"/>
                <a:gd name="T26" fmla="*/ 0 w 324"/>
                <a:gd name="T27" fmla="*/ 162 h 162"/>
                <a:gd name="T28" fmla="*/ 0 w 324"/>
                <a:gd name="T29" fmla="*/ 126 h 162"/>
                <a:gd name="T30" fmla="*/ 42 w 324"/>
                <a:gd name="T31" fmla="*/ 12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4" h="162">
                  <a:moveTo>
                    <a:pt x="42" y="120"/>
                  </a:moveTo>
                  <a:lnTo>
                    <a:pt x="54" y="36"/>
                  </a:lnTo>
                  <a:lnTo>
                    <a:pt x="162" y="6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6"/>
                  </a:lnTo>
                  <a:lnTo>
                    <a:pt x="270" y="36"/>
                  </a:lnTo>
                  <a:lnTo>
                    <a:pt x="282" y="120"/>
                  </a:lnTo>
                  <a:lnTo>
                    <a:pt x="324" y="126"/>
                  </a:lnTo>
                  <a:lnTo>
                    <a:pt x="324" y="162"/>
                  </a:lnTo>
                  <a:lnTo>
                    <a:pt x="162" y="162"/>
                  </a:lnTo>
                  <a:lnTo>
                    <a:pt x="162" y="162"/>
                  </a:lnTo>
                  <a:lnTo>
                    <a:pt x="0" y="162"/>
                  </a:lnTo>
                  <a:lnTo>
                    <a:pt x="0" y="126"/>
                  </a:lnTo>
                  <a:lnTo>
                    <a:pt x="42" y="120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9" name="Freeform 107"/>
            <p:cNvSpPr>
              <a:spLocks/>
            </p:cNvSpPr>
            <p:nvPr/>
          </p:nvSpPr>
          <p:spPr bwMode="auto">
            <a:xfrm>
              <a:off x="19597721" y="11233384"/>
              <a:ext cx="941572" cy="96572"/>
            </a:xfrm>
            <a:custGeom>
              <a:avLst/>
              <a:gdLst>
                <a:gd name="T0" fmla="*/ 0 w 234"/>
                <a:gd name="T1" fmla="*/ 24 h 24"/>
                <a:gd name="T2" fmla="*/ 234 w 234"/>
                <a:gd name="T3" fmla="*/ 24 h 24"/>
                <a:gd name="T4" fmla="*/ 234 w 234"/>
                <a:gd name="T5" fmla="*/ 0 h 24"/>
                <a:gd name="T6" fmla="*/ 6 w 234"/>
                <a:gd name="T7" fmla="*/ 0 h 24"/>
                <a:gd name="T8" fmla="*/ 0 w 23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4">
                  <a:moveTo>
                    <a:pt x="0" y="24"/>
                  </a:moveTo>
                  <a:lnTo>
                    <a:pt x="234" y="24"/>
                  </a:lnTo>
                  <a:lnTo>
                    <a:pt x="234" y="0"/>
                  </a:lnTo>
                  <a:lnTo>
                    <a:pt x="6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0" name="Freeform 108"/>
            <p:cNvSpPr>
              <a:spLocks/>
            </p:cNvSpPr>
            <p:nvPr/>
          </p:nvSpPr>
          <p:spPr bwMode="auto">
            <a:xfrm>
              <a:off x="17807123" y="7958001"/>
              <a:ext cx="4567027" cy="3299526"/>
            </a:xfrm>
            <a:custGeom>
              <a:avLst/>
              <a:gdLst>
                <a:gd name="T0" fmla="*/ 0 w 189"/>
                <a:gd name="T1" fmla="*/ 131 h 136"/>
                <a:gd name="T2" fmla="*/ 5 w 189"/>
                <a:gd name="T3" fmla="*/ 136 h 136"/>
                <a:gd name="T4" fmla="*/ 184 w 189"/>
                <a:gd name="T5" fmla="*/ 136 h 136"/>
                <a:gd name="T6" fmla="*/ 189 w 189"/>
                <a:gd name="T7" fmla="*/ 131 h 136"/>
                <a:gd name="T8" fmla="*/ 189 w 189"/>
                <a:gd name="T9" fmla="*/ 5 h 136"/>
                <a:gd name="T10" fmla="*/ 184 w 189"/>
                <a:gd name="T11" fmla="*/ 0 h 136"/>
                <a:gd name="T12" fmla="*/ 5 w 189"/>
                <a:gd name="T13" fmla="*/ 0 h 136"/>
                <a:gd name="T14" fmla="*/ 0 w 189"/>
                <a:gd name="T15" fmla="*/ 5 h 136"/>
                <a:gd name="T16" fmla="*/ 0 w 189"/>
                <a:gd name="T17" fmla="*/ 13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36">
                  <a:moveTo>
                    <a:pt x="0" y="131"/>
                  </a:moveTo>
                  <a:cubicBezTo>
                    <a:pt x="0" y="134"/>
                    <a:pt x="2" y="136"/>
                    <a:pt x="5" y="136"/>
                  </a:cubicBezTo>
                  <a:cubicBezTo>
                    <a:pt x="184" y="136"/>
                    <a:pt x="184" y="136"/>
                    <a:pt x="184" y="136"/>
                  </a:cubicBezTo>
                  <a:cubicBezTo>
                    <a:pt x="186" y="136"/>
                    <a:pt x="189" y="134"/>
                    <a:pt x="189" y="131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2"/>
                    <a:pt x="186" y="0"/>
                    <a:pt x="18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lnTo>
                    <a:pt x="0" y="131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1" name="Freeform 109"/>
            <p:cNvSpPr>
              <a:spLocks/>
            </p:cNvSpPr>
            <p:nvPr/>
          </p:nvSpPr>
          <p:spPr bwMode="auto">
            <a:xfrm>
              <a:off x="19114863" y="11498956"/>
              <a:ext cx="1883144" cy="197168"/>
            </a:xfrm>
            <a:custGeom>
              <a:avLst/>
              <a:gdLst>
                <a:gd name="T0" fmla="*/ 78 w 78"/>
                <a:gd name="T1" fmla="*/ 8 h 8"/>
                <a:gd name="T2" fmla="*/ 78 w 78"/>
                <a:gd name="T3" fmla="*/ 5 h 8"/>
                <a:gd name="T4" fmla="*/ 72 w 78"/>
                <a:gd name="T5" fmla="*/ 0 h 8"/>
                <a:gd name="T6" fmla="*/ 6 w 78"/>
                <a:gd name="T7" fmla="*/ 0 h 8"/>
                <a:gd name="T8" fmla="*/ 0 w 78"/>
                <a:gd name="T9" fmla="*/ 5 h 8"/>
                <a:gd name="T10" fmla="*/ 0 w 78"/>
                <a:gd name="T11" fmla="*/ 8 h 8"/>
                <a:gd name="T12" fmla="*/ 78 w 7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8">
                  <a:moveTo>
                    <a:pt x="78" y="8"/>
                  </a:moveTo>
                  <a:cubicBezTo>
                    <a:pt x="78" y="5"/>
                    <a:pt x="78" y="5"/>
                    <a:pt x="78" y="5"/>
                  </a:cubicBezTo>
                  <a:cubicBezTo>
                    <a:pt x="78" y="2"/>
                    <a:pt x="75" y="0"/>
                    <a:pt x="7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78" y="8"/>
                  </a:ln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2" name="Freeform 110"/>
            <p:cNvSpPr>
              <a:spLocks/>
            </p:cNvSpPr>
            <p:nvPr/>
          </p:nvSpPr>
          <p:spPr bwMode="auto">
            <a:xfrm>
              <a:off x="17855409" y="7982143"/>
              <a:ext cx="4446314" cy="2643647"/>
            </a:xfrm>
            <a:custGeom>
              <a:avLst/>
              <a:gdLst>
                <a:gd name="T0" fmla="*/ 184 w 184"/>
                <a:gd name="T1" fmla="*/ 109 h 109"/>
                <a:gd name="T2" fmla="*/ 184 w 184"/>
                <a:gd name="T3" fmla="*/ 3 h 109"/>
                <a:gd name="T4" fmla="*/ 182 w 184"/>
                <a:gd name="T5" fmla="*/ 0 h 109"/>
                <a:gd name="T6" fmla="*/ 3 w 184"/>
                <a:gd name="T7" fmla="*/ 0 h 109"/>
                <a:gd name="T8" fmla="*/ 0 w 184"/>
                <a:gd name="T9" fmla="*/ 3 h 109"/>
                <a:gd name="T10" fmla="*/ 0 w 184"/>
                <a:gd name="T11" fmla="*/ 109 h 109"/>
                <a:gd name="T12" fmla="*/ 184 w 18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09">
                  <a:moveTo>
                    <a:pt x="184" y="109"/>
                  </a:moveTo>
                  <a:cubicBezTo>
                    <a:pt x="184" y="3"/>
                    <a:pt x="184" y="3"/>
                    <a:pt x="184" y="3"/>
                  </a:cubicBezTo>
                  <a:cubicBezTo>
                    <a:pt x="184" y="1"/>
                    <a:pt x="183" y="0"/>
                    <a:pt x="18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09"/>
                    <a:pt x="0" y="109"/>
                    <a:pt x="0" y="109"/>
                  </a:cubicBezTo>
                  <a:lnTo>
                    <a:pt x="184" y="109"/>
                  </a:lnTo>
                  <a:close/>
                </a:path>
              </a:pathLst>
            </a:custGeom>
            <a:solidFill>
              <a:srgbClr val="57C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3" name="Freeform 111"/>
            <p:cNvSpPr>
              <a:spLocks noEditPoints="1"/>
            </p:cNvSpPr>
            <p:nvPr/>
          </p:nvSpPr>
          <p:spPr bwMode="auto">
            <a:xfrm>
              <a:off x="17807123" y="7909715"/>
              <a:ext cx="4567027" cy="2788503"/>
            </a:xfrm>
            <a:custGeom>
              <a:avLst/>
              <a:gdLst>
                <a:gd name="T0" fmla="*/ 5 w 189"/>
                <a:gd name="T1" fmla="*/ 6 h 115"/>
                <a:gd name="T2" fmla="*/ 183 w 189"/>
                <a:gd name="T3" fmla="*/ 6 h 115"/>
                <a:gd name="T4" fmla="*/ 183 w 189"/>
                <a:gd name="T5" fmla="*/ 6 h 115"/>
                <a:gd name="T6" fmla="*/ 183 w 189"/>
                <a:gd name="T7" fmla="*/ 109 h 115"/>
                <a:gd name="T8" fmla="*/ 5 w 189"/>
                <a:gd name="T9" fmla="*/ 109 h 115"/>
                <a:gd name="T10" fmla="*/ 5 w 189"/>
                <a:gd name="T11" fmla="*/ 6 h 115"/>
                <a:gd name="T12" fmla="*/ 5 w 189"/>
                <a:gd name="T13" fmla="*/ 0 h 115"/>
                <a:gd name="T14" fmla="*/ 0 w 189"/>
                <a:gd name="T15" fmla="*/ 6 h 115"/>
                <a:gd name="T16" fmla="*/ 0 w 189"/>
                <a:gd name="T17" fmla="*/ 115 h 115"/>
                <a:gd name="T18" fmla="*/ 189 w 189"/>
                <a:gd name="T19" fmla="*/ 115 h 115"/>
                <a:gd name="T20" fmla="*/ 189 w 189"/>
                <a:gd name="T21" fmla="*/ 6 h 115"/>
                <a:gd name="T22" fmla="*/ 184 w 189"/>
                <a:gd name="T23" fmla="*/ 0 h 115"/>
                <a:gd name="T24" fmla="*/ 5 w 189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115">
                  <a:moveTo>
                    <a:pt x="5" y="6"/>
                  </a:moveTo>
                  <a:cubicBezTo>
                    <a:pt x="183" y="6"/>
                    <a:pt x="183" y="6"/>
                    <a:pt x="183" y="6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3" y="109"/>
                    <a:pt x="183" y="109"/>
                    <a:pt x="183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5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6"/>
                    <a:pt x="189" y="6"/>
                    <a:pt x="189" y="6"/>
                  </a:cubicBezTo>
                  <a:cubicBezTo>
                    <a:pt x="189" y="3"/>
                    <a:pt x="187" y="0"/>
                    <a:pt x="184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3B3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4" name="Freeform 112"/>
            <p:cNvSpPr>
              <a:spLocks/>
            </p:cNvSpPr>
            <p:nvPr/>
          </p:nvSpPr>
          <p:spPr bwMode="auto">
            <a:xfrm>
              <a:off x="17927837" y="8638024"/>
              <a:ext cx="4301456" cy="1915335"/>
            </a:xfrm>
            <a:custGeom>
              <a:avLst/>
              <a:gdLst>
                <a:gd name="T0" fmla="*/ 859 w 1069"/>
                <a:gd name="T1" fmla="*/ 0 h 476"/>
                <a:gd name="T2" fmla="*/ 643 w 1069"/>
                <a:gd name="T3" fmla="*/ 163 h 476"/>
                <a:gd name="T4" fmla="*/ 427 w 1069"/>
                <a:gd name="T5" fmla="*/ 66 h 476"/>
                <a:gd name="T6" fmla="*/ 217 w 1069"/>
                <a:gd name="T7" fmla="*/ 163 h 476"/>
                <a:gd name="T8" fmla="*/ 0 w 1069"/>
                <a:gd name="T9" fmla="*/ 42 h 476"/>
                <a:gd name="T10" fmla="*/ 0 w 1069"/>
                <a:gd name="T11" fmla="*/ 476 h 476"/>
                <a:gd name="T12" fmla="*/ 1069 w 1069"/>
                <a:gd name="T13" fmla="*/ 476 h 476"/>
                <a:gd name="T14" fmla="*/ 1069 w 1069"/>
                <a:gd name="T15" fmla="*/ 48 h 476"/>
                <a:gd name="T16" fmla="*/ 859 w 1069"/>
                <a:gd name="T1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476">
                  <a:moveTo>
                    <a:pt x="859" y="0"/>
                  </a:moveTo>
                  <a:lnTo>
                    <a:pt x="643" y="163"/>
                  </a:lnTo>
                  <a:lnTo>
                    <a:pt x="427" y="66"/>
                  </a:lnTo>
                  <a:lnTo>
                    <a:pt x="217" y="163"/>
                  </a:lnTo>
                  <a:lnTo>
                    <a:pt x="0" y="42"/>
                  </a:lnTo>
                  <a:lnTo>
                    <a:pt x="0" y="476"/>
                  </a:lnTo>
                  <a:lnTo>
                    <a:pt x="1069" y="476"/>
                  </a:lnTo>
                  <a:lnTo>
                    <a:pt x="1069" y="48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5" name="Freeform 113"/>
            <p:cNvSpPr>
              <a:spLocks/>
            </p:cNvSpPr>
            <p:nvPr/>
          </p:nvSpPr>
          <p:spPr bwMode="auto">
            <a:xfrm>
              <a:off x="17927837" y="8734596"/>
              <a:ext cx="4301456" cy="1818763"/>
            </a:xfrm>
            <a:custGeom>
              <a:avLst/>
              <a:gdLst>
                <a:gd name="T0" fmla="*/ 859 w 1069"/>
                <a:gd name="T1" fmla="*/ 0 h 452"/>
                <a:gd name="T2" fmla="*/ 643 w 1069"/>
                <a:gd name="T3" fmla="*/ 241 h 452"/>
                <a:gd name="T4" fmla="*/ 427 w 1069"/>
                <a:gd name="T5" fmla="*/ 108 h 452"/>
                <a:gd name="T6" fmla="*/ 217 w 1069"/>
                <a:gd name="T7" fmla="*/ 265 h 452"/>
                <a:gd name="T8" fmla="*/ 0 w 1069"/>
                <a:gd name="T9" fmla="*/ 96 h 452"/>
                <a:gd name="T10" fmla="*/ 0 w 1069"/>
                <a:gd name="T11" fmla="*/ 452 h 452"/>
                <a:gd name="T12" fmla="*/ 1069 w 1069"/>
                <a:gd name="T13" fmla="*/ 452 h 452"/>
                <a:gd name="T14" fmla="*/ 1069 w 1069"/>
                <a:gd name="T15" fmla="*/ 127 h 452"/>
                <a:gd name="T16" fmla="*/ 859 w 1069"/>
                <a:gd name="T17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452">
                  <a:moveTo>
                    <a:pt x="859" y="0"/>
                  </a:moveTo>
                  <a:lnTo>
                    <a:pt x="643" y="241"/>
                  </a:lnTo>
                  <a:lnTo>
                    <a:pt x="427" y="108"/>
                  </a:lnTo>
                  <a:lnTo>
                    <a:pt x="217" y="265"/>
                  </a:lnTo>
                  <a:lnTo>
                    <a:pt x="0" y="96"/>
                  </a:lnTo>
                  <a:lnTo>
                    <a:pt x="0" y="452"/>
                  </a:lnTo>
                  <a:lnTo>
                    <a:pt x="1069" y="452"/>
                  </a:lnTo>
                  <a:lnTo>
                    <a:pt x="1069" y="127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0BA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6" name="Freeform 114"/>
            <p:cNvSpPr>
              <a:spLocks/>
            </p:cNvSpPr>
            <p:nvPr/>
          </p:nvSpPr>
          <p:spPr bwMode="auto">
            <a:xfrm>
              <a:off x="17927837" y="9000167"/>
              <a:ext cx="4301456" cy="1553192"/>
            </a:xfrm>
            <a:custGeom>
              <a:avLst/>
              <a:gdLst>
                <a:gd name="T0" fmla="*/ 859 w 1069"/>
                <a:gd name="T1" fmla="*/ 0 h 386"/>
                <a:gd name="T2" fmla="*/ 643 w 1069"/>
                <a:gd name="T3" fmla="*/ 223 h 386"/>
                <a:gd name="T4" fmla="*/ 427 w 1069"/>
                <a:gd name="T5" fmla="*/ 145 h 386"/>
                <a:gd name="T6" fmla="*/ 217 w 1069"/>
                <a:gd name="T7" fmla="*/ 266 h 386"/>
                <a:gd name="T8" fmla="*/ 0 w 1069"/>
                <a:gd name="T9" fmla="*/ 97 h 386"/>
                <a:gd name="T10" fmla="*/ 0 w 1069"/>
                <a:gd name="T11" fmla="*/ 386 h 386"/>
                <a:gd name="T12" fmla="*/ 1069 w 1069"/>
                <a:gd name="T13" fmla="*/ 386 h 386"/>
                <a:gd name="T14" fmla="*/ 1069 w 1069"/>
                <a:gd name="T15" fmla="*/ 139 h 386"/>
                <a:gd name="T16" fmla="*/ 859 w 1069"/>
                <a:gd name="T17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386">
                  <a:moveTo>
                    <a:pt x="859" y="0"/>
                  </a:moveTo>
                  <a:lnTo>
                    <a:pt x="643" y="223"/>
                  </a:lnTo>
                  <a:lnTo>
                    <a:pt x="427" y="145"/>
                  </a:lnTo>
                  <a:lnTo>
                    <a:pt x="217" y="266"/>
                  </a:lnTo>
                  <a:lnTo>
                    <a:pt x="0" y="97"/>
                  </a:lnTo>
                  <a:lnTo>
                    <a:pt x="0" y="386"/>
                  </a:lnTo>
                  <a:lnTo>
                    <a:pt x="1069" y="386"/>
                  </a:lnTo>
                  <a:lnTo>
                    <a:pt x="1069" y="139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7" name="Freeform 115"/>
            <p:cNvSpPr>
              <a:spLocks/>
            </p:cNvSpPr>
            <p:nvPr/>
          </p:nvSpPr>
          <p:spPr bwMode="auto">
            <a:xfrm>
              <a:off x="17927837" y="9414621"/>
              <a:ext cx="4301456" cy="1138740"/>
            </a:xfrm>
            <a:custGeom>
              <a:avLst/>
              <a:gdLst>
                <a:gd name="T0" fmla="*/ 859 w 1069"/>
                <a:gd name="T1" fmla="*/ 0 h 283"/>
                <a:gd name="T2" fmla="*/ 643 w 1069"/>
                <a:gd name="T3" fmla="*/ 205 h 283"/>
                <a:gd name="T4" fmla="*/ 427 w 1069"/>
                <a:gd name="T5" fmla="*/ 78 h 283"/>
                <a:gd name="T6" fmla="*/ 217 w 1069"/>
                <a:gd name="T7" fmla="*/ 199 h 283"/>
                <a:gd name="T8" fmla="*/ 0 w 1069"/>
                <a:gd name="T9" fmla="*/ 102 h 283"/>
                <a:gd name="T10" fmla="*/ 0 w 1069"/>
                <a:gd name="T11" fmla="*/ 283 h 283"/>
                <a:gd name="T12" fmla="*/ 1069 w 1069"/>
                <a:gd name="T13" fmla="*/ 283 h 283"/>
                <a:gd name="T14" fmla="*/ 1069 w 1069"/>
                <a:gd name="T15" fmla="*/ 66 h 283"/>
                <a:gd name="T16" fmla="*/ 859 w 1069"/>
                <a:gd name="T1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283">
                  <a:moveTo>
                    <a:pt x="859" y="0"/>
                  </a:moveTo>
                  <a:lnTo>
                    <a:pt x="643" y="205"/>
                  </a:lnTo>
                  <a:lnTo>
                    <a:pt x="427" y="78"/>
                  </a:lnTo>
                  <a:lnTo>
                    <a:pt x="217" y="199"/>
                  </a:lnTo>
                  <a:lnTo>
                    <a:pt x="0" y="102"/>
                  </a:lnTo>
                  <a:lnTo>
                    <a:pt x="0" y="283"/>
                  </a:lnTo>
                  <a:lnTo>
                    <a:pt x="1069" y="283"/>
                  </a:lnTo>
                  <a:lnTo>
                    <a:pt x="1069" y="66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58" name="กลุ่ม 257"/>
          <p:cNvGrpSpPr/>
          <p:nvPr/>
        </p:nvGrpSpPr>
        <p:grpSpPr>
          <a:xfrm>
            <a:off x="8736082" y="2743200"/>
            <a:ext cx="3349555" cy="2343340"/>
            <a:chOff x="10936288" y="3298825"/>
            <a:chExt cx="787400" cy="550863"/>
          </a:xfrm>
        </p:grpSpPr>
        <p:sp>
          <p:nvSpPr>
            <p:cNvPr id="259" name="Rectangle 179"/>
            <p:cNvSpPr>
              <a:spLocks noChangeArrowheads="1"/>
            </p:cNvSpPr>
            <p:nvPr/>
          </p:nvSpPr>
          <p:spPr bwMode="auto">
            <a:xfrm>
              <a:off x="10936288" y="3298825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0" name="Rectangle 180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506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1" name="Rectangle 181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66675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2" name="Rectangle 182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22225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3" name="Rectangle 183"/>
            <p:cNvSpPr>
              <a:spLocks noChangeArrowheads="1"/>
            </p:cNvSpPr>
            <p:nvPr/>
          </p:nvSpPr>
          <p:spPr bwMode="auto">
            <a:xfrm>
              <a:off x="11307763" y="33988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4" name="Rectangle 184"/>
            <p:cNvSpPr>
              <a:spLocks noChangeArrowheads="1"/>
            </p:cNvSpPr>
            <p:nvPr/>
          </p:nvSpPr>
          <p:spPr bwMode="auto">
            <a:xfrm>
              <a:off x="11487151" y="3422650"/>
              <a:ext cx="1460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5" name="Rectangle 185"/>
            <p:cNvSpPr>
              <a:spLocks noChangeArrowheads="1"/>
            </p:cNvSpPr>
            <p:nvPr/>
          </p:nvSpPr>
          <p:spPr bwMode="auto">
            <a:xfrm>
              <a:off x="11026776" y="347821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6" name="Rectangle 186"/>
            <p:cNvSpPr>
              <a:spLocks noChangeArrowheads="1"/>
            </p:cNvSpPr>
            <p:nvPr/>
          </p:nvSpPr>
          <p:spPr bwMode="auto">
            <a:xfrm>
              <a:off x="11026776" y="3444875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7" name="Rectangle 187"/>
            <p:cNvSpPr>
              <a:spLocks noChangeArrowheads="1"/>
            </p:cNvSpPr>
            <p:nvPr/>
          </p:nvSpPr>
          <p:spPr bwMode="auto">
            <a:xfrm>
              <a:off x="11026776" y="35004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8" name="Rectangle 188"/>
            <p:cNvSpPr>
              <a:spLocks noChangeArrowheads="1"/>
            </p:cNvSpPr>
            <p:nvPr/>
          </p:nvSpPr>
          <p:spPr bwMode="auto">
            <a:xfrm>
              <a:off x="11026776" y="352266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9" name="Rectangle 189"/>
            <p:cNvSpPr>
              <a:spLocks noChangeArrowheads="1"/>
            </p:cNvSpPr>
            <p:nvPr/>
          </p:nvSpPr>
          <p:spPr bwMode="auto">
            <a:xfrm>
              <a:off x="11026776" y="3544888"/>
              <a:ext cx="325438" cy="1270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0" name="Rectangle 190"/>
            <p:cNvSpPr>
              <a:spLocks noChangeArrowheads="1"/>
            </p:cNvSpPr>
            <p:nvPr/>
          </p:nvSpPr>
          <p:spPr bwMode="auto">
            <a:xfrm>
              <a:off x="11026776" y="35687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1" name="Rectangle 191"/>
            <p:cNvSpPr>
              <a:spLocks noChangeArrowheads="1"/>
            </p:cNvSpPr>
            <p:nvPr/>
          </p:nvSpPr>
          <p:spPr bwMode="auto">
            <a:xfrm>
              <a:off x="11026776" y="3602038"/>
              <a:ext cx="2254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2" name="Rectangle 192"/>
            <p:cNvSpPr>
              <a:spLocks noChangeArrowheads="1"/>
            </p:cNvSpPr>
            <p:nvPr/>
          </p:nvSpPr>
          <p:spPr bwMode="auto">
            <a:xfrm>
              <a:off x="11026776" y="36576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3" name="Rectangle 193"/>
            <p:cNvSpPr>
              <a:spLocks noChangeArrowheads="1"/>
            </p:cNvSpPr>
            <p:nvPr/>
          </p:nvSpPr>
          <p:spPr bwMode="auto">
            <a:xfrm>
              <a:off x="11026776" y="3681413"/>
              <a:ext cx="101600" cy="1000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4" name="Rectangle 194"/>
            <p:cNvSpPr>
              <a:spLocks noChangeArrowheads="1"/>
            </p:cNvSpPr>
            <p:nvPr/>
          </p:nvSpPr>
          <p:spPr bwMode="auto">
            <a:xfrm>
              <a:off x="10969626" y="3816350"/>
              <a:ext cx="731838" cy="11113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5" name="Rectangle 195"/>
            <p:cNvSpPr>
              <a:spLocks noChangeArrowheads="1"/>
            </p:cNvSpPr>
            <p:nvPr/>
          </p:nvSpPr>
          <p:spPr bwMode="auto">
            <a:xfrm>
              <a:off x="11544301" y="3467100"/>
              <a:ext cx="112713" cy="1127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6" name="Rectangle 196"/>
            <p:cNvSpPr>
              <a:spLocks noChangeArrowheads="1"/>
            </p:cNvSpPr>
            <p:nvPr/>
          </p:nvSpPr>
          <p:spPr bwMode="auto">
            <a:xfrm>
              <a:off x="11398251" y="3467100"/>
              <a:ext cx="112713" cy="112713"/>
            </a:xfrm>
            <a:prstGeom prst="rect">
              <a:avLst/>
            </a:prstGeom>
            <a:solidFill>
              <a:srgbClr val="EBA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7" name="Rectangle 197"/>
            <p:cNvSpPr>
              <a:spLocks noChangeArrowheads="1"/>
            </p:cNvSpPr>
            <p:nvPr/>
          </p:nvSpPr>
          <p:spPr bwMode="auto">
            <a:xfrm>
              <a:off x="11555413" y="3613150"/>
              <a:ext cx="101600" cy="55563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8" name="Rectangle 198"/>
            <p:cNvSpPr>
              <a:spLocks noChangeArrowheads="1"/>
            </p:cNvSpPr>
            <p:nvPr/>
          </p:nvSpPr>
          <p:spPr bwMode="auto">
            <a:xfrm>
              <a:off x="11409363" y="3613150"/>
              <a:ext cx="101600" cy="5556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9" name="Rectangle 199"/>
            <p:cNvSpPr>
              <a:spLocks noChangeArrowheads="1"/>
            </p:cNvSpPr>
            <p:nvPr/>
          </p:nvSpPr>
          <p:spPr bwMode="auto">
            <a:xfrm>
              <a:off x="11206163" y="371475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0" name="Rectangle 200"/>
            <p:cNvSpPr>
              <a:spLocks noChangeArrowheads="1"/>
            </p:cNvSpPr>
            <p:nvPr/>
          </p:nvSpPr>
          <p:spPr bwMode="auto">
            <a:xfrm>
              <a:off x="11206163" y="3736975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1" name="Rectangle 201"/>
            <p:cNvSpPr>
              <a:spLocks noChangeArrowheads="1"/>
            </p:cNvSpPr>
            <p:nvPr/>
          </p:nvSpPr>
          <p:spPr bwMode="auto">
            <a:xfrm>
              <a:off x="11206163" y="375920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2" name="Oval 202"/>
            <p:cNvSpPr>
              <a:spLocks noChangeArrowheads="1"/>
            </p:cNvSpPr>
            <p:nvPr/>
          </p:nvSpPr>
          <p:spPr bwMode="auto">
            <a:xfrm>
              <a:off x="11610976" y="3321050"/>
              <a:ext cx="22225" cy="222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3" name="Oval 203"/>
            <p:cNvSpPr>
              <a:spLocks noChangeArrowheads="1"/>
            </p:cNvSpPr>
            <p:nvPr/>
          </p:nvSpPr>
          <p:spPr bwMode="auto">
            <a:xfrm>
              <a:off x="11633201" y="3321050"/>
              <a:ext cx="23813" cy="222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4" name="Oval 204"/>
            <p:cNvSpPr>
              <a:spLocks noChangeArrowheads="1"/>
            </p:cNvSpPr>
            <p:nvPr/>
          </p:nvSpPr>
          <p:spPr bwMode="auto">
            <a:xfrm>
              <a:off x="11668126" y="3321050"/>
              <a:ext cx="11113" cy="222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85" name="กลุ่ม 284"/>
          <p:cNvGrpSpPr/>
          <p:nvPr/>
        </p:nvGrpSpPr>
        <p:grpSpPr>
          <a:xfrm>
            <a:off x="13609637" y="5638800"/>
            <a:ext cx="2312443" cy="1617779"/>
            <a:chOff x="11869738" y="3321050"/>
            <a:chExt cx="787400" cy="550863"/>
          </a:xfrm>
        </p:grpSpPr>
        <p:sp>
          <p:nvSpPr>
            <p:cNvPr id="286" name="Rectangle 205"/>
            <p:cNvSpPr>
              <a:spLocks noChangeArrowheads="1"/>
            </p:cNvSpPr>
            <p:nvPr/>
          </p:nvSpPr>
          <p:spPr bwMode="auto">
            <a:xfrm>
              <a:off x="11869738" y="3321050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7" name="Rectangle 207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517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8" name="Rectangle 208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77788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9" name="Rectangle 209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33338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0" name="Rectangle 210"/>
            <p:cNvSpPr>
              <a:spLocks noChangeArrowheads="1"/>
            </p:cNvSpPr>
            <p:nvPr/>
          </p:nvSpPr>
          <p:spPr bwMode="auto">
            <a:xfrm>
              <a:off x="12241213" y="3422651"/>
              <a:ext cx="327025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1" name="Rectangle 211"/>
            <p:cNvSpPr>
              <a:spLocks noChangeArrowheads="1"/>
            </p:cNvSpPr>
            <p:nvPr/>
          </p:nvSpPr>
          <p:spPr bwMode="auto">
            <a:xfrm>
              <a:off x="12409488" y="3444876"/>
              <a:ext cx="1587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2" name="Rectangle 212"/>
            <p:cNvSpPr>
              <a:spLocks noChangeArrowheads="1"/>
            </p:cNvSpPr>
            <p:nvPr/>
          </p:nvSpPr>
          <p:spPr bwMode="auto">
            <a:xfrm>
              <a:off x="11960226" y="3602038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3" name="Rectangle 213"/>
            <p:cNvSpPr>
              <a:spLocks noChangeArrowheads="1"/>
            </p:cNvSpPr>
            <p:nvPr/>
          </p:nvSpPr>
          <p:spPr bwMode="auto">
            <a:xfrm>
              <a:off x="11960226" y="3467101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4" name="Rectangle 214"/>
            <p:cNvSpPr>
              <a:spLocks noChangeArrowheads="1"/>
            </p:cNvSpPr>
            <p:nvPr/>
          </p:nvSpPr>
          <p:spPr bwMode="auto">
            <a:xfrm>
              <a:off x="11960226" y="3613151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5" name="Rectangle 215"/>
            <p:cNvSpPr>
              <a:spLocks noChangeArrowheads="1"/>
            </p:cNvSpPr>
            <p:nvPr/>
          </p:nvSpPr>
          <p:spPr bwMode="auto">
            <a:xfrm>
              <a:off x="11960226" y="3624263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6" name="Rectangle 216"/>
            <p:cNvSpPr>
              <a:spLocks noChangeArrowheads="1"/>
            </p:cNvSpPr>
            <p:nvPr/>
          </p:nvSpPr>
          <p:spPr bwMode="auto">
            <a:xfrm>
              <a:off x="11960226" y="3635376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7" name="Rectangle 217"/>
            <p:cNvSpPr>
              <a:spLocks noChangeArrowheads="1"/>
            </p:cNvSpPr>
            <p:nvPr/>
          </p:nvSpPr>
          <p:spPr bwMode="auto">
            <a:xfrm>
              <a:off x="11960226" y="3646488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8" name="Rectangle 218"/>
            <p:cNvSpPr>
              <a:spLocks noChangeArrowheads="1"/>
            </p:cNvSpPr>
            <p:nvPr/>
          </p:nvSpPr>
          <p:spPr bwMode="auto">
            <a:xfrm>
              <a:off x="11960226" y="3657601"/>
              <a:ext cx="4159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9" name="Rectangle 219"/>
            <p:cNvSpPr>
              <a:spLocks noChangeArrowheads="1"/>
            </p:cNvSpPr>
            <p:nvPr/>
          </p:nvSpPr>
          <p:spPr bwMode="auto">
            <a:xfrm>
              <a:off x="11960226" y="3489326"/>
              <a:ext cx="608013" cy="101600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0" name="Rectangle 220"/>
            <p:cNvSpPr>
              <a:spLocks noChangeArrowheads="1"/>
            </p:cNvSpPr>
            <p:nvPr/>
          </p:nvSpPr>
          <p:spPr bwMode="auto">
            <a:xfrm>
              <a:off x="11960226" y="3692526"/>
              <a:ext cx="236538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1" name="Rectangle 221"/>
            <p:cNvSpPr>
              <a:spLocks noChangeArrowheads="1"/>
            </p:cNvSpPr>
            <p:nvPr/>
          </p:nvSpPr>
          <p:spPr bwMode="auto">
            <a:xfrm>
              <a:off x="11960226" y="3703638"/>
              <a:ext cx="608013" cy="101600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2" name="Rectangle 222"/>
            <p:cNvSpPr>
              <a:spLocks noChangeArrowheads="1"/>
            </p:cNvSpPr>
            <p:nvPr/>
          </p:nvSpPr>
          <p:spPr bwMode="auto">
            <a:xfrm>
              <a:off x="11904663" y="3827463"/>
              <a:ext cx="730250" cy="22225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3" name="Oval 223"/>
            <p:cNvSpPr>
              <a:spLocks noChangeArrowheads="1"/>
            </p:cNvSpPr>
            <p:nvPr/>
          </p:nvSpPr>
          <p:spPr bwMode="auto">
            <a:xfrm>
              <a:off x="12544426" y="3365501"/>
              <a:ext cx="23813" cy="11113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4" name="Oval 224"/>
            <p:cNvSpPr>
              <a:spLocks noChangeArrowheads="1"/>
            </p:cNvSpPr>
            <p:nvPr/>
          </p:nvSpPr>
          <p:spPr bwMode="auto">
            <a:xfrm>
              <a:off x="12579351" y="3365501"/>
              <a:ext cx="11113" cy="11113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5" name="Oval 225"/>
            <p:cNvSpPr>
              <a:spLocks noChangeArrowheads="1"/>
            </p:cNvSpPr>
            <p:nvPr/>
          </p:nvSpPr>
          <p:spPr bwMode="auto">
            <a:xfrm>
              <a:off x="12601576" y="3365501"/>
              <a:ext cx="11113" cy="11113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306" name="กลุ่ม 305"/>
          <p:cNvGrpSpPr/>
          <p:nvPr/>
        </p:nvGrpSpPr>
        <p:grpSpPr>
          <a:xfrm>
            <a:off x="10866437" y="4232474"/>
            <a:ext cx="4590988" cy="5825926"/>
            <a:chOff x="17629188" y="4840288"/>
            <a:chExt cx="2047876" cy="2598738"/>
          </a:xfrm>
        </p:grpSpPr>
        <p:sp>
          <p:nvSpPr>
            <p:cNvPr id="307" name="Freeform 986"/>
            <p:cNvSpPr>
              <a:spLocks/>
            </p:cNvSpPr>
            <p:nvPr/>
          </p:nvSpPr>
          <p:spPr bwMode="auto">
            <a:xfrm>
              <a:off x="18338801" y="5862638"/>
              <a:ext cx="247650" cy="349250"/>
            </a:xfrm>
            <a:custGeom>
              <a:avLst/>
              <a:gdLst>
                <a:gd name="T0" fmla="*/ 156 w 156"/>
                <a:gd name="T1" fmla="*/ 199 h 220"/>
                <a:gd name="T2" fmla="*/ 78 w 156"/>
                <a:gd name="T3" fmla="*/ 220 h 220"/>
                <a:gd name="T4" fmla="*/ 0 w 156"/>
                <a:gd name="T5" fmla="*/ 29 h 220"/>
                <a:gd name="T6" fmla="*/ 71 w 156"/>
                <a:gd name="T7" fmla="*/ 0 h 220"/>
                <a:gd name="T8" fmla="*/ 156 w 156"/>
                <a:gd name="T9" fmla="*/ 19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20">
                  <a:moveTo>
                    <a:pt x="156" y="199"/>
                  </a:moveTo>
                  <a:lnTo>
                    <a:pt x="78" y="220"/>
                  </a:lnTo>
                  <a:lnTo>
                    <a:pt x="0" y="29"/>
                  </a:lnTo>
                  <a:lnTo>
                    <a:pt x="71" y="0"/>
                  </a:lnTo>
                  <a:lnTo>
                    <a:pt x="156" y="199"/>
                  </a:lnTo>
                  <a:close/>
                </a:path>
              </a:pathLst>
            </a:custGeom>
            <a:solidFill>
              <a:srgbClr val="D2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" name="Freeform 987"/>
            <p:cNvSpPr>
              <a:spLocks/>
            </p:cNvSpPr>
            <p:nvPr/>
          </p:nvSpPr>
          <p:spPr bwMode="auto">
            <a:xfrm>
              <a:off x="17629188" y="4840288"/>
              <a:ext cx="1204913" cy="1203325"/>
            </a:xfrm>
            <a:custGeom>
              <a:avLst/>
              <a:gdLst>
                <a:gd name="T0" fmla="*/ 98 w 107"/>
                <a:gd name="T1" fmla="*/ 37 h 107"/>
                <a:gd name="T2" fmla="*/ 70 w 107"/>
                <a:gd name="T3" fmla="*/ 98 h 107"/>
                <a:gd name="T4" fmla="*/ 9 w 107"/>
                <a:gd name="T5" fmla="*/ 70 h 107"/>
                <a:gd name="T6" fmla="*/ 37 w 107"/>
                <a:gd name="T7" fmla="*/ 9 h 107"/>
                <a:gd name="T8" fmla="*/ 98 w 107"/>
                <a:gd name="T9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98" y="37"/>
                  </a:moveTo>
                  <a:cubicBezTo>
                    <a:pt x="107" y="61"/>
                    <a:pt x="95" y="88"/>
                    <a:pt x="70" y="98"/>
                  </a:cubicBezTo>
                  <a:cubicBezTo>
                    <a:pt x="46" y="107"/>
                    <a:pt x="18" y="95"/>
                    <a:pt x="9" y="70"/>
                  </a:cubicBezTo>
                  <a:cubicBezTo>
                    <a:pt x="0" y="46"/>
                    <a:pt x="12" y="18"/>
                    <a:pt x="37" y="9"/>
                  </a:cubicBezTo>
                  <a:cubicBezTo>
                    <a:pt x="61" y="0"/>
                    <a:pt x="89" y="12"/>
                    <a:pt x="98" y="37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9" name="Freeform 988"/>
            <p:cNvSpPr>
              <a:spLocks/>
            </p:cNvSpPr>
            <p:nvPr/>
          </p:nvSpPr>
          <p:spPr bwMode="auto">
            <a:xfrm>
              <a:off x="17764126" y="4962526"/>
              <a:ext cx="935038" cy="946150"/>
            </a:xfrm>
            <a:custGeom>
              <a:avLst/>
              <a:gdLst>
                <a:gd name="T0" fmla="*/ 76 w 83"/>
                <a:gd name="T1" fmla="*/ 29 h 84"/>
                <a:gd name="T2" fmla="*/ 54 w 83"/>
                <a:gd name="T3" fmla="*/ 77 h 84"/>
                <a:gd name="T4" fmla="*/ 7 w 83"/>
                <a:gd name="T5" fmla="*/ 55 h 84"/>
                <a:gd name="T6" fmla="*/ 28 w 83"/>
                <a:gd name="T7" fmla="*/ 8 h 84"/>
                <a:gd name="T8" fmla="*/ 76 w 83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76" y="29"/>
                  </a:moveTo>
                  <a:cubicBezTo>
                    <a:pt x="83" y="48"/>
                    <a:pt x="74" y="70"/>
                    <a:pt x="54" y="77"/>
                  </a:cubicBezTo>
                  <a:cubicBezTo>
                    <a:pt x="35" y="84"/>
                    <a:pt x="14" y="74"/>
                    <a:pt x="7" y="55"/>
                  </a:cubicBezTo>
                  <a:cubicBezTo>
                    <a:pt x="0" y="36"/>
                    <a:pt x="9" y="15"/>
                    <a:pt x="28" y="8"/>
                  </a:cubicBezTo>
                  <a:cubicBezTo>
                    <a:pt x="47" y="0"/>
                    <a:pt x="69" y="10"/>
                    <a:pt x="76" y="29"/>
                  </a:cubicBezTo>
                  <a:close/>
                </a:path>
              </a:pathLst>
            </a:custGeom>
            <a:solidFill>
              <a:srgbClr val="93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0" name="Freeform 989"/>
            <p:cNvSpPr>
              <a:spLocks/>
            </p:cNvSpPr>
            <p:nvPr/>
          </p:nvSpPr>
          <p:spPr bwMode="auto">
            <a:xfrm>
              <a:off x="18416588" y="6121401"/>
              <a:ext cx="495300" cy="877888"/>
            </a:xfrm>
            <a:custGeom>
              <a:avLst/>
              <a:gdLst>
                <a:gd name="T0" fmla="*/ 37 w 44"/>
                <a:gd name="T1" fmla="*/ 76 h 78"/>
                <a:gd name="T2" fmla="*/ 35 w 44"/>
                <a:gd name="T3" fmla="*/ 77 h 78"/>
                <a:gd name="T4" fmla="*/ 24 w 44"/>
                <a:gd name="T5" fmla="*/ 72 h 78"/>
                <a:gd name="T6" fmla="*/ 2 w 44"/>
                <a:gd name="T7" fmla="*/ 13 h 78"/>
                <a:gd name="T8" fmla="*/ 7 w 44"/>
                <a:gd name="T9" fmla="*/ 2 h 78"/>
                <a:gd name="T10" fmla="*/ 9 w 44"/>
                <a:gd name="T11" fmla="*/ 1 h 78"/>
                <a:gd name="T12" fmla="*/ 20 w 44"/>
                <a:gd name="T13" fmla="*/ 6 h 78"/>
                <a:gd name="T14" fmla="*/ 42 w 44"/>
                <a:gd name="T15" fmla="*/ 65 h 78"/>
                <a:gd name="T16" fmla="*/ 37 w 44"/>
                <a:gd name="T1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8">
                  <a:moveTo>
                    <a:pt x="37" y="76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1" y="78"/>
                    <a:pt x="26" y="76"/>
                    <a:pt x="24" y="7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2" y="4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3" y="0"/>
                    <a:pt x="18" y="2"/>
                    <a:pt x="20" y="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9"/>
                    <a:pt x="41" y="74"/>
                    <a:pt x="37" y="76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1" name="Freeform 990"/>
            <p:cNvSpPr>
              <a:spLocks/>
            </p:cNvSpPr>
            <p:nvPr/>
          </p:nvSpPr>
          <p:spPr bwMode="auto">
            <a:xfrm>
              <a:off x="18416588" y="6145213"/>
              <a:ext cx="461963" cy="854075"/>
            </a:xfrm>
            <a:custGeom>
              <a:avLst/>
              <a:gdLst>
                <a:gd name="T0" fmla="*/ 40 w 41"/>
                <a:gd name="T1" fmla="*/ 71 h 76"/>
                <a:gd name="T2" fmla="*/ 38 w 41"/>
                <a:gd name="T3" fmla="*/ 72 h 76"/>
                <a:gd name="T4" fmla="*/ 27 w 41"/>
                <a:gd name="T5" fmla="*/ 67 h 76"/>
                <a:gd name="T6" fmla="*/ 5 w 41"/>
                <a:gd name="T7" fmla="*/ 8 h 76"/>
                <a:gd name="T8" fmla="*/ 6 w 41"/>
                <a:gd name="T9" fmla="*/ 0 h 76"/>
                <a:gd name="T10" fmla="*/ 2 w 41"/>
                <a:gd name="T11" fmla="*/ 11 h 76"/>
                <a:gd name="T12" fmla="*/ 24 w 41"/>
                <a:gd name="T13" fmla="*/ 70 h 76"/>
                <a:gd name="T14" fmla="*/ 35 w 41"/>
                <a:gd name="T15" fmla="*/ 75 h 76"/>
                <a:gd name="T16" fmla="*/ 37 w 41"/>
                <a:gd name="T17" fmla="*/ 74 h 76"/>
                <a:gd name="T18" fmla="*/ 41 w 41"/>
                <a:gd name="T19" fmla="*/ 70 h 76"/>
                <a:gd name="T20" fmla="*/ 40 w 41"/>
                <a:gd name="T21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40" y="71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4" y="73"/>
                    <a:pt x="29" y="71"/>
                    <a:pt x="27" y="6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5" y="3"/>
                    <a:pt x="6" y="0"/>
                  </a:cubicBezTo>
                  <a:cubicBezTo>
                    <a:pt x="2" y="2"/>
                    <a:pt x="0" y="7"/>
                    <a:pt x="2" y="1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6" y="74"/>
                    <a:pt x="31" y="76"/>
                    <a:pt x="35" y="75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3"/>
                    <a:pt x="40" y="72"/>
                    <a:pt x="41" y="70"/>
                  </a:cubicBezTo>
                  <a:cubicBezTo>
                    <a:pt x="41" y="71"/>
                    <a:pt x="40" y="71"/>
                    <a:pt x="40" y="71"/>
                  </a:cubicBezTo>
                  <a:close/>
                </a:path>
              </a:pathLst>
            </a:custGeom>
            <a:solidFill>
              <a:srgbClr val="D13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2" name="Freeform 991"/>
            <p:cNvSpPr>
              <a:spLocks/>
            </p:cNvSpPr>
            <p:nvPr/>
          </p:nvSpPr>
          <p:spPr bwMode="auto">
            <a:xfrm>
              <a:off x="18834101" y="6718301"/>
              <a:ext cx="314325" cy="315913"/>
            </a:xfrm>
            <a:custGeom>
              <a:avLst/>
              <a:gdLst>
                <a:gd name="T0" fmla="*/ 3 w 28"/>
                <a:gd name="T1" fmla="*/ 22 h 28"/>
                <a:gd name="T2" fmla="*/ 1 w 28"/>
                <a:gd name="T3" fmla="*/ 28 h 28"/>
                <a:gd name="T4" fmla="*/ 28 w 28"/>
                <a:gd name="T5" fmla="*/ 10 h 28"/>
                <a:gd name="T6" fmla="*/ 23 w 28"/>
                <a:gd name="T7" fmla="*/ 2 h 28"/>
                <a:gd name="T8" fmla="*/ 7 w 28"/>
                <a:gd name="T9" fmla="*/ 4 h 28"/>
                <a:gd name="T10" fmla="*/ 3 w 28"/>
                <a:gd name="T1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3" y="22"/>
                  </a:moveTo>
                  <a:cubicBezTo>
                    <a:pt x="3" y="22"/>
                    <a:pt x="0" y="28"/>
                    <a:pt x="1" y="28"/>
                  </a:cubicBezTo>
                  <a:cubicBezTo>
                    <a:pt x="3" y="28"/>
                    <a:pt x="26" y="25"/>
                    <a:pt x="28" y="10"/>
                  </a:cubicBezTo>
                  <a:cubicBezTo>
                    <a:pt x="28" y="10"/>
                    <a:pt x="25" y="4"/>
                    <a:pt x="23" y="2"/>
                  </a:cubicBezTo>
                  <a:cubicBezTo>
                    <a:pt x="22" y="0"/>
                    <a:pt x="7" y="4"/>
                    <a:pt x="7" y="4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3" name="Freeform 992"/>
            <p:cNvSpPr>
              <a:spLocks/>
            </p:cNvSpPr>
            <p:nvPr/>
          </p:nvSpPr>
          <p:spPr bwMode="auto">
            <a:xfrm>
              <a:off x="18495963" y="6200776"/>
              <a:ext cx="619125" cy="731838"/>
            </a:xfrm>
            <a:custGeom>
              <a:avLst/>
              <a:gdLst>
                <a:gd name="T0" fmla="*/ 55 w 55"/>
                <a:gd name="T1" fmla="*/ 51 h 65"/>
                <a:gd name="T2" fmla="*/ 51 w 55"/>
                <a:gd name="T3" fmla="*/ 45 h 65"/>
                <a:gd name="T4" fmla="*/ 36 w 55"/>
                <a:gd name="T5" fmla="*/ 23 h 65"/>
                <a:gd name="T6" fmla="*/ 29 w 55"/>
                <a:gd name="T7" fmla="*/ 20 h 65"/>
                <a:gd name="T8" fmla="*/ 25 w 55"/>
                <a:gd name="T9" fmla="*/ 19 h 65"/>
                <a:gd name="T10" fmla="*/ 10 w 55"/>
                <a:gd name="T11" fmla="*/ 3 h 65"/>
                <a:gd name="T12" fmla="*/ 2 w 55"/>
                <a:gd name="T13" fmla="*/ 9 h 65"/>
                <a:gd name="T14" fmla="*/ 13 w 55"/>
                <a:gd name="T15" fmla="*/ 23 h 65"/>
                <a:gd name="T16" fmla="*/ 21 w 55"/>
                <a:gd name="T17" fmla="*/ 44 h 65"/>
                <a:gd name="T18" fmla="*/ 28 w 55"/>
                <a:gd name="T19" fmla="*/ 51 h 65"/>
                <a:gd name="T20" fmla="*/ 33 w 55"/>
                <a:gd name="T21" fmla="*/ 65 h 65"/>
                <a:gd name="T22" fmla="*/ 55 w 55"/>
                <a:gd name="T23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5">
                  <a:moveTo>
                    <a:pt x="55" y="51"/>
                  </a:moveTo>
                  <a:cubicBezTo>
                    <a:pt x="55" y="51"/>
                    <a:pt x="54" y="48"/>
                    <a:pt x="51" y="45"/>
                  </a:cubicBezTo>
                  <a:cubicBezTo>
                    <a:pt x="49" y="41"/>
                    <a:pt x="36" y="23"/>
                    <a:pt x="36" y="23"/>
                  </a:cubicBezTo>
                  <a:cubicBezTo>
                    <a:pt x="36" y="23"/>
                    <a:pt x="32" y="21"/>
                    <a:pt x="29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0" y="0"/>
                    <a:pt x="2" y="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6" y="38"/>
                    <a:pt x="21" y="44"/>
                  </a:cubicBezTo>
                  <a:cubicBezTo>
                    <a:pt x="25" y="49"/>
                    <a:pt x="28" y="51"/>
                    <a:pt x="28" y="51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46" y="61"/>
                    <a:pt x="55" y="51"/>
                  </a:cubicBez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4" name="Freeform 993"/>
            <p:cNvSpPr>
              <a:spLocks/>
            </p:cNvSpPr>
            <p:nvPr/>
          </p:nvSpPr>
          <p:spPr bwMode="auto">
            <a:xfrm>
              <a:off x="18540413" y="669607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3 h 22"/>
                <a:gd name="T4" fmla="*/ 12 w 15"/>
                <a:gd name="T5" fmla="*/ 21 h 22"/>
                <a:gd name="T6" fmla="*/ 10 w 15"/>
                <a:gd name="T7" fmla="*/ 10 h 22"/>
                <a:gd name="T8" fmla="*/ 8 w 15"/>
                <a:gd name="T9" fmla="*/ 9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3"/>
                  </a:cubicBezTo>
                  <a:cubicBezTo>
                    <a:pt x="1" y="14"/>
                    <a:pt x="11" y="22"/>
                    <a:pt x="12" y="21"/>
                  </a:cubicBezTo>
                  <a:cubicBezTo>
                    <a:pt x="13" y="21"/>
                    <a:pt x="15" y="13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5" name="Freeform 994"/>
            <p:cNvSpPr>
              <a:spLocks/>
            </p:cNvSpPr>
            <p:nvPr/>
          </p:nvSpPr>
          <p:spPr bwMode="auto">
            <a:xfrm>
              <a:off x="18608676" y="6842126"/>
              <a:ext cx="90488" cy="90488"/>
            </a:xfrm>
            <a:custGeom>
              <a:avLst/>
              <a:gdLst>
                <a:gd name="T0" fmla="*/ 1 w 8"/>
                <a:gd name="T1" fmla="*/ 0 h 8"/>
                <a:gd name="T2" fmla="*/ 0 w 8"/>
                <a:gd name="T3" fmla="*/ 5 h 8"/>
                <a:gd name="T4" fmla="*/ 5 w 8"/>
                <a:gd name="T5" fmla="*/ 8 h 8"/>
                <a:gd name="T6" fmla="*/ 1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8" y="5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6" name="Freeform 995"/>
            <p:cNvSpPr>
              <a:spLocks/>
            </p:cNvSpPr>
            <p:nvPr/>
          </p:nvSpPr>
          <p:spPr bwMode="auto">
            <a:xfrm>
              <a:off x="18553113" y="6751638"/>
              <a:ext cx="122238" cy="101600"/>
            </a:xfrm>
            <a:custGeom>
              <a:avLst/>
              <a:gdLst>
                <a:gd name="T0" fmla="*/ 11 w 11"/>
                <a:gd name="T1" fmla="*/ 8 h 9"/>
                <a:gd name="T2" fmla="*/ 7 w 11"/>
                <a:gd name="T3" fmla="*/ 4 h 9"/>
                <a:gd name="T4" fmla="*/ 1 w 11"/>
                <a:gd name="T5" fmla="*/ 1 h 9"/>
                <a:gd name="T6" fmla="*/ 0 w 11"/>
                <a:gd name="T7" fmla="*/ 5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11" y="8"/>
                    <a:pt x="10" y="5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9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7" name="Freeform 996"/>
            <p:cNvSpPr>
              <a:spLocks/>
            </p:cNvSpPr>
            <p:nvPr/>
          </p:nvSpPr>
          <p:spPr bwMode="auto">
            <a:xfrm>
              <a:off x="18484851" y="6572251"/>
              <a:ext cx="179388" cy="247650"/>
            </a:xfrm>
            <a:custGeom>
              <a:avLst/>
              <a:gdLst>
                <a:gd name="T0" fmla="*/ 6 w 16"/>
                <a:gd name="T1" fmla="*/ 0 h 22"/>
                <a:gd name="T2" fmla="*/ 1 w 16"/>
                <a:gd name="T3" fmla="*/ 14 h 22"/>
                <a:gd name="T4" fmla="*/ 13 w 16"/>
                <a:gd name="T5" fmla="*/ 22 h 22"/>
                <a:gd name="T6" fmla="*/ 11 w 16"/>
                <a:gd name="T7" fmla="*/ 10 h 22"/>
                <a:gd name="T8" fmla="*/ 9 w 16"/>
                <a:gd name="T9" fmla="*/ 10 h 22"/>
                <a:gd name="T10" fmla="*/ 6 w 1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6" y="0"/>
                  </a:moveTo>
                  <a:cubicBezTo>
                    <a:pt x="6" y="0"/>
                    <a:pt x="0" y="13"/>
                    <a:pt x="1" y="14"/>
                  </a:cubicBezTo>
                  <a:cubicBezTo>
                    <a:pt x="2" y="14"/>
                    <a:pt x="12" y="22"/>
                    <a:pt x="13" y="22"/>
                  </a:cubicBezTo>
                  <a:cubicBezTo>
                    <a:pt x="14" y="21"/>
                    <a:pt x="16" y="14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8" name="Freeform 997"/>
            <p:cNvSpPr>
              <a:spLocks/>
            </p:cNvSpPr>
            <p:nvPr/>
          </p:nvSpPr>
          <p:spPr bwMode="auto">
            <a:xfrm>
              <a:off x="18564226" y="6729413"/>
              <a:ext cx="77788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4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9" name="Freeform 998"/>
            <p:cNvSpPr>
              <a:spLocks/>
            </p:cNvSpPr>
            <p:nvPr/>
          </p:nvSpPr>
          <p:spPr bwMode="auto">
            <a:xfrm>
              <a:off x="18507076" y="6651626"/>
              <a:ext cx="123825" cy="66675"/>
            </a:xfrm>
            <a:custGeom>
              <a:avLst/>
              <a:gdLst>
                <a:gd name="T0" fmla="*/ 11 w 11"/>
                <a:gd name="T1" fmla="*/ 6 h 6"/>
                <a:gd name="T2" fmla="*/ 7 w 11"/>
                <a:gd name="T3" fmla="*/ 3 h 6"/>
                <a:gd name="T4" fmla="*/ 1 w 11"/>
                <a:gd name="T5" fmla="*/ 0 h 6"/>
                <a:gd name="T6" fmla="*/ 0 w 11"/>
                <a:gd name="T7" fmla="*/ 4 h 6"/>
                <a:gd name="T8" fmla="*/ 8 w 11"/>
                <a:gd name="T9" fmla="*/ 5 h 6"/>
                <a:gd name="T10" fmla="*/ 11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9" y="3"/>
                    <a:pt x="7" y="3"/>
                  </a:cubicBezTo>
                  <a:cubicBezTo>
                    <a:pt x="5" y="2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6" y="5"/>
                    <a:pt x="8" y="5"/>
                  </a:cubicBezTo>
                  <a:cubicBezTo>
                    <a:pt x="10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0" name="Freeform 999"/>
            <p:cNvSpPr>
              <a:spLocks/>
            </p:cNvSpPr>
            <p:nvPr/>
          </p:nvSpPr>
          <p:spPr bwMode="auto">
            <a:xfrm>
              <a:off x="18440401" y="6459538"/>
              <a:ext cx="179388" cy="236538"/>
            </a:xfrm>
            <a:custGeom>
              <a:avLst/>
              <a:gdLst>
                <a:gd name="T0" fmla="*/ 6 w 16"/>
                <a:gd name="T1" fmla="*/ 0 h 21"/>
                <a:gd name="T2" fmla="*/ 1 w 16"/>
                <a:gd name="T3" fmla="*/ 13 h 21"/>
                <a:gd name="T4" fmla="*/ 13 w 16"/>
                <a:gd name="T5" fmla="*/ 21 h 21"/>
                <a:gd name="T6" fmla="*/ 11 w 16"/>
                <a:gd name="T7" fmla="*/ 10 h 21"/>
                <a:gd name="T8" fmla="*/ 9 w 16"/>
                <a:gd name="T9" fmla="*/ 9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0"/>
                    <a:pt x="0" y="12"/>
                    <a:pt x="1" y="13"/>
                  </a:cubicBezTo>
                  <a:cubicBezTo>
                    <a:pt x="1" y="14"/>
                    <a:pt x="12" y="21"/>
                    <a:pt x="13" y="21"/>
                  </a:cubicBezTo>
                  <a:cubicBezTo>
                    <a:pt x="14" y="21"/>
                    <a:pt x="16" y="13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1" name="Freeform 1000"/>
            <p:cNvSpPr>
              <a:spLocks/>
            </p:cNvSpPr>
            <p:nvPr/>
          </p:nvSpPr>
          <p:spPr bwMode="auto">
            <a:xfrm>
              <a:off x="18518188" y="6605588"/>
              <a:ext cx="79375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5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2" name="Freeform 1001"/>
            <p:cNvSpPr>
              <a:spLocks/>
            </p:cNvSpPr>
            <p:nvPr/>
          </p:nvSpPr>
          <p:spPr bwMode="auto">
            <a:xfrm>
              <a:off x="18462626" y="6516688"/>
              <a:ext cx="123825" cy="88900"/>
            </a:xfrm>
            <a:custGeom>
              <a:avLst/>
              <a:gdLst>
                <a:gd name="T0" fmla="*/ 11 w 11"/>
                <a:gd name="T1" fmla="*/ 8 h 8"/>
                <a:gd name="T2" fmla="*/ 7 w 11"/>
                <a:gd name="T3" fmla="*/ 4 h 8"/>
                <a:gd name="T4" fmla="*/ 1 w 11"/>
                <a:gd name="T5" fmla="*/ 1 h 8"/>
                <a:gd name="T6" fmla="*/ 0 w 11"/>
                <a:gd name="T7" fmla="*/ 5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1" y="8"/>
                    <a:pt x="10" y="6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3" name="Freeform 1002"/>
            <p:cNvSpPr>
              <a:spLocks/>
            </p:cNvSpPr>
            <p:nvPr/>
          </p:nvSpPr>
          <p:spPr bwMode="auto">
            <a:xfrm>
              <a:off x="18405476" y="634682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4 h 22"/>
                <a:gd name="T4" fmla="*/ 12 w 15"/>
                <a:gd name="T5" fmla="*/ 22 h 22"/>
                <a:gd name="T6" fmla="*/ 10 w 15"/>
                <a:gd name="T7" fmla="*/ 10 h 22"/>
                <a:gd name="T8" fmla="*/ 9 w 15"/>
                <a:gd name="T9" fmla="*/ 10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4"/>
                  </a:cubicBezTo>
                  <a:cubicBezTo>
                    <a:pt x="1" y="14"/>
                    <a:pt x="11" y="22"/>
                    <a:pt x="12" y="22"/>
                  </a:cubicBezTo>
                  <a:cubicBezTo>
                    <a:pt x="13" y="21"/>
                    <a:pt x="15" y="14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4" name="Freeform 1003"/>
            <p:cNvSpPr>
              <a:spLocks/>
            </p:cNvSpPr>
            <p:nvPr/>
          </p:nvSpPr>
          <p:spPr bwMode="auto">
            <a:xfrm>
              <a:off x="18473738" y="6503988"/>
              <a:ext cx="90488" cy="90488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4 h 8"/>
                <a:gd name="T4" fmla="*/ 6 w 8"/>
                <a:gd name="T5" fmla="*/ 8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5" name="Freeform 1004"/>
            <p:cNvSpPr>
              <a:spLocks/>
            </p:cNvSpPr>
            <p:nvPr/>
          </p:nvSpPr>
          <p:spPr bwMode="auto">
            <a:xfrm>
              <a:off x="18810288" y="6819901"/>
              <a:ext cx="406400" cy="303213"/>
            </a:xfrm>
            <a:custGeom>
              <a:avLst/>
              <a:gdLst>
                <a:gd name="T0" fmla="*/ 227 w 256"/>
                <a:gd name="T1" fmla="*/ 0 h 191"/>
                <a:gd name="T2" fmla="*/ 0 w 256"/>
                <a:gd name="T3" fmla="*/ 149 h 191"/>
                <a:gd name="T4" fmla="*/ 36 w 256"/>
                <a:gd name="T5" fmla="*/ 191 h 191"/>
                <a:gd name="T6" fmla="*/ 256 w 256"/>
                <a:gd name="T7" fmla="*/ 35 h 191"/>
                <a:gd name="T8" fmla="*/ 227 w 256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91">
                  <a:moveTo>
                    <a:pt x="227" y="0"/>
                  </a:moveTo>
                  <a:lnTo>
                    <a:pt x="0" y="149"/>
                  </a:lnTo>
                  <a:lnTo>
                    <a:pt x="36" y="191"/>
                  </a:lnTo>
                  <a:lnTo>
                    <a:pt x="256" y="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F9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6" name="Freeform 1005"/>
            <p:cNvSpPr>
              <a:spLocks/>
            </p:cNvSpPr>
            <p:nvPr/>
          </p:nvSpPr>
          <p:spPr bwMode="auto">
            <a:xfrm>
              <a:off x="18518188" y="6223001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4 w 12"/>
                <a:gd name="T3" fmla="*/ 11 h 11"/>
                <a:gd name="T4" fmla="*/ 0 w 12"/>
                <a:gd name="T5" fmla="*/ 7 h 11"/>
                <a:gd name="T6" fmla="*/ 8 w 12"/>
                <a:gd name="T7" fmla="*/ 2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0"/>
                    <a:pt x="8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7" name="Freeform 1006"/>
            <p:cNvSpPr>
              <a:spLocks/>
            </p:cNvSpPr>
            <p:nvPr/>
          </p:nvSpPr>
          <p:spPr bwMode="auto">
            <a:xfrm>
              <a:off x="18834101" y="6842126"/>
              <a:ext cx="842963" cy="596900"/>
            </a:xfrm>
            <a:custGeom>
              <a:avLst/>
              <a:gdLst>
                <a:gd name="T0" fmla="*/ 0 w 75"/>
                <a:gd name="T1" fmla="*/ 26 h 53"/>
                <a:gd name="T2" fmla="*/ 38 w 75"/>
                <a:gd name="T3" fmla="*/ 0 h 53"/>
                <a:gd name="T4" fmla="*/ 75 w 75"/>
                <a:gd name="T5" fmla="*/ 53 h 53"/>
                <a:gd name="T6" fmla="*/ 20 w 75"/>
                <a:gd name="T7" fmla="*/ 53 h 53"/>
                <a:gd name="T8" fmla="*/ 0 w 75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0" y="26"/>
                  </a:moveTo>
                  <a:cubicBezTo>
                    <a:pt x="12" y="19"/>
                    <a:pt x="38" y="1"/>
                    <a:pt x="38" y="0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3" y="43"/>
                    <a:pt x="4" y="31"/>
                    <a:pt x="0" y="26"/>
                  </a:cubicBezTo>
                  <a:close/>
                </a:path>
              </a:pathLst>
            </a:custGeom>
            <a:solidFill>
              <a:srgbClr val="AA6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8" name="Freeform 1007"/>
            <p:cNvSpPr>
              <a:spLocks/>
            </p:cNvSpPr>
            <p:nvPr/>
          </p:nvSpPr>
          <p:spPr bwMode="auto">
            <a:xfrm>
              <a:off x="18834101" y="6999288"/>
              <a:ext cx="506413" cy="439738"/>
            </a:xfrm>
            <a:custGeom>
              <a:avLst/>
              <a:gdLst>
                <a:gd name="T0" fmla="*/ 45 w 45"/>
                <a:gd name="T1" fmla="*/ 39 h 39"/>
                <a:gd name="T2" fmla="*/ 20 w 45"/>
                <a:gd name="T3" fmla="*/ 39 h 39"/>
                <a:gd name="T4" fmla="*/ 0 w 45"/>
                <a:gd name="T5" fmla="*/ 12 h 39"/>
                <a:gd name="T6" fmla="*/ 19 w 45"/>
                <a:gd name="T7" fmla="*/ 0 h 39"/>
                <a:gd name="T8" fmla="*/ 45 w 4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45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13" y="29"/>
                    <a:pt x="4" y="17"/>
                    <a:pt x="0" y="12"/>
                  </a:cubicBezTo>
                  <a:cubicBezTo>
                    <a:pt x="5" y="9"/>
                    <a:pt x="12" y="4"/>
                    <a:pt x="19" y="0"/>
                  </a:cubicBezTo>
                  <a:lnTo>
                    <a:pt x="45" y="39"/>
                  </a:lnTo>
                  <a:close/>
                </a:path>
              </a:pathLst>
            </a:custGeom>
            <a:solidFill>
              <a:srgbClr val="99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329" name="กลุ่ม 328"/>
          <p:cNvGrpSpPr/>
          <p:nvPr/>
        </p:nvGrpSpPr>
        <p:grpSpPr>
          <a:xfrm>
            <a:off x="2082680" y="5252844"/>
            <a:ext cx="6116757" cy="1909956"/>
            <a:chOff x="2082680" y="6624444"/>
            <a:chExt cx="6116757" cy="1909956"/>
          </a:xfrm>
        </p:grpSpPr>
        <p:sp>
          <p:nvSpPr>
            <p:cNvPr id="330" name="Freeform 7"/>
            <p:cNvSpPr>
              <a:spLocks noEditPoints="1"/>
            </p:cNvSpPr>
            <p:nvPr/>
          </p:nvSpPr>
          <p:spPr bwMode="auto">
            <a:xfrm>
              <a:off x="6525763" y="6624444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2189303" y="6726548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r"/>
              <a:r>
                <a:rPr lang="en-US" sz="2800" b="1" dirty="0" smtClean="0">
                  <a:solidFill>
                    <a:schemeClr val="accent4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4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32" name="Round Same Side Corner Rectangle 58"/>
            <p:cNvSpPr/>
            <p:nvPr/>
          </p:nvSpPr>
          <p:spPr>
            <a:xfrm rot="10800000" flipH="1">
              <a:off x="6042006" y="7021429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2082680" y="7204842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34" name="Freeform 149"/>
            <p:cNvSpPr>
              <a:spLocks noChangeArrowheads="1"/>
            </p:cNvSpPr>
            <p:nvPr/>
          </p:nvSpPr>
          <p:spPr bwMode="auto">
            <a:xfrm>
              <a:off x="7056437" y="7037083"/>
              <a:ext cx="624496" cy="848832"/>
            </a:xfrm>
            <a:custGeom>
              <a:avLst/>
              <a:gdLst>
                <a:gd name="T0" fmla="*/ 106 w 364"/>
                <a:gd name="T1" fmla="*/ 479 h 498"/>
                <a:gd name="T2" fmla="*/ 106 w 364"/>
                <a:gd name="T3" fmla="*/ 479 h 498"/>
                <a:gd name="T4" fmla="*/ 176 w 364"/>
                <a:gd name="T5" fmla="*/ 497 h 498"/>
                <a:gd name="T6" fmla="*/ 248 w 364"/>
                <a:gd name="T7" fmla="*/ 479 h 498"/>
                <a:gd name="T8" fmla="*/ 248 w 364"/>
                <a:gd name="T9" fmla="*/ 426 h 498"/>
                <a:gd name="T10" fmla="*/ 106 w 364"/>
                <a:gd name="T11" fmla="*/ 426 h 498"/>
                <a:gd name="T12" fmla="*/ 106 w 364"/>
                <a:gd name="T13" fmla="*/ 479 h 498"/>
                <a:gd name="T14" fmla="*/ 248 w 364"/>
                <a:gd name="T15" fmla="*/ 400 h 498"/>
                <a:gd name="T16" fmla="*/ 248 w 364"/>
                <a:gd name="T17" fmla="*/ 400 h 498"/>
                <a:gd name="T18" fmla="*/ 354 w 364"/>
                <a:gd name="T19" fmla="*/ 151 h 498"/>
                <a:gd name="T20" fmla="*/ 176 w 364"/>
                <a:gd name="T21" fmla="*/ 0 h 498"/>
                <a:gd name="T22" fmla="*/ 0 w 364"/>
                <a:gd name="T23" fmla="*/ 151 h 498"/>
                <a:gd name="T24" fmla="*/ 106 w 364"/>
                <a:gd name="T25" fmla="*/ 400 h 498"/>
                <a:gd name="T26" fmla="*/ 248 w 364"/>
                <a:gd name="T27" fmla="*/ 400 h 498"/>
                <a:gd name="T28" fmla="*/ 53 w 364"/>
                <a:gd name="T29" fmla="*/ 151 h 498"/>
                <a:gd name="T30" fmla="*/ 53 w 364"/>
                <a:gd name="T31" fmla="*/ 151 h 498"/>
                <a:gd name="T32" fmla="*/ 176 w 364"/>
                <a:gd name="T33" fmla="*/ 53 h 498"/>
                <a:gd name="T34" fmla="*/ 301 w 364"/>
                <a:gd name="T35" fmla="*/ 151 h 498"/>
                <a:gd name="T36" fmla="*/ 257 w 364"/>
                <a:gd name="T37" fmla="*/ 249 h 498"/>
                <a:gd name="T38" fmla="*/ 194 w 364"/>
                <a:gd name="T39" fmla="*/ 355 h 498"/>
                <a:gd name="T40" fmla="*/ 159 w 364"/>
                <a:gd name="T41" fmla="*/ 355 h 498"/>
                <a:gd name="T42" fmla="*/ 97 w 364"/>
                <a:gd name="T43" fmla="*/ 249 h 498"/>
                <a:gd name="T44" fmla="*/ 53 w 364"/>
                <a:gd name="T45" fmla="*/ 15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498">
                  <a:moveTo>
                    <a:pt x="106" y="479"/>
                  </a:moveTo>
                  <a:lnTo>
                    <a:pt x="106" y="479"/>
                  </a:lnTo>
                  <a:cubicBezTo>
                    <a:pt x="123" y="488"/>
                    <a:pt x="150" y="497"/>
                    <a:pt x="176" y="497"/>
                  </a:cubicBezTo>
                  <a:cubicBezTo>
                    <a:pt x="203" y="497"/>
                    <a:pt x="229" y="488"/>
                    <a:pt x="248" y="479"/>
                  </a:cubicBezTo>
                  <a:cubicBezTo>
                    <a:pt x="248" y="426"/>
                    <a:pt x="248" y="426"/>
                    <a:pt x="248" y="426"/>
                  </a:cubicBezTo>
                  <a:cubicBezTo>
                    <a:pt x="106" y="426"/>
                    <a:pt x="106" y="426"/>
                    <a:pt x="106" y="426"/>
                  </a:cubicBezTo>
                  <a:lnTo>
                    <a:pt x="106" y="479"/>
                  </a:lnTo>
                  <a:close/>
                  <a:moveTo>
                    <a:pt x="248" y="400"/>
                  </a:moveTo>
                  <a:lnTo>
                    <a:pt x="248" y="400"/>
                  </a:lnTo>
                  <a:cubicBezTo>
                    <a:pt x="248" y="293"/>
                    <a:pt x="363" y="258"/>
                    <a:pt x="354" y="151"/>
                  </a:cubicBezTo>
                  <a:cubicBezTo>
                    <a:pt x="345" y="80"/>
                    <a:pt x="301" y="0"/>
                    <a:pt x="176" y="0"/>
                  </a:cubicBezTo>
                  <a:cubicBezTo>
                    <a:pt x="53" y="0"/>
                    <a:pt x="9" y="80"/>
                    <a:pt x="0" y="151"/>
                  </a:cubicBezTo>
                  <a:cubicBezTo>
                    <a:pt x="0" y="258"/>
                    <a:pt x="106" y="293"/>
                    <a:pt x="106" y="400"/>
                  </a:cubicBezTo>
                  <a:lnTo>
                    <a:pt x="248" y="400"/>
                  </a:lnTo>
                  <a:close/>
                  <a:moveTo>
                    <a:pt x="53" y="151"/>
                  </a:moveTo>
                  <a:lnTo>
                    <a:pt x="53" y="151"/>
                  </a:lnTo>
                  <a:cubicBezTo>
                    <a:pt x="62" y="89"/>
                    <a:pt x="106" y="53"/>
                    <a:pt x="176" y="53"/>
                  </a:cubicBezTo>
                  <a:cubicBezTo>
                    <a:pt x="248" y="53"/>
                    <a:pt x="292" y="89"/>
                    <a:pt x="301" y="151"/>
                  </a:cubicBezTo>
                  <a:cubicBezTo>
                    <a:pt x="301" y="187"/>
                    <a:pt x="283" y="213"/>
                    <a:pt x="257" y="249"/>
                  </a:cubicBezTo>
                  <a:cubicBezTo>
                    <a:pt x="229" y="275"/>
                    <a:pt x="213" y="311"/>
                    <a:pt x="194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11"/>
                    <a:pt x="123" y="275"/>
                    <a:pt x="97" y="249"/>
                  </a:cubicBezTo>
                  <a:cubicBezTo>
                    <a:pt x="70" y="213"/>
                    <a:pt x="53" y="187"/>
                    <a:pt x="53" y="1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335" name="กลุ่ม 334"/>
          <p:cNvGrpSpPr/>
          <p:nvPr/>
        </p:nvGrpSpPr>
        <p:grpSpPr>
          <a:xfrm>
            <a:off x="2082680" y="2362200"/>
            <a:ext cx="6116757" cy="1909956"/>
            <a:chOff x="2082680" y="3733800"/>
            <a:chExt cx="6116757" cy="1909956"/>
          </a:xfrm>
        </p:grpSpPr>
        <p:sp>
          <p:nvSpPr>
            <p:cNvPr id="336" name="Freeform 7"/>
            <p:cNvSpPr>
              <a:spLocks noEditPoints="1"/>
            </p:cNvSpPr>
            <p:nvPr/>
          </p:nvSpPr>
          <p:spPr bwMode="auto">
            <a:xfrm>
              <a:off x="6525763" y="373380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2189303" y="3835904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r"/>
              <a:r>
                <a:rPr lang="en-US" sz="2800" b="1" dirty="0" smtClean="0">
                  <a:solidFill>
                    <a:schemeClr val="accent6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38" name="Round Same Side Corner Rectangle 58"/>
            <p:cNvSpPr/>
            <p:nvPr/>
          </p:nvSpPr>
          <p:spPr>
            <a:xfrm rot="10800000" flipH="1">
              <a:off x="6042006" y="4130785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2082680" y="4314198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40" name="Freeform 169"/>
            <p:cNvSpPr>
              <a:spLocks noChangeArrowheads="1"/>
            </p:cNvSpPr>
            <p:nvPr/>
          </p:nvSpPr>
          <p:spPr bwMode="auto">
            <a:xfrm>
              <a:off x="6905531" y="4209860"/>
              <a:ext cx="836706" cy="666940"/>
            </a:xfrm>
            <a:custGeom>
              <a:avLst/>
              <a:gdLst>
                <a:gd name="T0" fmla="*/ 478 w 487"/>
                <a:gd name="T1" fmla="*/ 9 h 390"/>
                <a:gd name="T2" fmla="*/ 478 w 487"/>
                <a:gd name="T3" fmla="*/ 9 h 390"/>
                <a:gd name="T4" fmla="*/ 372 w 487"/>
                <a:gd name="T5" fmla="*/ 195 h 390"/>
                <a:gd name="T6" fmla="*/ 345 w 487"/>
                <a:gd name="T7" fmla="*/ 195 h 390"/>
                <a:gd name="T8" fmla="*/ 292 w 487"/>
                <a:gd name="T9" fmla="*/ 150 h 390"/>
                <a:gd name="T10" fmla="*/ 274 w 487"/>
                <a:gd name="T11" fmla="*/ 150 h 390"/>
                <a:gd name="T12" fmla="*/ 194 w 487"/>
                <a:gd name="T13" fmla="*/ 266 h 390"/>
                <a:gd name="T14" fmla="*/ 177 w 487"/>
                <a:gd name="T15" fmla="*/ 266 h 390"/>
                <a:gd name="T16" fmla="*/ 141 w 487"/>
                <a:gd name="T17" fmla="*/ 239 h 390"/>
                <a:gd name="T18" fmla="*/ 123 w 487"/>
                <a:gd name="T19" fmla="*/ 239 h 390"/>
                <a:gd name="T20" fmla="*/ 8 w 487"/>
                <a:gd name="T21" fmla="*/ 381 h 390"/>
                <a:gd name="T22" fmla="*/ 8 w 487"/>
                <a:gd name="T23" fmla="*/ 389 h 390"/>
                <a:gd name="T24" fmla="*/ 486 w 487"/>
                <a:gd name="T25" fmla="*/ 389 h 390"/>
                <a:gd name="T26" fmla="*/ 486 w 487"/>
                <a:gd name="T27" fmla="*/ 9 h 390"/>
                <a:gd name="T28" fmla="*/ 478 w 487"/>
                <a:gd name="T29" fmla="*/ 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341" name="กลุ่ม 340"/>
          <p:cNvGrpSpPr/>
          <p:nvPr/>
        </p:nvGrpSpPr>
        <p:grpSpPr>
          <a:xfrm>
            <a:off x="2061923" y="8229600"/>
            <a:ext cx="6116757" cy="1909956"/>
            <a:chOff x="2061923" y="9601200"/>
            <a:chExt cx="6116757" cy="1909956"/>
          </a:xfrm>
        </p:grpSpPr>
        <p:sp>
          <p:nvSpPr>
            <p:cNvPr id="342" name="Freeform 7"/>
            <p:cNvSpPr>
              <a:spLocks noEditPoints="1"/>
            </p:cNvSpPr>
            <p:nvPr/>
          </p:nvSpPr>
          <p:spPr bwMode="auto">
            <a:xfrm>
              <a:off x="6505006" y="960120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343" name="TextBox 342"/>
            <p:cNvSpPr txBox="1"/>
            <p:nvPr/>
          </p:nvSpPr>
          <p:spPr>
            <a:xfrm>
              <a:off x="2168546" y="9703304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r"/>
              <a:r>
                <a:rPr lang="en-US" sz="2800" b="1" dirty="0" smtClean="0">
                  <a:solidFill>
                    <a:schemeClr val="accent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44" name="Round Same Side Corner Rectangle 58"/>
            <p:cNvSpPr/>
            <p:nvPr/>
          </p:nvSpPr>
          <p:spPr>
            <a:xfrm rot="10800000" flipH="1">
              <a:off x="6021249" y="9998185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345" name="TextBox 344"/>
            <p:cNvSpPr txBox="1"/>
            <p:nvPr/>
          </p:nvSpPr>
          <p:spPr>
            <a:xfrm>
              <a:off x="2061923" y="10181598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46" name="Freeform 123"/>
            <p:cNvSpPr>
              <a:spLocks noChangeArrowheads="1"/>
            </p:cNvSpPr>
            <p:nvPr/>
          </p:nvSpPr>
          <p:spPr bwMode="auto">
            <a:xfrm>
              <a:off x="6888469" y="10095028"/>
              <a:ext cx="776074" cy="794262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347" name="กลุ่ม 346"/>
          <p:cNvGrpSpPr/>
          <p:nvPr/>
        </p:nvGrpSpPr>
        <p:grpSpPr>
          <a:xfrm>
            <a:off x="16429037" y="5336290"/>
            <a:ext cx="6096000" cy="1902710"/>
            <a:chOff x="16429037" y="6707890"/>
            <a:chExt cx="6096000" cy="1902710"/>
          </a:xfrm>
        </p:grpSpPr>
        <p:sp>
          <p:nvSpPr>
            <p:cNvPr id="348" name="Freeform 7"/>
            <p:cNvSpPr>
              <a:spLocks noEditPoints="1"/>
            </p:cNvSpPr>
            <p:nvPr/>
          </p:nvSpPr>
          <p:spPr bwMode="auto">
            <a:xfrm>
              <a:off x="16429037" y="670789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349" name="TextBox 348"/>
            <p:cNvSpPr txBox="1"/>
            <p:nvPr/>
          </p:nvSpPr>
          <p:spPr>
            <a:xfrm>
              <a:off x="18729300" y="6802748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3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50" name="Round Same Side Corner Rectangle 58"/>
            <p:cNvSpPr/>
            <p:nvPr/>
          </p:nvSpPr>
          <p:spPr>
            <a:xfrm rot="10800000" flipH="1">
              <a:off x="18458672" y="7086600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351" name="TextBox 350"/>
            <p:cNvSpPr txBox="1"/>
            <p:nvPr/>
          </p:nvSpPr>
          <p:spPr>
            <a:xfrm>
              <a:off x="18741483" y="7281042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52" name="Freeform 28"/>
            <p:cNvSpPr>
              <a:spLocks noChangeArrowheads="1"/>
            </p:cNvSpPr>
            <p:nvPr/>
          </p:nvSpPr>
          <p:spPr bwMode="auto">
            <a:xfrm>
              <a:off x="16838425" y="7230377"/>
              <a:ext cx="854897" cy="715444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353" name="กลุ่ม 352"/>
          <p:cNvGrpSpPr/>
          <p:nvPr/>
        </p:nvGrpSpPr>
        <p:grpSpPr>
          <a:xfrm>
            <a:off x="16429037" y="2516890"/>
            <a:ext cx="6096000" cy="1902710"/>
            <a:chOff x="16429037" y="3888490"/>
            <a:chExt cx="6096000" cy="1902710"/>
          </a:xfrm>
        </p:grpSpPr>
        <p:sp>
          <p:nvSpPr>
            <p:cNvPr id="354" name="Freeform 7"/>
            <p:cNvSpPr>
              <a:spLocks noEditPoints="1"/>
            </p:cNvSpPr>
            <p:nvPr/>
          </p:nvSpPr>
          <p:spPr bwMode="auto">
            <a:xfrm>
              <a:off x="16429037" y="388849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355" name="TextBox 354"/>
            <p:cNvSpPr txBox="1"/>
            <p:nvPr/>
          </p:nvSpPr>
          <p:spPr>
            <a:xfrm>
              <a:off x="18729300" y="3983348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5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56" name="Round Same Side Corner Rectangle 58"/>
            <p:cNvSpPr/>
            <p:nvPr/>
          </p:nvSpPr>
          <p:spPr>
            <a:xfrm rot="10800000" flipH="1">
              <a:off x="18458672" y="4267200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357" name="TextBox 356"/>
            <p:cNvSpPr txBox="1"/>
            <p:nvPr/>
          </p:nvSpPr>
          <p:spPr>
            <a:xfrm>
              <a:off x="18741483" y="4461642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58" name="Freeform 102"/>
            <p:cNvSpPr>
              <a:spLocks noChangeArrowheads="1"/>
            </p:cNvSpPr>
            <p:nvPr/>
          </p:nvSpPr>
          <p:spPr bwMode="auto">
            <a:xfrm>
              <a:off x="16844491" y="4341451"/>
              <a:ext cx="848831" cy="763949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359" name="กลุ่ม 358"/>
          <p:cNvGrpSpPr/>
          <p:nvPr/>
        </p:nvGrpSpPr>
        <p:grpSpPr>
          <a:xfrm>
            <a:off x="16429037" y="8308090"/>
            <a:ext cx="6096000" cy="1902710"/>
            <a:chOff x="16429037" y="9679690"/>
            <a:chExt cx="6096000" cy="1902710"/>
          </a:xfrm>
        </p:grpSpPr>
        <p:sp>
          <p:nvSpPr>
            <p:cNvPr id="360" name="Freeform 7"/>
            <p:cNvSpPr>
              <a:spLocks noEditPoints="1"/>
            </p:cNvSpPr>
            <p:nvPr/>
          </p:nvSpPr>
          <p:spPr bwMode="auto">
            <a:xfrm>
              <a:off x="16429037" y="967969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361" name="TextBox 360"/>
            <p:cNvSpPr txBox="1"/>
            <p:nvPr/>
          </p:nvSpPr>
          <p:spPr>
            <a:xfrm>
              <a:off x="18729300" y="9774548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62" name="Round Same Side Corner Rectangle 58"/>
            <p:cNvSpPr/>
            <p:nvPr/>
          </p:nvSpPr>
          <p:spPr>
            <a:xfrm rot="10800000" flipH="1">
              <a:off x="18458672" y="10058400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363" name="TextBox 362"/>
            <p:cNvSpPr txBox="1"/>
            <p:nvPr/>
          </p:nvSpPr>
          <p:spPr>
            <a:xfrm>
              <a:off x="18741483" y="10252842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64" name="Freeform 9"/>
            <p:cNvSpPr>
              <a:spLocks noChangeArrowheads="1"/>
            </p:cNvSpPr>
            <p:nvPr/>
          </p:nvSpPr>
          <p:spPr bwMode="auto">
            <a:xfrm>
              <a:off x="16902090" y="10160164"/>
              <a:ext cx="733632" cy="733632"/>
            </a:xfrm>
            <a:custGeom>
              <a:avLst/>
              <a:gdLst>
                <a:gd name="T0" fmla="*/ 212 w 426"/>
                <a:gd name="T1" fmla="*/ 0 h 426"/>
                <a:gd name="T2" fmla="*/ 212 w 426"/>
                <a:gd name="T3" fmla="*/ 0 h 426"/>
                <a:gd name="T4" fmla="*/ 0 w 426"/>
                <a:gd name="T5" fmla="*/ 213 h 426"/>
                <a:gd name="T6" fmla="*/ 212 w 426"/>
                <a:gd name="T7" fmla="*/ 425 h 426"/>
                <a:gd name="T8" fmla="*/ 425 w 426"/>
                <a:gd name="T9" fmla="*/ 213 h 426"/>
                <a:gd name="T10" fmla="*/ 212 w 426"/>
                <a:gd name="T11" fmla="*/ 0 h 426"/>
                <a:gd name="T12" fmla="*/ 229 w 426"/>
                <a:gd name="T13" fmla="*/ 390 h 426"/>
                <a:gd name="T14" fmla="*/ 229 w 426"/>
                <a:gd name="T15" fmla="*/ 390 h 426"/>
                <a:gd name="T16" fmla="*/ 229 w 426"/>
                <a:gd name="T17" fmla="*/ 292 h 426"/>
                <a:gd name="T18" fmla="*/ 194 w 426"/>
                <a:gd name="T19" fmla="*/ 292 h 426"/>
                <a:gd name="T20" fmla="*/ 194 w 426"/>
                <a:gd name="T21" fmla="*/ 390 h 426"/>
                <a:gd name="T22" fmla="*/ 35 w 426"/>
                <a:gd name="T23" fmla="*/ 230 h 426"/>
                <a:gd name="T24" fmla="*/ 132 w 426"/>
                <a:gd name="T25" fmla="*/ 230 h 426"/>
                <a:gd name="T26" fmla="*/ 132 w 426"/>
                <a:gd name="T27" fmla="*/ 195 h 426"/>
                <a:gd name="T28" fmla="*/ 35 w 426"/>
                <a:gd name="T29" fmla="*/ 195 h 426"/>
                <a:gd name="T30" fmla="*/ 194 w 426"/>
                <a:gd name="T31" fmla="*/ 44 h 426"/>
                <a:gd name="T32" fmla="*/ 194 w 426"/>
                <a:gd name="T33" fmla="*/ 142 h 426"/>
                <a:gd name="T34" fmla="*/ 229 w 426"/>
                <a:gd name="T35" fmla="*/ 142 h 426"/>
                <a:gd name="T36" fmla="*/ 229 w 426"/>
                <a:gd name="T37" fmla="*/ 44 h 426"/>
                <a:gd name="T38" fmla="*/ 380 w 426"/>
                <a:gd name="T39" fmla="*/ 195 h 426"/>
                <a:gd name="T40" fmla="*/ 292 w 426"/>
                <a:gd name="T41" fmla="*/ 195 h 426"/>
                <a:gd name="T42" fmla="*/ 292 w 426"/>
                <a:gd name="T43" fmla="*/ 230 h 426"/>
                <a:gd name="T44" fmla="*/ 380 w 426"/>
                <a:gd name="T45" fmla="*/ 230 h 426"/>
                <a:gd name="T46" fmla="*/ 229 w 426"/>
                <a:gd name="T47" fmla="*/ 39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6" h="426">
                  <a:moveTo>
                    <a:pt x="212" y="0"/>
                  </a:moveTo>
                  <a:lnTo>
                    <a:pt x="212" y="0"/>
                  </a:lnTo>
                  <a:cubicBezTo>
                    <a:pt x="97" y="0"/>
                    <a:pt x="0" y="97"/>
                    <a:pt x="0" y="213"/>
                  </a:cubicBezTo>
                  <a:cubicBezTo>
                    <a:pt x="0" y="336"/>
                    <a:pt x="97" y="425"/>
                    <a:pt x="212" y="425"/>
                  </a:cubicBezTo>
                  <a:cubicBezTo>
                    <a:pt x="327" y="425"/>
                    <a:pt x="425" y="336"/>
                    <a:pt x="425" y="213"/>
                  </a:cubicBezTo>
                  <a:cubicBezTo>
                    <a:pt x="425" y="97"/>
                    <a:pt x="327" y="0"/>
                    <a:pt x="212" y="0"/>
                  </a:cubicBezTo>
                  <a:close/>
                  <a:moveTo>
                    <a:pt x="229" y="390"/>
                  </a:moveTo>
                  <a:lnTo>
                    <a:pt x="229" y="390"/>
                  </a:lnTo>
                  <a:cubicBezTo>
                    <a:pt x="229" y="292"/>
                    <a:pt x="229" y="292"/>
                    <a:pt x="229" y="292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194" y="390"/>
                    <a:pt x="194" y="390"/>
                    <a:pt x="194" y="390"/>
                  </a:cubicBezTo>
                  <a:cubicBezTo>
                    <a:pt x="114" y="380"/>
                    <a:pt x="44" y="310"/>
                    <a:pt x="35" y="230"/>
                  </a:cubicBezTo>
                  <a:cubicBezTo>
                    <a:pt x="132" y="230"/>
                    <a:pt x="132" y="230"/>
                    <a:pt x="132" y="230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44" y="115"/>
                    <a:pt x="114" y="53"/>
                    <a:pt x="194" y="44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229" y="142"/>
                    <a:pt x="229" y="142"/>
                    <a:pt x="229" y="142"/>
                  </a:cubicBezTo>
                  <a:cubicBezTo>
                    <a:pt x="229" y="44"/>
                    <a:pt x="229" y="44"/>
                    <a:pt x="229" y="44"/>
                  </a:cubicBezTo>
                  <a:cubicBezTo>
                    <a:pt x="310" y="53"/>
                    <a:pt x="380" y="115"/>
                    <a:pt x="380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30"/>
                    <a:pt x="292" y="230"/>
                    <a:pt x="292" y="230"/>
                  </a:cubicBezTo>
                  <a:cubicBezTo>
                    <a:pt x="380" y="230"/>
                    <a:pt x="380" y="230"/>
                    <a:pt x="380" y="230"/>
                  </a:cubicBezTo>
                  <a:cubicBezTo>
                    <a:pt x="380" y="310"/>
                    <a:pt x="310" y="380"/>
                    <a:pt x="229" y="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7716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245" grpId="0" animBg="1"/>
      <p:bldP spid="2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86" name="กลุ่ม 285"/>
          <p:cNvGrpSpPr/>
          <p:nvPr/>
        </p:nvGrpSpPr>
        <p:grpSpPr>
          <a:xfrm>
            <a:off x="7666037" y="1981200"/>
            <a:ext cx="9197513" cy="9197513"/>
            <a:chOff x="5806439" y="1743458"/>
            <a:chExt cx="8685828" cy="8685828"/>
          </a:xfrm>
        </p:grpSpPr>
        <p:sp>
          <p:nvSpPr>
            <p:cNvPr id="287" name="วงรี 286"/>
            <p:cNvSpPr/>
            <p:nvPr/>
          </p:nvSpPr>
          <p:spPr>
            <a:xfrm>
              <a:off x="5806439" y="1743458"/>
              <a:ext cx="8685828" cy="8685828"/>
            </a:xfrm>
            <a:prstGeom prst="ellipse">
              <a:avLst/>
            </a:prstGeom>
            <a:solidFill>
              <a:srgbClr val="27BB7F"/>
            </a:solidFill>
            <a:ln w="279400">
              <a:solidFill>
                <a:srgbClr val="FFC000">
                  <a:alpha val="9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3" tIns="45712" rIns="91423" bIns="45712" spcCol="0" rtlCol="0" anchor="ctr"/>
            <a:lstStyle/>
            <a:p>
              <a:pPr algn="ctr"/>
              <a:endParaRPr lang="th-TH" dirty="0"/>
            </a:p>
          </p:txBody>
        </p:sp>
        <p:grpSp>
          <p:nvGrpSpPr>
            <p:cNvPr id="288" name="กลุ่ม 287"/>
            <p:cNvGrpSpPr/>
            <p:nvPr/>
          </p:nvGrpSpPr>
          <p:grpSpPr>
            <a:xfrm>
              <a:off x="7708744" y="5845221"/>
              <a:ext cx="4975726" cy="2474105"/>
              <a:chOff x="9772135" y="-403179"/>
              <a:chExt cx="4975726" cy="2474105"/>
            </a:xfrm>
          </p:grpSpPr>
          <p:grpSp>
            <p:nvGrpSpPr>
              <p:cNvPr id="289" name="Group 66"/>
              <p:cNvGrpSpPr/>
              <p:nvPr/>
            </p:nvGrpSpPr>
            <p:grpSpPr>
              <a:xfrm>
                <a:off x="9772135" y="-403179"/>
                <a:ext cx="4975726" cy="2474105"/>
                <a:chOff x="9751548" y="-403179"/>
                <a:chExt cx="4975726" cy="2474105"/>
              </a:xfrm>
            </p:grpSpPr>
            <p:sp>
              <p:nvSpPr>
                <p:cNvPr id="297" name="TextBox 296"/>
                <p:cNvSpPr txBox="1"/>
                <p:nvPr/>
              </p:nvSpPr>
              <p:spPr>
                <a:xfrm>
                  <a:off x="11091634" y="-403179"/>
                  <a:ext cx="2045443" cy="1249795"/>
                </a:xfrm>
                <a:prstGeom prst="rect">
                  <a:avLst/>
                </a:prstGeom>
                <a:noFill/>
              </p:spPr>
              <p:txBody>
                <a:bodyPr wrap="none" lIns="91422" tIns="45711" rIns="91422" bIns="45711" rtlCol="0">
                  <a:spAutoFit/>
                </a:bodyPr>
                <a:lstStyle/>
                <a:p>
                  <a:pPr algn="ctr"/>
                  <a:r>
                    <a:rPr lang="en-US" sz="8000" b="1" dirty="0" smtClean="0">
                      <a:solidFill>
                        <a:schemeClr val="bg1"/>
                      </a:solidFill>
                      <a:latin typeface="Lato" pitchFamily="34" charset="0"/>
                      <a:ea typeface="Lato" pitchFamily="34" charset="0"/>
                      <a:cs typeface="Lato" pitchFamily="34" charset="0"/>
                    </a:rPr>
                    <a:t>SEO</a:t>
                  </a:r>
                  <a:endParaRPr lang="id-ID" sz="8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endParaRPr>
                </a:p>
              </p:txBody>
            </p:sp>
            <p:sp>
              <p:nvSpPr>
                <p:cNvPr id="298" name="Subtitle 2"/>
                <p:cNvSpPr txBox="1">
                  <a:spLocks/>
                </p:cNvSpPr>
                <p:nvPr/>
              </p:nvSpPr>
              <p:spPr>
                <a:xfrm>
                  <a:off x="9751548" y="1387018"/>
                  <a:ext cx="4975726" cy="683908"/>
                </a:xfrm>
                <a:prstGeom prst="rect">
                  <a:avLst/>
                </a:prstGeom>
              </p:spPr>
              <p:txBody>
                <a:bodyPr vert="horz" wrap="none" lIns="217490" tIns="108745" rIns="217490" bIns="108745" rtlCol="0">
                  <a:spAutoFit/>
                </a:bodyPr>
                <a:lstStyle>
                  <a:lvl1pPr marL="0" indent="0" algn="ctr" defTabSz="1087636" rtl="0" eaLnBrk="1" latinLnBrk="0" hangingPunct="1">
                    <a:lnSpc>
                      <a:spcPct val="120000"/>
                    </a:lnSpc>
                    <a:spcBef>
                      <a:spcPct val="20000"/>
                    </a:spcBef>
                    <a:buFont typeface="Arial"/>
                    <a:buNone/>
                    <a:defRPr sz="2400" kern="1200">
                      <a:solidFill>
                        <a:schemeClr val="tx2"/>
                      </a:solidFill>
                      <a:latin typeface="Open Sans Light"/>
                      <a:ea typeface="+mn-ea"/>
                      <a:cs typeface="Open Sans Light"/>
                    </a:defRPr>
                  </a:lvl1pPr>
                  <a:lvl2pPr marL="1087636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2pPr>
                  <a:lvl3pPr marL="2175271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3pPr>
                  <a:lvl4pPr marL="3262912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4pPr>
                  <a:lvl5pPr marL="4350546" indent="0" algn="ctr" defTabSz="1087636" rtl="0" eaLnBrk="1" latinLnBrk="0" hangingPunct="1">
                    <a:lnSpc>
                      <a:spcPct val="130000"/>
                    </a:lnSpc>
                    <a:spcBef>
                      <a:spcPct val="20000"/>
                    </a:spcBef>
                    <a:buFont typeface="Arial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Open Sans"/>
                      <a:ea typeface="+mn-ea"/>
                      <a:cs typeface="Open Sans"/>
                    </a:defRPr>
                  </a:lvl5pPr>
                  <a:lvl6pPr marL="5438184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6525820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7613455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8701091" indent="0" algn="ctr" defTabSz="1087636" rtl="0" eaLnBrk="1" latinLnBrk="0" hangingPunct="1">
                    <a:spcBef>
                      <a:spcPct val="20000"/>
                    </a:spcBef>
                    <a:buFont typeface="Arial"/>
                    <a:buNone/>
                    <a:defRPr sz="4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800" dirty="0">
                      <a:solidFill>
                        <a:schemeClr val="bg1">
                          <a:lumMod val="95000"/>
                        </a:schemeClr>
                      </a:solidFill>
                      <a:latin typeface="Lato Light"/>
                      <a:cs typeface="Lato Light"/>
                    </a:rPr>
                    <a:t>Your </a:t>
                  </a:r>
                  <a:r>
                    <a:rPr lang="en-US" sz="2800" dirty="0" smtClean="0">
                      <a:solidFill>
                        <a:schemeClr val="bg1">
                          <a:lumMod val="95000"/>
                        </a:schemeClr>
                      </a:solidFill>
                      <a:latin typeface="Lato Light"/>
                      <a:cs typeface="Lato Light"/>
                    </a:rPr>
                    <a:t>great subtitle in this line</a:t>
                  </a:r>
                  <a:endParaRPr lang="en-US" sz="2800" dirty="0">
                    <a:solidFill>
                      <a:schemeClr val="bg1">
                        <a:lumMod val="95000"/>
                      </a:schemeClr>
                    </a:solidFill>
                    <a:latin typeface="Lato Light"/>
                    <a:cs typeface="Lato Light"/>
                  </a:endParaRPr>
                </a:p>
              </p:txBody>
            </p:sp>
          </p:grpSp>
          <p:grpSp>
            <p:nvGrpSpPr>
              <p:cNvPr id="290" name="Group 1"/>
              <p:cNvGrpSpPr/>
              <p:nvPr/>
            </p:nvGrpSpPr>
            <p:grpSpPr>
              <a:xfrm>
                <a:off x="10409237" y="958910"/>
                <a:ext cx="3657601" cy="240970"/>
                <a:chOff x="10866255" y="8257956"/>
                <a:chExt cx="2738812" cy="73150"/>
              </a:xfrm>
            </p:grpSpPr>
            <p:sp>
              <p:nvSpPr>
                <p:cNvPr id="291" name="Rectangle 11"/>
                <p:cNvSpPr/>
                <p:nvPr/>
              </p:nvSpPr>
              <p:spPr>
                <a:xfrm flipV="1">
                  <a:off x="10866255" y="8257956"/>
                  <a:ext cx="407521" cy="7315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2" name="Rectangle 12"/>
                <p:cNvSpPr/>
                <p:nvPr/>
              </p:nvSpPr>
              <p:spPr>
                <a:xfrm flipV="1">
                  <a:off x="11330497" y="8257956"/>
                  <a:ext cx="407521" cy="73150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3" name="Rectangle 13"/>
                <p:cNvSpPr/>
                <p:nvPr/>
              </p:nvSpPr>
              <p:spPr>
                <a:xfrm flipV="1">
                  <a:off x="11809200" y="8257956"/>
                  <a:ext cx="407521" cy="7315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4" name="Rectangle 14"/>
                <p:cNvSpPr/>
                <p:nvPr/>
              </p:nvSpPr>
              <p:spPr>
                <a:xfrm flipV="1">
                  <a:off x="12273541" y="8257956"/>
                  <a:ext cx="407521" cy="7315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5" name="Rectangle 15"/>
                <p:cNvSpPr/>
                <p:nvPr/>
              </p:nvSpPr>
              <p:spPr>
                <a:xfrm flipV="1">
                  <a:off x="12737783" y="8257956"/>
                  <a:ext cx="407521" cy="73150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6" name="Rectangle 16"/>
                <p:cNvSpPr/>
                <p:nvPr/>
              </p:nvSpPr>
              <p:spPr>
                <a:xfrm flipV="1">
                  <a:off x="13197546" y="8257956"/>
                  <a:ext cx="407521" cy="7315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299" name="Freeform 101"/>
          <p:cNvSpPr>
            <a:spLocks noEditPoints="1"/>
          </p:cNvSpPr>
          <p:nvPr/>
        </p:nvSpPr>
        <p:spPr bwMode="auto">
          <a:xfrm rot="3378914">
            <a:off x="11570031" y="4114800"/>
            <a:ext cx="1532477" cy="1778768"/>
          </a:xfrm>
          <a:custGeom>
            <a:avLst/>
            <a:gdLst>
              <a:gd name="T0" fmla="*/ 54 w 56"/>
              <a:gd name="T1" fmla="*/ 46 h 65"/>
              <a:gd name="T2" fmla="*/ 48 w 56"/>
              <a:gd name="T3" fmla="*/ 46 h 65"/>
              <a:gd name="T4" fmla="*/ 48 w 56"/>
              <a:gd name="T5" fmla="*/ 33 h 65"/>
              <a:gd name="T6" fmla="*/ 46 w 56"/>
              <a:gd name="T7" fmla="*/ 31 h 65"/>
              <a:gd name="T8" fmla="*/ 42 w 56"/>
              <a:gd name="T9" fmla="*/ 31 h 65"/>
              <a:gd name="T10" fmla="*/ 38 w 56"/>
              <a:gd name="T11" fmla="*/ 31 h 65"/>
              <a:gd name="T12" fmla="*/ 30 w 56"/>
              <a:gd name="T13" fmla="*/ 31 h 65"/>
              <a:gd name="T14" fmla="*/ 30 w 56"/>
              <a:gd name="T15" fmla="*/ 20 h 65"/>
              <a:gd name="T16" fmla="*/ 36 w 56"/>
              <a:gd name="T17" fmla="*/ 20 h 65"/>
              <a:gd name="T18" fmla="*/ 38 w 56"/>
              <a:gd name="T19" fmla="*/ 18 h 65"/>
              <a:gd name="T20" fmla="*/ 38 w 56"/>
              <a:gd name="T21" fmla="*/ 2 h 65"/>
              <a:gd name="T22" fmla="*/ 36 w 56"/>
              <a:gd name="T23" fmla="*/ 0 h 65"/>
              <a:gd name="T24" fmla="*/ 20 w 56"/>
              <a:gd name="T25" fmla="*/ 0 h 65"/>
              <a:gd name="T26" fmla="*/ 18 w 56"/>
              <a:gd name="T27" fmla="*/ 2 h 65"/>
              <a:gd name="T28" fmla="*/ 18 w 56"/>
              <a:gd name="T29" fmla="*/ 18 h 65"/>
              <a:gd name="T30" fmla="*/ 20 w 56"/>
              <a:gd name="T31" fmla="*/ 20 h 65"/>
              <a:gd name="T32" fmla="*/ 26 w 56"/>
              <a:gd name="T33" fmla="*/ 20 h 65"/>
              <a:gd name="T34" fmla="*/ 26 w 56"/>
              <a:gd name="T35" fmla="*/ 31 h 65"/>
              <a:gd name="T36" fmla="*/ 10 w 56"/>
              <a:gd name="T37" fmla="*/ 31 h 65"/>
              <a:gd name="T38" fmla="*/ 8 w 56"/>
              <a:gd name="T39" fmla="*/ 33 h 65"/>
              <a:gd name="T40" fmla="*/ 8 w 56"/>
              <a:gd name="T41" fmla="*/ 46 h 65"/>
              <a:gd name="T42" fmla="*/ 2 w 56"/>
              <a:gd name="T43" fmla="*/ 46 h 65"/>
              <a:gd name="T44" fmla="*/ 0 w 56"/>
              <a:gd name="T45" fmla="*/ 48 h 65"/>
              <a:gd name="T46" fmla="*/ 0 w 56"/>
              <a:gd name="T47" fmla="*/ 63 h 65"/>
              <a:gd name="T48" fmla="*/ 2 w 56"/>
              <a:gd name="T49" fmla="*/ 65 h 65"/>
              <a:gd name="T50" fmla="*/ 17 w 56"/>
              <a:gd name="T51" fmla="*/ 65 h 65"/>
              <a:gd name="T52" fmla="*/ 19 w 56"/>
              <a:gd name="T53" fmla="*/ 63 h 65"/>
              <a:gd name="T54" fmla="*/ 19 w 56"/>
              <a:gd name="T55" fmla="*/ 48 h 65"/>
              <a:gd name="T56" fmla="*/ 17 w 56"/>
              <a:gd name="T57" fmla="*/ 46 h 65"/>
              <a:gd name="T58" fmla="*/ 11 w 56"/>
              <a:gd name="T59" fmla="*/ 46 h 65"/>
              <a:gd name="T60" fmla="*/ 11 w 56"/>
              <a:gd name="T61" fmla="*/ 35 h 65"/>
              <a:gd name="T62" fmla="*/ 38 w 56"/>
              <a:gd name="T63" fmla="*/ 35 h 65"/>
              <a:gd name="T64" fmla="*/ 42 w 56"/>
              <a:gd name="T65" fmla="*/ 35 h 65"/>
              <a:gd name="T66" fmla="*/ 45 w 56"/>
              <a:gd name="T67" fmla="*/ 35 h 65"/>
              <a:gd name="T68" fmla="*/ 45 w 56"/>
              <a:gd name="T69" fmla="*/ 46 h 65"/>
              <a:gd name="T70" fmla="*/ 38 w 56"/>
              <a:gd name="T71" fmla="*/ 46 h 65"/>
              <a:gd name="T72" fmla="*/ 37 w 56"/>
              <a:gd name="T73" fmla="*/ 48 h 65"/>
              <a:gd name="T74" fmla="*/ 37 w 56"/>
              <a:gd name="T75" fmla="*/ 63 h 65"/>
              <a:gd name="T76" fmla="*/ 38 w 56"/>
              <a:gd name="T77" fmla="*/ 65 h 65"/>
              <a:gd name="T78" fmla="*/ 54 w 56"/>
              <a:gd name="T79" fmla="*/ 65 h 65"/>
              <a:gd name="T80" fmla="*/ 56 w 56"/>
              <a:gd name="T81" fmla="*/ 63 h 65"/>
              <a:gd name="T82" fmla="*/ 56 w 56"/>
              <a:gd name="T83" fmla="*/ 48 h 65"/>
              <a:gd name="T84" fmla="*/ 54 w 56"/>
              <a:gd name="T85" fmla="*/ 46 h 65"/>
              <a:gd name="T86" fmla="*/ 22 w 56"/>
              <a:gd name="T87" fmla="*/ 4 h 65"/>
              <a:gd name="T88" fmla="*/ 34 w 56"/>
              <a:gd name="T89" fmla="*/ 4 h 65"/>
              <a:gd name="T90" fmla="*/ 34 w 56"/>
              <a:gd name="T91" fmla="*/ 16 h 65"/>
              <a:gd name="T92" fmla="*/ 22 w 56"/>
              <a:gd name="T93" fmla="*/ 16 h 65"/>
              <a:gd name="T94" fmla="*/ 22 w 56"/>
              <a:gd name="T95" fmla="*/ 4 h 65"/>
              <a:gd name="T96" fmla="*/ 15 w 56"/>
              <a:gd name="T97" fmla="*/ 61 h 65"/>
              <a:gd name="T98" fmla="*/ 4 w 56"/>
              <a:gd name="T99" fmla="*/ 61 h 65"/>
              <a:gd name="T100" fmla="*/ 4 w 56"/>
              <a:gd name="T101" fmla="*/ 50 h 65"/>
              <a:gd name="T102" fmla="*/ 15 w 56"/>
              <a:gd name="T103" fmla="*/ 50 h 65"/>
              <a:gd name="T104" fmla="*/ 15 w 56"/>
              <a:gd name="T105" fmla="*/ 61 h 65"/>
              <a:gd name="T106" fmla="*/ 52 w 56"/>
              <a:gd name="T107" fmla="*/ 61 h 65"/>
              <a:gd name="T108" fmla="*/ 40 w 56"/>
              <a:gd name="T109" fmla="*/ 61 h 65"/>
              <a:gd name="T110" fmla="*/ 40 w 56"/>
              <a:gd name="T111" fmla="*/ 50 h 65"/>
              <a:gd name="T112" fmla="*/ 52 w 56"/>
              <a:gd name="T113" fmla="*/ 50 h 65"/>
              <a:gd name="T114" fmla="*/ 52 w 56"/>
              <a:gd name="T115" fmla="*/ 6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6" h="65">
                <a:moveTo>
                  <a:pt x="54" y="46"/>
                </a:moveTo>
                <a:cubicBezTo>
                  <a:pt x="48" y="46"/>
                  <a:pt x="48" y="46"/>
                  <a:pt x="48" y="46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2"/>
                  <a:pt x="47" y="31"/>
                  <a:pt x="46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0" y="20"/>
                  <a:pt x="30" y="20"/>
                  <a:pt x="30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8" y="19"/>
                  <a:pt x="38" y="18"/>
                </a:cubicBezTo>
                <a:cubicBezTo>
                  <a:pt x="38" y="2"/>
                  <a:pt x="38" y="2"/>
                  <a:pt x="38" y="2"/>
                </a:cubicBezTo>
                <a:cubicBezTo>
                  <a:pt x="38" y="1"/>
                  <a:pt x="37" y="0"/>
                  <a:pt x="36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9" y="0"/>
                  <a:pt x="18" y="1"/>
                  <a:pt x="18" y="2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9"/>
                  <a:pt x="19" y="20"/>
                  <a:pt x="20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31"/>
                  <a:pt x="26" y="31"/>
                  <a:pt x="26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9" y="31"/>
                  <a:pt x="8" y="32"/>
                  <a:pt x="8" y="33"/>
                </a:cubicBezTo>
                <a:cubicBezTo>
                  <a:pt x="8" y="46"/>
                  <a:pt x="8" y="46"/>
                  <a:pt x="8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1" y="46"/>
                  <a:pt x="0" y="46"/>
                  <a:pt x="0" y="4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4"/>
                  <a:pt x="1" y="65"/>
                  <a:pt x="2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9" y="65"/>
                  <a:pt x="19" y="64"/>
                  <a:pt x="19" y="63"/>
                </a:cubicBezTo>
                <a:cubicBezTo>
                  <a:pt x="19" y="48"/>
                  <a:pt x="19" y="48"/>
                  <a:pt x="19" y="48"/>
                </a:cubicBezTo>
                <a:cubicBezTo>
                  <a:pt x="19" y="46"/>
                  <a:pt x="19" y="46"/>
                  <a:pt x="17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35"/>
                  <a:pt x="11" y="35"/>
                  <a:pt x="11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46"/>
                  <a:pt x="45" y="46"/>
                  <a:pt x="45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6"/>
                  <a:pt x="37" y="46"/>
                  <a:pt x="37" y="48"/>
                </a:cubicBezTo>
                <a:cubicBezTo>
                  <a:pt x="37" y="63"/>
                  <a:pt x="37" y="63"/>
                  <a:pt x="37" y="63"/>
                </a:cubicBezTo>
                <a:cubicBezTo>
                  <a:pt x="37" y="64"/>
                  <a:pt x="37" y="65"/>
                  <a:pt x="38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6"/>
                  <a:pt x="55" y="46"/>
                  <a:pt x="54" y="46"/>
                </a:cubicBezTo>
                <a:close/>
                <a:moveTo>
                  <a:pt x="22" y="4"/>
                </a:moveTo>
                <a:cubicBezTo>
                  <a:pt x="34" y="4"/>
                  <a:pt x="34" y="4"/>
                  <a:pt x="34" y="4"/>
                </a:cubicBezTo>
                <a:cubicBezTo>
                  <a:pt x="34" y="16"/>
                  <a:pt x="34" y="16"/>
                  <a:pt x="34" y="16"/>
                </a:cubicBezTo>
                <a:cubicBezTo>
                  <a:pt x="22" y="16"/>
                  <a:pt x="22" y="16"/>
                  <a:pt x="22" y="16"/>
                </a:cubicBezTo>
                <a:lnTo>
                  <a:pt x="22" y="4"/>
                </a:lnTo>
                <a:close/>
                <a:moveTo>
                  <a:pt x="15" y="61"/>
                </a:moveTo>
                <a:cubicBezTo>
                  <a:pt x="4" y="61"/>
                  <a:pt x="4" y="61"/>
                  <a:pt x="4" y="61"/>
                </a:cubicBezTo>
                <a:cubicBezTo>
                  <a:pt x="4" y="50"/>
                  <a:pt x="4" y="50"/>
                  <a:pt x="4" y="50"/>
                </a:cubicBezTo>
                <a:cubicBezTo>
                  <a:pt x="15" y="50"/>
                  <a:pt x="15" y="50"/>
                  <a:pt x="15" y="50"/>
                </a:cubicBezTo>
                <a:lnTo>
                  <a:pt x="15" y="61"/>
                </a:lnTo>
                <a:close/>
                <a:moveTo>
                  <a:pt x="52" y="61"/>
                </a:moveTo>
                <a:cubicBezTo>
                  <a:pt x="40" y="61"/>
                  <a:pt x="40" y="61"/>
                  <a:pt x="40" y="61"/>
                </a:cubicBezTo>
                <a:cubicBezTo>
                  <a:pt x="40" y="50"/>
                  <a:pt x="40" y="50"/>
                  <a:pt x="40" y="50"/>
                </a:cubicBezTo>
                <a:cubicBezTo>
                  <a:pt x="52" y="50"/>
                  <a:pt x="52" y="50"/>
                  <a:pt x="52" y="50"/>
                </a:cubicBezTo>
                <a:lnTo>
                  <a:pt x="52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300" name="กลุ่ม 299"/>
          <p:cNvGrpSpPr/>
          <p:nvPr/>
        </p:nvGrpSpPr>
        <p:grpSpPr>
          <a:xfrm>
            <a:off x="13976061" y="1687197"/>
            <a:ext cx="5053277" cy="4206275"/>
            <a:chOff x="16009938" y="7381876"/>
            <a:chExt cx="1676401" cy="1395412"/>
          </a:xfrm>
        </p:grpSpPr>
        <p:sp>
          <p:nvSpPr>
            <p:cNvPr id="301" name="Freeform 916"/>
            <p:cNvSpPr>
              <a:spLocks/>
            </p:cNvSpPr>
            <p:nvPr/>
          </p:nvSpPr>
          <p:spPr bwMode="auto">
            <a:xfrm>
              <a:off x="16009938" y="7392988"/>
              <a:ext cx="1203325" cy="1384300"/>
            </a:xfrm>
            <a:custGeom>
              <a:avLst/>
              <a:gdLst>
                <a:gd name="T0" fmla="*/ 96 w 107"/>
                <a:gd name="T1" fmla="*/ 46 h 123"/>
                <a:gd name="T2" fmla="*/ 72 w 107"/>
                <a:gd name="T3" fmla="*/ 115 h 123"/>
                <a:gd name="T4" fmla="*/ 10 w 107"/>
                <a:gd name="T5" fmla="*/ 77 h 123"/>
                <a:gd name="T6" fmla="*/ 34 w 107"/>
                <a:gd name="T7" fmla="*/ 8 h 123"/>
                <a:gd name="T8" fmla="*/ 96 w 107"/>
                <a:gd name="T9" fmla="*/ 4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3">
                  <a:moveTo>
                    <a:pt x="96" y="46"/>
                  </a:moveTo>
                  <a:cubicBezTo>
                    <a:pt x="107" y="76"/>
                    <a:pt x="96" y="107"/>
                    <a:pt x="72" y="115"/>
                  </a:cubicBezTo>
                  <a:cubicBezTo>
                    <a:pt x="48" y="123"/>
                    <a:pt x="20" y="106"/>
                    <a:pt x="10" y="77"/>
                  </a:cubicBezTo>
                  <a:cubicBezTo>
                    <a:pt x="0" y="47"/>
                    <a:pt x="11" y="16"/>
                    <a:pt x="34" y="8"/>
                  </a:cubicBezTo>
                  <a:cubicBezTo>
                    <a:pt x="58" y="0"/>
                    <a:pt x="86" y="17"/>
                    <a:pt x="96" y="46"/>
                  </a:cubicBezTo>
                  <a:close/>
                </a:path>
              </a:pathLst>
            </a:custGeom>
            <a:solidFill>
              <a:srgbClr val="B5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2" name="Freeform 917"/>
            <p:cNvSpPr>
              <a:spLocks/>
            </p:cNvSpPr>
            <p:nvPr/>
          </p:nvSpPr>
          <p:spPr bwMode="auto">
            <a:xfrm>
              <a:off x="16122651" y="7381876"/>
              <a:ext cx="1090613" cy="1339850"/>
            </a:xfrm>
            <a:custGeom>
              <a:avLst/>
              <a:gdLst>
                <a:gd name="T0" fmla="*/ 87 w 97"/>
                <a:gd name="T1" fmla="*/ 46 h 119"/>
                <a:gd name="T2" fmla="*/ 67 w 97"/>
                <a:gd name="T3" fmla="*/ 112 h 119"/>
                <a:gd name="T4" fmla="*/ 10 w 97"/>
                <a:gd name="T5" fmla="*/ 73 h 119"/>
                <a:gd name="T6" fmla="*/ 31 w 97"/>
                <a:gd name="T7" fmla="*/ 8 h 119"/>
                <a:gd name="T8" fmla="*/ 87 w 97"/>
                <a:gd name="T9" fmla="*/ 4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9">
                  <a:moveTo>
                    <a:pt x="87" y="46"/>
                  </a:moveTo>
                  <a:cubicBezTo>
                    <a:pt x="97" y="75"/>
                    <a:pt x="88" y="105"/>
                    <a:pt x="67" y="112"/>
                  </a:cubicBezTo>
                  <a:cubicBezTo>
                    <a:pt x="46" y="119"/>
                    <a:pt x="20" y="102"/>
                    <a:pt x="10" y="73"/>
                  </a:cubicBezTo>
                  <a:cubicBezTo>
                    <a:pt x="0" y="45"/>
                    <a:pt x="9" y="15"/>
                    <a:pt x="31" y="8"/>
                  </a:cubicBezTo>
                  <a:cubicBezTo>
                    <a:pt x="52" y="0"/>
                    <a:pt x="77" y="18"/>
                    <a:pt x="87" y="46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3" name="Freeform 918"/>
            <p:cNvSpPr>
              <a:spLocks/>
            </p:cNvSpPr>
            <p:nvPr/>
          </p:nvSpPr>
          <p:spPr bwMode="auto">
            <a:xfrm>
              <a:off x="16167101" y="7439026"/>
              <a:ext cx="1001713" cy="1236663"/>
            </a:xfrm>
            <a:custGeom>
              <a:avLst/>
              <a:gdLst>
                <a:gd name="T0" fmla="*/ 80 w 89"/>
                <a:gd name="T1" fmla="*/ 43 h 110"/>
                <a:gd name="T2" fmla="*/ 61 w 89"/>
                <a:gd name="T3" fmla="*/ 103 h 110"/>
                <a:gd name="T4" fmla="*/ 9 w 89"/>
                <a:gd name="T5" fmla="*/ 67 h 110"/>
                <a:gd name="T6" fmla="*/ 28 w 89"/>
                <a:gd name="T7" fmla="*/ 7 h 110"/>
                <a:gd name="T8" fmla="*/ 80 w 89"/>
                <a:gd name="T9" fmla="*/ 4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10">
                  <a:moveTo>
                    <a:pt x="80" y="43"/>
                  </a:moveTo>
                  <a:cubicBezTo>
                    <a:pt x="89" y="69"/>
                    <a:pt x="81" y="96"/>
                    <a:pt x="61" y="103"/>
                  </a:cubicBezTo>
                  <a:cubicBezTo>
                    <a:pt x="42" y="110"/>
                    <a:pt x="19" y="94"/>
                    <a:pt x="9" y="67"/>
                  </a:cubicBezTo>
                  <a:cubicBezTo>
                    <a:pt x="0" y="41"/>
                    <a:pt x="8" y="14"/>
                    <a:pt x="28" y="7"/>
                  </a:cubicBezTo>
                  <a:cubicBezTo>
                    <a:pt x="47" y="0"/>
                    <a:pt x="71" y="16"/>
                    <a:pt x="80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4" name="Freeform 919"/>
            <p:cNvSpPr>
              <a:spLocks/>
            </p:cNvSpPr>
            <p:nvPr/>
          </p:nvSpPr>
          <p:spPr bwMode="auto">
            <a:xfrm>
              <a:off x="16302038" y="7551738"/>
              <a:ext cx="787400" cy="977900"/>
            </a:xfrm>
            <a:custGeom>
              <a:avLst/>
              <a:gdLst>
                <a:gd name="T0" fmla="*/ 63 w 70"/>
                <a:gd name="T1" fmla="*/ 34 h 87"/>
                <a:gd name="T2" fmla="*/ 48 w 70"/>
                <a:gd name="T3" fmla="*/ 82 h 87"/>
                <a:gd name="T4" fmla="*/ 7 w 70"/>
                <a:gd name="T5" fmla="*/ 53 h 87"/>
                <a:gd name="T6" fmla="*/ 22 w 70"/>
                <a:gd name="T7" fmla="*/ 6 h 87"/>
                <a:gd name="T8" fmla="*/ 63 w 70"/>
                <a:gd name="T9" fmla="*/ 3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7">
                  <a:moveTo>
                    <a:pt x="63" y="34"/>
                  </a:moveTo>
                  <a:cubicBezTo>
                    <a:pt x="70" y="55"/>
                    <a:pt x="64" y="76"/>
                    <a:pt x="48" y="82"/>
                  </a:cubicBezTo>
                  <a:cubicBezTo>
                    <a:pt x="33" y="87"/>
                    <a:pt x="14" y="75"/>
                    <a:pt x="7" y="53"/>
                  </a:cubicBezTo>
                  <a:cubicBezTo>
                    <a:pt x="0" y="32"/>
                    <a:pt x="6" y="11"/>
                    <a:pt x="22" y="6"/>
                  </a:cubicBezTo>
                  <a:cubicBezTo>
                    <a:pt x="37" y="0"/>
                    <a:pt x="56" y="13"/>
                    <a:pt x="63" y="34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5" name="Freeform 920"/>
            <p:cNvSpPr>
              <a:spLocks/>
            </p:cNvSpPr>
            <p:nvPr/>
          </p:nvSpPr>
          <p:spPr bwMode="auto">
            <a:xfrm>
              <a:off x="16381413" y="7651751"/>
              <a:ext cx="630238" cy="776288"/>
            </a:xfrm>
            <a:custGeom>
              <a:avLst/>
              <a:gdLst>
                <a:gd name="T0" fmla="*/ 50 w 56"/>
                <a:gd name="T1" fmla="*/ 27 h 69"/>
                <a:gd name="T2" fmla="*/ 39 w 56"/>
                <a:gd name="T3" fmla="*/ 65 h 69"/>
                <a:gd name="T4" fmla="*/ 6 w 56"/>
                <a:gd name="T5" fmla="*/ 42 h 69"/>
                <a:gd name="T6" fmla="*/ 17 w 56"/>
                <a:gd name="T7" fmla="*/ 5 h 69"/>
                <a:gd name="T8" fmla="*/ 50 w 56"/>
                <a:gd name="T9" fmla="*/ 2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9">
                  <a:moveTo>
                    <a:pt x="50" y="27"/>
                  </a:moveTo>
                  <a:cubicBezTo>
                    <a:pt x="56" y="44"/>
                    <a:pt x="51" y="61"/>
                    <a:pt x="39" y="65"/>
                  </a:cubicBezTo>
                  <a:cubicBezTo>
                    <a:pt x="26" y="69"/>
                    <a:pt x="12" y="59"/>
                    <a:pt x="6" y="42"/>
                  </a:cubicBezTo>
                  <a:cubicBezTo>
                    <a:pt x="0" y="26"/>
                    <a:pt x="5" y="9"/>
                    <a:pt x="17" y="5"/>
                  </a:cubicBezTo>
                  <a:cubicBezTo>
                    <a:pt x="30" y="0"/>
                    <a:pt x="44" y="10"/>
                    <a:pt x="5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6" name="Freeform 921"/>
            <p:cNvSpPr>
              <a:spLocks/>
            </p:cNvSpPr>
            <p:nvPr/>
          </p:nvSpPr>
          <p:spPr bwMode="auto">
            <a:xfrm>
              <a:off x="16448088" y="7742238"/>
              <a:ext cx="495300" cy="596900"/>
            </a:xfrm>
            <a:custGeom>
              <a:avLst/>
              <a:gdLst>
                <a:gd name="T0" fmla="*/ 39 w 44"/>
                <a:gd name="T1" fmla="*/ 21 h 53"/>
                <a:gd name="T2" fmla="*/ 30 w 44"/>
                <a:gd name="T3" fmla="*/ 50 h 53"/>
                <a:gd name="T4" fmla="*/ 5 w 44"/>
                <a:gd name="T5" fmla="*/ 33 h 53"/>
                <a:gd name="T6" fmla="*/ 14 w 44"/>
                <a:gd name="T7" fmla="*/ 3 h 53"/>
                <a:gd name="T8" fmla="*/ 39 w 44"/>
                <a:gd name="T9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3">
                  <a:moveTo>
                    <a:pt x="39" y="21"/>
                  </a:moveTo>
                  <a:cubicBezTo>
                    <a:pt x="44" y="34"/>
                    <a:pt x="40" y="47"/>
                    <a:pt x="30" y="50"/>
                  </a:cubicBezTo>
                  <a:cubicBezTo>
                    <a:pt x="21" y="53"/>
                    <a:pt x="9" y="45"/>
                    <a:pt x="5" y="33"/>
                  </a:cubicBezTo>
                  <a:cubicBezTo>
                    <a:pt x="0" y="20"/>
                    <a:pt x="4" y="7"/>
                    <a:pt x="14" y="3"/>
                  </a:cubicBezTo>
                  <a:cubicBezTo>
                    <a:pt x="23" y="0"/>
                    <a:pt x="35" y="8"/>
                    <a:pt x="39" y="21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7" name="Freeform 922"/>
            <p:cNvSpPr>
              <a:spLocks/>
            </p:cNvSpPr>
            <p:nvPr/>
          </p:nvSpPr>
          <p:spPr bwMode="auto">
            <a:xfrm>
              <a:off x="16527463" y="7843838"/>
              <a:ext cx="338138" cy="404813"/>
            </a:xfrm>
            <a:custGeom>
              <a:avLst/>
              <a:gdLst>
                <a:gd name="T0" fmla="*/ 27 w 30"/>
                <a:gd name="T1" fmla="*/ 14 h 36"/>
                <a:gd name="T2" fmla="*/ 21 w 30"/>
                <a:gd name="T3" fmla="*/ 34 h 36"/>
                <a:gd name="T4" fmla="*/ 3 w 30"/>
                <a:gd name="T5" fmla="*/ 22 h 36"/>
                <a:gd name="T6" fmla="*/ 9 w 30"/>
                <a:gd name="T7" fmla="*/ 2 h 36"/>
                <a:gd name="T8" fmla="*/ 27 w 30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6">
                  <a:moveTo>
                    <a:pt x="27" y="14"/>
                  </a:moveTo>
                  <a:cubicBezTo>
                    <a:pt x="30" y="22"/>
                    <a:pt x="27" y="31"/>
                    <a:pt x="21" y="34"/>
                  </a:cubicBezTo>
                  <a:cubicBezTo>
                    <a:pt x="14" y="36"/>
                    <a:pt x="6" y="31"/>
                    <a:pt x="3" y="22"/>
                  </a:cubicBezTo>
                  <a:cubicBezTo>
                    <a:pt x="0" y="13"/>
                    <a:pt x="3" y="4"/>
                    <a:pt x="9" y="2"/>
                  </a:cubicBezTo>
                  <a:cubicBezTo>
                    <a:pt x="16" y="0"/>
                    <a:pt x="24" y="5"/>
                    <a:pt x="2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" name="Freeform 923"/>
            <p:cNvSpPr>
              <a:spLocks/>
            </p:cNvSpPr>
            <p:nvPr/>
          </p:nvSpPr>
          <p:spPr bwMode="auto">
            <a:xfrm>
              <a:off x="16606838" y="7921626"/>
              <a:ext cx="179388" cy="236538"/>
            </a:xfrm>
            <a:custGeom>
              <a:avLst/>
              <a:gdLst>
                <a:gd name="T0" fmla="*/ 15 w 16"/>
                <a:gd name="T1" fmla="*/ 8 h 21"/>
                <a:gd name="T2" fmla="*/ 11 w 16"/>
                <a:gd name="T3" fmla="*/ 20 h 21"/>
                <a:gd name="T4" fmla="*/ 1 w 16"/>
                <a:gd name="T5" fmla="*/ 13 h 21"/>
                <a:gd name="T6" fmla="*/ 5 w 16"/>
                <a:gd name="T7" fmla="*/ 2 h 21"/>
                <a:gd name="T8" fmla="*/ 15 w 16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1">
                  <a:moveTo>
                    <a:pt x="15" y="8"/>
                  </a:moveTo>
                  <a:cubicBezTo>
                    <a:pt x="16" y="13"/>
                    <a:pt x="15" y="18"/>
                    <a:pt x="11" y="20"/>
                  </a:cubicBezTo>
                  <a:cubicBezTo>
                    <a:pt x="7" y="21"/>
                    <a:pt x="3" y="18"/>
                    <a:pt x="1" y="13"/>
                  </a:cubicBezTo>
                  <a:cubicBezTo>
                    <a:pt x="0" y="8"/>
                    <a:pt x="1" y="3"/>
                    <a:pt x="5" y="2"/>
                  </a:cubicBezTo>
                  <a:cubicBezTo>
                    <a:pt x="9" y="0"/>
                    <a:pt x="13" y="3"/>
                    <a:pt x="15" y="8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1" name="Freeform 924"/>
            <p:cNvSpPr>
              <a:spLocks/>
            </p:cNvSpPr>
            <p:nvPr/>
          </p:nvSpPr>
          <p:spPr bwMode="auto">
            <a:xfrm>
              <a:off x="17383126" y="7527926"/>
              <a:ext cx="223838" cy="225425"/>
            </a:xfrm>
            <a:custGeom>
              <a:avLst/>
              <a:gdLst>
                <a:gd name="T0" fmla="*/ 0 w 141"/>
                <a:gd name="T1" fmla="*/ 142 h 142"/>
                <a:gd name="T2" fmla="*/ 14 w 141"/>
                <a:gd name="T3" fmla="*/ 64 h 142"/>
                <a:gd name="T4" fmla="*/ 141 w 141"/>
                <a:gd name="T5" fmla="*/ 0 h 142"/>
                <a:gd name="T6" fmla="*/ 120 w 141"/>
                <a:gd name="T7" fmla="*/ 85 h 142"/>
                <a:gd name="T8" fmla="*/ 0 w 141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" y="64"/>
                  </a:lnTo>
                  <a:lnTo>
                    <a:pt x="141" y="0"/>
                  </a:lnTo>
                  <a:lnTo>
                    <a:pt x="120" y="85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51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2" name="Freeform 925"/>
            <p:cNvSpPr>
              <a:spLocks/>
            </p:cNvSpPr>
            <p:nvPr/>
          </p:nvSpPr>
          <p:spPr bwMode="auto">
            <a:xfrm>
              <a:off x="17383126" y="7662863"/>
              <a:ext cx="303213" cy="158750"/>
            </a:xfrm>
            <a:custGeom>
              <a:avLst/>
              <a:gdLst>
                <a:gd name="T0" fmla="*/ 0 w 191"/>
                <a:gd name="T1" fmla="*/ 57 h 100"/>
                <a:gd name="T2" fmla="*/ 63 w 191"/>
                <a:gd name="T3" fmla="*/ 100 h 100"/>
                <a:gd name="T4" fmla="*/ 191 w 191"/>
                <a:gd name="T5" fmla="*/ 57 h 100"/>
                <a:gd name="T6" fmla="*/ 120 w 191"/>
                <a:gd name="T7" fmla="*/ 0 h 100"/>
                <a:gd name="T8" fmla="*/ 0 w 191"/>
                <a:gd name="T9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00">
                  <a:moveTo>
                    <a:pt x="0" y="57"/>
                  </a:moveTo>
                  <a:lnTo>
                    <a:pt x="63" y="100"/>
                  </a:lnTo>
                  <a:lnTo>
                    <a:pt x="191" y="57"/>
                  </a:lnTo>
                  <a:lnTo>
                    <a:pt x="120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51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3" name="Freeform 926"/>
            <p:cNvSpPr>
              <a:spLocks/>
            </p:cNvSpPr>
            <p:nvPr/>
          </p:nvSpPr>
          <p:spPr bwMode="auto">
            <a:xfrm>
              <a:off x="16673513" y="7640638"/>
              <a:ext cx="933450" cy="428625"/>
            </a:xfrm>
            <a:custGeom>
              <a:avLst/>
              <a:gdLst>
                <a:gd name="T0" fmla="*/ 3 w 83"/>
                <a:gd name="T1" fmla="*/ 38 h 38"/>
                <a:gd name="T2" fmla="*/ 1 w 83"/>
                <a:gd name="T3" fmla="*/ 36 h 38"/>
                <a:gd name="T4" fmla="*/ 2 w 83"/>
                <a:gd name="T5" fmla="*/ 33 h 38"/>
                <a:gd name="T6" fmla="*/ 80 w 83"/>
                <a:gd name="T7" fmla="*/ 0 h 38"/>
                <a:gd name="T8" fmla="*/ 83 w 83"/>
                <a:gd name="T9" fmla="*/ 2 h 38"/>
                <a:gd name="T10" fmla="*/ 81 w 83"/>
                <a:gd name="T11" fmla="*/ 5 h 38"/>
                <a:gd name="T12" fmla="*/ 4 w 83"/>
                <a:gd name="T13" fmla="*/ 38 h 38"/>
                <a:gd name="T14" fmla="*/ 3 w 83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38">
                  <a:moveTo>
                    <a:pt x="3" y="38"/>
                  </a:moveTo>
                  <a:cubicBezTo>
                    <a:pt x="2" y="38"/>
                    <a:pt x="1" y="37"/>
                    <a:pt x="1" y="36"/>
                  </a:cubicBezTo>
                  <a:cubicBezTo>
                    <a:pt x="0" y="35"/>
                    <a:pt x="1" y="34"/>
                    <a:pt x="2" y="33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3" y="2"/>
                  </a:cubicBezTo>
                  <a:cubicBezTo>
                    <a:pt x="83" y="3"/>
                    <a:pt x="82" y="4"/>
                    <a:pt x="81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rgbClr val="2D45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364" name="กลุ่ม 363"/>
          <p:cNvGrpSpPr/>
          <p:nvPr/>
        </p:nvGrpSpPr>
        <p:grpSpPr>
          <a:xfrm>
            <a:off x="7398949" y="3842578"/>
            <a:ext cx="3262827" cy="2282665"/>
            <a:chOff x="10936288" y="3298825"/>
            <a:chExt cx="787400" cy="550863"/>
          </a:xfrm>
        </p:grpSpPr>
        <p:sp>
          <p:nvSpPr>
            <p:cNvPr id="365" name="Rectangle 179"/>
            <p:cNvSpPr>
              <a:spLocks noChangeArrowheads="1"/>
            </p:cNvSpPr>
            <p:nvPr/>
          </p:nvSpPr>
          <p:spPr bwMode="auto">
            <a:xfrm>
              <a:off x="10936288" y="3298825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6" name="Rectangle 180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506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7" name="Rectangle 181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66675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8" name="Rectangle 182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22225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9" name="Rectangle 183"/>
            <p:cNvSpPr>
              <a:spLocks noChangeArrowheads="1"/>
            </p:cNvSpPr>
            <p:nvPr/>
          </p:nvSpPr>
          <p:spPr bwMode="auto">
            <a:xfrm>
              <a:off x="11307763" y="33988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0" name="Rectangle 184"/>
            <p:cNvSpPr>
              <a:spLocks noChangeArrowheads="1"/>
            </p:cNvSpPr>
            <p:nvPr/>
          </p:nvSpPr>
          <p:spPr bwMode="auto">
            <a:xfrm>
              <a:off x="11487151" y="3422650"/>
              <a:ext cx="1460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1" name="Rectangle 185"/>
            <p:cNvSpPr>
              <a:spLocks noChangeArrowheads="1"/>
            </p:cNvSpPr>
            <p:nvPr/>
          </p:nvSpPr>
          <p:spPr bwMode="auto">
            <a:xfrm>
              <a:off x="11026776" y="347821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2" name="Rectangle 186"/>
            <p:cNvSpPr>
              <a:spLocks noChangeArrowheads="1"/>
            </p:cNvSpPr>
            <p:nvPr/>
          </p:nvSpPr>
          <p:spPr bwMode="auto">
            <a:xfrm>
              <a:off x="11026776" y="3444875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3" name="Rectangle 187"/>
            <p:cNvSpPr>
              <a:spLocks noChangeArrowheads="1"/>
            </p:cNvSpPr>
            <p:nvPr/>
          </p:nvSpPr>
          <p:spPr bwMode="auto">
            <a:xfrm>
              <a:off x="11026776" y="35004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4" name="Rectangle 188"/>
            <p:cNvSpPr>
              <a:spLocks noChangeArrowheads="1"/>
            </p:cNvSpPr>
            <p:nvPr/>
          </p:nvSpPr>
          <p:spPr bwMode="auto">
            <a:xfrm>
              <a:off x="11026776" y="352266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5" name="Rectangle 189"/>
            <p:cNvSpPr>
              <a:spLocks noChangeArrowheads="1"/>
            </p:cNvSpPr>
            <p:nvPr/>
          </p:nvSpPr>
          <p:spPr bwMode="auto">
            <a:xfrm>
              <a:off x="11026776" y="3544888"/>
              <a:ext cx="325438" cy="1270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6" name="Rectangle 190"/>
            <p:cNvSpPr>
              <a:spLocks noChangeArrowheads="1"/>
            </p:cNvSpPr>
            <p:nvPr/>
          </p:nvSpPr>
          <p:spPr bwMode="auto">
            <a:xfrm>
              <a:off x="11026776" y="35687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7" name="Rectangle 191"/>
            <p:cNvSpPr>
              <a:spLocks noChangeArrowheads="1"/>
            </p:cNvSpPr>
            <p:nvPr/>
          </p:nvSpPr>
          <p:spPr bwMode="auto">
            <a:xfrm>
              <a:off x="11026776" y="3602038"/>
              <a:ext cx="2254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8" name="Rectangle 192"/>
            <p:cNvSpPr>
              <a:spLocks noChangeArrowheads="1"/>
            </p:cNvSpPr>
            <p:nvPr/>
          </p:nvSpPr>
          <p:spPr bwMode="auto">
            <a:xfrm>
              <a:off x="11026776" y="36576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9" name="Rectangle 193"/>
            <p:cNvSpPr>
              <a:spLocks noChangeArrowheads="1"/>
            </p:cNvSpPr>
            <p:nvPr/>
          </p:nvSpPr>
          <p:spPr bwMode="auto">
            <a:xfrm>
              <a:off x="11026776" y="3681413"/>
              <a:ext cx="101600" cy="1000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0" name="Rectangle 194"/>
            <p:cNvSpPr>
              <a:spLocks noChangeArrowheads="1"/>
            </p:cNvSpPr>
            <p:nvPr/>
          </p:nvSpPr>
          <p:spPr bwMode="auto">
            <a:xfrm>
              <a:off x="10969626" y="3816350"/>
              <a:ext cx="731838" cy="11113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1" name="Rectangle 195"/>
            <p:cNvSpPr>
              <a:spLocks noChangeArrowheads="1"/>
            </p:cNvSpPr>
            <p:nvPr/>
          </p:nvSpPr>
          <p:spPr bwMode="auto">
            <a:xfrm>
              <a:off x="11544301" y="3467100"/>
              <a:ext cx="112713" cy="1127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2" name="Rectangle 196"/>
            <p:cNvSpPr>
              <a:spLocks noChangeArrowheads="1"/>
            </p:cNvSpPr>
            <p:nvPr/>
          </p:nvSpPr>
          <p:spPr bwMode="auto">
            <a:xfrm>
              <a:off x="11398251" y="3467100"/>
              <a:ext cx="112713" cy="112713"/>
            </a:xfrm>
            <a:prstGeom prst="rect">
              <a:avLst/>
            </a:prstGeom>
            <a:solidFill>
              <a:srgbClr val="EBA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3" name="Rectangle 197"/>
            <p:cNvSpPr>
              <a:spLocks noChangeArrowheads="1"/>
            </p:cNvSpPr>
            <p:nvPr/>
          </p:nvSpPr>
          <p:spPr bwMode="auto">
            <a:xfrm>
              <a:off x="11555413" y="3613150"/>
              <a:ext cx="101600" cy="55563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4" name="Rectangle 198"/>
            <p:cNvSpPr>
              <a:spLocks noChangeArrowheads="1"/>
            </p:cNvSpPr>
            <p:nvPr/>
          </p:nvSpPr>
          <p:spPr bwMode="auto">
            <a:xfrm>
              <a:off x="11409363" y="3613150"/>
              <a:ext cx="101600" cy="5556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5" name="Rectangle 199"/>
            <p:cNvSpPr>
              <a:spLocks noChangeArrowheads="1"/>
            </p:cNvSpPr>
            <p:nvPr/>
          </p:nvSpPr>
          <p:spPr bwMode="auto">
            <a:xfrm>
              <a:off x="11206163" y="371475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6" name="Rectangle 200"/>
            <p:cNvSpPr>
              <a:spLocks noChangeArrowheads="1"/>
            </p:cNvSpPr>
            <p:nvPr/>
          </p:nvSpPr>
          <p:spPr bwMode="auto">
            <a:xfrm>
              <a:off x="11206163" y="3736975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7" name="Rectangle 201"/>
            <p:cNvSpPr>
              <a:spLocks noChangeArrowheads="1"/>
            </p:cNvSpPr>
            <p:nvPr/>
          </p:nvSpPr>
          <p:spPr bwMode="auto">
            <a:xfrm>
              <a:off x="11206163" y="375920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8" name="Oval 202"/>
            <p:cNvSpPr>
              <a:spLocks noChangeArrowheads="1"/>
            </p:cNvSpPr>
            <p:nvPr/>
          </p:nvSpPr>
          <p:spPr bwMode="auto">
            <a:xfrm>
              <a:off x="11610976" y="3321050"/>
              <a:ext cx="22225" cy="222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9" name="Oval 203"/>
            <p:cNvSpPr>
              <a:spLocks noChangeArrowheads="1"/>
            </p:cNvSpPr>
            <p:nvPr/>
          </p:nvSpPr>
          <p:spPr bwMode="auto">
            <a:xfrm>
              <a:off x="11633201" y="3321050"/>
              <a:ext cx="23813" cy="222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0" name="Oval 204"/>
            <p:cNvSpPr>
              <a:spLocks noChangeArrowheads="1"/>
            </p:cNvSpPr>
            <p:nvPr/>
          </p:nvSpPr>
          <p:spPr bwMode="auto">
            <a:xfrm>
              <a:off x="11668126" y="3321050"/>
              <a:ext cx="11113" cy="222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391" name="กลุ่ม 390"/>
          <p:cNvGrpSpPr/>
          <p:nvPr/>
        </p:nvGrpSpPr>
        <p:grpSpPr>
          <a:xfrm rot="19318026">
            <a:off x="7949337" y="8790670"/>
            <a:ext cx="2208103" cy="1544783"/>
            <a:chOff x="8039184" y="9677056"/>
            <a:chExt cx="4416204" cy="3089565"/>
          </a:xfrm>
        </p:grpSpPr>
        <p:grpSp>
          <p:nvGrpSpPr>
            <p:cNvPr id="392" name="กลุ่ม 391"/>
            <p:cNvGrpSpPr/>
            <p:nvPr/>
          </p:nvGrpSpPr>
          <p:grpSpPr>
            <a:xfrm>
              <a:off x="8039184" y="9677056"/>
              <a:ext cx="4416204" cy="3089565"/>
              <a:chOff x="11869738" y="3321050"/>
              <a:chExt cx="787400" cy="550863"/>
            </a:xfrm>
          </p:grpSpPr>
          <p:sp>
            <p:nvSpPr>
              <p:cNvPr id="394" name="Rectangle 205"/>
              <p:cNvSpPr>
                <a:spLocks noChangeArrowheads="1"/>
              </p:cNvSpPr>
              <p:nvPr/>
            </p:nvSpPr>
            <p:spPr bwMode="auto">
              <a:xfrm>
                <a:off x="11869738" y="3321050"/>
                <a:ext cx="787400" cy="550863"/>
              </a:xfrm>
              <a:prstGeom prst="rect">
                <a:avLst/>
              </a:prstGeom>
              <a:solidFill>
                <a:srgbClr val="2944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95" name="Rectangle 207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5175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96" name="Rectangle 208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77788"/>
              </a:xfrm>
              <a:prstGeom prst="rect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97" name="Rectangle 209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33338"/>
              </a:xfrm>
              <a:prstGeom prst="rect">
                <a:avLst/>
              </a:prstGeom>
              <a:solidFill>
                <a:srgbClr val="0C8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98" name="Rectangle 210"/>
              <p:cNvSpPr>
                <a:spLocks noChangeArrowheads="1"/>
              </p:cNvSpPr>
              <p:nvPr/>
            </p:nvSpPr>
            <p:spPr bwMode="auto">
              <a:xfrm>
                <a:off x="12241213" y="3422651"/>
                <a:ext cx="327025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99" name="Rectangle 211"/>
              <p:cNvSpPr>
                <a:spLocks noChangeArrowheads="1"/>
              </p:cNvSpPr>
              <p:nvPr/>
            </p:nvSpPr>
            <p:spPr bwMode="auto">
              <a:xfrm>
                <a:off x="12409488" y="3444876"/>
                <a:ext cx="158750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0" name="Rectangle 212"/>
              <p:cNvSpPr>
                <a:spLocks noChangeArrowheads="1"/>
              </p:cNvSpPr>
              <p:nvPr/>
            </p:nvSpPr>
            <p:spPr bwMode="auto">
              <a:xfrm>
                <a:off x="11960226" y="3602038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1" name="Rectangle 213"/>
              <p:cNvSpPr>
                <a:spLocks noChangeArrowheads="1"/>
              </p:cNvSpPr>
              <p:nvPr/>
            </p:nvSpPr>
            <p:spPr bwMode="auto">
              <a:xfrm>
                <a:off x="11960226" y="3467101"/>
                <a:ext cx="2365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2" name="Rectangle 214"/>
              <p:cNvSpPr>
                <a:spLocks noChangeArrowheads="1"/>
              </p:cNvSpPr>
              <p:nvPr/>
            </p:nvSpPr>
            <p:spPr bwMode="auto">
              <a:xfrm>
                <a:off x="11960226" y="3613151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3" name="Rectangle 215"/>
              <p:cNvSpPr>
                <a:spLocks noChangeArrowheads="1"/>
              </p:cNvSpPr>
              <p:nvPr/>
            </p:nvSpPr>
            <p:spPr bwMode="auto">
              <a:xfrm>
                <a:off x="11960226" y="3624263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4" name="Rectangle 216"/>
              <p:cNvSpPr>
                <a:spLocks noChangeArrowheads="1"/>
              </p:cNvSpPr>
              <p:nvPr/>
            </p:nvSpPr>
            <p:spPr bwMode="auto">
              <a:xfrm>
                <a:off x="11960226" y="3635376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5" name="Rectangle 217"/>
              <p:cNvSpPr>
                <a:spLocks noChangeArrowheads="1"/>
              </p:cNvSpPr>
              <p:nvPr/>
            </p:nvSpPr>
            <p:spPr bwMode="auto">
              <a:xfrm>
                <a:off x="11960226" y="3646488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6" name="Rectangle 218"/>
              <p:cNvSpPr>
                <a:spLocks noChangeArrowheads="1"/>
              </p:cNvSpPr>
              <p:nvPr/>
            </p:nvSpPr>
            <p:spPr bwMode="auto">
              <a:xfrm>
                <a:off x="11960226" y="3657601"/>
                <a:ext cx="415925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7" name="Rectangle 219"/>
              <p:cNvSpPr>
                <a:spLocks noChangeArrowheads="1"/>
              </p:cNvSpPr>
              <p:nvPr/>
            </p:nvSpPr>
            <p:spPr bwMode="auto">
              <a:xfrm>
                <a:off x="11960226" y="3511914"/>
                <a:ext cx="608013" cy="72516"/>
              </a:xfrm>
              <a:prstGeom prst="rect">
                <a:avLst/>
              </a:prstGeom>
              <a:solidFill>
                <a:srgbClr val="5BC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8" name="Rectangle 220"/>
              <p:cNvSpPr>
                <a:spLocks noChangeArrowheads="1"/>
              </p:cNvSpPr>
              <p:nvPr/>
            </p:nvSpPr>
            <p:spPr bwMode="auto">
              <a:xfrm>
                <a:off x="11960226" y="3692526"/>
                <a:ext cx="236538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9" name="Rectangle 221"/>
              <p:cNvSpPr>
                <a:spLocks noChangeArrowheads="1"/>
              </p:cNvSpPr>
              <p:nvPr/>
            </p:nvSpPr>
            <p:spPr bwMode="auto">
              <a:xfrm>
                <a:off x="11960226" y="3620010"/>
                <a:ext cx="608013" cy="72516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dirty="0"/>
              </a:p>
            </p:txBody>
          </p:sp>
          <p:sp>
            <p:nvSpPr>
              <p:cNvPr id="410" name="Rectangle 222"/>
              <p:cNvSpPr>
                <a:spLocks noChangeArrowheads="1"/>
              </p:cNvSpPr>
              <p:nvPr/>
            </p:nvSpPr>
            <p:spPr bwMode="auto">
              <a:xfrm>
                <a:off x="11904663" y="3827463"/>
                <a:ext cx="730250" cy="22225"/>
              </a:xfrm>
              <a:prstGeom prst="rect">
                <a:avLst/>
              </a:pr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11" name="Oval 223"/>
              <p:cNvSpPr>
                <a:spLocks noChangeArrowheads="1"/>
              </p:cNvSpPr>
              <p:nvPr/>
            </p:nvSpPr>
            <p:spPr bwMode="auto">
              <a:xfrm>
                <a:off x="12544426" y="3365501"/>
                <a:ext cx="23813" cy="11113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12" name="Oval 224"/>
              <p:cNvSpPr>
                <a:spLocks noChangeArrowheads="1"/>
              </p:cNvSpPr>
              <p:nvPr/>
            </p:nvSpPr>
            <p:spPr bwMode="auto">
              <a:xfrm>
                <a:off x="12579351" y="3365501"/>
                <a:ext cx="11113" cy="11113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13" name="Oval 225"/>
              <p:cNvSpPr>
                <a:spLocks noChangeArrowheads="1"/>
              </p:cNvSpPr>
              <p:nvPr/>
            </p:nvSpPr>
            <p:spPr bwMode="auto">
              <a:xfrm>
                <a:off x="12601576" y="3365501"/>
                <a:ext cx="11113" cy="11113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393" name="Rectangle 221"/>
            <p:cNvSpPr>
              <a:spLocks noChangeArrowheads="1"/>
            </p:cNvSpPr>
            <p:nvPr/>
          </p:nvSpPr>
          <p:spPr bwMode="auto">
            <a:xfrm>
              <a:off x="8580437" y="11937687"/>
              <a:ext cx="3410096" cy="406713"/>
            </a:xfrm>
            <a:prstGeom prst="rect">
              <a:avLst/>
            </a:prstGeom>
            <a:solidFill>
              <a:srgbClr val="DBA46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dirty="0"/>
            </a:p>
          </p:txBody>
        </p:sp>
      </p:grpSp>
      <p:grpSp>
        <p:nvGrpSpPr>
          <p:cNvPr id="414" name="กลุ่ม 413"/>
          <p:cNvGrpSpPr/>
          <p:nvPr/>
        </p:nvGrpSpPr>
        <p:grpSpPr>
          <a:xfrm flipH="1">
            <a:off x="8104256" y="1511223"/>
            <a:ext cx="2995182" cy="2982607"/>
            <a:chOff x="17540289" y="10960101"/>
            <a:chExt cx="652463" cy="638175"/>
          </a:xfrm>
        </p:grpSpPr>
        <p:sp>
          <p:nvSpPr>
            <p:cNvPr id="415" name="Freeform 869"/>
            <p:cNvSpPr>
              <a:spLocks/>
            </p:cNvSpPr>
            <p:nvPr/>
          </p:nvSpPr>
          <p:spPr bwMode="auto">
            <a:xfrm>
              <a:off x="18003839" y="10960101"/>
              <a:ext cx="188913" cy="473075"/>
            </a:xfrm>
            <a:custGeom>
              <a:avLst/>
              <a:gdLst>
                <a:gd name="T0" fmla="*/ 50 w 57"/>
                <a:gd name="T1" fmla="*/ 142 h 143"/>
                <a:gd name="T2" fmla="*/ 50 w 57"/>
                <a:gd name="T3" fmla="*/ 142 h 143"/>
                <a:gd name="T4" fmla="*/ 40 w 57"/>
                <a:gd name="T5" fmla="*/ 137 h 143"/>
                <a:gd name="T6" fmla="*/ 2 w 57"/>
                <a:gd name="T7" fmla="*/ 11 h 143"/>
                <a:gd name="T8" fmla="*/ 7 w 57"/>
                <a:gd name="T9" fmla="*/ 1 h 143"/>
                <a:gd name="T10" fmla="*/ 7 w 57"/>
                <a:gd name="T11" fmla="*/ 1 h 143"/>
                <a:gd name="T12" fmla="*/ 17 w 57"/>
                <a:gd name="T13" fmla="*/ 6 h 143"/>
                <a:gd name="T14" fmla="*/ 55 w 57"/>
                <a:gd name="T15" fmla="*/ 132 h 143"/>
                <a:gd name="T16" fmla="*/ 50 w 57"/>
                <a:gd name="T17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43">
                  <a:moveTo>
                    <a:pt x="50" y="142"/>
                  </a:moveTo>
                  <a:cubicBezTo>
                    <a:pt x="50" y="142"/>
                    <a:pt x="50" y="142"/>
                    <a:pt x="50" y="142"/>
                  </a:cubicBezTo>
                  <a:cubicBezTo>
                    <a:pt x="46" y="143"/>
                    <a:pt x="41" y="141"/>
                    <a:pt x="40" y="137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3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1" y="0"/>
                    <a:pt x="16" y="2"/>
                    <a:pt x="17" y="6"/>
                  </a:cubicBezTo>
                  <a:cubicBezTo>
                    <a:pt x="55" y="132"/>
                    <a:pt x="55" y="132"/>
                    <a:pt x="55" y="132"/>
                  </a:cubicBezTo>
                  <a:cubicBezTo>
                    <a:pt x="57" y="136"/>
                    <a:pt x="54" y="141"/>
                    <a:pt x="50" y="142"/>
                  </a:cubicBezTo>
                  <a:close/>
                </a:path>
              </a:pathLst>
            </a:cu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6" name="Freeform 870"/>
            <p:cNvSpPr>
              <a:spLocks/>
            </p:cNvSpPr>
            <p:nvPr/>
          </p:nvSpPr>
          <p:spPr bwMode="auto">
            <a:xfrm>
              <a:off x="18119726" y="11350626"/>
              <a:ext cx="73025" cy="82550"/>
            </a:xfrm>
            <a:custGeom>
              <a:avLst/>
              <a:gdLst>
                <a:gd name="T0" fmla="*/ 11 w 22"/>
                <a:gd name="T1" fmla="*/ 10 h 25"/>
                <a:gd name="T2" fmla="*/ 11 w 22"/>
                <a:gd name="T3" fmla="*/ 10 h 25"/>
                <a:gd name="T4" fmla="*/ 0 w 22"/>
                <a:gd name="T5" fmla="*/ 5 h 25"/>
                <a:gd name="T6" fmla="*/ 5 w 22"/>
                <a:gd name="T7" fmla="*/ 19 h 25"/>
                <a:gd name="T8" fmla="*/ 15 w 22"/>
                <a:gd name="T9" fmla="*/ 24 h 25"/>
                <a:gd name="T10" fmla="*/ 15 w 22"/>
                <a:gd name="T11" fmla="*/ 24 h 25"/>
                <a:gd name="T12" fmla="*/ 20 w 22"/>
                <a:gd name="T13" fmla="*/ 14 h 25"/>
                <a:gd name="T14" fmla="*/ 16 w 22"/>
                <a:gd name="T15" fmla="*/ 0 h 25"/>
                <a:gd name="T16" fmla="*/ 11 w 22"/>
                <a:gd name="T1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5">
                  <a:moveTo>
                    <a:pt x="11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6" y="11"/>
                    <a:pt x="2" y="9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3"/>
                    <a:pt x="11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9" y="23"/>
                    <a:pt x="22" y="18"/>
                    <a:pt x="20" y="1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4"/>
                    <a:pt x="15" y="9"/>
                    <a:pt x="11" y="10"/>
                  </a:cubicBezTo>
                  <a:close/>
                </a:path>
              </a:pathLst>
            </a:custGeom>
            <a:solidFill>
              <a:srgbClr val="24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7" name="Freeform 871"/>
            <p:cNvSpPr>
              <a:spLocks/>
            </p:cNvSpPr>
            <p:nvPr/>
          </p:nvSpPr>
          <p:spPr bwMode="auto">
            <a:xfrm>
              <a:off x="17540289" y="11231563"/>
              <a:ext cx="138113" cy="217488"/>
            </a:xfrm>
            <a:custGeom>
              <a:avLst/>
              <a:gdLst>
                <a:gd name="T0" fmla="*/ 42 w 42"/>
                <a:gd name="T1" fmla="*/ 62 h 66"/>
                <a:gd name="T2" fmla="*/ 21 w 42"/>
                <a:gd name="T3" fmla="*/ 65 h 66"/>
                <a:gd name="T4" fmla="*/ 15 w 42"/>
                <a:gd name="T5" fmla="*/ 62 h 66"/>
                <a:gd name="T6" fmla="*/ 1 w 42"/>
                <a:gd name="T7" fmla="*/ 15 h 66"/>
                <a:gd name="T8" fmla="*/ 4 w 42"/>
                <a:gd name="T9" fmla="*/ 9 h 66"/>
                <a:gd name="T10" fmla="*/ 23 w 42"/>
                <a:gd name="T11" fmla="*/ 0 h 66"/>
                <a:gd name="T12" fmla="*/ 42 w 42"/>
                <a:gd name="T13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6">
                  <a:moveTo>
                    <a:pt x="42" y="62"/>
                  </a:moveTo>
                  <a:cubicBezTo>
                    <a:pt x="21" y="65"/>
                    <a:pt x="21" y="65"/>
                    <a:pt x="21" y="65"/>
                  </a:cubicBezTo>
                  <a:cubicBezTo>
                    <a:pt x="18" y="66"/>
                    <a:pt x="16" y="64"/>
                    <a:pt x="15" y="6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1" y="10"/>
                    <a:pt x="4" y="9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42" y="62"/>
                  </a:lnTo>
                  <a:close/>
                </a:path>
              </a:pathLst>
            </a:cu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8" name="Freeform 872"/>
            <p:cNvSpPr>
              <a:spLocks/>
            </p:cNvSpPr>
            <p:nvPr/>
          </p:nvSpPr>
          <p:spPr bwMode="auto">
            <a:xfrm>
              <a:off x="17586326" y="11231563"/>
              <a:ext cx="92075" cy="207963"/>
            </a:xfrm>
            <a:custGeom>
              <a:avLst/>
              <a:gdLst>
                <a:gd name="T0" fmla="*/ 0 w 58"/>
                <a:gd name="T1" fmla="*/ 8 h 131"/>
                <a:gd name="T2" fmla="*/ 0 w 58"/>
                <a:gd name="T3" fmla="*/ 8 h 131"/>
                <a:gd name="T4" fmla="*/ 37 w 58"/>
                <a:gd name="T5" fmla="*/ 131 h 131"/>
                <a:gd name="T6" fmla="*/ 37 w 58"/>
                <a:gd name="T7" fmla="*/ 131 h 131"/>
                <a:gd name="T8" fmla="*/ 58 w 58"/>
                <a:gd name="T9" fmla="*/ 129 h 131"/>
                <a:gd name="T10" fmla="*/ 19 w 58"/>
                <a:gd name="T11" fmla="*/ 0 h 131"/>
                <a:gd name="T12" fmla="*/ 0 w 58"/>
                <a:gd name="T13" fmla="*/ 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31">
                  <a:moveTo>
                    <a:pt x="0" y="8"/>
                  </a:moveTo>
                  <a:lnTo>
                    <a:pt x="0" y="8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58" y="129"/>
                  </a:lnTo>
                  <a:lnTo>
                    <a:pt x="19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4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9" name="Freeform 873"/>
            <p:cNvSpPr>
              <a:spLocks/>
            </p:cNvSpPr>
            <p:nvPr/>
          </p:nvSpPr>
          <p:spPr bwMode="auto">
            <a:xfrm>
              <a:off x="17608551" y="10999788"/>
              <a:ext cx="527050" cy="449263"/>
            </a:xfrm>
            <a:custGeom>
              <a:avLst/>
              <a:gdLst>
                <a:gd name="T0" fmla="*/ 121 w 159"/>
                <a:gd name="T1" fmla="*/ 0 h 136"/>
                <a:gd name="T2" fmla="*/ 106 w 159"/>
                <a:gd name="T3" fmla="*/ 17 h 136"/>
                <a:gd name="T4" fmla="*/ 58 w 159"/>
                <a:gd name="T5" fmla="*/ 48 h 136"/>
                <a:gd name="T6" fmla="*/ 5 w 159"/>
                <a:gd name="T7" fmla="*/ 64 h 136"/>
                <a:gd name="T8" fmla="*/ 1 w 159"/>
                <a:gd name="T9" fmla="*/ 72 h 136"/>
                <a:gd name="T10" fmla="*/ 19 w 159"/>
                <a:gd name="T11" fmla="*/ 131 h 136"/>
                <a:gd name="T12" fmla="*/ 27 w 159"/>
                <a:gd name="T13" fmla="*/ 135 h 136"/>
                <a:gd name="T14" fmla="*/ 79 w 159"/>
                <a:gd name="T15" fmla="*/ 119 h 136"/>
                <a:gd name="T16" fmla="*/ 137 w 159"/>
                <a:gd name="T17" fmla="*/ 118 h 136"/>
                <a:gd name="T18" fmla="*/ 159 w 159"/>
                <a:gd name="T19" fmla="*/ 124 h 136"/>
                <a:gd name="T20" fmla="*/ 121 w 159"/>
                <a:gd name="T2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136">
                  <a:moveTo>
                    <a:pt x="121" y="0"/>
                  </a:moveTo>
                  <a:cubicBezTo>
                    <a:pt x="106" y="17"/>
                    <a:pt x="106" y="17"/>
                    <a:pt x="106" y="17"/>
                  </a:cubicBezTo>
                  <a:cubicBezTo>
                    <a:pt x="93" y="32"/>
                    <a:pt x="76" y="42"/>
                    <a:pt x="58" y="48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5"/>
                    <a:pt x="0" y="68"/>
                    <a:pt x="1" y="7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20" y="134"/>
                    <a:pt x="23" y="136"/>
                    <a:pt x="27" y="135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98" y="113"/>
                    <a:pt x="118" y="113"/>
                    <a:pt x="137" y="118"/>
                  </a:cubicBezTo>
                  <a:cubicBezTo>
                    <a:pt x="159" y="124"/>
                    <a:pt x="159" y="124"/>
                    <a:pt x="159" y="124"/>
                  </a:cubicBezTo>
                  <a:lnTo>
                    <a:pt x="121" y="0"/>
                  </a:lnTo>
                  <a:close/>
                </a:path>
              </a:pathLst>
            </a:cu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0" name="Freeform 874"/>
            <p:cNvSpPr>
              <a:spLocks/>
            </p:cNvSpPr>
            <p:nvPr/>
          </p:nvSpPr>
          <p:spPr bwMode="auto">
            <a:xfrm>
              <a:off x="17659351" y="11326813"/>
              <a:ext cx="476250" cy="122238"/>
            </a:xfrm>
            <a:custGeom>
              <a:avLst/>
              <a:gdLst>
                <a:gd name="T0" fmla="*/ 60 w 144"/>
                <a:gd name="T1" fmla="*/ 6 h 37"/>
                <a:gd name="T2" fmla="*/ 7 w 144"/>
                <a:gd name="T3" fmla="*/ 22 h 37"/>
                <a:gd name="T4" fmla="*/ 0 w 144"/>
                <a:gd name="T5" fmla="*/ 18 h 37"/>
                <a:gd name="T6" fmla="*/ 4 w 144"/>
                <a:gd name="T7" fmla="*/ 32 h 37"/>
                <a:gd name="T8" fmla="*/ 12 w 144"/>
                <a:gd name="T9" fmla="*/ 36 h 37"/>
                <a:gd name="T10" fmla="*/ 64 w 144"/>
                <a:gd name="T11" fmla="*/ 20 h 37"/>
                <a:gd name="T12" fmla="*/ 122 w 144"/>
                <a:gd name="T13" fmla="*/ 19 h 37"/>
                <a:gd name="T14" fmla="*/ 144 w 144"/>
                <a:gd name="T15" fmla="*/ 25 h 37"/>
                <a:gd name="T16" fmla="*/ 139 w 144"/>
                <a:gd name="T17" fmla="*/ 11 h 37"/>
                <a:gd name="T18" fmla="*/ 117 w 144"/>
                <a:gd name="T19" fmla="*/ 5 h 37"/>
                <a:gd name="T20" fmla="*/ 60 w 14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37">
                  <a:moveTo>
                    <a:pt x="60" y="6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4" y="23"/>
                    <a:pt x="1" y="21"/>
                    <a:pt x="0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5"/>
                    <a:pt x="8" y="37"/>
                    <a:pt x="12" y="3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83" y="14"/>
                    <a:pt x="103" y="14"/>
                    <a:pt x="122" y="19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99" y="0"/>
                    <a:pt x="79" y="0"/>
                    <a:pt x="60" y="6"/>
                  </a:cubicBezTo>
                  <a:close/>
                </a:path>
              </a:pathLst>
            </a:custGeom>
            <a:solidFill>
              <a:srgbClr val="CE43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1" name="Freeform 875"/>
            <p:cNvSpPr>
              <a:spLocks/>
            </p:cNvSpPr>
            <p:nvPr/>
          </p:nvSpPr>
          <p:spPr bwMode="auto">
            <a:xfrm>
              <a:off x="17608551" y="11168063"/>
              <a:ext cx="233363" cy="280988"/>
            </a:xfrm>
            <a:custGeom>
              <a:avLst/>
              <a:gdLst>
                <a:gd name="T0" fmla="*/ 48 w 70"/>
                <a:gd name="T1" fmla="*/ 0 h 85"/>
                <a:gd name="T2" fmla="*/ 5 w 70"/>
                <a:gd name="T3" fmla="*/ 13 h 85"/>
                <a:gd name="T4" fmla="*/ 1 w 70"/>
                <a:gd name="T5" fmla="*/ 21 h 85"/>
                <a:gd name="T6" fmla="*/ 19 w 70"/>
                <a:gd name="T7" fmla="*/ 80 h 85"/>
                <a:gd name="T8" fmla="*/ 27 w 70"/>
                <a:gd name="T9" fmla="*/ 84 h 85"/>
                <a:gd name="T10" fmla="*/ 70 w 70"/>
                <a:gd name="T11" fmla="*/ 71 h 85"/>
                <a:gd name="T12" fmla="*/ 48 w 70"/>
                <a:gd name="T1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5">
                  <a:moveTo>
                    <a:pt x="48" y="0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4"/>
                    <a:pt x="0" y="17"/>
                    <a:pt x="1" y="21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20" y="83"/>
                    <a:pt x="23" y="85"/>
                    <a:pt x="27" y="84"/>
                  </a:cubicBezTo>
                  <a:cubicBezTo>
                    <a:pt x="70" y="71"/>
                    <a:pt x="70" y="71"/>
                    <a:pt x="70" y="71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2" name="Freeform 876"/>
            <p:cNvSpPr>
              <a:spLocks/>
            </p:cNvSpPr>
            <p:nvPr/>
          </p:nvSpPr>
          <p:spPr bwMode="auto">
            <a:xfrm>
              <a:off x="17695864" y="11423651"/>
              <a:ext cx="161925" cy="174625"/>
            </a:xfrm>
            <a:custGeom>
              <a:avLst/>
              <a:gdLst>
                <a:gd name="T0" fmla="*/ 47 w 49"/>
                <a:gd name="T1" fmla="*/ 48 h 53"/>
                <a:gd name="T2" fmla="*/ 35 w 49"/>
                <a:gd name="T3" fmla="*/ 52 h 53"/>
                <a:gd name="T4" fmla="*/ 28 w 49"/>
                <a:gd name="T5" fmla="*/ 49 h 53"/>
                <a:gd name="T6" fmla="*/ 0 w 49"/>
                <a:gd name="T7" fmla="*/ 7 h 53"/>
                <a:gd name="T8" fmla="*/ 24 w 49"/>
                <a:gd name="T9" fmla="*/ 0 h 53"/>
                <a:gd name="T10" fmla="*/ 48 w 49"/>
                <a:gd name="T11" fmla="*/ 45 h 53"/>
                <a:gd name="T12" fmla="*/ 47 w 49"/>
                <a:gd name="T13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53">
                  <a:moveTo>
                    <a:pt x="47" y="48"/>
                  </a:moveTo>
                  <a:cubicBezTo>
                    <a:pt x="35" y="52"/>
                    <a:pt x="35" y="52"/>
                    <a:pt x="35" y="52"/>
                  </a:cubicBezTo>
                  <a:cubicBezTo>
                    <a:pt x="32" y="53"/>
                    <a:pt x="29" y="52"/>
                    <a:pt x="28" y="4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9" y="46"/>
                    <a:pt x="48" y="48"/>
                    <a:pt x="47" y="48"/>
                  </a:cubicBezTo>
                  <a:close/>
                </a:path>
              </a:pathLst>
            </a:cu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3" name="Freeform 877"/>
            <p:cNvSpPr>
              <a:spLocks/>
            </p:cNvSpPr>
            <p:nvPr/>
          </p:nvSpPr>
          <p:spPr bwMode="auto">
            <a:xfrm>
              <a:off x="17695864" y="11423651"/>
              <a:ext cx="92075" cy="49213"/>
            </a:xfrm>
            <a:custGeom>
              <a:avLst/>
              <a:gdLst>
                <a:gd name="T0" fmla="*/ 10 w 58"/>
                <a:gd name="T1" fmla="*/ 31 h 31"/>
                <a:gd name="T2" fmla="*/ 58 w 58"/>
                <a:gd name="T3" fmla="*/ 16 h 31"/>
                <a:gd name="T4" fmla="*/ 50 w 58"/>
                <a:gd name="T5" fmla="*/ 0 h 31"/>
                <a:gd name="T6" fmla="*/ 0 w 58"/>
                <a:gd name="T7" fmla="*/ 14 h 31"/>
                <a:gd name="T8" fmla="*/ 10 w 58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1">
                  <a:moveTo>
                    <a:pt x="10" y="31"/>
                  </a:moveTo>
                  <a:lnTo>
                    <a:pt x="58" y="16"/>
                  </a:lnTo>
                  <a:lnTo>
                    <a:pt x="50" y="0"/>
                  </a:lnTo>
                  <a:lnTo>
                    <a:pt x="0" y="14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24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4" name="Freeform 878"/>
            <p:cNvSpPr>
              <a:spLocks/>
            </p:cNvSpPr>
            <p:nvPr/>
          </p:nvSpPr>
          <p:spPr bwMode="auto">
            <a:xfrm>
              <a:off x="17659351" y="11356976"/>
              <a:ext cx="182563" cy="92075"/>
            </a:xfrm>
            <a:custGeom>
              <a:avLst/>
              <a:gdLst>
                <a:gd name="T0" fmla="*/ 7 w 55"/>
                <a:gd name="T1" fmla="*/ 13 h 28"/>
                <a:gd name="T2" fmla="*/ 0 w 55"/>
                <a:gd name="T3" fmla="*/ 9 h 28"/>
                <a:gd name="T4" fmla="*/ 4 w 55"/>
                <a:gd name="T5" fmla="*/ 23 h 28"/>
                <a:gd name="T6" fmla="*/ 12 w 55"/>
                <a:gd name="T7" fmla="*/ 27 h 28"/>
                <a:gd name="T8" fmla="*/ 55 w 55"/>
                <a:gd name="T9" fmla="*/ 14 h 28"/>
                <a:gd name="T10" fmla="*/ 51 w 55"/>
                <a:gd name="T11" fmla="*/ 0 h 28"/>
                <a:gd name="T12" fmla="*/ 7 w 55"/>
                <a:gd name="T13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8">
                  <a:moveTo>
                    <a:pt x="7" y="13"/>
                  </a:moveTo>
                  <a:cubicBezTo>
                    <a:pt x="4" y="14"/>
                    <a:pt x="1" y="12"/>
                    <a:pt x="0" y="9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6"/>
                    <a:pt x="8" y="28"/>
                    <a:pt x="12" y="27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7" y="13"/>
                  </a:lnTo>
                  <a:close/>
                </a:path>
              </a:pathLst>
            </a:custGeom>
            <a:solidFill>
              <a:srgbClr val="E8A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5" name="Freeform 879"/>
            <p:cNvSpPr>
              <a:spLocks/>
            </p:cNvSpPr>
            <p:nvPr/>
          </p:nvSpPr>
          <p:spPr bwMode="auto">
            <a:xfrm>
              <a:off x="17668876" y="11220451"/>
              <a:ext cx="76200" cy="39688"/>
            </a:xfrm>
            <a:custGeom>
              <a:avLst/>
              <a:gdLst>
                <a:gd name="T0" fmla="*/ 22 w 23"/>
                <a:gd name="T1" fmla="*/ 3 h 12"/>
                <a:gd name="T2" fmla="*/ 18 w 23"/>
                <a:gd name="T3" fmla="*/ 1 h 12"/>
                <a:gd name="T4" fmla="*/ 3 w 23"/>
                <a:gd name="T5" fmla="*/ 5 h 12"/>
                <a:gd name="T6" fmla="*/ 1 w 23"/>
                <a:gd name="T7" fmla="*/ 9 h 12"/>
                <a:gd name="T8" fmla="*/ 5 w 23"/>
                <a:gd name="T9" fmla="*/ 12 h 12"/>
                <a:gd name="T10" fmla="*/ 20 w 23"/>
                <a:gd name="T11" fmla="*/ 8 h 12"/>
                <a:gd name="T12" fmla="*/ 22 w 23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2" y="3"/>
                  </a:moveTo>
                  <a:cubicBezTo>
                    <a:pt x="22" y="1"/>
                    <a:pt x="20" y="0"/>
                    <a:pt x="18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7"/>
                    <a:pt x="1" y="9"/>
                  </a:cubicBezTo>
                  <a:cubicBezTo>
                    <a:pt x="1" y="11"/>
                    <a:pt x="3" y="12"/>
                    <a:pt x="5" y="1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2" y="7"/>
                    <a:pt x="23" y="5"/>
                    <a:pt x="22" y="3"/>
                  </a:cubicBezTo>
                  <a:close/>
                </a:path>
              </a:pathLst>
            </a:custGeom>
            <a:solidFill>
              <a:srgbClr val="E8A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6" name="Freeform 880"/>
            <p:cNvSpPr>
              <a:spLocks/>
            </p:cNvSpPr>
            <p:nvPr/>
          </p:nvSpPr>
          <p:spPr bwMode="auto">
            <a:xfrm>
              <a:off x="17681576" y="11256963"/>
              <a:ext cx="73025" cy="39688"/>
            </a:xfrm>
            <a:custGeom>
              <a:avLst/>
              <a:gdLst>
                <a:gd name="T0" fmla="*/ 22 w 22"/>
                <a:gd name="T1" fmla="*/ 3 h 12"/>
                <a:gd name="T2" fmla="*/ 18 w 22"/>
                <a:gd name="T3" fmla="*/ 0 h 12"/>
                <a:gd name="T4" fmla="*/ 3 w 22"/>
                <a:gd name="T5" fmla="*/ 4 h 12"/>
                <a:gd name="T6" fmla="*/ 0 w 22"/>
                <a:gd name="T7" fmla="*/ 9 h 12"/>
                <a:gd name="T8" fmla="*/ 4 w 22"/>
                <a:gd name="T9" fmla="*/ 11 h 12"/>
                <a:gd name="T10" fmla="*/ 19 w 22"/>
                <a:gd name="T11" fmla="*/ 7 h 12"/>
                <a:gd name="T12" fmla="*/ 22 w 22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2">
                  <a:moveTo>
                    <a:pt x="22" y="3"/>
                  </a:moveTo>
                  <a:cubicBezTo>
                    <a:pt x="22" y="1"/>
                    <a:pt x="20" y="0"/>
                    <a:pt x="18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0" y="7"/>
                    <a:pt x="0" y="9"/>
                  </a:cubicBezTo>
                  <a:cubicBezTo>
                    <a:pt x="1" y="11"/>
                    <a:pt x="2" y="12"/>
                    <a:pt x="4" y="11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1" y="7"/>
                    <a:pt x="22" y="5"/>
                    <a:pt x="22" y="3"/>
                  </a:cubicBezTo>
                  <a:close/>
                </a:path>
              </a:pathLst>
            </a:custGeom>
            <a:solidFill>
              <a:srgbClr val="E8A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7" name="Freeform 881"/>
            <p:cNvSpPr>
              <a:spLocks/>
            </p:cNvSpPr>
            <p:nvPr/>
          </p:nvSpPr>
          <p:spPr bwMode="auto">
            <a:xfrm>
              <a:off x="17695864" y="11290301"/>
              <a:ext cx="76200" cy="39688"/>
            </a:xfrm>
            <a:custGeom>
              <a:avLst/>
              <a:gdLst>
                <a:gd name="T0" fmla="*/ 22 w 23"/>
                <a:gd name="T1" fmla="*/ 4 h 12"/>
                <a:gd name="T2" fmla="*/ 18 w 23"/>
                <a:gd name="T3" fmla="*/ 1 h 12"/>
                <a:gd name="T4" fmla="*/ 3 w 23"/>
                <a:gd name="T5" fmla="*/ 5 h 12"/>
                <a:gd name="T6" fmla="*/ 0 w 23"/>
                <a:gd name="T7" fmla="*/ 9 h 12"/>
                <a:gd name="T8" fmla="*/ 5 w 23"/>
                <a:gd name="T9" fmla="*/ 12 h 12"/>
                <a:gd name="T10" fmla="*/ 20 w 23"/>
                <a:gd name="T11" fmla="*/ 8 h 12"/>
                <a:gd name="T12" fmla="*/ 22 w 23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2" y="4"/>
                  </a:moveTo>
                  <a:cubicBezTo>
                    <a:pt x="22" y="2"/>
                    <a:pt x="20" y="0"/>
                    <a:pt x="18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7"/>
                    <a:pt x="0" y="9"/>
                  </a:cubicBezTo>
                  <a:cubicBezTo>
                    <a:pt x="1" y="11"/>
                    <a:pt x="3" y="12"/>
                    <a:pt x="5" y="1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2" y="7"/>
                    <a:pt x="23" y="5"/>
                    <a:pt x="22" y="4"/>
                  </a:cubicBezTo>
                  <a:close/>
                </a:path>
              </a:pathLst>
            </a:custGeom>
            <a:solidFill>
              <a:srgbClr val="E8A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428" name="กลุ่ม 427"/>
          <p:cNvGrpSpPr/>
          <p:nvPr/>
        </p:nvGrpSpPr>
        <p:grpSpPr>
          <a:xfrm rot="8053783" flipV="1">
            <a:off x="7344300" y="6496202"/>
            <a:ext cx="2156584" cy="2573754"/>
            <a:chOff x="15379700" y="2702623"/>
            <a:chExt cx="1055688" cy="1282700"/>
          </a:xfrm>
        </p:grpSpPr>
        <p:sp>
          <p:nvSpPr>
            <p:cNvPr id="429" name="Rectangle 572"/>
            <p:cNvSpPr>
              <a:spLocks noChangeArrowheads="1"/>
            </p:cNvSpPr>
            <p:nvPr/>
          </p:nvSpPr>
          <p:spPr bwMode="auto">
            <a:xfrm>
              <a:off x="15486062" y="3570986"/>
              <a:ext cx="338138" cy="63500"/>
            </a:xfrm>
            <a:prstGeom prst="rect">
              <a:avLst/>
            </a:prstGeom>
            <a:solidFill>
              <a:srgbClr val="C1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0" name="Freeform 573"/>
            <p:cNvSpPr>
              <a:spLocks/>
            </p:cNvSpPr>
            <p:nvPr/>
          </p:nvSpPr>
          <p:spPr bwMode="auto">
            <a:xfrm>
              <a:off x="15525750" y="3285236"/>
              <a:ext cx="111125" cy="265113"/>
            </a:xfrm>
            <a:custGeom>
              <a:avLst/>
              <a:gdLst>
                <a:gd name="T0" fmla="*/ 70 w 70"/>
                <a:gd name="T1" fmla="*/ 35 h 167"/>
                <a:gd name="T2" fmla="*/ 35 w 70"/>
                <a:gd name="T3" fmla="*/ 0 h 167"/>
                <a:gd name="T4" fmla="*/ 0 w 70"/>
                <a:gd name="T5" fmla="*/ 35 h 167"/>
                <a:gd name="T6" fmla="*/ 10 w 70"/>
                <a:gd name="T7" fmla="*/ 35 h 167"/>
                <a:gd name="T8" fmla="*/ 10 w 70"/>
                <a:gd name="T9" fmla="*/ 167 h 167"/>
                <a:gd name="T10" fmla="*/ 59 w 70"/>
                <a:gd name="T11" fmla="*/ 167 h 167"/>
                <a:gd name="T12" fmla="*/ 59 w 70"/>
                <a:gd name="T13" fmla="*/ 35 h 167"/>
                <a:gd name="T14" fmla="*/ 70 w 70"/>
                <a:gd name="T15" fmla="*/ 3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67">
                  <a:moveTo>
                    <a:pt x="70" y="35"/>
                  </a:moveTo>
                  <a:lnTo>
                    <a:pt x="35" y="0"/>
                  </a:lnTo>
                  <a:lnTo>
                    <a:pt x="0" y="35"/>
                  </a:lnTo>
                  <a:lnTo>
                    <a:pt x="10" y="35"/>
                  </a:lnTo>
                  <a:lnTo>
                    <a:pt x="10" y="167"/>
                  </a:lnTo>
                  <a:lnTo>
                    <a:pt x="59" y="167"/>
                  </a:lnTo>
                  <a:lnTo>
                    <a:pt x="59" y="35"/>
                  </a:lnTo>
                  <a:lnTo>
                    <a:pt x="70" y="35"/>
                  </a:lnTo>
                  <a:close/>
                </a:path>
              </a:pathLst>
            </a:custGeom>
            <a:solidFill>
              <a:srgbClr val="C1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1" name="Freeform 574"/>
            <p:cNvSpPr>
              <a:spLocks/>
            </p:cNvSpPr>
            <p:nvPr/>
          </p:nvSpPr>
          <p:spPr bwMode="auto">
            <a:xfrm>
              <a:off x="15700375" y="3348736"/>
              <a:ext cx="85725" cy="201613"/>
            </a:xfrm>
            <a:custGeom>
              <a:avLst/>
              <a:gdLst>
                <a:gd name="T0" fmla="*/ 54 w 54"/>
                <a:gd name="T1" fmla="*/ 27 h 127"/>
                <a:gd name="T2" fmla="*/ 27 w 54"/>
                <a:gd name="T3" fmla="*/ 0 h 127"/>
                <a:gd name="T4" fmla="*/ 0 w 54"/>
                <a:gd name="T5" fmla="*/ 27 h 127"/>
                <a:gd name="T6" fmla="*/ 8 w 54"/>
                <a:gd name="T7" fmla="*/ 27 h 127"/>
                <a:gd name="T8" fmla="*/ 8 w 54"/>
                <a:gd name="T9" fmla="*/ 127 h 127"/>
                <a:gd name="T10" fmla="*/ 46 w 54"/>
                <a:gd name="T11" fmla="*/ 127 h 127"/>
                <a:gd name="T12" fmla="*/ 46 w 54"/>
                <a:gd name="T13" fmla="*/ 27 h 127"/>
                <a:gd name="T14" fmla="*/ 54 w 54"/>
                <a:gd name="T15" fmla="*/ 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27">
                  <a:moveTo>
                    <a:pt x="54" y="27"/>
                  </a:moveTo>
                  <a:lnTo>
                    <a:pt x="27" y="0"/>
                  </a:lnTo>
                  <a:lnTo>
                    <a:pt x="0" y="27"/>
                  </a:lnTo>
                  <a:lnTo>
                    <a:pt x="8" y="27"/>
                  </a:lnTo>
                  <a:lnTo>
                    <a:pt x="8" y="127"/>
                  </a:lnTo>
                  <a:lnTo>
                    <a:pt x="46" y="127"/>
                  </a:lnTo>
                  <a:lnTo>
                    <a:pt x="46" y="27"/>
                  </a:lnTo>
                  <a:lnTo>
                    <a:pt x="54" y="27"/>
                  </a:lnTo>
                  <a:close/>
                </a:path>
              </a:pathLst>
            </a:custGeom>
            <a:solidFill>
              <a:srgbClr val="C1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2" name="Freeform 580"/>
            <p:cNvSpPr>
              <a:spLocks/>
            </p:cNvSpPr>
            <p:nvPr/>
          </p:nvSpPr>
          <p:spPr bwMode="auto">
            <a:xfrm>
              <a:off x="15443200" y="3010598"/>
              <a:ext cx="153988" cy="153988"/>
            </a:xfrm>
            <a:custGeom>
              <a:avLst/>
              <a:gdLst>
                <a:gd name="T0" fmla="*/ 0 w 97"/>
                <a:gd name="T1" fmla="*/ 46 h 97"/>
                <a:gd name="T2" fmla="*/ 49 w 97"/>
                <a:gd name="T3" fmla="*/ 97 h 97"/>
                <a:gd name="T4" fmla="*/ 73 w 97"/>
                <a:gd name="T5" fmla="*/ 73 h 97"/>
                <a:gd name="T6" fmla="*/ 97 w 97"/>
                <a:gd name="T7" fmla="*/ 51 h 97"/>
                <a:gd name="T8" fmla="*/ 46 w 97"/>
                <a:gd name="T9" fmla="*/ 0 h 97"/>
                <a:gd name="T10" fmla="*/ 22 w 97"/>
                <a:gd name="T11" fmla="*/ 24 h 97"/>
                <a:gd name="T12" fmla="*/ 0 w 97"/>
                <a:gd name="T13" fmla="*/ 4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97">
                  <a:moveTo>
                    <a:pt x="0" y="46"/>
                  </a:moveTo>
                  <a:lnTo>
                    <a:pt x="49" y="97"/>
                  </a:lnTo>
                  <a:lnTo>
                    <a:pt x="73" y="73"/>
                  </a:lnTo>
                  <a:lnTo>
                    <a:pt x="97" y="51"/>
                  </a:lnTo>
                  <a:lnTo>
                    <a:pt x="46" y="0"/>
                  </a:lnTo>
                  <a:lnTo>
                    <a:pt x="22" y="24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3" name="Freeform 581"/>
            <p:cNvSpPr>
              <a:spLocks/>
            </p:cNvSpPr>
            <p:nvPr/>
          </p:nvSpPr>
          <p:spPr bwMode="auto">
            <a:xfrm>
              <a:off x="15392400" y="2959798"/>
              <a:ext cx="161925" cy="161925"/>
            </a:xfrm>
            <a:custGeom>
              <a:avLst/>
              <a:gdLst>
                <a:gd name="T0" fmla="*/ 23 w 38"/>
                <a:gd name="T1" fmla="*/ 2 h 38"/>
                <a:gd name="T2" fmla="*/ 1 w 38"/>
                <a:gd name="T3" fmla="*/ 24 h 38"/>
                <a:gd name="T4" fmla="*/ 1 w 38"/>
                <a:gd name="T5" fmla="*/ 30 h 38"/>
                <a:gd name="T6" fmla="*/ 9 w 38"/>
                <a:gd name="T7" fmla="*/ 37 h 38"/>
                <a:gd name="T8" fmla="*/ 15 w 38"/>
                <a:gd name="T9" fmla="*/ 37 h 38"/>
                <a:gd name="T10" fmla="*/ 36 w 38"/>
                <a:gd name="T11" fmla="*/ 15 h 38"/>
                <a:gd name="T12" fmla="*/ 37 w 38"/>
                <a:gd name="T13" fmla="*/ 9 h 38"/>
                <a:gd name="T14" fmla="*/ 29 w 38"/>
                <a:gd name="T15" fmla="*/ 2 h 38"/>
                <a:gd name="T16" fmla="*/ 23 w 38"/>
                <a:gd name="T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8">
                  <a:moveTo>
                    <a:pt x="23" y="2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5"/>
                    <a:pt x="0" y="28"/>
                    <a:pt x="1" y="30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8"/>
                    <a:pt x="13" y="38"/>
                    <a:pt x="15" y="37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8" y="13"/>
                    <a:pt x="38" y="10"/>
                    <a:pt x="37" y="9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0"/>
                    <a:pt x="25" y="0"/>
                    <a:pt x="23" y="2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4" name="Freeform 582"/>
            <p:cNvSpPr>
              <a:spLocks/>
            </p:cNvSpPr>
            <p:nvPr/>
          </p:nvSpPr>
          <p:spPr bwMode="auto">
            <a:xfrm>
              <a:off x="15405100" y="3066161"/>
              <a:ext cx="42863" cy="42863"/>
            </a:xfrm>
            <a:custGeom>
              <a:avLst/>
              <a:gdLst>
                <a:gd name="T0" fmla="*/ 10 w 10"/>
                <a:gd name="T1" fmla="*/ 9 h 10"/>
                <a:gd name="T2" fmla="*/ 9 w 10"/>
                <a:gd name="T3" fmla="*/ 10 h 10"/>
                <a:gd name="T4" fmla="*/ 8 w 10"/>
                <a:gd name="T5" fmla="*/ 10 h 10"/>
                <a:gd name="T6" fmla="*/ 0 w 10"/>
                <a:gd name="T7" fmla="*/ 2 h 10"/>
                <a:gd name="T8" fmla="*/ 0 w 10"/>
                <a:gd name="T9" fmla="*/ 1 h 10"/>
                <a:gd name="T10" fmla="*/ 1 w 10"/>
                <a:gd name="T11" fmla="*/ 0 h 10"/>
                <a:gd name="T12" fmla="*/ 2 w 10"/>
                <a:gd name="T13" fmla="*/ 0 h 10"/>
                <a:gd name="T14" fmla="*/ 10 w 10"/>
                <a:gd name="T15" fmla="*/ 8 h 10"/>
                <a:gd name="T16" fmla="*/ 1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9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8" y="10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5" name="Freeform 583"/>
            <p:cNvSpPr>
              <a:spLocks/>
            </p:cNvSpPr>
            <p:nvPr/>
          </p:nvSpPr>
          <p:spPr bwMode="auto">
            <a:xfrm>
              <a:off x="15422562" y="3048698"/>
              <a:ext cx="42863" cy="47625"/>
            </a:xfrm>
            <a:custGeom>
              <a:avLst/>
              <a:gdLst>
                <a:gd name="T0" fmla="*/ 10 w 10"/>
                <a:gd name="T1" fmla="*/ 10 h 11"/>
                <a:gd name="T2" fmla="*/ 9 w 10"/>
                <a:gd name="T3" fmla="*/ 10 h 11"/>
                <a:gd name="T4" fmla="*/ 8 w 10"/>
                <a:gd name="T5" fmla="*/ 10 h 11"/>
                <a:gd name="T6" fmla="*/ 0 w 10"/>
                <a:gd name="T7" fmla="*/ 2 h 11"/>
                <a:gd name="T8" fmla="*/ 0 w 10"/>
                <a:gd name="T9" fmla="*/ 1 h 11"/>
                <a:gd name="T10" fmla="*/ 0 w 10"/>
                <a:gd name="T11" fmla="*/ 1 h 11"/>
                <a:gd name="T12" fmla="*/ 2 w 10"/>
                <a:gd name="T13" fmla="*/ 1 h 11"/>
                <a:gd name="T14" fmla="*/ 10 w 10"/>
                <a:gd name="T15" fmla="*/ 8 h 11"/>
                <a:gd name="T16" fmla="*/ 10 w 10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6" name="Freeform 584"/>
            <p:cNvSpPr>
              <a:spLocks/>
            </p:cNvSpPr>
            <p:nvPr/>
          </p:nvSpPr>
          <p:spPr bwMode="auto">
            <a:xfrm>
              <a:off x="15435262" y="3035998"/>
              <a:ext cx="47625" cy="42863"/>
            </a:xfrm>
            <a:custGeom>
              <a:avLst/>
              <a:gdLst>
                <a:gd name="T0" fmla="*/ 10 w 11"/>
                <a:gd name="T1" fmla="*/ 9 h 10"/>
                <a:gd name="T2" fmla="*/ 10 w 11"/>
                <a:gd name="T3" fmla="*/ 10 h 10"/>
                <a:gd name="T4" fmla="*/ 8 w 11"/>
                <a:gd name="T5" fmla="*/ 10 h 10"/>
                <a:gd name="T6" fmla="*/ 0 w 11"/>
                <a:gd name="T7" fmla="*/ 2 h 10"/>
                <a:gd name="T8" fmla="*/ 0 w 11"/>
                <a:gd name="T9" fmla="*/ 0 h 10"/>
                <a:gd name="T10" fmla="*/ 1 w 11"/>
                <a:gd name="T11" fmla="*/ 0 h 10"/>
                <a:gd name="T12" fmla="*/ 2 w 11"/>
                <a:gd name="T13" fmla="*/ 0 h 10"/>
                <a:gd name="T14" fmla="*/ 10 w 11"/>
                <a:gd name="T15" fmla="*/ 8 h 10"/>
                <a:gd name="T16" fmla="*/ 10 w 1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10" y="9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9"/>
                    <a:pt x="1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7" name="Freeform 585"/>
            <p:cNvSpPr>
              <a:spLocks/>
            </p:cNvSpPr>
            <p:nvPr/>
          </p:nvSpPr>
          <p:spPr bwMode="auto">
            <a:xfrm>
              <a:off x="15452725" y="3020123"/>
              <a:ext cx="42863" cy="41275"/>
            </a:xfrm>
            <a:custGeom>
              <a:avLst/>
              <a:gdLst>
                <a:gd name="T0" fmla="*/ 10 w 10"/>
                <a:gd name="T1" fmla="*/ 9 h 10"/>
                <a:gd name="T2" fmla="*/ 9 w 10"/>
                <a:gd name="T3" fmla="*/ 10 h 10"/>
                <a:gd name="T4" fmla="*/ 8 w 10"/>
                <a:gd name="T5" fmla="*/ 10 h 10"/>
                <a:gd name="T6" fmla="*/ 0 w 10"/>
                <a:gd name="T7" fmla="*/ 2 h 10"/>
                <a:gd name="T8" fmla="*/ 0 w 10"/>
                <a:gd name="T9" fmla="*/ 1 h 10"/>
                <a:gd name="T10" fmla="*/ 1 w 10"/>
                <a:gd name="T11" fmla="*/ 0 h 10"/>
                <a:gd name="T12" fmla="*/ 2 w 10"/>
                <a:gd name="T13" fmla="*/ 0 h 10"/>
                <a:gd name="T14" fmla="*/ 10 w 10"/>
                <a:gd name="T15" fmla="*/ 8 h 10"/>
                <a:gd name="T16" fmla="*/ 1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9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8" y="10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8" name="Freeform 586"/>
            <p:cNvSpPr>
              <a:spLocks/>
            </p:cNvSpPr>
            <p:nvPr/>
          </p:nvSpPr>
          <p:spPr bwMode="auto">
            <a:xfrm>
              <a:off x="15465425" y="3002661"/>
              <a:ext cx="47625" cy="46038"/>
            </a:xfrm>
            <a:custGeom>
              <a:avLst/>
              <a:gdLst>
                <a:gd name="T0" fmla="*/ 10 w 11"/>
                <a:gd name="T1" fmla="*/ 10 h 11"/>
                <a:gd name="T2" fmla="*/ 10 w 11"/>
                <a:gd name="T3" fmla="*/ 10 h 11"/>
                <a:gd name="T4" fmla="*/ 9 w 11"/>
                <a:gd name="T5" fmla="*/ 10 h 11"/>
                <a:gd name="T6" fmla="*/ 1 w 11"/>
                <a:gd name="T7" fmla="*/ 3 h 11"/>
                <a:gd name="T8" fmla="*/ 1 w 11"/>
                <a:gd name="T9" fmla="*/ 1 h 11"/>
                <a:gd name="T10" fmla="*/ 1 w 11"/>
                <a:gd name="T11" fmla="*/ 1 h 11"/>
                <a:gd name="T12" fmla="*/ 3 w 11"/>
                <a:gd name="T13" fmla="*/ 1 h 11"/>
                <a:gd name="T14" fmla="*/ 10 w 11"/>
                <a:gd name="T15" fmla="*/ 9 h 11"/>
                <a:gd name="T16" fmla="*/ 10 w 11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0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10"/>
                    <a:pt x="1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9" name="Freeform 587"/>
            <p:cNvSpPr>
              <a:spLocks/>
            </p:cNvSpPr>
            <p:nvPr/>
          </p:nvSpPr>
          <p:spPr bwMode="auto">
            <a:xfrm>
              <a:off x="15482887" y="2989961"/>
              <a:ext cx="42863" cy="42863"/>
            </a:xfrm>
            <a:custGeom>
              <a:avLst/>
              <a:gdLst>
                <a:gd name="T0" fmla="*/ 10 w 10"/>
                <a:gd name="T1" fmla="*/ 9 h 10"/>
                <a:gd name="T2" fmla="*/ 9 w 10"/>
                <a:gd name="T3" fmla="*/ 10 h 10"/>
                <a:gd name="T4" fmla="*/ 8 w 10"/>
                <a:gd name="T5" fmla="*/ 10 h 10"/>
                <a:gd name="T6" fmla="*/ 0 w 10"/>
                <a:gd name="T7" fmla="*/ 2 h 10"/>
                <a:gd name="T8" fmla="*/ 0 w 10"/>
                <a:gd name="T9" fmla="*/ 1 h 10"/>
                <a:gd name="T10" fmla="*/ 1 w 10"/>
                <a:gd name="T11" fmla="*/ 0 h 10"/>
                <a:gd name="T12" fmla="*/ 2 w 10"/>
                <a:gd name="T13" fmla="*/ 0 h 10"/>
                <a:gd name="T14" fmla="*/ 10 w 10"/>
                <a:gd name="T15" fmla="*/ 8 h 10"/>
                <a:gd name="T16" fmla="*/ 1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9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8" y="10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0" name="Freeform 588"/>
            <p:cNvSpPr>
              <a:spLocks/>
            </p:cNvSpPr>
            <p:nvPr/>
          </p:nvSpPr>
          <p:spPr bwMode="auto">
            <a:xfrm>
              <a:off x="15498762" y="2972498"/>
              <a:ext cx="42863" cy="47625"/>
            </a:xfrm>
            <a:custGeom>
              <a:avLst/>
              <a:gdLst>
                <a:gd name="T0" fmla="*/ 10 w 10"/>
                <a:gd name="T1" fmla="*/ 10 h 11"/>
                <a:gd name="T2" fmla="*/ 9 w 10"/>
                <a:gd name="T3" fmla="*/ 10 h 11"/>
                <a:gd name="T4" fmla="*/ 8 w 10"/>
                <a:gd name="T5" fmla="*/ 10 h 11"/>
                <a:gd name="T6" fmla="*/ 0 w 10"/>
                <a:gd name="T7" fmla="*/ 2 h 11"/>
                <a:gd name="T8" fmla="*/ 0 w 10"/>
                <a:gd name="T9" fmla="*/ 1 h 11"/>
                <a:gd name="T10" fmla="*/ 0 w 10"/>
                <a:gd name="T11" fmla="*/ 1 h 11"/>
                <a:gd name="T12" fmla="*/ 2 w 10"/>
                <a:gd name="T13" fmla="*/ 1 h 11"/>
                <a:gd name="T14" fmla="*/ 10 w 10"/>
                <a:gd name="T15" fmla="*/ 8 h 11"/>
                <a:gd name="T16" fmla="*/ 10 w 10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1" name="Freeform 589"/>
            <p:cNvSpPr>
              <a:spLocks/>
            </p:cNvSpPr>
            <p:nvPr/>
          </p:nvSpPr>
          <p:spPr bwMode="auto">
            <a:xfrm>
              <a:off x="16217900" y="3010598"/>
              <a:ext cx="153988" cy="153988"/>
            </a:xfrm>
            <a:custGeom>
              <a:avLst/>
              <a:gdLst>
                <a:gd name="T0" fmla="*/ 97 w 97"/>
                <a:gd name="T1" fmla="*/ 46 h 97"/>
                <a:gd name="T2" fmla="*/ 46 w 97"/>
                <a:gd name="T3" fmla="*/ 97 h 97"/>
                <a:gd name="T4" fmla="*/ 24 w 97"/>
                <a:gd name="T5" fmla="*/ 73 h 97"/>
                <a:gd name="T6" fmla="*/ 0 w 97"/>
                <a:gd name="T7" fmla="*/ 51 h 97"/>
                <a:gd name="T8" fmla="*/ 51 w 97"/>
                <a:gd name="T9" fmla="*/ 0 h 97"/>
                <a:gd name="T10" fmla="*/ 73 w 97"/>
                <a:gd name="T11" fmla="*/ 24 h 97"/>
                <a:gd name="T12" fmla="*/ 97 w 97"/>
                <a:gd name="T13" fmla="*/ 4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97">
                  <a:moveTo>
                    <a:pt x="97" y="46"/>
                  </a:moveTo>
                  <a:lnTo>
                    <a:pt x="46" y="97"/>
                  </a:lnTo>
                  <a:lnTo>
                    <a:pt x="24" y="73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73" y="24"/>
                  </a:lnTo>
                  <a:lnTo>
                    <a:pt x="97" y="46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2" name="Freeform 590"/>
            <p:cNvSpPr>
              <a:spLocks/>
            </p:cNvSpPr>
            <p:nvPr/>
          </p:nvSpPr>
          <p:spPr bwMode="auto">
            <a:xfrm>
              <a:off x="16260762" y="2959798"/>
              <a:ext cx="161925" cy="161925"/>
            </a:xfrm>
            <a:custGeom>
              <a:avLst/>
              <a:gdLst>
                <a:gd name="T0" fmla="*/ 15 w 38"/>
                <a:gd name="T1" fmla="*/ 2 h 38"/>
                <a:gd name="T2" fmla="*/ 36 w 38"/>
                <a:gd name="T3" fmla="*/ 24 h 38"/>
                <a:gd name="T4" fmla="*/ 37 w 38"/>
                <a:gd name="T5" fmla="*/ 30 h 38"/>
                <a:gd name="T6" fmla="*/ 29 w 38"/>
                <a:gd name="T7" fmla="*/ 37 h 38"/>
                <a:gd name="T8" fmla="*/ 23 w 38"/>
                <a:gd name="T9" fmla="*/ 37 h 38"/>
                <a:gd name="T10" fmla="*/ 1 w 38"/>
                <a:gd name="T11" fmla="*/ 15 h 38"/>
                <a:gd name="T12" fmla="*/ 1 w 38"/>
                <a:gd name="T13" fmla="*/ 9 h 38"/>
                <a:gd name="T14" fmla="*/ 9 w 38"/>
                <a:gd name="T15" fmla="*/ 2 h 38"/>
                <a:gd name="T16" fmla="*/ 15 w 38"/>
                <a:gd name="T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8">
                  <a:moveTo>
                    <a:pt x="15" y="2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8" y="25"/>
                    <a:pt x="38" y="28"/>
                    <a:pt x="37" y="30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8"/>
                    <a:pt x="25" y="38"/>
                    <a:pt x="23" y="37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3"/>
                    <a:pt x="0" y="10"/>
                    <a:pt x="1" y="9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0"/>
                    <a:pt x="13" y="0"/>
                    <a:pt x="15" y="2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3" name="Freeform 591"/>
            <p:cNvSpPr>
              <a:spLocks/>
            </p:cNvSpPr>
            <p:nvPr/>
          </p:nvSpPr>
          <p:spPr bwMode="auto">
            <a:xfrm>
              <a:off x="16367125" y="3066161"/>
              <a:ext cx="42863" cy="42863"/>
            </a:xfrm>
            <a:custGeom>
              <a:avLst/>
              <a:gdLst>
                <a:gd name="T0" fmla="*/ 0 w 10"/>
                <a:gd name="T1" fmla="*/ 9 h 10"/>
                <a:gd name="T2" fmla="*/ 0 w 10"/>
                <a:gd name="T3" fmla="*/ 10 h 10"/>
                <a:gd name="T4" fmla="*/ 2 w 10"/>
                <a:gd name="T5" fmla="*/ 10 h 10"/>
                <a:gd name="T6" fmla="*/ 10 w 10"/>
                <a:gd name="T7" fmla="*/ 2 h 10"/>
                <a:gd name="T8" fmla="*/ 10 w 10"/>
                <a:gd name="T9" fmla="*/ 1 h 10"/>
                <a:gd name="T10" fmla="*/ 9 w 10"/>
                <a:gd name="T11" fmla="*/ 0 h 10"/>
                <a:gd name="T12" fmla="*/ 8 w 10"/>
                <a:gd name="T13" fmla="*/ 0 h 10"/>
                <a:gd name="T14" fmla="*/ 0 w 10"/>
                <a:gd name="T15" fmla="*/ 8 h 10"/>
                <a:gd name="T16" fmla="*/ 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9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4" name="Freeform 592"/>
            <p:cNvSpPr>
              <a:spLocks/>
            </p:cNvSpPr>
            <p:nvPr/>
          </p:nvSpPr>
          <p:spPr bwMode="auto">
            <a:xfrm>
              <a:off x="16349662" y="3048698"/>
              <a:ext cx="42863" cy="47625"/>
            </a:xfrm>
            <a:custGeom>
              <a:avLst/>
              <a:gdLst>
                <a:gd name="T0" fmla="*/ 0 w 10"/>
                <a:gd name="T1" fmla="*/ 10 h 11"/>
                <a:gd name="T2" fmla="*/ 1 w 10"/>
                <a:gd name="T3" fmla="*/ 10 h 11"/>
                <a:gd name="T4" fmla="*/ 2 w 10"/>
                <a:gd name="T5" fmla="*/ 10 h 11"/>
                <a:gd name="T6" fmla="*/ 10 w 10"/>
                <a:gd name="T7" fmla="*/ 2 h 11"/>
                <a:gd name="T8" fmla="*/ 10 w 10"/>
                <a:gd name="T9" fmla="*/ 1 h 11"/>
                <a:gd name="T10" fmla="*/ 9 w 10"/>
                <a:gd name="T11" fmla="*/ 1 h 11"/>
                <a:gd name="T12" fmla="*/ 8 w 10"/>
                <a:gd name="T13" fmla="*/ 1 h 11"/>
                <a:gd name="T14" fmla="*/ 0 w 10"/>
                <a:gd name="T15" fmla="*/ 8 h 11"/>
                <a:gd name="T16" fmla="*/ 0 w 10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0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5" name="Freeform 593"/>
            <p:cNvSpPr>
              <a:spLocks/>
            </p:cNvSpPr>
            <p:nvPr/>
          </p:nvSpPr>
          <p:spPr bwMode="auto">
            <a:xfrm>
              <a:off x="16333787" y="3035998"/>
              <a:ext cx="46038" cy="42863"/>
            </a:xfrm>
            <a:custGeom>
              <a:avLst/>
              <a:gdLst>
                <a:gd name="T0" fmla="*/ 1 w 11"/>
                <a:gd name="T1" fmla="*/ 9 h 10"/>
                <a:gd name="T2" fmla="*/ 1 w 11"/>
                <a:gd name="T3" fmla="*/ 10 h 10"/>
                <a:gd name="T4" fmla="*/ 2 w 11"/>
                <a:gd name="T5" fmla="*/ 10 h 10"/>
                <a:gd name="T6" fmla="*/ 10 w 11"/>
                <a:gd name="T7" fmla="*/ 2 h 10"/>
                <a:gd name="T8" fmla="*/ 10 w 11"/>
                <a:gd name="T9" fmla="*/ 0 h 10"/>
                <a:gd name="T10" fmla="*/ 10 w 11"/>
                <a:gd name="T11" fmla="*/ 0 h 10"/>
                <a:gd name="T12" fmla="*/ 9 w 11"/>
                <a:gd name="T13" fmla="*/ 0 h 10"/>
                <a:gd name="T14" fmla="*/ 1 w 11"/>
                <a:gd name="T15" fmla="*/ 8 h 10"/>
                <a:gd name="T16" fmla="*/ 1 w 1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1" y="9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1"/>
                    <a:pt x="11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9"/>
                    <a:pt x="1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6" name="Freeform 594"/>
            <p:cNvSpPr>
              <a:spLocks/>
            </p:cNvSpPr>
            <p:nvPr/>
          </p:nvSpPr>
          <p:spPr bwMode="auto">
            <a:xfrm>
              <a:off x="16321087" y="3020123"/>
              <a:ext cx="41275" cy="41275"/>
            </a:xfrm>
            <a:custGeom>
              <a:avLst/>
              <a:gdLst>
                <a:gd name="T0" fmla="*/ 0 w 10"/>
                <a:gd name="T1" fmla="*/ 9 h 10"/>
                <a:gd name="T2" fmla="*/ 1 w 10"/>
                <a:gd name="T3" fmla="*/ 10 h 10"/>
                <a:gd name="T4" fmla="*/ 2 w 10"/>
                <a:gd name="T5" fmla="*/ 10 h 10"/>
                <a:gd name="T6" fmla="*/ 10 w 10"/>
                <a:gd name="T7" fmla="*/ 2 h 10"/>
                <a:gd name="T8" fmla="*/ 10 w 10"/>
                <a:gd name="T9" fmla="*/ 1 h 10"/>
                <a:gd name="T10" fmla="*/ 9 w 10"/>
                <a:gd name="T11" fmla="*/ 0 h 10"/>
                <a:gd name="T12" fmla="*/ 8 w 10"/>
                <a:gd name="T13" fmla="*/ 0 h 10"/>
                <a:gd name="T14" fmla="*/ 0 w 10"/>
                <a:gd name="T15" fmla="*/ 8 h 10"/>
                <a:gd name="T16" fmla="*/ 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9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2" y="10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7" name="Freeform 595"/>
            <p:cNvSpPr>
              <a:spLocks/>
            </p:cNvSpPr>
            <p:nvPr/>
          </p:nvSpPr>
          <p:spPr bwMode="auto">
            <a:xfrm>
              <a:off x="16303625" y="3002661"/>
              <a:ext cx="46038" cy="46038"/>
            </a:xfrm>
            <a:custGeom>
              <a:avLst/>
              <a:gdLst>
                <a:gd name="T0" fmla="*/ 0 w 11"/>
                <a:gd name="T1" fmla="*/ 10 h 11"/>
                <a:gd name="T2" fmla="*/ 1 w 11"/>
                <a:gd name="T3" fmla="*/ 10 h 11"/>
                <a:gd name="T4" fmla="*/ 2 w 11"/>
                <a:gd name="T5" fmla="*/ 10 h 11"/>
                <a:gd name="T6" fmla="*/ 10 w 11"/>
                <a:gd name="T7" fmla="*/ 3 h 11"/>
                <a:gd name="T8" fmla="*/ 10 w 11"/>
                <a:gd name="T9" fmla="*/ 1 h 11"/>
                <a:gd name="T10" fmla="*/ 10 w 11"/>
                <a:gd name="T11" fmla="*/ 1 h 11"/>
                <a:gd name="T12" fmla="*/ 8 w 11"/>
                <a:gd name="T13" fmla="*/ 1 h 11"/>
                <a:gd name="T14" fmla="*/ 0 w 11"/>
                <a:gd name="T15" fmla="*/ 9 h 11"/>
                <a:gd name="T16" fmla="*/ 0 w 11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0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8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8" name="Freeform 596"/>
            <p:cNvSpPr>
              <a:spLocks/>
            </p:cNvSpPr>
            <p:nvPr/>
          </p:nvSpPr>
          <p:spPr bwMode="auto">
            <a:xfrm>
              <a:off x="16290925" y="2989961"/>
              <a:ext cx="42863" cy="42863"/>
            </a:xfrm>
            <a:custGeom>
              <a:avLst/>
              <a:gdLst>
                <a:gd name="T0" fmla="*/ 0 w 10"/>
                <a:gd name="T1" fmla="*/ 9 h 10"/>
                <a:gd name="T2" fmla="*/ 0 w 10"/>
                <a:gd name="T3" fmla="*/ 10 h 10"/>
                <a:gd name="T4" fmla="*/ 2 w 10"/>
                <a:gd name="T5" fmla="*/ 10 h 10"/>
                <a:gd name="T6" fmla="*/ 10 w 10"/>
                <a:gd name="T7" fmla="*/ 2 h 10"/>
                <a:gd name="T8" fmla="*/ 10 w 10"/>
                <a:gd name="T9" fmla="*/ 1 h 10"/>
                <a:gd name="T10" fmla="*/ 9 w 10"/>
                <a:gd name="T11" fmla="*/ 0 h 10"/>
                <a:gd name="T12" fmla="*/ 8 w 10"/>
                <a:gd name="T13" fmla="*/ 0 h 10"/>
                <a:gd name="T14" fmla="*/ 0 w 10"/>
                <a:gd name="T15" fmla="*/ 8 h 10"/>
                <a:gd name="T16" fmla="*/ 0 w 10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9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9" name="Freeform 597"/>
            <p:cNvSpPr>
              <a:spLocks/>
            </p:cNvSpPr>
            <p:nvPr/>
          </p:nvSpPr>
          <p:spPr bwMode="auto">
            <a:xfrm>
              <a:off x="16273462" y="2972498"/>
              <a:ext cx="42863" cy="47625"/>
            </a:xfrm>
            <a:custGeom>
              <a:avLst/>
              <a:gdLst>
                <a:gd name="T0" fmla="*/ 0 w 10"/>
                <a:gd name="T1" fmla="*/ 10 h 11"/>
                <a:gd name="T2" fmla="*/ 1 w 10"/>
                <a:gd name="T3" fmla="*/ 10 h 11"/>
                <a:gd name="T4" fmla="*/ 2 w 10"/>
                <a:gd name="T5" fmla="*/ 10 h 11"/>
                <a:gd name="T6" fmla="*/ 10 w 10"/>
                <a:gd name="T7" fmla="*/ 2 h 11"/>
                <a:gd name="T8" fmla="*/ 10 w 10"/>
                <a:gd name="T9" fmla="*/ 1 h 11"/>
                <a:gd name="T10" fmla="*/ 9 w 10"/>
                <a:gd name="T11" fmla="*/ 1 h 11"/>
                <a:gd name="T12" fmla="*/ 8 w 10"/>
                <a:gd name="T13" fmla="*/ 1 h 11"/>
                <a:gd name="T14" fmla="*/ 0 w 10"/>
                <a:gd name="T15" fmla="*/ 8 h 11"/>
                <a:gd name="T16" fmla="*/ 0 w 10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0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0" name="Freeform 598"/>
            <p:cNvSpPr>
              <a:spLocks/>
            </p:cNvSpPr>
            <p:nvPr/>
          </p:nvSpPr>
          <p:spPr bwMode="auto">
            <a:xfrm>
              <a:off x="15846425" y="2810573"/>
              <a:ext cx="139700" cy="149225"/>
            </a:xfrm>
            <a:custGeom>
              <a:avLst/>
              <a:gdLst>
                <a:gd name="T0" fmla="*/ 0 w 88"/>
                <a:gd name="T1" fmla="*/ 0 h 94"/>
                <a:gd name="T2" fmla="*/ 0 w 88"/>
                <a:gd name="T3" fmla="*/ 94 h 94"/>
                <a:gd name="T4" fmla="*/ 43 w 88"/>
                <a:gd name="T5" fmla="*/ 94 h 94"/>
                <a:gd name="T6" fmla="*/ 88 w 88"/>
                <a:gd name="T7" fmla="*/ 94 h 94"/>
                <a:gd name="T8" fmla="*/ 88 w 88"/>
                <a:gd name="T9" fmla="*/ 0 h 94"/>
                <a:gd name="T10" fmla="*/ 43 w 88"/>
                <a:gd name="T11" fmla="*/ 0 h 94"/>
                <a:gd name="T12" fmla="*/ 0 w 88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94">
                  <a:moveTo>
                    <a:pt x="0" y="0"/>
                  </a:moveTo>
                  <a:lnTo>
                    <a:pt x="0" y="94"/>
                  </a:lnTo>
                  <a:lnTo>
                    <a:pt x="43" y="94"/>
                  </a:lnTo>
                  <a:lnTo>
                    <a:pt x="88" y="94"/>
                  </a:lnTo>
                  <a:lnTo>
                    <a:pt x="88" y="0"/>
                  </a:lnTo>
                  <a:lnTo>
                    <a:pt x="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1" name="Oval 599"/>
            <p:cNvSpPr>
              <a:spLocks noChangeArrowheads="1"/>
            </p:cNvSpPr>
            <p:nvPr/>
          </p:nvSpPr>
          <p:spPr bwMode="auto">
            <a:xfrm>
              <a:off x="15478125" y="3028061"/>
              <a:ext cx="855663" cy="855663"/>
            </a:xfrm>
            <a:prstGeom prst="ellipse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2" name="Freeform 600"/>
            <p:cNvSpPr>
              <a:spLocks noEditPoints="1"/>
            </p:cNvSpPr>
            <p:nvPr/>
          </p:nvSpPr>
          <p:spPr bwMode="auto">
            <a:xfrm>
              <a:off x="15379700" y="2924873"/>
              <a:ext cx="1055688" cy="1060450"/>
            </a:xfrm>
            <a:custGeom>
              <a:avLst/>
              <a:gdLst>
                <a:gd name="T0" fmla="*/ 123 w 247"/>
                <a:gd name="T1" fmla="*/ 0 h 248"/>
                <a:gd name="T2" fmla="*/ 0 w 247"/>
                <a:gd name="T3" fmla="*/ 124 h 248"/>
                <a:gd name="T4" fmla="*/ 123 w 247"/>
                <a:gd name="T5" fmla="*/ 248 h 248"/>
                <a:gd name="T6" fmla="*/ 247 w 247"/>
                <a:gd name="T7" fmla="*/ 124 h 248"/>
                <a:gd name="T8" fmla="*/ 123 w 247"/>
                <a:gd name="T9" fmla="*/ 0 h 248"/>
                <a:gd name="T10" fmla="*/ 123 w 247"/>
                <a:gd name="T11" fmla="*/ 224 h 248"/>
                <a:gd name="T12" fmla="*/ 23 w 247"/>
                <a:gd name="T13" fmla="*/ 124 h 248"/>
                <a:gd name="T14" fmla="*/ 123 w 247"/>
                <a:gd name="T15" fmla="*/ 24 h 248"/>
                <a:gd name="T16" fmla="*/ 223 w 247"/>
                <a:gd name="T17" fmla="*/ 124 h 248"/>
                <a:gd name="T18" fmla="*/ 123 w 247"/>
                <a:gd name="T19" fmla="*/ 2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7" h="248">
                  <a:moveTo>
                    <a:pt x="123" y="0"/>
                  </a:moveTo>
                  <a:cubicBezTo>
                    <a:pt x="55" y="0"/>
                    <a:pt x="0" y="56"/>
                    <a:pt x="0" y="124"/>
                  </a:cubicBezTo>
                  <a:cubicBezTo>
                    <a:pt x="0" y="192"/>
                    <a:pt x="55" y="248"/>
                    <a:pt x="123" y="248"/>
                  </a:cubicBezTo>
                  <a:cubicBezTo>
                    <a:pt x="192" y="248"/>
                    <a:pt x="247" y="192"/>
                    <a:pt x="247" y="124"/>
                  </a:cubicBezTo>
                  <a:cubicBezTo>
                    <a:pt x="247" y="56"/>
                    <a:pt x="192" y="0"/>
                    <a:pt x="123" y="0"/>
                  </a:cubicBezTo>
                  <a:close/>
                  <a:moveTo>
                    <a:pt x="123" y="224"/>
                  </a:moveTo>
                  <a:cubicBezTo>
                    <a:pt x="68" y="224"/>
                    <a:pt x="23" y="179"/>
                    <a:pt x="23" y="124"/>
                  </a:cubicBezTo>
                  <a:cubicBezTo>
                    <a:pt x="23" y="69"/>
                    <a:pt x="68" y="24"/>
                    <a:pt x="123" y="24"/>
                  </a:cubicBezTo>
                  <a:cubicBezTo>
                    <a:pt x="179" y="24"/>
                    <a:pt x="223" y="69"/>
                    <a:pt x="223" y="124"/>
                  </a:cubicBezTo>
                  <a:cubicBezTo>
                    <a:pt x="223" y="179"/>
                    <a:pt x="179" y="224"/>
                    <a:pt x="123" y="224"/>
                  </a:cubicBezTo>
                  <a:close/>
                </a:path>
              </a:pathLst>
            </a:custGeom>
            <a:solidFill>
              <a:srgbClr val="E19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3" name="Freeform 601"/>
            <p:cNvSpPr>
              <a:spLocks noEditPoints="1"/>
            </p:cNvSpPr>
            <p:nvPr/>
          </p:nvSpPr>
          <p:spPr bwMode="auto">
            <a:xfrm>
              <a:off x="15430500" y="2972498"/>
              <a:ext cx="954088" cy="957263"/>
            </a:xfrm>
            <a:custGeom>
              <a:avLst/>
              <a:gdLst>
                <a:gd name="T0" fmla="*/ 111 w 223"/>
                <a:gd name="T1" fmla="*/ 0 h 224"/>
                <a:gd name="T2" fmla="*/ 0 w 223"/>
                <a:gd name="T3" fmla="*/ 112 h 224"/>
                <a:gd name="T4" fmla="*/ 111 w 223"/>
                <a:gd name="T5" fmla="*/ 224 h 224"/>
                <a:gd name="T6" fmla="*/ 223 w 223"/>
                <a:gd name="T7" fmla="*/ 112 h 224"/>
                <a:gd name="T8" fmla="*/ 111 w 223"/>
                <a:gd name="T9" fmla="*/ 0 h 224"/>
                <a:gd name="T10" fmla="*/ 111 w 223"/>
                <a:gd name="T11" fmla="*/ 213 h 224"/>
                <a:gd name="T12" fmla="*/ 11 w 223"/>
                <a:gd name="T13" fmla="*/ 113 h 224"/>
                <a:gd name="T14" fmla="*/ 111 w 223"/>
                <a:gd name="T15" fmla="*/ 13 h 224"/>
                <a:gd name="T16" fmla="*/ 211 w 223"/>
                <a:gd name="T17" fmla="*/ 113 h 224"/>
                <a:gd name="T18" fmla="*/ 111 w 223"/>
                <a:gd name="T19" fmla="*/ 21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3" h="224">
                  <a:moveTo>
                    <a:pt x="111" y="0"/>
                  </a:moveTo>
                  <a:cubicBezTo>
                    <a:pt x="50" y="0"/>
                    <a:pt x="0" y="50"/>
                    <a:pt x="0" y="112"/>
                  </a:cubicBezTo>
                  <a:cubicBezTo>
                    <a:pt x="0" y="174"/>
                    <a:pt x="50" y="224"/>
                    <a:pt x="111" y="224"/>
                  </a:cubicBezTo>
                  <a:cubicBezTo>
                    <a:pt x="173" y="224"/>
                    <a:pt x="223" y="174"/>
                    <a:pt x="223" y="112"/>
                  </a:cubicBezTo>
                  <a:cubicBezTo>
                    <a:pt x="223" y="50"/>
                    <a:pt x="173" y="0"/>
                    <a:pt x="111" y="0"/>
                  </a:cubicBezTo>
                  <a:close/>
                  <a:moveTo>
                    <a:pt x="111" y="213"/>
                  </a:moveTo>
                  <a:cubicBezTo>
                    <a:pt x="56" y="213"/>
                    <a:pt x="11" y="168"/>
                    <a:pt x="11" y="113"/>
                  </a:cubicBezTo>
                  <a:cubicBezTo>
                    <a:pt x="11" y="58"/>
                    <a:pt x="56" y="13"/>
                    <a:pt x="111" y="13"/>
                  </a:cubicBezTo>
                  <a:cubicBezTo>
                    <a:pt x="167" y="13"/>
                    <a:pt x="211" y="58"/>
                    <a:pt x="211" y="113"/>
                  </a:cubicBezTo>
                  <a:cubicBezTo>
                    <a:pt x="211" y="168"/>
                    <a:pt x="167" y="213"/>
                    <a:pt x="111" y="213"/>
                  </a:cubicBez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4" name="Freeform 602"/>
            <p:cNvSpPr>
              <a:spLocks/>
            </p:cNvSpPr>
            <p:nvPr/>
          </p:nvSpPr>
          <p:spPr bwMode="auto">
            <a:xfrm>
              <a:off x="15867062" y="3121723"/>
              <a:ext cx="80963" cy="333375"/>
            </a:xfrm>
            <a:custGeom>
              <a:avLst/>
              <a:gdLst>
                <a:gd name="T0" fmla="*/ 24 w 51"/>
                <a:gd name="T1" fmla="*/ 0 h 210"/>
                <a:gd name="T2" fmla="*/ 0 w 51"/>
                <a:gd name="T3" fmla="*/ 210 h 210"/>
                <a:gd name="T4" fmla="*/ 24 w 51"/>
                <a:gd name="T5" fmla="*/ 210 h 210"/>
                <a:gd name="T6" fmla="*/ 51 w 51"/>
                <a:gd name="T7" fmla="*/ 210 h 210"/>
                <a:gd name="T8" fmla="*/ 24 w 51"/>
                <a:gd name="T9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10">
                  <a:moveTo>
                    <a:pt x="24" y="0"/>
                  </a:moveTo>
                  <a:lnTo>
                    <a:pt x="0" y="210"/>
                  </a:lnTo>
                  <a:lnTo>
                    <a:pt x="24" y="210"/>
                  </a:lnTo>
                  <a:lnTo>
                    <a:pt x="51" y="21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EB22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5" name="Freeform 603"/>
            <p:cNvSpPr>
              <a:spLocks/>
            </p:cNvSpPr>
            <p:nvPr/>
          </p:nvSpPr>
          <p:spPr bwMode="auto">
            <a:xfrm>
              <a:off x="15576550" y="3416998"/>
              <a:ext cx="328613" cy="77788"/>
            </a:xfrm>
            <a:custGeom>
              <a:avLst/>
              <a:gdLst>
                <a:gd name="T0" fmla="*/ 0 w 207"/>
                <a:gd name="T1" fmla="*/ 24 h 49"/>
                <a:gd name="T2" fmla="*/ 207 w 207"/>
                <a:gd name="T3" fmla="*/ 49 h 49"/>
                <a:gd name="T4" fmla="*/ 207 w 207"/>
                <a:gd name="T5" fmla="*/ 24 h 49"/>
                <a:gd name="T6" fmla="*/ 207 w 207"/>
                <a:gd name="T7" fmla="*/ 0 h 49"/>
                <a:gd name="T8" fmla="*/ 0 w 207"/>
                <a:gd name="T9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49">
                  <a:moveTo>
                    <a:pt x="0" y="24"/>
                  </a:moveTo>
                  <a:lnTo>
                    <a:pt x="207" y="49"/>
                  </a:lnTo>
                  <a:lnTo>
                    <a:pt x="207" y="24"/>
                  </a:lnTo>
                  <a:lnTo>
                    <a:pt x="207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EB22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6" name="Oval 604"/>
            <p:cNvSpPr>
              <a:spLocks noChangeArrowheads="1"/>
            </p:cNvSpPr>
            <p:nvPr/>
          </p:nvSpPr>
          <p:spPr bwMode="auto">
            <a:xfrm>
              <a:off x="15859125" y="3409061"/>
              <a:ext cx="98425" cy="93663"/>
            </a:xfrm>
            <a:prstGeom prst="ellipse">
              <a:avLst/>
            </a:pr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7" name="Freeform 605"/>
            <p:cNvSpPr>
              <a:spLocks/>
            </p:cNvSpPr>
            <p:nvPr/>
          </p:nvSpPr>
          <p:spPr bwMode="auto">
            <a:xfrm>
              <a:off x="15892462" y="3848798"/>
              <a:ext cx="30163" cy="47625"/>
            </a:xfrm>
            <a:custGeom>
              <a:avLst/>
              <a:gdLst>
                <a:gd name="T0" fmla="*/ 0 w 19"/>
                <a:gd name="T1" fmla="*/ 0 h 30"/>
                <a:gd name="T2" fmla="*/ 0 w 19"/>
                <a:gd name="T3" fmla="*/ 30 h 30"/>
                <a:gd name="T4" fmla="*/ 8 w 19"/>
                <a:gd name="T5" fmla="*/ 30 h 30"/>
                <a:gd name="T6" fmla="*/ 19 w 19"/>
                <a:gd name="T7" fmla="*/ 30 h 30"/>
                <a:gd name="T8" fmla="*/ 19 w 19"/>
                <a:gd name="T9" fmla="*/ 0 h 30"/>
                <a:gd name="T10" fmla="*/ 8 w 19"/>
                <a:gd name="T11" fmla="*/ 0 h 30"/>
                <a:gd name="T12" fmla="*/ 0 w 1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0">
                  <a:moveTo>
                    <a:pt x="0" y="0"/>
                  </a:moveTo>
                  <a:lnTo>
                    <a:pt x="0" y="30"/>
                  </a:lnTo>
                  <a:lnTo>
                    <a:pt x="8" y="30"/>
                  </a:lnTo>
                  <a:lnTo>
                    <a:pt x="19" y="30"/>
                  </a:lnTo>
                  <a:lnTo>
                    <a:pt x="19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8" name="Freeform 606"/>
            <p:cNvSpPr>
              <a:spLocks/>
            </p:cNvSpPr>
            <p:nvPr/>
          </p:nvSpPr>
          <p:spPr bwMode="auto">
            <a:xfrm>
              <a:off x="15674975" y="3066161"/>
              <a:ext cx="46038" cy="55563"/>
            </a:xfrm>
            <a:custGeom>
              <a:avLst/>
              <a:gdLst>
                <a:gd name="T0" fmla="*/ 24 w 29"/>
                <a:gd name="T1" fmla="*/ 30 h 35"/>
                <a:gd name="T2" fmla="*/ 29 w 29"/>
                <a:gd name="T3" fmla="*/ 27 h 35"/>
                <a:gd name="T4" fmla="*/ 16 w 29"/>
                <a:gd name="T5" fmla="*/ 0 h 35"/>
                <a:gd name="T6" fmla="*/ 8 w 29"/>
                <a:gd name="T7" fmla="*/ 6 h 35"/>
                <a:gd name="T8" fmla="*/ 0 w 29"/>
                <a:gd name="T9" fmla="*/ 8 h 35"/>
                <a:gd name="T10" fmla="*/ 16 w 29"/>
                <a:gd name="T11" fmla="*/ 35 h 35"/>
                <a:gd name="T12" fmla="*/ 24 w 29"/>
                <a:gd name="T13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4" y="30"/>
                  </a:moveTo>
                  <a:lnTo>
                    <a:pt x="29" y="27"/>
                  </a:lnTo>
                  <a:lnTo>
                    <a:pt x="16" y="0"/>
                  </a:lnTo>
                  <a:lnTo>
                    <a:pt x="8" y="6"/>
                  </a:lnTo>
                  <a:lnTo>
                    <a:pt x="0" y="8"/>
                  </a:lnTo>
                  <a:lnTo>
                    <a:pt x="16" y="35"/>
                  </a:lnTo>
                  <a:lnTo>
                    <a:pt x="24" y="3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9" name="Freeform 607"/>
            <p:cNvSpPr>
              <a:spLocks/>
            </p:cNvSpPr>
            <p:nvPr/>
          </p:nvSpPr>
          <p:spPr bwMode="auto">
            <a:xfrm>
              <a:off x="15520987" y="3224911"/>
              <a:ext cx="55563" cy="46038"/>
            </a:xfrm>
            <a:custGeom>
              <a:avLst/>
              <a:gdLst>
                <a:gd name="T0" fmla="*/ 3 w 35"/>
                <a:gd name="T1" fmla="*/ 5 h 29"/>
                <a:gd name="T2" fmla="*/ 0 w 35"/>
                <a:gd name="T3" fmla="*/ 13 h 29"/>
                <a:gd name="T4" fmla="*/ 24 w 35"/>
                <a:gd name="T5" fmla="*/ 29 h 29"/>
                <a:gd name="T6" fmla="*/ 30 w 35"/>
                <a:gd name="T7" fmla="*/ 21 h 29"/>
                <a:gd name="T8" fmla="*/ 35 w 35"/>
                <a:gd name="T9" fmla="*/ 13 h 29"/>
                <a:gd name="T10" fmla="*/ 8 w 35"/>
                <a:gd name="T11" fmla="*/ 0 h 29"/>
                <a:gd name="T12" fmla="*/ 3 w 35"/>
                <a:gd name="T1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9">
                  <a:moveTo>
                    <a:pt x="3" y="5"/>
                  </a:moveTo>
                  <a:lnTo>
                    <a:pt x="0" y="13"/>
                  </a:lnTo>
                  <a:lnTo>
                    <a:pt x="24" y="29"/>
                  </a:lnTo>
                  <a:lnTo>
                    <a:pt x="30" y="21"/>
                  </a:lnTo>
                  <a:lnTo>
                    <a:pt x="35" y="13"/>
                  </a:lnTo>
                  <a:lnTo>
                    <a:pt x="8" y="0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0" name="Freeform 609"/>
            <p:cNvSpPr>
              <a:spLocks/>
            </p:cNvSpPr>
            <p:nvPr/>
          </p:nvSpPr>
          <p:spPr bwMode="auto">
            <a:xfrm>
              <a:off x="15465424" y="3442398"/>
              <a:ext cx="50800" cy="25400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16 h 16"/>
                <a:gd name="T4" fmla="*/ 32 w 32"/>
                <a:gd name="T5" fmla="*/ 16 h 16"/>
                <a:gd name="T6" fmla="*/ 32 w 32"/>
                <a:gd name="T7" fmla="*/ 8 h 16"/>
                <a:gd name="T8" fmla="*/ 32 w 32"/>
                <a:gd name="T9" fmla="*/ 0 h 16"/>
                <a:gd name="T10" fmla="*/ 0 w 32"/>
                <a:gd name="T11" fmla="*/ 0 h 16"/>
                <a:gd name="T12" fmla="*/ 0 w 32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1" name="Freeform 610"/>
            <p:cNvSpPr>
              <a:spLocks/>
            </p:cNvSpPr>
            <p:nvPr/>
          </p:nvSpPr>
          <p:spPr bwMode="auto">
            <a:xfrm>
              <a:off x="15520987" y="3639248"/>
              <a:ext cx="55563" cy="47625"/>
            </a:xfrm>
            <a:custGeom>
              <a:avLst/>
              <a:gdLst>
                <a:gd name="T0" fmla="*/ 24 w 35"/>
                <a:gd name="T1" fmla="*/ 0 h 30"/>
                <a:gd name="T2" fmla="*/ 0 w 35"/>
                <a:gd name="T3" fmla="*/ 16 h 30"/>
                <a:gd name="T4" fmla="*/ 3 w 35"/>
                <a:gd name="T5" fmla="*/ 22 h 30"/>
                <a:gd name="T6" fmla="*/ 8 w 35"/>
                <a:gd name="T7" fmla="*/ 30 h 30"/>
                <a:gd name="T8" fmla="*/ 35 w 35"/>
                <a:gd name="T9" fmla="*/ 14 h 30"/>
                <a:gd name="T10" fmla="*/ 30 w 35"/>
                <a:gd name="T11" fmla="*/ 8 h 30"/>
                <a:gd name="T12" fmla="*/ 24 w 35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24" y="0"/>
                  </a:moveTo>
                  <a:lnTo>
                    <a:pt x="0" y="16"/>
                  </a:lnTo>
                  <a:lnTo>
                    <a:pt x="3" y="22"/>
                  </a:lnTo>
                  <a:lnTo>
                    <a:pt x="8" y="30"/>
                  </a:lnTo>
                  <a:lnTo>
                    <a:pt x="35" y="14"/>
                  </a:lnTo>
                  <a:lnTo>
                    <a:pt x="30" y="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2" name="Freeform 611"/>
            <p:cNvSpPr>
              <a:spLocks/>
            </p:cNvSpPr>
            <p:nvPr/>
          </p:nvSpPr>
          <p:spPr bwMode="auto">
            <a:xfrm>
              <a:off x="15674974" y="3788473"/>
              <a:ext cx="46038" cy="55563"/>
            </a:xfrm>
            <a:custGeom>
              <a:avLst/>
              <a:gdLst>
                <a:gd name="T0" fmla="*/ 16 w 29"/>
                <a:gd name="T1" fmla="*/ 0 h 35"/>
                <a:gd name="T2" fmla="*/ 0 w 29"/>
                <a:gd name="T3" fmla="*/ 25 h 35"/>
                <a:gd name="T4" fmla="*/ 8 w 29"/>
                <a:gd name="T5" fmla="*/ 30 h 35"/>
                <a:gd name="T6" fmla="*/ 16 w 29"/>
                <a:gd name="T7" fmla="*/ 35 h 35"/>
                <a:gd name="T8" fmla="*/ 29 w 29"/>
                <a:gd name="T9" fmla="*/ 8 h 35"/>
                <a:gd name="T10" fmla="*/ 24 w 29"/>
                <a:gd name="T11" fmla="*/ 3 h 35"/>
                <a:gd name="T12" fmla="*/ 16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16" y="0"/>
                  </a:moveTo>
                  <a:lnTo>
                    <a:pt x="0" y="25"/>
                  </a:lnTo>
                  <a:lnTo>
                    <a:pt x="8" y="30"/>
                  </a:lnTo>
                  <a:lnTo>
                    <a:pt x="16" y="35"/>
                  </a:lnTo>
                  <a:lnTo>
                    <a:pt x="29" y="8"/>
                  </a:lnTo>
                  <a:lnTo>
                    <a:pt x="24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3" name="Freeform 612"/>
            <p:cNvSpPr>
              <a:spLocks/>
            </p:cNvSpPr>
            <p:nvPr/>
          </p:nvSpPr>
          <p:spPr bwMode="auto">
            <a:xfrm>
              <a:off x="16094074" y="3788473"/>
              <a:ext cx="46038" cy="55563"/>
            </a:xfrm>
            <a:custGeom>
              <a:avLst/>
              <a:gdLst>
                <a:gd name="T0" fmla="*/ 5 w 29"/>
                <a:gd name="T1" fmla="*/ 3 h 35"/>
                <a:gd name="T2" fmla="*/ 0 w 29"/>
                <a:gd name="T3" fmla="*/ 8 h 35"/>
                <a:gd name="T4" fmla="*/ 13 w 29"/>
                <a:gd name="T5" fmla="*/ 35 h 35"/>
                <a:gd name="T6" fmla="*/ 21 w 29"/>
                <a:gd name="T7" fmla="*/ 30 h 35"/>
                <a:gd name="T8" fmla="*/ 29 w 29"/>
                <a:gd name="T9" fmla="*/ 25 h 35"/>
                <a:gd name="T10" fmla="*/ 13 w 29"/>
                <a:gd name="T11" fmla="*/ 0 h 35"/>
                <a:gd name="T12" fmla="*/ 5 w 29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5" y="3"/>
                  </a:moveTo>
                  <a:lnTo>
                    <a:pt x="0" y="8"/>
                  </a:lnTo>
                  <a:lnTo>
                    <a:pt x="13" y="35"/>
                  </a:lnTo>
                  <a:lnTo>
                    <a:pt x="21" y="30"/>
                  </a:lnTo>
                  <a:lnTo>
                    <a:pt x="29" y="25"/>
                  </a:lnTo>
                  <a:lnTo>
                    <a:pt x="13" y="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4" name="Freeform 613"/>
            <p:cNvSpPr>
              <a:spLocks/>
            </p:cNvSpPr>
            <p:nvPr/>
          </p:nvSpPr>
          <p:spPr bwMode="auto">
            <a:xfrm>
              <a:off x="16238537" y="3639248"/>
              <a:ext cx="55563" cy="47625"/>
            </a:xfrm>
            <a:custGeom>
              <a:avLst/>
              <a:gdLst>
                <a:gd name="T0" fmla="*/ 6 w 35"/>
                <a:gd name="T1" fmla="*/ 8 h 30"/>
                <a:gd name="T2" fmla="*/ 0 w 35"/>
                <a:gd name="T3" fmla="*/ 14 h 30"/>
                <a:gd name="T4" fmla="*/ 27 w 35"/>
                <a:gd name="T5" fmla="*/ 30 h 30"/>
                <a:gd name="T6" fmla="*/ 33 w 35"/>
                <a:gd name="T7" fmla="*/ 22 h 30"/>
                <a:gd name="T8" fmla="*/ 35 w 35"/>
                <a:gd name="T9" fmla="*/ 16 h 30"/>
                <a:gd name="T10" fmla="*/ 8 w 35"/>
                <a:gd name="T11" fmla="*/ 0 h 30"/>
                <a:gd name="T12" fmla="*/ 6 w 35"/>
                <a:gd name="T13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6" y="8"/>
                  </a:moveTo>
                  <a:lnTo>
                    <a:pt x="0" y="14"/>
                  </a:lnTo>
                  <a:lnTo>
                    <a:pt x="27" y="30"/>
                  </a:lnTo>
                  <a:lnTo>
                    <a:pt x="33" y="22"/>
                  </a:lnTo>
                  <a:lnTo>
                    <a:pt x="35" y="16"/>
                  </a:lnTo>
                  <a:lnTo>
                    <a:pt x="8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5" name="Freeform 614"/>
            <p:cNvSpPr>
              <a:spLocks/>
            </p:cNvSpPr>
            <p:nvPr/>
          </p:nvSpPr>
          <p:spPr bwMode="auto">
            <a:xfrm>
              <a:off x="16298862" y="3442398"/>
              <a:ext cx="47625" cy="25400"/>
            </a:xfrm>
            <a:custGeom>
              <a:avLst/>
              <a:gdLst>
                <a:gd name="T0" fmla="*/ 0 w 30"/>
                <a:gd name="T1" fmla="*/ 0 h 16"/>
                <a:gd name="T2" fmla="*/ 0 w 30"/>
                <a:gd name="T3" fmla="*/ 8 h 16"/>
                <a:gd name="T4" fmla="*/ 0 w 30"/>
                <a:gd name="T5" fmla="*/ 16 h 16"/>
                <a:gd name="T6" fmla="*/ 30 w 30"/>
                <a:gd name="T7" fmla="*/ 16 h 16"/>
                <a:gd name="T8" fmla="*/ 30 w 30"/>
                <a:gd name="T9" fmla="*/ 8 h 16"/>
                <a:gd name="T10" fmla="*/ 30 w 30"/>
                <a:gd name="T11" fmla="*/ 0 h 16"/>
                <a:gd name="T12" fmla="*/ 0 w 3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30" y="16"/>
                  </a:lnTo>
                  <a:lnTo>
                    <a:pt x="30" y="8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6" name="Freeform 615"/>
            <p:cNvSpPr>
              <a:spLocks/>
            </p:cNvSpPr>
            <p:nvPr/>
          </p:nvSpPr>
          <p:spPr bwMode="auto">
            <a:xfrm>
              <a:off x="16238537" y="3224911"/>
              <a:ext cx="55563" cy="46038"/>
            </a:xfrm>
            <a:custGeom>
              <a:avLst/>
              <a:gdLst>
                <a:gd name="T0" fmla="*/ 27 w 35"/>
                <a:gd name="T1" fmla="*/ 0 h 29"/>
                <a:gd name="T2" fmla="*/ 0 w 35"/>
                <a:gd name="T3" fmla="*/ 13 h 29"/>
                <a:gd name="T4" fmla="*/ 6 w 35"/>
                <a:gd name="T5" fmla="*/ 21 h 29"/>
                <a:gd name="T6" fmla="*/ 8 w 35"/>
                <a:gd name="T7" fmla="*/ 29 h 29"/>
                <a:gd name="T8" fmla="*/ 35 w 35"/>
                <a:gd name="T9" fmla="*/ 13 h 29"/>
                <a:gd name="T10" fmla="*/ 33 w 35"/>
                <a:gd name="T11" fmla="*/ 5 h 29"/>
                <a:gd name="T12" fmla="*/ 27 w 3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9">
                  <a:moveTo>
                    <a:pt x="27" y="0"/>
                  </a:moveTo>
                  <a:lnTo>
                    <a:pt x="0" y="13"/>
                  </a:lnTo>
                  <a:lnTo>
                    <a:pt x="6" y="21"/>
                  </a:lnTo>
                  <a:lnTo>
                    <a:pt x="8" y="29"/>
                  </a:lnTo>
                  <a:lnTo>
                    <a:pt x="35" y="13"/>
                  </a:lnTo>
                  <a:lnTo>
                    <a:pt x="33" y="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7" name="Freeform 616"/>
            <p:cNvSpPr>
              <a:spLocks/>
            </p:cNvSpPr>
            <p:nvPr/>
          </p:nvSpPr>
          <p:spPr bwMode="auto">
            <a:xfrm>
              <a:off x="16094074" y="3066161"/>
              <a:ext cx="46038" cy="55563"/>
            </a:xfrm>
            <a:custGeom>
              <a:avLst/>
              <a:gdLst>
                <a:gd name="T0" fmla="*/ 13 w 29"/>
                <a:gd name="T1" fmla="*/ 35 h 35"/>
                <a:gd name="T2" fmla="*/ 29 w 29"/>
                <a:gd name="T3" fmla="*/ 8 h 35"/>
                <a:gd name="T4" fmla="*/ 21 w 29"/>
                <a:gd name="T5" fmla="*/ 6 h 35"/>
                <a:gd name="T6" fmla="*/ 13 w 29"/>
                <a:gd name="T7" fmla="*/ 0 h 35"/>
                <a:gd name="T8" fmla="*/ 0 w 29"/>
                <a:gd name="T9" fmla="*/ 27 h 35"/>
                <a:gd name="T10" fmla="*/ 5 w 29"/>
                <a:gd name="T11" fmla="*/ 30 h 35"/>
                <a:gd name="T12" fmla="*/ 13 w 29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13" y="35"/>
                  </a:moveTo>
                  <a:lnTo>
                    <a:pt x="29" y="8"/>
                  </a:lnTo>
                  <a:lnTo>
                    <a:pt x="21" y="6"/>
                  </a:lnTo>
                  <a:lnTo>
                    <a:pt x="13" y="0"/>
                  </a:lnTo>
                  <a:lnTo>
                    <a:pt x="0" y="27"/>
                  </a:lnTo>
                  <a:lnTo>
                    <a:pt x="5" y="30"/>
                  </a:lnTo>
                  <a:lnTo>
                    <a:pt x="13" y="35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8" name="Freeform 617"/>
            <p:cNvSpPr>
              <a:spLocks/>
            </p:cNvSpPr>
            <p:nvPr/>
          </p:nvSpPr>
          <p:spPr bwMode="auto">
            <a:xfrm>
              <a:off x="15892462" y="3015361"/>
              <a:ext cx="30163" cy="46038"/>
            </a:xfrm>
            <a:custGeom>
              <a:avLst/>
              <a:gdLst>
                <a:gd name="T0" fmla="*/ 0 w 19"/>
                <a:gd name="T1" fmla="*/ 0 h 29"/>
                <a:gd name="T2" fmla="*/ 0 w 19"/>
                <a:gd name="T3" fmla="*/ 29 h 29"/>
                <a:gd name="T4" fmla="*/ 8 w 19"/>
                <a:gd name="T5" fmla="*/ 29 h 29"/>
                <a:gd name="T6" fmla="*/ 19 w 19"/>
                <a:gd name="T7" fmla="*/ 29 h 29"/>
                <a:gd name="T8" fmla="*/ 19 w 19"/>
                <a:gd name="T9" fmla="*/ 0 h 29"/>
                <a:gd name="T10" fmla="*/ 8 w 19"/>
                <a:gd name="T11" fmla="*/ 0 h 29"/>
                <a:gd name="T12" fmla="*/ 0 w 19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9">
                  <a:moveTo>
                    <a:pt x="0" y="0"/>
                  </a:moveTo>
                  <a:lnTo>
                    <a:pt x="0" y="29"/>
                  </a:lnTo>
                  <a:lnTo>
                    <a:pt x="8" y="29"/>
                  </a:lnTo>
                  <a:lnTo>
                    <a:pt x="19" y="29"/>
                  </a:lnTo>
                  <a:lnTo>
                    <a:pt x="19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9" name="Freeform 618"/>
            <p:cNvSpPr>
              <a:spLocks/>
            </p:cNvSpPr>
            <p:nvPr/>
          </p:nvSpPr>
          <p:spPr bwMode="auto">
            <a:xfrm>
              <a:off x="15725774" y="2702623"/>
              <a:ext cx="363538" cy="171450"/>
            </a:xfrm>
            <a:custGeom>
              <a:avLst/>
              <a:gdLst>
                <a:gd name="T0" fmla="*/ 76 w 85"/>
                <a:gd name="T1" fmla="*/ 0 h 40"/>
                <a:gd name="T2" fmla="*/ 9 w 85"/>
                <a:gd name="T3" fmla="*/ 0 h 40"/>
                <a:gd name="T4" fmla="*/ 0 w 85"/>
                <a:gd name="T5" fmla="*/ 9 h 40"/>
                <a:gd name="T6" fmla="*/ 0 w 85"/>
                <a:gd name="T7" fmla="*/ 31 h 40"/>
                <a:gd name="T8" fmla="*/ 9 w 85"/>
                <a:gd name="T9" fmla="*/ 40 h 40"/>
                <a:gd name="T10" fmla="*/ 76 w 85"/>
                <a:gd name="T11" fmla="*/ 40 h 40"/>
                <a:gd name="T12" fmla="*/ 85 w 85"/>
                <a:gd name="T13" fmla="*/ 31 h 40"/>
                <a:gd name="T14" fmla="*/ 85 w 85"/>
                <a:gd name="T15" fmla="*/ 9 h 40"/>
                <a:gd name="T16" fmla="*/ 76 w 85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0">
                  <a:moveTo>
                    <a:pt x="76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4" y="40"/>
                    <a:pt x="9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81" y="40"/>
                    <a:pt x="85" y="36"/>
                    <a:pt x="85" y="31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4"/>
                    <a:pt x="81" y="0"/>
                    <a:pt x="76" y="0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0" name="Freeform 619"/>
            <p:cNvSpPr>
              <a:spLocks/>
            </p:cNvSpPr>
            <p:nvPr/>
          </p:nvSpPr>
          <p:spPr bwMode="auto">
            <a:xfrm>
              <a:off x="15755937" y="2728023"/>
              <a:ext cx="20638" cy="120650"/>
            </a:xfrm>
            <a:custGeom>
              <a:avLst/>
              <a:gdLst>
                <a:gd name="T0" fmla="*/ 4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4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4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4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5" y="28"/>
                    <a:pt x="4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1" name="Freeform 620"/>
            <p:cNvSpPr>
              <a:spLocks/>
            </p:cNvSpPr>
            <p:nvPr/>
          </p:nvSpPr>
          <p:spPr bwMode="auto">
            <a:xfrm>
              <a:off x="15803562" y="2728023"/>
              <a:ext cx="20638" cy="120650"/>
            </a:xfrm>
            <a:custGeom>
              <a:avLst/>
              <a:gdLst>
                <a:gd name="T0" fmla="*/ 3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3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3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4" y="28"/>
                    <a:pt x="3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2" name="Freeform 621"/>
            <p:cNvSpPr>
              <a:spLocks/>
            </p:cNvSpPr>
            <p:nvPr/>
          </p:nvSpPr>
          <p:spPr bwMode="auto">
            <a:xfrm>
              <a:off x="15849599" y="2728023"/>
              <a:ext cx="22225" cy="120650"/>
            </a:xfrm>
            <a:custGeom>
              <a:avLst/>
              <a:gdLst>
                <a:gd name="T0" fmla="*/ 3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3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3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4" y="28"/>
                    <a:pt x="3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3" name="Freeform 622"/>
            <p:cNvSpPr>
              <a:spLocks/>
            </p:cNvSpPr>
            <p:nvPr/>
          </p:nvSpPr>
          <p:spPr bwMode="auto">
            <a:xfrm>
              <a:off x="15897224" y="2728023"/>
              <a:ext cx="20638" cy="120650"/>
            </a:xfrm>
            <a:custGeom>
              <a:avLst/>
              <a:gdLst>
                <a:gd name="T0" fmla="*/ 3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3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3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4" y="28"/>
                    <a:pt x="3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4" name="Freeform 623"/>
            <p:cNvSpPr>
              <a:spLocks/>
            </p:cNvSpPr>
            <p:nvPr/>
          </p:nvSpPr>
          <p:spPr bwMode="auto">
            <a:xfrm>
              <a:off x="15944849" y="2728023"/>
              <a:ext cx="20638" cy="120650"/>
            </a:xfrm>
            <a:custGeom>
              <a:avLst/>
              <a:gdLst>
                <a:gd name="T0" fmla="*/ 3 w 5"/>
                <a:gd name="T1" fmla="*/ 28 h 28"/>
                <a:gd name="T2" fmla="*/ 2 w 5"/>
                <a:gd name="T3" fmla="*/ 28 h 28"/>
                <a:gd name="T4" fmla="*/ 0 w 5"/>
                <a:gd name="T5" fmla="*/ 26 h 28"/>
                <a:gd name="T6" fmla="*/ 0 w 5"/>
                <a:gd name="T7" fmla="*/ 2 h 28"/>
                <a:gd name="T8" fmla="*/ 2 w 5"/>
                <a:gd name="T9" fmla="*/ 0 h 28"/>
                <a:gd name="T10" fmla="*/ 3 w 5"/>
                <a:gd name="T11" fmla="*/ 0 h 28"/>
                <a:gd name="T12" fmla="*/ 5 w 5"/>
                <a:gd name="T13" fmla="*/ 2 h 28"/>
                <a:gd name="T14" fmla="*/ 5 w 5"/>
                <a:gd name="T15" fmla="*/ 26 h 28"/>
                <a:gd name="T16" fmla="*/ 3 w 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0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4" y="28"/>
                    <a:pt x="3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5" name="Freeform 624"/>
            <p:cNvSpPr>
              <a:spLocks/>
            </p:cNvSpPr>
            <p:nvPr/>
          </p:nvSpPr>
          <p:spPr bwMode="auto">
            <a:xfrm>
              <a:off x="15986124" y="2728023"/>
              <a:ext cx="26988" cy="120650"/>
            </a:xfrm>
            <a:custGeom>
              <a:avLst/>
              <a:gdLst>
                <a:gd name="T0" fmla="*/ 4 w 6"/>
                <a:gd name="T1" fmla="*/ 28 h 28"/>
                <a:gd name="T2" fmla="*/ 2 w 6"/>
                <a:gd name="T3" fmla="*/ 28 h 28"/>
                <a:gd name="T4" fmla="*/ 0 w 6"/>
                <a:gd name="T5" fmla="*/ 26 h 28"/>
                <a:gd name="T6" fmla="*/ 0 w 6"/>
                <a:gd name="T7" fmla="*/ 2 h 28"/>
                <a:gd name="T8" fmla="*/ 2 w 6"/>
                <a:gd name="T9" fmla="*/ 0 h 28"/>
                <a:gd name="T10" fmla="*/ 4 w 6"/>
                <a:gd name="T11" fmla="*/ 0 h 28"/>
                <a:gd name="T12" fmla="*/ 6 w 6"/>
                <a:gd name="T13" fmla="*/ 2 h 28"/>
                <a:gd name="T14" fmla="*/ 6 w 6"/>
                <a:gd name="T15" fmla="*/ 26 h 28"/>
                <a:gd name="T16" fmla="*/ 4 w 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8">
                  <a:moveTo>
                    <a:pt x="4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5" y="28"/>
                    <a:pt x="4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6" name="Freeform 625"/>
            <p:cNvSpPr>
              <a:spLocks/>
            </p:cNvSpPr>
            <p:nvPr/>
          </p:nvSpPr>
          <p:spPr bwMode="auto">
            <a:xfrm>
              <a:off x="16033749" y="2728023"/>
              <a:ext cx="25400" cy="120650"/>
            </a:xfrm>
            <a:custGeom>
              <a:avLst/>
              <a:gdLst>
                <a:gd name="T0" fmla="*/ 4 w 6"/>
                <a:gd name="T1" fmla="*/ 28 h 28"/>
                <a:gd name="T2" fmla="*/ 2 w 6"/>
                <a:gd name="T3" fmla="*/ 28 h 28"/>
                <a:gd name="T4" fmla="*/ 0 w 6"/>
                <a:gd name="T5" fmla="*/ 26 h 28"/>
                <a:gd name="T6" fmla="*/ 0 w 6"/>
                <a:gd name="T7" fmla="*/ 2 h 28"/>
                <a:gd name="T8" fmla="*/ 2 w 6"/>
                <a:gd name="T9" fmla="*/ 0 h 28"/>
                <a:gd name="T10" fmla="*/ 4 w 6"/>
                <a:gd name="T11" fmla="*/ 0 h 28"/>
                <a:gd name="T12" fmla="*/ 6 w 6"/>
                <a:gd name="T13" fmla="*/ 2 h 28"/>
                <a:gd name="T14" fmla="*/ 6 w 6"/>
                <a:gd name="T15" fmla="*/ 26 h 28"/>
                <a:gd name="T16" fmla="*/ 4 w 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8">
                  <a:moveTo>
                    <a:pt x="4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5" y="28"/>
                    <a:pt x="4" y="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477" name="กลุ่ม 476"/>
          <p:cNvGrpSpPr/>
          <p:nvPr/>
        </p:nvGrpSpPr>
        <p:grpSpPr>
          <a:xfrm rot="386896">
            <a:off x="15464560" y="5978591"/>
            <a:ext cx="2462388" cy="2114834"/>
            <a:chOff x="15908338" y="6076950"/>
            <a:chExt cx="1192213" cy="1023938"/>
          </a:xfrm>
        </p:grpSpPr>
        <p:sp>
          <p:nvSpPr>
            <p:cNvPr id="478" name="Freeform 639"/>
            <p:cNvSpPr>
              <a:spLocks/>
            </p:cNvSpPr>
            <p:nvPr/>
          </p:nvSpPr>
          <p:spPr bwMode="auto">
            <a:xfrm>
              <a:off x="15908338" y="6076950"/>
              <a:ext cx="1192213" cy="1023938"/>
            </a:xfrm>
            <a:custGeom>
              <a:avLst/>
              <a:gdLst>
                <a:gd name="T0" fmla="*/ 106 w 106"/>
                <a:gd name="T1" fmla="*/ 82 h 91"/>
                <a:gd name="T2" fmla="*/ 96 w 106"/>
                <a:gd name="T3" fmla="*/ 91 h 91"/>
                <a:gd name="T4" fmla="*/ 9 w 106"/>
                <a:gd name="T5" fmla="*/ 91 h 91"/>
                <a:gd name="T6" fmla="*/ 0 w 106"/>
                <a:gd name="T7" fmla="*/ 82 h 91"/>
                <a:gd name="T8" fmla="*/ 0 w 106"/>
                <a:gd name="T9" fmla="*/ 9 h 91"/>
                <a:gd name="T10" fmla="*/ 9 w 106"/>
                <a:gd name="T11" fmla="*/ 0 h 91"/>
                <a:gd name="T12" fmla="*/ 96 w 106"/>
                <a:gd name="T13" fmla="*/ 0 h 91"/>
                <a:gd name="T14" fmla="*/ 106 w 106"/>
                <a:gd name="T15" fmla="*/ 9 h 91"/>
                <a:gd name="T16" fmla="*/ 106 w 106"/>
                <a:gd name="T17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91">
                  <a:moveTo>
                    <a:pt x="106" y="82"/>
                  </a:moveTo>
                  <a:cubicBezTo>
                    <a:pt x="106" y="87"/>
                    <a:pt x="101" y="91"/>
                    <a:pt x="96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4" y="91"/>
                    <a:pt x="0" y="87"/>
                    <a:pt x="0" y="8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0"/>
                    <a:pt x="106" y="4"/>
                    <a:pt x="106" y="9"/>
                  </a:cubicBezTo>
                  <a:lnTo>
                    <a:pt x="106" y="82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9" name="Rectangle 640"/>
            <p:cNvSpPr>
              <a:spLocks noChangeArrowheads="1"/>
            </p:cNvSpPr>
            <p:nvPr/>
          </p:nvSpPr>
          <p:spPr bwMode="auto">
            <a:xfrm>
              <a:off x="15908338" y="6223000"/>
              <a:ext cx="1192213" cy="123825"/>
            </a:xfrm>
            <a:prstGeom prst="rect">
              <a:avLst/>
            </a:prstGeom>
            <a:solidFill>
              <a:srgbClr val="366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0" name="Rectangle 641"/>
            <p:cNvSpPr>
              <a:spLocks noChangeArrowheads="1"/>
            </p:cNvSpPr>
            <p:nvPr/>
          </p:nvSpPr>
          <p:spPr bwMode="auto">
            <a:xfrm>
              <a:off x="16178213" y="6269038"/>
              <a:ext cx="5746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1" name="Rectangle 642"/>
            <p:cNvSpPr>
              <a:spLocks noChangeArrowheads="1"/>
            </p:cNvSpPr>
            <p:nvPr/>
          </p:nvSpPr>
          <p:spPr bwMode="auto">
            <a:xfrm>
              <a:off x="16775113" y="6269038"/>
              <a:ext cx="2698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2" name="Oval 643"/>
            <p:cNvSpPr>
              <a:spLocks noChangeArrowheads="1"/>
            </p:cNvSpPr>
            <p:nvPr/>
          </p:nvSpPr>
          <p:spPr bwMode="auto">
            <a:xfrm>
              <a:off x="15941676" y="6269038"/>
              <a:ext cx="46038" cy="33338"/>
            </a:xfrm>
            <a:prstGeom prst="ellipse">
              <a:avLst/>
            </a:prstGeom>
            <a:solidFill>
              <a:srgbClr val="497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3" name="Oval 644"/>
            <p:cNvSpPr>
              <a:spLocks noChangeArrowheads="1"/>
            </p:cNvSpPr>
            <p:nvPr/>
          </p:nvSpPr>
          <p:spPr bwMode="auto">
            <a:xfrm>
              <a:off x="15998826" y="6269038"/>
              <a:ext cx="33338" cy="33338"/>
            </a:xfrm>
            <a:prstGeom prst="ellipse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4" name="Oval 645"/>
            <p:cNvSpPr>
              <a:spLocks noChangeArrowheads="1"/>
            </p:cNvSpPr>
            <p:nvPr/>
          </p:nvSpPr>
          <p:spPr bwMode="auto">
            <a:xfrm>
              <a:off x="16043276" y="6269038"/>
              <a:ext cx="46038" cy="33338"/>
            </a:xfrm>
            <a:prstGeom prst="ellipse">
              <a:avLst/>
            </a:prstGeom>
            <a:solidFill>
              <a:srgbClr val="F8D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5" name="Rectangle 646"/>
            <p:cNvSpPr>
              <a:spLocks noChangeArrowheads="1"/>
            </p:cNvSpPr>
            <p:nvPr/>
          </p:nvSpPr>
          <p:spPr bwMode="auto">
            <a:xfrm>
              <a:off x="16032163" y="6751638"/>
              <a:ext cx="933450" cy="23813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6" name="Rectangle 647"/>
            <p:cNvSpPr>
              <a:spLocks noChangeArrowheads="1"/>
            </p:cNvSpPr>
            <p:nvPr/>
          </p:nvSpPr>
          <p:spPr bwMode="auto">
            <a:xfrm>
              <a:off x="16032163" y="678656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7" name="Rectangle 648"/>
            <p:cNvSpPr>
              <a:spLocks noChangeArrowheads="1"/>
            </p:cNvSpPr>
            <p:nvPr/>
          </p:nvSpPr>
          <p:spPr bwMode="auto">
            <a:xfrm>
              <a:off x="16032163" y="683101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8" name="Rectangle 649"/>
            <p:cNvSpPr>
              <a:spLocks noChangeArrowheads="1"/>
            </p:cNvSpPr>
            <p:nvPr/>
          </p:nvSpPr>
          <p:spPr bwMode="auto">
            <a:xfrm>
              <a:off x="16032163" y="687546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9" name="Rectangle 650"/>
            <p:cNvSpPr>
              <a:spLocks noChangeArrowheads="1"/>
            </p:cNvSpPr>
            <p:nvPr/>
          </p:nvSpPr>
          <p:spPr bwMode="auto">
            <a:xfrm>
              <a:off x="16032163" y="6910388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0" name="Rectangle 651"/>
            <p:cNvSpPr>
              <a:spLocks noChangeArrowheads="1"/>
            </p:cNvSpPr>
            <p:nvPr/>
          </p:nvSpPr>
          <p:spPr bwMode="auto">
            <a:xfrm>
              <a:off x="16032163" y="6954838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1" name="Rectangle 652"/>
            <p:cNvSpPr>
              <a:spLocks noChangeArrowheads="1"/>
            </p:cNvSpPr>
            <p:nvPr/>
          </p:nvSpPr>
          <p:spPr bwMode="auto">
            <a:xfrm>
              <a:off x="16032163" y="6999288"/>
              <a:ext cx="461963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2" name="Rectangle 653"/>
            <p:cNvSpPr>
              <a:spLocks noChangeArrowheads="1"/>
            </p:cNvSpPr>
            <p:nvPr/>
          </p:nvSpPr>
          <p:spPr bwMode="auto">
            <a:xfrm>
              <a:off x="16065501" y="6470650"/>
              <a:ext cx="68263" cy="180975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3" name="Rectangle 654"/>
            <p:cNvSpPr>
              <a:spLocks noChangeArrowheads="1"/>
            </p:cNvSpPr>
            <p:nvPr/>
          </p:nvSpPr>
          <p:spPr bwMode="auto">
            <a:xfrm>
              <a:off x="16189326" y="6516688"/>
              <a:ext cx="57150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4" name="Rectangle 655"/>
            <p:cNvSpPr>
              <a:spLocks noChangeArrowheads="1"/>
            </p:cNvSpPr>
            <p:nvPr/>
          </p:nvSpPr>
          <p:spPr bwMode="auto">
            <a:xfrm>
              <a:off x="16122651" y="6426200"/>
              <a:ext cx="66675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5" name="Rectangle 656"/>
            <p:cNvSpPr>
              <a:spLocks noChangeArrowheads="1"/>
            </p:cNvSpPr>
            <p:nvPr/>
          </p:nvSpPr>
          <p:spPr bwMode="auto">
            <a:xfrm>
              <a:off x="16054388" y="6684963"/>
              <a:ext cx="203200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6" name="Rectangle 657"/>
            <p:cNvSpPr>
              <a:spLocks noChangeArrowheads="1"/>
            </p:cNvSpPr>
            <p:nvPr/>
          </p:nvSpPr>
          <p:spPr bwMode="auto">
            <a:xfrm>
              <a:off x="16392526" y="6459538"/>
              <a:ext cx="55563" cy="192088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7" name="Rectangle 658"/>
            <p:cNvSpPr>
              <a:spLocks noChangeArrowheads="1"/>
            </p:cNvSpPr>
            <p:nvPr/>
          </p:nvSpPr>
          <p:spPr bwMode="auto">
            <a:xfrm>
              <a:off x="16505238" y="6516688"/>
              <a:ext cx="55563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8" name="Rectangle 659"/>
            <p:cNvSpPr>
              <a:spLocks noChangeArrowheads="1"/>
            </p:cNvSpPr>
            <p:nvPr/>
          </p:nvSpPr>
          <p:spPr bwMode="auto">
            <a:xfrm>
              <a:off x="16448088" y="6426200"/>
              <a:ext cx="57150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9" name="Rectangle 660"/>
            <p:cNvSpPr>
              <a:spLocks noChangeArrowheads="1"/>
            </p:cNvSpPr>
            <p:nvPr/>
          </p:nvSpPr>
          <p:spPr bwMode="auto">
            <a:xfrm>
              <a:off x="16370301" y="6673850"/>
              <a:ext cx="212725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0" name="Rectangle 661"/>
            <p:cNvSpPr>
              <a:spLocks noChangeArrowheads="1"/>
            </p:cNvSpPr>
            <p:nvPr/>
          </p:nvSpPr>
          <p:spPr bwMode="auto">
            <a:xfrm>
              <a:off x="16706851" y="6459538"/>
              <a:ext cx="68263" cy="192088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1" name="Rectangle 662"/>
            <p:cNvSpPr>
              <a:spLocks noChangeArrowheads="1"/>
            </p:cNvSpPr>
            <p:nvPr/>
          </p:nvSpPr>
          <p:spPr bwMode="auto">
            <a:xfrm>
              <a:off x="16830676" y="6516688"/>
              <a:ext cx="57150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2" name="Rectangle 663"/>
            <p:cNvSpPr>
              <a:spLocks noChangeArrowheads="1"/>
            </p:cNvSpPr>
            <p:nvPr/>
          </p:nvSpPr>
          <p:spPr bwMode="auto">
            <a:xfrm>
              <a:off x="16775113" y="6426200"/>
              <a:ext cx="55563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3" name="Rectangle 664"/>
            <p:cNvSpPr>
              <a:spLocks noChangeArrowheads="1"/>
            </p:cNvSpPr>
            <p:nvPr/>
          </p:nvSpPr>
          <p:spPr bwMode="auto">
            <a:xfrm>
              <a:off x="16695738" y="6673850"/>
              <a:ext cx="203200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04" name="กลุ่ม 503"/>
          <p:cNvGrpSpPr/>
          <p:nvPr/>
        </p:nvGrpSpPr>
        <p:grpSpPr>
          <a:xfrm>
            <a:off x="13893727" y="5663380"/>
            <a:ext cx="4364110" cy="5538020"/>
            <a:chOff x="17629188" y="4840288"/>
            <a:chExt cx="2047876" cy="2598738"/>
          </a:xfrm>
        </p:grpSpPr>
        <p:sp>
          <p:nvSpPr>
            <p:cNvPr id="505" name="Freeform 986"/>
            <p:cNvSpPr>
              <a:spLocks/>
            </p:cNvSpPr>
            <p:nvPr/>
          </p:nvSpPr>
          <p:spPr bwMode="auto">
            <a:xfrm>
              <a:off x="18338801" y="5862638"/>
              <a:ext cx="247650" cy="349250"/>
            </a:xfrm>
            <a:custGeom>
              <a:avLst/>
              <a:gdLst>
                <a:gd name="T0" fmla="*/ 156 w 156"/>
                <a:gd name="T1" fmla="*/ 199 h 220"/>
                <a:gd name="T2" fmla="*/ 78 w 156"/>
                <a:gd name="T3" fmla="*/ 220 h 220"/>
                <a:gd name="T4" fmla="*/ 0 w 156"/>
                <a:gd name="T5" fmla="*/ 29 h 220"/>
                <a:gd name="T6" fmla="*/ 71 w 156"/>
                <a:gd name="T7" fmla="*/ 0 h 220"/>
                <a:gd name="T8" fmla="*/ 156 w 156"/>
                <a:gd name="T9" fmla="*/ 19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20">
                  <a:moveTo>
                    <a:pt x="156" y="199"/>
                  </a:moveTo>
                  <a:lnTo>
                    <a:pt x="78" y="220"/>
                  </a:lnTo>
                  <a:lnTo>
                    <a:pt x="0" y="29"/>
                  </a:lnTo>
                  <a:lnTo>
                    <a:pt x="71" y="0"/>
                  </a:lnTo>
                  <a:lnTo>
                    <a:pt x="156" y="199"/>
                  </a:lnTo>
                  <a:close/>
                </a:path>
              </a:pathLst>
            </a:custGeom>
            <a:solidFill>
              <a:srgbClr val="D2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6" name="Freeform 987"/>
            <p:cNvSpPr>
              <a:spLocks/>
            </p:cNvSpPr>
            <p:nvPr/>
          </p:nvSpPr>
          <p:spPr bwMode="auto">
            <a:xfrm>
              <a:off x="17629188" y="4840288"/>
              <a:ext cx="1204913" cy="1203325"/>
            </a:xfrm>
            <a:custGeom>
              <a:avLst/>
              <a:gdLst>
                <a:gd name="T0" fmla="*/ 98 w 107"/>
                <a:gd name="T1" fmla="*/ 37 h 107"/>
                <a:gd name="T2" fmla="*/ 70 w 107"/>
                <a:gd name="T3" fmla="*/ 98 h 107"/>
                <a:gd name="T4" fmla="*/ 9 w 107"/>
                <a:gd name="T5" fmla="*/ 70 h 107"/>
                <a:gd name="T6" fmla="*/ 37 w 107"/>
                <a:gd name="T7" fmla="*/ 9 h 107"/>
                <a:gd name="T8" fmla="*/ 98 w 107"/>
                <a:gd name="T9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98" y="37"/>
                  </a:moveTo>
                  <a:cubicBezTo>
                    <a:pt x="107" y="61"/>
                    <a:pt x="95" y="88"/>
                    <a:pt x="70" y="98"/>
                  </a:cubicBezTo>
                  <a:cubicBezTo>
                    <a:pt x="46" y="107"/>
                    <a:pt x="18" y="95"/>
                    <a:pt x="9" y="70"/>
                  </a:cubicBezTo>
                  <a:cubicBezTo>
                    <a:pt x="0" y="46"/>
                    <a:pt x="12" y="18"/>
                    <a:pt x="37" y="9"/>
                  </a:cubicBezTo>
                  <a:cubicBezTo>
                    <a:pt x="61" y="0"/>
                    <a:pt x="89" y="12"/>
                    <a:pt x="98" y="37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7" name="Freeform 988"/>
            <p:cNvSpPr>
              <a:spLocks/>
            </p:cNvSpPr>
            <p:nvPr/>
          </p:nvSpPr>
          <p:spPr bwMode="auto">
            <a:xfrm>
              <a:off x="17764126" y="4962526"/>
              <a:ext cx="935038" cy="946150"/>
            </a:xfrm>
            <a:custGeom>
              <a:avLst/>
              <a:gdLst>
                <a:gd name="T0" fmla="*/ 76 w 83"/>
                <a:gd name="T1" fmla="*/ 29 h 84"/>
                <a:gd name="T2" fmla="*/ 54 w 83"/>
                <a:gd name="T3" fmla="*/ 77 h 84"/>
                <a:gd name="T4" fmla="*/ 7 w 83"/>
                <a:gd name="T5" fmla="*/ 55 h 84"/>
                <a:gd name="T6" fmla="*/ 28 w 83"/>
                <a:gd name="T7" fmla="*/ 8 h 84"/>
                <a:gd name="T8" fmla="*/ 76 w 83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76" y="29"/>
                  </a:moveTo>
                  <a:cubicBezTo>
                    <a:pt x="83" y="48"/>
                    <a:pt x="74" y="70"/>
                    <a:pt x="54" y="77"/>
                  </a:cubicBezTo>
                  <a:cubicBezTo>
                    <a:pt x="35" y="84"/>
                    <a:pt x="14" y="74"/>
                    <a:pt x="7" y="55"/>
                  </a:cubicBezTo>
                  <a:cubicBezTo>
                    <a:pt x="0" y="36"/>
                    <a:pt x="9" y="15"/>
                    <a:pt x="28" y="8"/>
                  </a:cubicBezTo>
                  <a:cubicBezTo>
                    <a:pt x="47" y="0"/>
                    <a:pt x="69" y="10"/>
                    <a:pt x="76" y="29"/>
                  </a:cubicBezTo>
                  <a:close/>
                </a:path>
              </a:pathLst>
            </a:custGeom>
            <a:solidFill>
              <a:srgbClr val="93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8" name="Freeform 989"/>
            <p:cNvSpPr>
              <a:spLocks/>
            </p:cNvSpPr>
            <p:nvPr/>
          </p:nvSpPr>
          <p:spPr bwMode="auto">
            <a:xfrm>
              <a:off x="18416588" y="6121401"/>
              <a:ext cx="495300" cy="877888"/>
            </a:xfrm>
            <a:custGeom>
              <a:avLst/>
              <a:gdLst>
                <a:gd name="T0" fmla="*/ 37 w 44"/>
                <a:gd name="T1" fmla="*/ 76 h 78"/>
                <a:gd name="T2" fmla="*/ 35 w 44"/>
                <a:gd name="T3" fmla="*/ 77 h 78"/>
                <a:gd name="T4" fmla="*/ 24 w 44"/>
                <a:gd name="T5" fmla="*/ 72 h 78"/>
                <a:gd name="T6" fmla="*/ 2 w 44"/>
                <a:gd name="T7" fmla="*/ 13 h 78"/>
                <a:gd name="T8" fmla="*/ 7 w 44"/>
                <a:gd name="T9" fmla="*/ 2 h 78"/>
                <a:gd name="T10" fmla="*/ 9 w 44"/>
                <a:gd name="T11" fmla="*/ 1 h 78"/>
                <a:gd name="T12" fmla="*/ 20 w 44"/>
                <a:gd name="T13" fmla="*/ 6 h 78"/>
                <a:gd name="T14" fmla="*/ 42 w 44"/>
                <a:gd name="T15" fmla="*/ 65 h 78"/>
                <a:gd name="T16" fmla="*/ 37 w 44"/>
                <a:gd name="T1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8">
                  <a:moveTo>
                    <a:pt x="37" y="76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1" y="78"/>
                    <a:pt x="26" y="76"/>
                    <a:pt x="24" y="7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2" y="4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3" y="0"/>
                    <a:pt x="18" y="2"/>
                    <a:pt x="20" y="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9"/>
                    <a:pt x="41" y="74"/>
                    <a:pt x="37" y="76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9" name="Freeform 990"/>
            <p:cNvSpPr>
              <a:spLocks/>
            </p:cNvSpPr>
            <p:nvPr/>
          </p:nvSpPr>
          <p:spPr bwMode="auto">
            <a:xfrm>
              <a:off x="18416588" y="6145213"/>
              <a:ext cx="461963" cy="854075"/>
            </a:xfrm>
            <a:custGeom>
              <a:avLst/>
              <a:gdLst>
                <a:gd name="T0" fmla="*/ 40 w 41"/>
                <a:gd name="T1" fmla="*/ 71 h 76"/>
                <a:gd name="T2" fmla="*/ 38 w 41"/>
                <a:gd name="T3" fmla="*/ 72 h 76"/>
                <a:gd name="T4" fmla="*/ 27 w 41"/>
                <a:gd name="T5" fmla="*/ 67 h 76"/>
                <a:gd name="T6" fmla="*/ 5 w 41"/>
                <a:gd name="T7" fmla="*/ 8 h 76"/>
                <a:gd name="T8" fmla="*/ 6 w 41"/>
                <a:gd name="T9" fmla="*/ 0 h 76"/>
                <a:gd name="T10" fmla="*/ 2 w 41"/>
                <a:gd name="T11" fmla="*/ 11 h 76"/>
                <a:gd name="T12" fmla="*/ 24 w 41"/>
                <a:gd name="T13" fmla="*/ 70 h 76"/>
                <a:gd name="T14" fmla="*/ 35 w 41"/>
                <a:gd name="T15" fmla="*/ 75 h 76"/>
                <a:gd name="T16" fmla="*/ 37 w 41"/>
                <a:gd name="T17" fmla="*/ 74 h 76"/>
                <a:gd name="T18" fmla="*/ 41 w 41"/>
                <a:gd name="T19" fmla="*/ 70 h 76"/>
                <a:gd name="T20" fmla="*/ 40 w 41"/>
                <a:gd name="T21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40" y="71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4" y="73"/>
                    <a:pt x="29" y="71"/>
                    <a:pt x="27" y="6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5" y="3"/>
                    <a:pt x="6" y="0"/>
                  </a:cubicBezTo>
                  <a:cubicBezTo>
                    <a:pt x="2" y="2"/>
                    <a:pt x="0" y="7"/>
                    <a:pt x="2" y="1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6" y="74"/>
                    <a:pt x="31" y="76"/>
                    <a:pt x="35" y="75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3"/>
                    <a:pt x="40" y="72"/>
                    <a:pt x="41" y="70"/>
                  </a:cubicBezTo>
                  <a:cubicBezTo>
                    <a:pt x="41" y="71"/>
                    <a:pt x="40" y="71"/>
                    <a:pt x="40" y="71"/>
                  </a:cubicBezTo>
                  <a:close/>
                </a:path>
              </a:pathLst>
            </a:custGeom>
            <a:solidFill>
              <a:srgbClr val="D13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0" name="Freeform 991"/>
            <p:cNvSpPr>
              <a:spLocks/>
            </p:cNvSpPr>
            <p:nvPr/>
          </p:nvSpPr>
          <p:spPr bwMode="auto">
            <a:xfrm>
              <a:off x="18834101" y="6718301"/>
              <a:ext cx="314325" cy="315913"/>
            </a:xfrm>
            <a:custGeom>
              <a:avLst/>
              <a:gdLst>
                <a:gd name="T0" fmla="*/ 3 w 28"/>
                <a:gd name="T1" fmla="*/ 22 h 28"/>
                <a:gd name="T2" fmla="*/ 1 w 28"/>
                <a:gd name="T3" fmla="*/ 28 h 28"/>
                <a:gd name="T4" fmla="*/ 28 w 28"/>
                <a:gd name="T5" fmla="*/ 10 h 28"/>
                <a:gd name="T6" fmla="*/ 23 w 28"/>
                <a:gd name="T7" fmla="*/ 2 h 28"/>
                <a:gd name="T8" fmla="*/ 7 w 28"/>
                <a:gd name="T9" fmla="*/ 4 h 28"/>
                <a:gd name="T10" fmla="*/ 3 w 28"/>
                <a:gd name="T1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3" y="22"/>
                  </a:moveTo>
                  <a:cubicBezTo>
                    <a:pt x="3" y="22"/>
                    <a:pt x="0" y="28"/>
                    <a:pt x="1" y="28"/>
                  </a:cubicBezTo>
                  <a:cubicBezTo>
                    <a:pt x="3" y="28"/>
                    <a:pt x="26" y="25"/>
                    <a:pt x="28" y="10"/>
                  </a:cubicBezTo>
                  <a:cubicBezTo>
                    <a:pt x="28" y="10"/>
                    <a:pt x="25" y="4"/>
                    <a:pt x="23" y="2"/>
                  </a:cubicBezTo>
                  <a:cubicBezTo>
                    <a:pt x="22" y="0"/>
                    <a:pt x="7" y="4"/>
                    <a:pt x="7" y="4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1" name="Freeform 992"/>
            <p:cNvSpPr>
              <a:spLocks/>
            </p:cNvSpPr>
            <p:nvPr/>
          </p:nvSpPr>
          <p:spPr bwMode="auto">
            <a:xfrm>
              <a:off x="18495963" y="6200776"/>
              <a:ext cx="619125" cy="731838"/>
            </a:xfrm>
            <a:custGeom>
              <a:avLst/>
              <a:gdLst>
                <a:gd name="T0" fmla="*/ 55 w 55"/>
                <a:gd name="T1" fmla="*/ 51 h 65"/>
                <a:gd name="T2" fmla="*/ 51 w 55"/>
                <a:gd name="T3" fmla="*/ 45 h 65"/>
                <a:gd name="T4" fmla="*/ 36 w 55"/>
                <a:gd name="T5" fmla="*/ 23 h 65"/>
                <a:gd name="T6" fmla="*/ 29 w 55"/>
                <a:gd name="T7" fmla="*/ 20 h 65"/>
                <a:gd name="T8" fmla="*/ 25 w 55"/>
                <a:gd name="T9" fmla="*/ 19 h 65"/>
                <a:gd name="T10" fmla="*/ 10 w 55"/>
                <a:gd name="T11" fmla="*/ 3 h 65"/>
                <a:gd name="T12" fmla="*/ 2 w 55"/>
                <a:gd name="T13" fmla="*/ 9 h 65"/>
                <a:gd name="T14" fmla="*/ 13 w 55"/>
                <a:gd name="T15" fmla="*/ 23 h 65"/>
                <a:gd name="T16" fmla="*/ 21 w 55"/>
                <a:gd name="T17" fmla="*/ 44 h 65"/>
                <a:gd name="T18" fmla="*/ 28 w 55"/>
                <a:gd name="T19" fmla="*/ 51 h 65"/>
                <a:gd name="T20" fmla="*/ 33 w 55"/>
                <a:gd name="T21" fmla="*/ 65 h 65"/>
                <a:gd name="T22" fmla="*/ 55 w 55"/>
                <a:gd name="T23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5">
                  <a:moveTo>
                    <a:pt x="55" y="51"/>
                  </a:moveTo>
                  <a:cubicBezTo>
                    <a:pt x="55" y="51"/>
                    <a:pt x="54" y="48"/>
                    <a:pt x="51" y="45"/>
                  </a:cubicBezTo>
                  <a:cubicBezTo>
                    <a:pt x="49" y="41"/>
                    <a:pt x="36" y="23"/>
                    <a:pt x="36" y="23"/>
                  </a:cubicBezTo>
                  <a:cubicBezTo>
                    <a:pt x="36" y="23"/>
                    <a:pt x="32" y="21"/>
                    <a:pt x="29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0" y="0"/>
                    <a:pt x="2" y="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6" y="38"/>
                    <a:pt x="21" y="44"/>
                  </a:cubicBezTo>
                  <a:cubicBezTo>
                    <a:pt x="25" y="49"/>
                    <a:pt x="28" y="51"/>
                    <a:pt x="28" y="51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46" y="61"/>
                    <a:pt x="55" y="51"/>
                  </a:cubicBez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2" name="Freeform 993"/>
            <p:cNvSpPr>
              <a:spLocks/>
            </p:cNvSpPr>
            <p:nvPr/>
          </p:nvSpPr>
          <p:spPr bwMode="auto">
            <a:xfrm>
              <a:off x="18540413" y="669607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3 h 22"/>
                <a:gd name="T4" fmla="*/ 12 w 15"/>
                <a:gd name="T5" fmla="*/ 21 h 22"/>
                <a:gd name="T6" fmla="*/ 10 w 15"/>
                <a:gd name="T7" fmla="*/ 10 h 22"/>
                <a:gd name="T8" fmla="*/ 8 w 15"/>
                <a:gd name="T9" fmla="*/ 9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3"/>
                  </a:cubicBezTo>
                  <a:cubicBezTo>
                    <a:pt x="1" y="14"/>
                    <a:pt x="11" y="22"/>
                    <a:pt x="12" y="21"/>
                  </a:cubicBezTo>
                  <a:cubicBezTo>
                    <a:pt x="13" y="21"/>
                    <a:pt x="15" y="13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3" name="Freeform 994"/>
            <p:cNvSpPr>
              <a:spLocks/>
            </p:cNvSpPr>
            <p:nvPr/>
          </p:nvSpPr>
          <p:spPr bwMode="auto">
            <a:xfrm>
              <a:off x="18608676" y="6842126"/>
              <a:ext cx="90488" cy="90488"/>
            </a:xfrm>
            <a:custGeom>
              <a:avLst/>
              <a:gdLst>
                <a:gd name="T0" fmla="*/ 1 w 8"/>
                <a:gd name="T1" fmla="*/ 0 h 8"/>
                <a:gd name="T2" fmla="*/ 0 w 8"/>
                <a:gd name="T3" fmla="*/ 5 h 8"/>
                <a:gd name="T4" fmla="*/ 5 w 8"/>
                <a:gd name="T5" fmla="*/ 8 h 8"/>
                <a:gd name="T6" fmla="*/ 1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8" y="5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4" name="Freeform 995"/>
            <p:cNvSpPr>
              <a:spLocks/>
            </p:cNvSpPr>
            <p:nvPr/>
          </p:nvSpPr>
          <p:spPr bwMode="auto">
            <a:xfrm>
              <a:off x="18553113" y="6751638"/>
              <a:ext cx="122238" cy="101600"/>
            </a:xfrm>
            <a:custGeom>
              <a:avLst/>
              <a:gdLst>
                <a:gd name="T0" fmla="*/ 11 w 11"/>
                <a:gd name="T1" fmla="*/ 8 h 9"/>
                <a:gd name="T2" fmla="*/ 7 w 11"/>
                <a:gd name="T3" fmla="*/ 4 h 9"/>
                <a:gd name="T4" fmla="*/ 1 w 11"/>
                <a:gd name="T5" fmla="*/ 1 h 9"/>
                <a:gd name="T6" fmla="*/ 0 w 11"/>
                <a:gd name="T7" fmla="*/ 5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11" y="8"/>
                    <a:pt x="10" y="5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9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5" name="Freeform 996"/>
            <p:cNvSpPr>
              <a:spLocks/>
            </p:cNvSpPr>
            <p:nvPr/>
          </p:nvSpPr>
          <p:spPr bwMode="auto">
            <a:xfrm>
              <a:off x="18484851" y="6572251"/>
              <a:ext cx="179388" cy="247650"/>
            </a:xfrm>
            <a:custGeom>
              <a:avLst/>
              <a:gdLst>
                <a:gd name="T0" fmla="*/ 6 w 16"/>
                <a:gd name="T1" fmla="*/ 0 h 22"/>
                <a:gd name="T2" fmla="*/ 1 w 16"/>
                <a:gd name="T3" fmla="*/ 14 h 22"/>
                <a:gd name="T4" fmla="*/ 13 w 16"/>
                <a:gd name="T5" fmla="*/ 22 h 22"/>
                <a:gd name="T6" fmla="*/ 11 w 16"/>
                <a:gd name="T7" fmla="*/ 10 h 22"/>
                <a:gd name="T8" fmla="*/ 9 w 16"/>
                <a:gd name="T9" fmla="*/ 10 h 22"/>
                <a:gd name="T10" fmla="*/ 6 w 1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6" y="0"/>
                  </a:moveTo>
                  <a:cubicBezTo>
                    <a:pt x="6" y="0"/>
                    <a:pt x="0" y="13"/>
                    <a:pt x="1" y="14"/>
                  </a:cubicBezTo>
                  <a:cubicBezTo>
                    <a:pt x="2" y="14"/>
                    <a:pt x="12" y="22"/>
                    <a:pt x="13" y="22"/>
                  </a:cubicBezTo>
                  <a:cubicBezTo>
                    <a:pt x="14" y="21"/>
                    <a:pt x="16" y="14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6" name="Freeform 997"/>
            <p:cNvSpPr>
              <a:spLocks/>
            </p:cNvSpPr>
            <p:nvPr/>
          </p:nvSpPr>
          <p:spPr bwMode="auto">
            <a:xfrm>
              <a:off x="18564226" y="6729413"/>
              <a:ext cx="77788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4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7" name="Freeform 998"/>
            <p:cNvSpPr>
              <a:spLocks/>
            </p:cNvSpPr>
            <p:nvPr/>
          </p:nvSpPr>
          <p:spPr bwMode="auto">
            <a:xfrm>
              <a:off x="18507076" y="6651626"/>
              <a:ext cx="123825" cy="66675"/>
            </a:xfrm>
            <a:custGeom>
              <a:avLst/>
              <a:gdLst>
                <a:gd name="T0" fmla="*/ 11 w 11"/>
                <a:gd name="T1" fmla="*/ 6 h 6"/>
                <a:gd name="T2" fmla="*/ 7 w 11"/>
                <a:gd name="T3" fmla="*/ 3 h 6"/>
                <a:gd name="T4" fmla="*/ 1 w 11"/>
                <a:gd name="T5" fmla="*/ 0 h 6"/>
                <a:gd name="T6" fmla="*/ 0 w 11"/>
                <a:gd name="T7" fmla="*/ 4 h 6"/>
                <a:gd name="T8" fmla="*/ 8 w 11"/>
                <a:gd name="T9" fmla="*/ 5 h 6"/>
                <a:gd name="T10" fmla="*/ 11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9" y="3"/>
                    <a:pt x="7" y="3"/>
                  </a:cubicBezTo>
                  <a:cubicBezTo>
                    <a:pt x="5" y="2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6" y="5"/>
                    <a:pt x="8" y="5"/>
                  </a:cubicBezTo>
                  <a:cubicBezTo>
                    <a:pt x="10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8" name="Freeform 999"/>
            <p:cNvSpPr>
              <a:spLocks/>
            </p:cNvSpPr>
            <p:nvPr/>
          </p:nvSpPr>
          <p:spPr bwMode="auto">
            <a:xfrm>
              <a:off x="18440401" y="6459538"/>
              <a:ext cx="179388" cy="236538"/>
            </a:xfrm>
            <a:custGeom>
              <a:avLst/>
              <a:gdLst>
                <a:gd name="T0" fmla="*/ 6 w 16"/>
                <a:gd name="T1" fmla="*/ 0 h 21"/>
                <a:gd name="T2" fmla="*/ 1 w 16"/>
                <a:gd name="T3" fmla="*/ 13 h 21"/>
                <a:gd name="T4" fmla="*/ 13 w 16"/>
                <a:gd name="T5" fmla="*/ 21 h 21"/>
                <a:gd name="T6" fmla="*/ 11 w 16"/>
                <a:gd name="T7" fmla="*/ 10 h 21"/>
                <a:gd name="T8" fmla="*/ 9 w 16"/>
                <a:gd name="T9" fmla="*/ 9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0"/>
                    <a:pt x="0" y="12"/>
                    <a:pt x="1" y="13"/>
                  </a:cubicBezTo>
                  <a:cubicBezTo>
                    <a:pt x="1" y="14"/>
                    <a:pt x="12" y="21"/>
                    <a:pt x="13" y="21"/>
                  </a:cubicBezTo>
                  <a:cubicBezTo>
                    <a:pt x="14" y="21"/>
                    <a:pt x="16" y="13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9" name="Freeform 1000"/>
            <p:cNvSpPr>
              <a:spLocks/>
            </p:cNvSpPr>
            <p:nvPr/>
          </p:nvSpPr>
          <p:spPr bwMode="auto">
            <a:xfrm>
              <a:off x="18518188" y="6605588"/>
              <a:ext cx="79375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5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0" name="Freeform 1001"/>
            <p:cNvSpPr>
              <a:spLocks/>
            </p:cNvSpPr>
            <p:nvPr/>
          </p:nvSpPr>
          <p:spPr bwMode="auto">
            <a:xfrm>
              <a:off x="18462626" y="6516688"/>
              <a:ext cx="123825" cy="88900"/>
            </a:xfrm>
            <a:custGeom>
              <a:avLst/>
              <a:gdLst>
                <a:gd name="T0" fmla="*/ 11 w 11"/>
                <a:gd name="T1" fmla="*/ 8 h 8"/>
                <a:gd name="T2" fmla="*/ 7 w 11"/>
                <a:gd name="T3" fmla="*/ 4 h 8"/>
                <a:gd name="T4" fmla="*/ 1 w 11"/>
                <a:gd name="T5" fmla="*/ 1 h 8"/>
                <a:gd name="T6" fmla="*/ 0 w 11"/>
                <a:gd name="T7" fmla="*/ 5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1" y="8"/>
                    <a:pt x="10" y="6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1" name="Freeform 1002"/>
            <p:cNvSpPr>
              <a:spLocks/>
            </p:cNvSpPr>
            <p:nvPr/>
          </p:nvSpPr>
          <p:spPr bwMode="auto">
            <a:xfrm>
              <a:off x="18405476" y="634682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4 h 22"/>
                <a:gd name="T4" fmla="*/ 12 w 15"/>
                <a:gd name="T5" fmla="*/ 22 h 22"/>
                <a:gd name="T6" fmla="*/ 10 w 15"/>
                <a:gd name="T7" fmla="*/ 10 h 22"/>
                <a:gd name="T8" fmla="*/ 9 w 15"/>
                <a:gd name="T9" fmla="*/ 10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4"/>
                  </a:cubicBezTo>
                  <a:cubicBezTo>
                    <a:pt x="1" y="14"/>
                    <a:pt x="11" y="22"/>
                    <a:pt x="12" y="22"/>
                  </a:cubicBezTo>
                  <a:cubicBezTo>
                    <a:pt x="13" y="21"/>
                    <a:pt x="15" y="14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2" name="Freeform 1003"/>
            <p:cNvSpPr>
              <a:spLocks/>
            </p:cNvSpPr>
            <p:nvPr/>
          </p:nvSpPr>
          <p:spPr bwMode="auto">
            <a:xfrm>
              <a:off x="18473738" y="6503988"/>
              <a:ext cx="90488" cy="90488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4 h 8"/>
                <a:gd name="T4" fmla="*/ 6 w 8"/>
                <a:gd name="T5" fmla="*/ 8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3" name="Freeform 1004"/>
            <p:cNvSpPr>
              <a:spLocks/>
            </p:cNvSpPr>
            <p:nvPr/>
          </p:nvSpPr>
          <p:spPr bwMode="auto">
            <a:xfrm>
              <a:off x="18810288" y="6819901"/>
              <a:ext cx="406400" cy="303213"/>
            </a:xfrm>
            <a:custGeom>
              <a:avLst/>
              <a:gdLst>
                <a:gd name="T0" fmla="*/ 227 w 256"/>
                <a:gd name="T1" fmla="*/ 0 h 191"/>
                <a:gd name="T2" fmla="*/ 0 w 256"/>
                <a:gd name="T3" fmla="*/ 149 h 191"/>
                <a:gd name="T4" fmla="*/ 36 w 256"/>
                <a:gd name="T5" fmla="*/ 191 h 191"/>
                <a:gd name="T6" fmla="*/ 256 w 256"/>
                <a:gd name="T7" fmla="*/ 35 h 191"/>
                <a:gd name="T8" fmla="*/ 227 w 256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91">
                  <a:moveTo>
                    <a:pt x="227" y="0"/>
                  </a:moveTo>
                  <a:lnTo>
                    <a:pt x="0" y="149"/>
                  </a:lnTo>
                  <a:lnTo>
                    <a:pt x="36" y="191"/>
                  </a:lnTo>
                  <a:lnTo>
                    <a:pt x="256" y="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F9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4" name="Freeform 1005"/>
            <p:cNvSpPr>
              <a:spLocks/>
            </p:cNvSpPr>
            <p:nvPr/>
          </p:nvSpPr>
          <p:spPr bwMode="auto">
            <a:xfrm>
              <a:off x="18518188" y="6223001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4 w 12"/>
                <a:gd name="T3" fmla="*/ 11 h 11"/>
                <a:gd name="T4" fmla="*/ 0 w 12"/>
                <a:gd name="T5" fmla="*/ 7 h 11"/>
                <a:gd name="T6" fmla="*/ 8 w 12"/>
                <a:gd name="T7" fmla="*/ 2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0"/>
                    <a:pt x="8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5" name="Freeform 1006"/>
            <p:cNvSpPr>
              <a:spLocks/>
            </p:cNvSpPr>
            <p:nvPr/>
          </p:nvSpPr>
          <p:spPr bwMode="auto">
            <a:xfrm>
              <a:off x="18834101" y="6842126"/>
              <a:ext cx="842963" cy="596900"/>
            </a:xfrm>
            <a:custGeom>
              <a:avLst/>
              <a:gdLst>
                <a:gd name="T0" fmla="*/ 0 w 75"/>
                <a:gd name="T1" fmla="*/ 26 h 53"/>
                <a:gd name="T2" fmla="*/ 38 w 75"/>
                <a:gd name="T3" fmla="*/ 0 h 53"/>
                <a:gd name="T4" fmla="*/ 75 w 75"/>
                <a:gd name="T5" fmla="*/ 53 h 53"/>
                <a:gd name="T6" fmla="*/ 20 w 75"/>
                <a:gd name="T7" fmla="*/ 53 h 53"/>
                <a:gd name="T8" fmla="*/ 0 w 75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0" y="26"/>
                  </a:moveTo>
                  <a:cubicBezTo>
                    <a:pt x="12" y="19"/>
                    <a:pt x="38" y="1"/>
                    <a:pt x="38" y="0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3" y="43"/>
                    <a:pt x="4" y="31"/>
                    <a:pt x="0" y="26"/>
                  </a:cubicBezTo>
                  <a:close/>
                </a:path>
              </a:pathLst>
            </a:custGeom>
            <a:solidFill>
              <a:srgbClr val="AA6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6" name="Freeform 1007"/>
            <p:cNvSpPr>
              <a:spLocks/>
            </p:cNvSpPr>
            <p:nvPr/>
          </p:nvSpPr>
          <p:spPr bwMode="auto">
            <a:xfrm>
              <a:off x="18834101" y="6999288"/>
              <a:ext cx="506413" cy="439738"/>
            </a:xfrm>
            <a:custGeom>
              <a:avLst/>
              <a:gdLst>
                <a:gd name="T0" fmla="*/ 45 w 45"/>
                <a:gd name="T1" fmla="*/ 39 h 39"/>
                <a:gd name="T2" fmla="*/ 20 w 45"/>
                <a:gd name="T3" fmla="*/ 39 h 39"/>
                <a:gd name="T4" fmla="*/ 0 w 45"/>
                <a:gd name="T5" fmla="*/ 12 h 39"/>
                <a:gd name="T6" fmla="*/ 19 w 45"/>
                <a:gd name="T7" fmla="*/ 0 h 39"/>
                <a:gd name="T8" fmla="*/ 45 w 4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45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13" y="29"/>
                    <a:pt x="4" y="17"/>
                    <a:pt x="0" y="12"/>
                  </a:cubicBezTo>
                  <a:cubicBezTo>
                    <a:pt x="5" y="9"/>
                    <a:pt x="12" y="4"/>
                    <a:pt x="19" y="0"/>
                  </a:cubicBezTo>
                  <a:lnTo>
                    <a:pt x="45" y="39"/>
                  </a:lnTo>
                  <a:close/>
                </a:path>
              </a:pathLst>
            </a:custGeom>
            <a:solidFill>
              <a:srgbClr val="99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74438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13457237" y="4648200"/>
            <a:ext cx="8903032" cy="7301631"/>
            <a:chOff x="18448338" y="8562975"/>
            <a:chExt cx="741363" cy="608013"/>
          </a:xfrm>
        </p:grpSpPr>
        <p:sp>
          <p:nvSpPr>
            <p:cNvPr id="12" name="Freeform 680"/>
            <p:cNvSpPr>
              <a:spLocks/>
            </p:cNvSpPr>
            <p:nvPr/>
          </p:nvSpPr>
          <p:spPr bwMode="auto">
            <a:xfrm>
              <a:off x="18726151" y="8999538"/>
              <a:ext cx="185738" cy="171450"/>
            </a:xfrm>
            <a:custGeom>
              <a:avLst/>
              <a:gdLst>
                <a:gd name="T0" fmla="*/ 92 w 117"/>
                <a:gd name="T1" fmla="*/ 0 h 108"/>
                <a:gd name="T2" fmla="*/ 25 w 117"/>
                <a:gd name="T3" fmla="*/ 0 h 108"/>
                <a:gd name="T4" fmla="*/ 0 w 117"/>
                <a:gd name="T5" fmla="*/ 108 h 108"/>
                <a:gd name="T6" fmla="*/ 117 w 117"/>
                <a:gd name="T7" fmla="*/ 108 h 108"/>
                <a:gd name="T8" fmla="*/ 92 w 117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08">
                  <a:moveTo>
                    <a:pt x="92" y="0"/>
                  </a:moveTo>
                  <a:lnTo>
                    <a:pt x="25" y="0"/>
                  </a:lnTo>
                  <a:lnTo>
                    <a:pt x="0" y="108"/>
                  </a:lnTo>
                  <a:lnTo>
                    <a:pt x="117" y="108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" name="Freeform 681"/>
            <p:cNvSpPr>
              <a:spLocks/>
            </p:cNvSpPr>
            <p:nvPr/>
          </p:nvSpPr>
          <p:spPr bwMode="auto">
            <a:xfrm>
              <a:off x="18738851" y="8999538"/>
              <a:ext cx="157163" cy="106363"/>
            </a:xfrm>
            <a:custGeom>
              <a:avLst/>
              <a:gdLst>
                <a:gd name="T0" fmla="*/ 24 w 47"/>
                <a:gd name="T1" fmla="*/ 31 h 32"/>
                <a:gd name="T2" fmla="*/ 47 w 47"/>
                <a:gd name="T3" fmla="*/ 32 h 32"/>
                <a:gd name="T4" fmla="*/ 40 w 47"/>
                <a:gd name="T5" fmla="*/ 0 h 32"/>
                <a:gd name="T6" fmla="*/ 8 w 47"/>
                <a:gd name="T7" fmla="*/ 0 h 32"/>
                <a:gd name="T8" fmla="*/ 0 w 47"/>
                <a:gd name="T9" fmla="*/ 32 h 32"/>
                <a:gd name="T10" fmla="*/ 24 w 47"/>
                <a:gd name="T1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32">
                  <a:moveTo>
                    <a:pt x="24" y="31"/>
                  </a:moveTo>
                  <a:cubicBezTo>
                    <a:pt x="32" y="31"/>
                    <a:pt x="40" y="32"/>
                    <a:pt x="47" y="3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8" y="32"/>
                    <a:pt x="16" y="31"/>
                    <a:pt x="24" y="31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" name="Freeform 682"/>
            <p:cNvSpPr>
              <a:spLocks/>
            </p:cNvSpPr>
            <p:nvPr/>
          </p:nvSpPr>
          <p:spPr bwMode="auto">
            <a:xfrm>
              <a:off x="18448338" y="8562975"/>
              <a:ext cx="741363" cy="512763"/>
            </a:xfrm>
            <a:custGeom>
              <a:avLst/>
              <a:gdLst>
                <a:gd name="T0" fmla="*/ 215 w 224"/>
                <a:gd name="T1" fmla="*/ 155 h 155"/>
                <a:gd name="T2" fmla="*/ 8 w 224"/>
                <a:gd name="T3" fmla="*/ 155 h 155"/>
                <a:gd name="T4" fmla="*/ 0 w 224"/>
                <a:gd name="T5" fmla="*/ 146 h 155"/>
                <a:gd name="T6" fmla="*/ 0 w 224"/>
                <a:gd name="T7" fmla="*/ 8 h 155"/>
                <a:gd name="T8" fmla="*/ 8 w 224"/>
                <a:gd name="T9" fmla="*/ 0 h 155"/>
                <a:gd name="T10" fmla="*/ 215 w 224"/>
                <a:gd name="T11" fmla="*/ 0 h 155"/>
                <a:gd name="T12" fmla="*/ 224 w 224"/>
                <a:gd name="T13" fmla="*/ 8 h 155"/>
                <a:gd name="T14" fmla="*/ 224 w 224"/>
                <a:gd name="T15" fmla="*/ 146 h 155"/>
                <a:gd name="T16" fmla="*/ 215 w 224"/>
                <a:gd name="T1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155">
                  <a:moveTo>
                    <a:pt x="215" y="155"/>
                  </a:moveTo>
                  <a:cubicBezTo>
                    <a:pt x="8" y="155"/>
                    <a:pt x="8" y="155"/>
                    <a:pt x="8" y="155"/>
                  </a:cubicBezTo>
                  <a:cubicBezTo>
                    <a:pt x="4" y="155"/>
                    <a:pt x="0" y="151"/>
                    <a:pt x="0" y="1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20" y="0"/>
                    <a:pt x="224" y="3"/>
                    <a:pt x="224" y="8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51"/>
                    <a:pt x="220" y="155"/>
                    <a:pt x="215" y="155"/>
                  </a:cubicBezTo>
                  <a:close/>
                </a:path>
              </a:pathLst>
            </a:custGeom>
            <a:solidFill>
              <a:srgbClr val="4F4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Rectangle 683"/>
            <p:cNvSpPr>
              <a:spLocks noChangeArrowheads="1"/>
            </p:cNvSpPr>
            <p:nvPr/>
          </p:nvSpPr>
          <p:spPr bwMode="auto">
            <a:xfrm>
              <a:off x="18470563" y="8591550"/>
              <a:ext cx="693738" cy="377825"/>
            </a:xfrm>
            <a:prstGeom prst="rect">
              <a:avLst/>
            </a:prstGeom>
            <a:solidFill>
              <a:srgbClr val="71C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Freeform 684"/>
            <p:cNvSpPr>
              <a:spLocks/>
            </p:cNvSpPr>
            <p:nvPr/>
          </p:nvSpPr>
          <p:spPr bwMode="auto">
            <a:xfrm>
              <a:off x="18451513" y="8566150"/>
              <a:ext cx="738188" cy="509588"/>
            </a:xfrm>
            <a:custGeom>
              <a:avLst/>
              <a:gdLst>
                <a:gd name="T0" fmla="*/ 219 w 223"/>
                <a:gd name="T1" fmla="*/ 0 h 154"/>
                <a:gd name="T2" fmla="*/ 221 w 223"/>
                <a:gd name="T3" fmla="*/ 5 h 154"/>
                <a:gd name="T4" fmla="*/ 221 w 223"/>
                <a:gd name="T5" fmla="*/ 143 h 154"/>
                <a:gd name="T6" fmla="*/ 212 w 223"/>
                <a:gd name="T7" fmla="*/ 152 h 154"/>
                <a:gd name="T8" fmla="*/ 5 w 223"/>
                <a:gd name="T9" fmla="*/ 152 h 154"/>
                <a:gd name="T10" fmla="*/ 0 w 223"/>
                <a:gd name="T11" fmla="*/ 150 h 154"/>
                <a:gd name="T12" fmla="*/ 7 w 223"/>
                <a:gd name="T13" fmla="*/ 154 h 154"/>
                <a:gd name="T14" fmla="*/ 214 w 223"/>
                <a:gd name="T15" fmla="*/ 154 h 154"/>
                <a:gd name="T16" fmla="*/ 223 w 223"/>
                <a:gd name="T17" fmla="*/ 145 h 154"/>
                <a:gd name="T18" fmla="*/ 223 w 223"/>
                <a:gd name="T19" fmla="*/ 7 h 154"/>
                <a:gd name="T20" fmla="*/ 219 w 223"/>
                <a:gd name="T2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3" h="154">
                  <a:moveTo>
                    <a:pt x="219" y="0"/>
                  </a:moveTo>
                  <a:cubicBezTo>
                    <a:pt x="220" y="2"/>
                    <a:pt x="221" y="3"/>
                    <a:pt x="221" y="5"/>
                  </a:cubicBezTo>
                  <a:cubicBezTo>
                    <a:pt x="221" y="143"/>
                    <a:pt x="221" y="143"/>
                    <a:pt x="221" y="143"/>
                  </a:cubicBezTo>
                  <a:cubicBezTo>
                    <a:pt x="221" y="148"/>
                    <a:pt x="217" y="152"/>
                    <a:pt x="212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3" y="152"/>
                    <a:pt x="2" y="151"/>
                    <a:pt x="0" y="150"/>
                  </a:cubicBezTo>
                  <a:cubicBezTo>
                    <a:pt x="2" y="152"/>
                    <a:pt x="4" y="154"/>
                    <a:pt x="7" y="154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9" y="154"/>
                    <a:pt x="223" y="150"/>
                    <a:pt x="223" y="145"/>
                  </a:cubicBezTo>
                  <a:cubicBezTo>
                    <a:pt x="223" y="7"/>
                    <a:pt x="223" y="7"/>
                    <a:pt x="223" y="7"/>
                  </a:cubicBezTo>
                  <a:cubicBezTo>
                    <a:pt x="223" y="4"/>
                    <a:pt x="221" y="2"/>
                    <a:pt x="219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Freeform 685"/>
            <p:cNvSpPr>
              <a:spLocks/>
            </p:cNvSpPr>
            <p:nvPr/>
          </p:nvSpPr>
          <p:spPr bwMode="auto">
            <a:xfrm>
              <a:off x="18448338" y="8999538"/>
              <a:ext cx="741363" cy="76200"/>
            </a:xfrm>
            <a:custGeom>
              <a:avLst/>
              <a:gdLst>
                <a:gd name="T0" fmla="*/ 0 w 224"/>
                <a:gd name="T1" fmla="*/ 0 h 23"/>
                <a:gd name="T2" fmla="*/ 0 w 224"/>
                <a:gd name="T3" fmla="*/ 14 h 23"/>
                <a:gd name="T4" fmla="*/ 8 w 224"/>
                <a:gd name="T5" fmla="*/ 23 h 23"/>
                <a:gd name="T6" fmla="*/ 215 w 224"/>
                <a:gd name="T7" fmla="*/ 23 h 23"/>
                <a:gd name="T8" fmla="*/ 224 w 224"/>
                <a:gd name="T9" fmla="*/ 14 h 23"/>
                <a:gd name="T10" fmla="*/ 224 w 224"/>
                <a:gd name="T11" fmla="*/ 0 h 23"/>
                <a:gd name="T12" fmla="*/ 0 w 22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23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4" y="23"/>
                    <a:pt x="8" y="23"/>
                  </a:cubicBezTo>
                  <a:cubicBezTo>
                    <a:pt x="215" y="23"/>
                    <a:pt x="215" y="23"/>
                    <a:pt x="215" y="23"/>
                  </a:cubicBezTo>
                  <a:cubicBezTo>
                    <a:pt x="220" y="23"/>
                    <a:pt x="224" y="19"/>
                    <a:pt x="224" y="14"/>
                  </a:cubicBezTo>
                  <a:cubicBezTo>
                    <a:pt x="224" y="0"/>
                    <a:pt x="224" y="0"/>
                    <a:pt x="22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Freeform 686"/>
            <p:cNvSpPr>
              <a:spLocks/>
            </p:cNvSpPr>
            <p:nvPr/>
          </p:nvSpPr>
          <p:spPr bwMode="auto">
            <a:xfrm>
              <a:off x="19153188" y="8999538"/>
              <a:ext cx="36513" cy="76200"/>
            </a:xfrm>
            <a:custGeom>
              <a:avLst/>
              <a:gdLst>
                <a:gd name="T0" fmla="*/ 9 w 11"/>
                <a:gd name="T1" fmla="*/ 14 h 23"/>
                <a:gd name="T2" fmla="*/ 0 w 11"/>
                <a:gd name="T3" fmla="*/ 23 h 23"/>
                <a:gd name="T4" fmla="*/ 2 w 11"/>
                <a:gd name="T5" fmla="*/ 23 h 23"/>
                <a:gd name="T6" fmla="*/ 11 w 11"/>
                <a:gd name="T7" fmla="*/ 14 h 23"/>
                <a:gd name="T8" fmla="*/ 11 w 11"/>
                <a:gd name="T9" fmla="*/ 0 h 23"/>
                <a:gd name="T10" fmla="*/ 9 w 11"/>
                <a:gd name="T11" fmla="*/ 0 h 23"/>
                <a:gd name="T12" fmla="*/ 9 w 11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9" y="14"/>
                  </a:moveTo>
                  <a:cubicBezTo>
                    <a:pt x="9" y="19"/>
                    <a:pt x="5" y="23"/>
                    <a:pt x="0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7" y="23"/>
                    <a:pt x="11" y="19"/>
                    <a:pt x="11" y="1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9" y="14"/>
                  </a:ln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Freeform 687"/>
            <p:cNvSpPr>
              <a:spLocks/>
            </p:cNvSpPr>
            <p:nvPr/>
          </p:nvSpPr>
          <p:spPr bwMode="auto">
            <a:xfrm>
              <a:off x="18703926" y="9158288"/>
              <a:ext cx="228600" cy="12700"/>
            </a:xfrm>
            <a:custGeom>
              <a:avLst/>
              <a:gdLst>
                <a:gd name="T0" fmla="*/ 67 w 69"/>
                <a:gd name="T1" fmla="*/ 0 h 4"/>
                <a:gd name="T2" fmla="*/ 3 w 69"/>
                <a:gd name="T3" fmla="*/ 0 h 4"/>
                <a:gd name="T4" fmla="*/ 0 w 69"/>
                <a:gd name="T5" fmla="*/ 2 h 4"/>
                <a:gd name="T6" fmla="*/ 0 w 69"/>
                <a:gd name="T7" fmla="*/ 2 h 4"/>
                <a:gd name="T8" fmla="*/ 3 w 69"/>
                <a:gd name="T9" fmla="*/ 4 h 4"/>
                <a:gd name="T10" fmla="*/ 67 w 69"/>
                <a:gd name="T11" fmla="*/ 4 h 4"/>
                <a:gd name="T12" fmla="*/ 69 w 69"/>
                <a:gd name="T13" fmla="*/ 2 h 4"/>
                <a:gd name="T14" fmla="*/ 69 w 69"/>
                <a:gd name="T15" fmla="*/ 2 h 4"/>
                <a:gd name="T16" fmla="*/ 67 w 6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">
                  <a:moveTo>
                    <a:pt x="6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8" y="4"/>
                    <a:pt x="69" y="3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8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Freeform 688"/>
            <p:cNvSpPr>
              <a:spLocks/>
            </p:cNvSpPr>
            <p:nvPr/>
          </p:nvSpPr>
          <p:spPr bwMode="auto">
            <a:xfrm>
              <a:off x="18703926" y="9164638"/>
              <a:ext cx="228600" cy="6350"/>
            </a:xfrm>
            <a:custGeom>
              <a:avLst/>
              <a:gdLst>
                <a:gd name="T0" fmla="*/ 0 w 69"/>
                <a:gd name="T1" fmla="*/ 0 h 2"/>
                <a:gd name="T2" fmla="*/ 3 w 69"/>
                <a:gd name="T3" fmla="*/ 2 h 2"/>
                <a:gd name="T4" fmla="*/ 67 w 69"/>
                <a:gd name="T5" fmla="*/ 2 h 2"/>
                <a:gd name="T6" fmla="*/ 69 w 69"/>
                <a:gd name="T7" fmla="*/ 0 h 2"/>
                <a:gd name="T8" fmla="*/ 69 w 69"/>
                <a:gd name="T9" fmla="*/ 0 h 2"/>
                <a:gd name="T10" fmla="*/ 0 w 69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2">
                  <a:moveTo>
                    <a:pt x="0" y="0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2"/>
                    <a:pt x="69" y="1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Rectangle 689"/>
            <p:cNvSpPr>
              <a:spLocks noChangeArrowheads="1"/>
            </p:cNvSpPr>
            <p:nvPr/>
          </p:nvSpPr>
          <p:spPr bwMode="auto">
            <a:xfrm>
              <a:off x="18470563" y="8591550"/>
              <a:ext cx="693738" cy="23813"/>
            </a:xfrm>
            <a:prstGeom prst="rect">
              <a:avLst/>
            </a:pr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Oval 690"/>
            <p:cNvSpPr>
              <a:spLocks noChangeArrowheads="1"/>
            </p:cNvSpPr>
            <p:nvPr/>
          </p:nvSpPr>
          <p:spPr bwMode="auto">
            <a:xfrm>
              <a:off x="19100801" y="8594725"/>
              <a:ext cx="9525" cy="14288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Oval 691"/>
            <p:cNvSpPr>
              <a:spLocks noChangeArrowheads="1"/>
            </p:cNvSpPr>
            <p:nvPr/>
          </p:nvSpPr>
          <p:spPr bwMode="auto">
            <a:xfrm>
              <a:off x="19118263" y="8594725"/>
              <a:ext cx="9525" cy="14288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Oval 692"/>
            <p:cNvSpPr>
              <a:spLocks noChangeArrowheads="1"/>
            </p:cNvSpPr>
            <p:nvPr/>
          </p:nvSpPr>
          <p:spPr bwMode="auto">
            <a:xfrm>
              <a:off x="19134138" y="8594725"/>
              <a:ext cx="9525" cy="14288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25" name="Freeform 930"/>
          <p:cNvSpPr>
            <a:spLocks/>
          </p:cNvSpPr>
          <p:nvPr/>
        </p:nvSpPr>
        <p:spPr bwMode="auto">
          <a:xfrm>
            <a:off x="13990637" y="3422152"/>
            <a:ext cx="1764840" cy="2722297"/>
          </a:xfrm>
          <a:custGeom>
            <a:avLst/>
            <a:gdLst>
              <a:gd name="T0" fmla="*/ 50 w 83"/>
              <a:gd name="T1" fmla="*/ 50 h 128"/>
              <a:gd name="T2" fmla="*/ 33 w 83"/>
              <a:gd name="T3" fmla="*/ 35 h 128"/>
              <a:gd name="T4" fmla="*/ 46 w 83"/>
              <a:gd name="T5" fmla="*/ 26 h 128"/>
              <a:gd name="T6" fmla="*/ 63 w 83"/>
              <a:gd name="T7" fmla="*/ 31 h 128"/>
              <a:gd name="T8" fmla="*/ 71 w 83"/>
              <a:gd name="T9" fmla="*/ 35 h 128"/>
              <a:gd name="T10" fmla="*/ 80 w 83"/>
              <a:gd name="T11" fmla="*/ 9 h 128"/>
              <a:gd name="T12" fmla="*/ 74 w 83"/>
              <a:gd name="T13" fmla="*/ 6 h 128"/>
              <a:gd name="T14" fmla="*/ 46 w 83"/>
              <a:gd name="T15" fmla="*/ 0 h 128"/>
              <a:gd name="T16" fmla="*/ 3 w 83"/>
              <a:gd name="T17" fmla="*/ 37 h 128"/>
              <a:gd name="T18" fmla="*/ 37 w 83"/>
              <a:gd name="T19" fmla="*/ 75 h 128"/>
              <a:gd name="T20" fmla="*/ 53 w 83"/>
              <a:gd name="T21" fmla="*/ 90 h 128"/>
              <a:gd name="T22" fmla="*/ 38 w 83"/>
              <a:gd name="T23" fmla="*/ 101 h 128"/>
              <a:gd name="T24" fmla="*/ 16 w 83"/>
              <a:gd name="T25" fmla="*/ 95 h 128"/>
              <a:gd name="T26" fmla="*/ 8 w 83"/>
              <a:gd name="T27" fmla="*/ 90 h 128"/>
              <a:gd name="T28" fmla="*/ 0 w 83"/>
              <a:gd name="T29" fmla="*/ 117 h 128"/>
              <a:gd name="T30" fmla="*/ 4 w 83"/>
              <a:gd name="T31" fmla="*/ 120 h 128"/>
              <a:gd name="T32" fmla="*/ 37 w 83"/>
              <a:gd name="T33" fmla="*/ 128 h 128"/>
              <a:gd name="T34" fmla="*/ 83 w 83"/>
              <a:gd name="T35" fmla="*/ 89 h 128"/>
              <a:gd name="T36" fmla="*/ 50 w 83"/>
              <a:gd name="T37" fmla="*/ 5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3" h="128">
                <a:moveTo>
                  <a:pt x="50" y="50"/>
                </a:moveTo>
                <a:cubicBezTo>
                  <a:pt x="34" y="44"/>
                  <a:pt x="33" y="40"/>
                  <a:pt x="33" y="35"/>
                </a:cubicBezTo>
                <a:cubicBezTo>
                  <a:pt x="33" y="31"/>
                  <a:pt x="36" y="26"/>
                  <a:pt x="46" y="26"/>
                </a:cubicBezTo>
                <a:cubicBezTo>
                  <a:pt x="54" y="26"/>
                  <a:pt x="60" y="29"/>
                  <a:pt x="63" y="31"/>
                </a:cubicBezTo>
                <a:cubicBezTo>
                  <a:pt x="71" y="35"/>
                  <a:pt x="71" y="35"/>
                  <a:pt x="71" y="35"/>
                </a:cubicBezTo>
                <a:cubicBezTo>
                  <a:pt x="80" y="9"/>
                  <a:pt x="80" y="9"/>
                  <a:pt x="80" y="9"/>
                </a:cubicBezTo>
                <a:cubicBezTo>
                  <a:pt x="74" y="6"/>
                  <a:pt x="74" y="6"/>
                  <a:pt x="74" y="6"/>
                </a:cubicBezTo>
                <a:cubicBezTo>
                  <a:pt x="70" y="4"/>
                  <a:pt x="61" y="0"/>
                  <a:pt x="46" y="0"/>
                </a:cubicBezTo>
                <a:cubicBezTo>
                  <a:pt x="21" y="0"/>
                  <a:pt x="3" y="15"/>
                  <a:pt x="3" y="37"/>
                </a:cubicBezTo>
                <a:cubicBezTo>
                  <a:pt x="3" y="63"/>
                  <a:pt x="29" y="72"/>
                  <a:pt x="37" y="75"/>
                </a:cubicBezTo>
                <a:cubicBezTo>
                  <a:pt x="52" y="81"/>
                  <a:pt x="53" y="85"/>
                  <a:pt x="53" y="90"/>
                </a:cubicBezTo>
                <a:cubicBezTo>
                  <a:pt x="53" y="100"/>
                  <a:pt x="42" y="101"/>
                  <a:pt x="38" y="101"/>
                </a:cubicBezTo>
                <a:cubicBezTo>
                  <a:pt x="30" y="101"/>
                  <a:pt x="22" y="99"/>
                  <a:pt x="16" y="95"/>
                </a:cubicBezTo>
                <a:cubicBezTo>
                  <a:pt x="8" y="90"/>
                  <a:pt x="8" y="90"/>
                  <a:pt x="8" y="90"/>
                </a:cubicBezTo>
                <a:cubicBezTo>
                  <a:pt x="0" y="117"/>
                  <a:pt x="0" y="117"/>
                  <a:pt x="0" y="117"/>
                </a:cubicBezTo>
                <a:cubicBezTo>
                  <a:pt x="4" y="120"/>
                  <a:pt x="4" y="120"/>
                  <a:pt x="4" y="120"/>
                </a:cubicBezTo>
                <a:cubicBezTo>
                  <a:pt x="12" y="125"/>
                  <a:pt x="25" y="128"/>
                  <a:pt x="37" y="128"/>
                </a:cubicBezTo>
                <a:cubicBezTo>
                  <a:pt x="68" y="128"/>
                  <a:pt x="83" y="108"/>
                  <a:pt x="83" y="89"/>
                </a:cubicBezTo>
                <a:cubicBezTo>
                  <a:pt x="83" y="65"/>
                  <a:pt x="65" y="56"/>
                  <a:pt x="50" y="50"/>
                </a:cubicBezTo>
                <a:close/>
              </a:path>
            </a:pathLst>
          </a:custGeom>
          <a:solidFill>
            <a:srgbClr val="E54D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6" name="Freeform 931"/>
          <p:cNvSpPr>
            <a:spLocks/>
          </p:cNvSpPr>
          <p:nvPr/>
        </p:nvSpPr>
        <p:spPr bwMode="auto">
          <a:xfrm>
            <a:off x="16136477" y="3512444"/>
            <a:ext cx="1614769" cy="2680277"/>
          </a:xfrm>
          <a:custGeom>
            <a:avLst/>
            <a:gdLst>
              <a:gd name="T0" fmla="*/ 205 w 538"/>
              <a:gd name="T1" fmla="*/ 524 h 893"/>
              <a:gd name="T2" fmla="*/ 503 w 538"/>
              <a:gd name="T3" fmla="*/ 524 h 893"/>
              <a:gd name="T4" fmla="*/ 503 w 538"/>
              <a:gd name="T5" fmla="*/ 333 h 893"/>
              <a:gd name="T6" fmla="*/ 205 w 538"/>
              <a:gd name="T7" fmla="*/ 333 h 893"/>
              <a:gd name="T8" fmla="*/ 205 w 538"/>
              <a:gd name="T9" fmla="*/ 191 h 893"/>
              <a:gd name="T10" fmla="*/ 524 w 538"/>
              <a:gd name="T11" fmla="*/ 191 h 893"/>
              <a:gd name="T12" fmla="*/ 524 w 538"/>
              <a:gd name="T13" fmla="*/ 0 h 893"/>
              <a:gd name="T14" fmla="*/ 0 w 538"/>
              <a:gd name="T15" fmla="*/ 0 h 893"/>
              <a:gd name="T16" fmla="*/ 0 w 538"/>
              <a:gd name="T17" fmla="*/ 893 h 893"/>
              <a:gd name="T18" fmla="*/ 538 w 538"/>
              <a:gd name="T19" fmla="*/ 893 h 893"/>
              <a:gd name="T20" fmla="*/ 538 w 538"/>
              <a:gd name="T21" fmla="*/ 701 h 893"/>
              <a:gd name="T22" fmla="*/ 205 w 538"/>
              <a:gd name="T23" fmla="*/ 701 h 893"/>
              <a:gd name="T24" fmla="*/ 205 w 538"/>
              <a:gd name="T25" fmla="*/ 524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8" h="893">
                <a:moveTo>
                  <a:pt x="205" y="524"/>
                </a:moveTo>
                <a:lnTo>
                  <a:pt x="503" y="524"/>
                </a:lnTo>
                <a:lnTo>
                  <a:pt x="503" y="333"/>
                </a:lnTo>
                <a:lnTo>
                  <a:pt x="205" y="333"/>
                </a:lnTo>
                <a:lnTo>
                  <a:pt x="205" y="191"/>
                </a:lnTo>
                <a:lnTo>
                  <a:pt x="524" y="191"/>
                </a:lnTo>
                <a:lnTo>
                  <a:pt x="524" y="0"/>
                </a:lnTo>
                <a:lnTo>
                  <a:pt x="0" y="0"/>
                </a:lnTo>
                <a:lnTo>
                  <a:pt x="0" y="893"/>
                </a:lnTo>
                <a:lnTo>
                  <a:pt x="538" y="893"/>
                </a:lnTo>
                <a:lnTo>
                  <a:pt x="538" y="701"/>
                </a:lnTo>
                <a:lnTo>
                  <a:pt x="205" y="701"/>
                </a:lnTo>
                <a:lnTo>
                  <a:pt x="205" y="524"/>
                </a:lnTo>
                <a:close/>
              </a:path>
            </a:pathLst>
          </a:custGeom>
          <a:solidFill>
            <a:srgbClr val="F0B6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27" name="กลุ่ม 26"/>
          <p:cNvGrpSpPr/>
          <p:nvPr/>
        </p:nvGrpSpPr>
        <p:grpSpPr>
          <a:xfrm>
            <a:off x="17986473" y="3314101"/>
            <a:ext cx="2998428" cy="2956408"/>
            <a:chOff x="13479463" y="8788401"/>
            <a:chExt cx="1585913" cy="1563688"/>
          </a:xfrm>
        </p:grpSpPr>
        <p:sp>
          <p:nvSpPr>
            <p:cNvPr id="28" name="Oval 932"/>
            <p:cNvSpPr>
              <a:spLocks noChangeArrowheads="1"/>
            </p:cNvSpPr>
            <p:nvPr/>
          </p:nvSpPr>
          <p:spPr bwMode="auto">
            <a:xfrm>
              <a:off x="13490576" y="8788401"/>
              <a:ext cx="1552575" cy="1563688"/>
            </a:xfrm>
            <a:prstGeom prst="ellipse">
              <a:avLst/>
            </a:prstGeom>
            <a:solidFill>
              <a:srgbClr val="32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Rectangle 933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Rectangle 934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Freeform 935"/>
            <p:cNvSpPr>
              <a:spLocks/>
            </p:cNvSpPr>
            <p:nvPr/>
          </p:nvSpPr>
          <p:spPr bwMode="auto">
            <a:xfrm>
              <a:off x="14514513" y="9474201"/>
              <a:ext cx="33338" cy="12700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1 h 1"/>
                <a:gd name="T4" fmla="*/ 0 w 3"/>
                <a:gd name="T5" fmla="*/ 1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2 w 3"/>
                <a:gd name="T15" fmla="*/ 0 h 1"/>
                <a:gd name="T16" fmla="*/ 2 w 3"/>
                <a:gd name="T17" fmla="*/ 0 h 1"/>
                <a:gd name="T18" fmla="*/ 2 w 3"/>
                <a:gd name="T19" fmla="*/ 0 h 1"/>
                <a:gd name="T20" fmla="*/ 2 w 3"/>
                <a:gd name="T21" fmla="*/ 0 h 1"/>
                <a:gd name="T22" fmla="*/ 1 w 3"/>
                <a:gd name="T23" fmla="*/ 0 h 1"/>
                <a:gd name="T24" fmla="*/ 1 w 3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Rectangle 936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" name="Freeform 937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" name="Freeform 938"/>
            <p:cNvSpPr>
              <a:spLocks/>
            </p:cNvSpPr>
            <p:nvPr/>
          </p:nvSpPr>
          <p:spPr bwMode="auto">
            <a:xfrm>
              <a:off x="13692188" y="9002713"/>
              <a:ext cx="46038" cy="44450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3 h 4"/>
                <a:gd name="T4" fmla="*/ 0 w 4"/>
                <a:gd name="T5" fmla="*/ 4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3" y="0"/>
                    <a:pt x="2" y="1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" name="Freeform 939"/>
            <p:cNvSpPr>
              <a:spLocks/>
            </p:cNvSpPr>
            <p:nvPr/>
          </p:nvSpPr>
          <p:spPr bwMode="auto">
            <a:xfrm>
              <a:off x="13658851" y="8956676"/>
              <a:ext cx="146050" cy="192088"/>
            </a:xfrm>
            <a:custGeom>
              <a:avLst/>
              <a:gdLst>
                <a:gd name="T0" fmla="*/ 13 w 13"/>
                <a:gd name="T1" fmla="*/ 0 h 17"/>
                <a:gd name="T2" fmla="*/ 8 w 13"/>
                <a:gd name="T3" fmla="*/ 6 h 17"/>
                <a:gd name="T4" fmla="*/ 8 w 13"/>
                <a:gd name="T5" fmla="*/ 4 h 17"/>
                <a:gd name="T6" fmla="*/ 8 w 13"/>
                <a:gd name="T7" fmla="*/ 4 h 17"/>
                <a:gd name="T8" fmla="*/ 6 w 13"/>
                <a:gd name="T9" fmla="*/ 6 h 17"/>
                <a:gd name="T10" fmla="*/ 7 w 13"/>
                <a:gd name="T11" fmla="*/ 4 h 17"/>
                <a:gd name="T12" fmla="*/ 7 w 13"/>
                <a:gd name="T13" fmla="*/ 4 h 17"/>
                <a:gd name="T14" fmla="*/ 3 w 13"/>
                <a:gd name="T15" fmla="*/ 8 h 17"/>
                <a:gd name="T16" fmla="*/ 3 w 13"/>
                <a:gd name="T17" fmla="*/ 9 h 17"/>
                <a:gd name="T18" fmla="*/ 3 w 13"/>
                <a:gd name="T19" fmla="*/ 9 h 17"/>
                <a:gd name="T20" fmla="*/ 3 w 13"/>
                <a:gd name="T21" fmla="*/ 8 h 17"/>
                <a:gd name="T22" fmla="*/ 3 w 13"/>
                <a:gd name="T23" fmla="*/ 10 h 17"/>
                <a:gd name="T24" fmla="*/ 3 w 13"/>
                <a:gd name="T25" fmla="*/ 10 h 17"/>
                <a:gd name="T26" fmla="*/ 4 w 13"/>
                <a:gd name="T27" fmla="*/ 10 h 17"/>
                <a:gd name="T28" fmla="*/ 4 w 13"/>
                <a:gd name="T29" fmla="*/ 9 h 17"/>
                <a:gd name="T30" fmla="*/ 4 w 13"/>
                <a:gd name="T31" fmla="*/ 9 h 17"/>
                <a:gd name="T32" fmla="*/ 2 w 13"/>
                <a:gd name="T33" fmla="*/ 12 h 17"/>
                <a:gd name="T34" fmla="*/ 2 w 13"/>
                <a:gd name="T35" fmla="*/ 13 h 17"/>
                <a:gd name="T36" fmla="*/ 2 w 13"/>
                <a:gd name="T37" fmla="*/ 13 h 17"/>
                <a:gd name="T38" fmla="*/ 2 w 13"/>
                <a:gd name="T39" fmla="*/ 13 h 17"/>
                <a:gd name="T40" fmla="*/ 1 w 13"/>
                <a:gd name="T41" fmla="*/ 14 h 17"/>
                <a:gd name="T42" fmla="*/ 0 w 13"/>
                <a:gd name="T43" fmla="*/ 15 h 17"/>
                <a:gd name="T44" fmla="*/ 1 w 13"/>
                <a:gd name="T45" fmla="*/ 14 h 17"/>
                <a:gd name="T46" fmla="*/ 1 w 13"/>
                <a:gd name="T47" fmla="*/ 15 h 17"/>
                <a:gd name="T48" fmla="*/ 1 w 13"/>
                <a:gd name="T49" fmla="*/ 16 h 17"/>
                <a:gd name="T50" fmla="*/ 2 w 13"/>
                <a:gd name="T51" fmla="*/ 17 h 17"/>
                <a:gd name="T52" fmla="*/ 2 w 13"/>
                <a:gd name="T53" fmla="*/ 17 h 17"/>
                <a:gd name="T54" fmla="*/ 4 w 13"/>
                <a:gd name="T55" fmla="*/ 15 h 17"/>
                <a:gd name="T56" fmla="*/ 4 w 13"/>
                <a:gd name="T57" fmla="*/ 13 h 17"/>
                <a:gd name="T58" fmla="*/ 5 w 13"/>
                <a:gd name="T59" fmla="*/ 13 h 17"/>
                <a:gd name="T60" fmla="*/ 7 w 13"/>
                <a:gd name="T61" fmla="*/ 11 h 17"/>
                <a:gd name="T62" fmla="*/ 6 w 13"/>
                <a:gd name="T63" fmla="*/ 9 h 17"/>
                <a:gd name="T64" fmla="*/ 8 w 13"/>
                <a:gd name="T65" fmla="*/ 6 h 17"/>
                <a:gd name="T66" fmla="*/ 8 w 13"/>
                <a:gd name="T67" fmla="*/ 6 h 17"/>
                <a:gd name="T68" fmla="*/ 11 w 13"/>
                <a:gd name="T69" fmla="*/ 3 h 17"/>
                <a:gd name="T70" fmla="*/ 11 w 13"/>
                <a:gd name="T71" fmla="*/ 3 h 17"/>
                <a:gd name="T72" fmla="*/ 13 w 13"/>
                <a:gd name="T73" fmla="*/ 0 h 17"/>
                <a:gd name="T74" fmla="*/ 13 w 13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2" y="1"/>
                    <a:pt x="9" y="4"/>
                    <a:pt x="8" y="6"/>
                  </a:cubicBezTo>
                  <a:cubicBezTo>
                    <a:pt x="7" y="5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6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4" y="7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4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5" y="12"/>
                    <a:pt x="5" y="12"/>
                    <a:pt x="7" y="11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5"/>
                    <a:pt x="10" y="5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2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Freeform 940"/>
            <p:cNvSpPr>
              <a:spLocks noEditPoints="1"/>
            </p:cNvSpPr>
            <p:nvPr/>
          </p:nvSpPr>
          <p:spPr bwMode="auto">
            <a:xfrm>
              <a:off x="13749338" y="8923338"/>
              <a:ext cx="88900" cy="68263"/>
            </a:xfrm>
            <a:custGeom>
              <a:avLst/>
              <a:gdLst>
                <a:gd name="T0" fmla="*/ 4 w 8"/>
                <a:gd name="T1" fmla="*/ 3 h 6"/>
                <a:gd name="T2" fmla="*/ 3 w 8"/>
                <a:gd name="T3" fmla="*/ 4 h 6"/>
                <a:gd name="T4" fmla="*/ 3 w 8"/>
                <a:gd name="T5" fmla="*/ 4 h 6"/>
                <a:gd name="T6" fmla="*/ 0 w 8"/>
                <a:gd name="T7" fmla="*/ 6 h 6"/>
                <a:gd name="T8" fmla="*/ 1 w 8"/>
                <a:gd name="T9" fmla="*/ 5 h 6"/>
                <a:gd name="T10" fmla="*/ 4 w 8"/>
                <a:gd name="T11" fmla="*/ 3 h 6"/>
                <a:gd name="T12" fmla="*/ 3 w 8"/>
                <a:gd name="T13" fmla="*/ 3 h 6"/>
                <a:gd name="T14" fmla="*/ 4 w 8"/>
                <a:gd name="T15" fmla="*/ 3 h 6"/>
                <a:gd name="T16" fmla="*/ 8 w 8"/>
                <a:gd name="T17" fmla="*/ 0 h 6"/>
                <a:gd name="T18" fmla="*/ 7 w 8"/>
                <a:gd name="T19" fmla="*/ 0 h 6"/>
                <a:gd name="T20" fmla="*/ 7 w 8"/>
                <a:gd name="T21" fmla="*/ 1 h 6"/>
                <a:gd name="T22" fmla="*/ 6 w 8"/>
                <a:gd name="T23" fmla="*/ 1 h 6"/>
                <a:gd name="T24" fmla="*/ 7 w 8"/>
                <a:gd name="T25" fmla="*/ 1 h 6"/>
                <a:gd name="T26" fmla="*/ 8 w 8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4" y="3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0"/>
                    <a:pt x="7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" name="Freeform 941"/>
            <p:cNvSpPr>
              <a:spLocks/>
            </p:cNvSpPr>
            <p:nvPr/>
          </p:nvSpPr>
          <p:spPr bwMode="auto">
            <a:xfrm>
              <a:off x="13760451" y="8832851"/>
              <a:ext cx="258763" cy="147638"/>
            </a:xfrm>
            <a:custGeom>
              <a:avLst/>
              <a:gdLst>
                <a:gd name="T0" fmla="*/ 23 w 23"/>
                <a:gd name="T1" fmla="*/ 0 h 13"/>
                <a:gd name="T2" fmla="*/ 22 w 23"/>
                <a:gd name="T3" fmla="*/ 1 h 13"/>
                <a:gd name="T4" fmla="*/ 20 w 23"/>
                <a:gd name="T5" fmla="*/ 1 h 13"/>
                <a:gd name="T6" fmla="*/ 21 w 23"/>
                <a:gd name="T7" fmla="*/ 1 h 13"/>
                <a:gd name="T8" fmla="*/ 17 w 23"/>
                <a:gd name="T9" fmla="*/ 2 h 13"/>
                <a:gd name="T10" fmla="*/ 18 w 23"/>
                <a:gd name="T11" fmla="*/ 2 h 13"/>
                <a:gd name="T12" fmla="*/ 17 w 23"/>
                <a:gd name="T13" fmla="*/ 3 h 13"/>
                <a:gd name="T14" fmla="*/ 16 w 23"/>
                <a:gd name="T15" fmla="*/ 3 h 13"/>
                <a:gd name="T16" fmla="*/ 14 w 23"/>
                <a:gd name="T17" fmla="*/ 4 h 13"/>
                <a:gd name="T18" fmla="*/ 14 w 23"/>
                <a:gd name="T19" fmla="*/ 4 h 13"/>
                <a:gd name="T20" fmla="*/ 13 w 23"/>
                <a:gd name="T21" fmla="*/ 4 h 13"/>
                <a:gd name="T22" fmla="*/ 13 w 23"/>
                <a:gd name="T23" fmla="*/ 4 h 13"/>
                <a:gd name="T24" fmla="*/ 12 w 23"/>
                <a:gd name="T25" fmla="*/ 5 h 13"/>
                <a:gd name="T26" fmla="*/ 13 w 23"/>
                <a:gd name="T27" fmla="*/ 5 h 13"/>
                <a:gd name="T28" fmla="*/ 11 w 23"/>
                <a:gd name="T29" fmla="*/ 5 h 13"/>
                <a:gd name="T30" fmla="*/ 11 w 23"/>
                <a:gd name="T31" fmla="*/ 5 h 13"/>
                <a:gd name="T32" fmla="*/ 7 w 23"/>
                <a:gd name="T33" fmla="*/ 8 h 13"/>
                <a:gd name="T34" fmla="*/ 6 w 23"/>
                <a:gd name="T35" fmla="*/ 9 h 13"/>
                <a:gd name="T36" fmla="*/ 6 w 23"/>
                <a:gd name="T37" fmla="*/ 9 h 13"/>
                <a:gd name="T38" fmla="*/ 3 w 23"/>
                <a:gd name="T39" fmla="*/ 11 h 13"/>
                <a:gd name="T40" fmla="*/ 0 w 23"/>
                <a:gd name="T41" fmla="*/ 13 h 13"/>
                <a:gd name="T42" fmla="*/ 0 w 23"/>
                <a:gd name="T43" fmla="*/ 13 h 13"/>
                <a:gd name="T44" fmla="*/ 0 w 23"/>
                <a:gd name="T45" fmla="*/ 13 h 13"/>
                <a:gd name="T46" fmla="*/ 3 w 23"/>
                <a:gd name="T47" fmla="*/ 11 h 13"/>
                <a:gd name="T48" fmla="*/ 3 w 23"/>
                <a:gd name="T49" fmla="*/ 12 h 13"/>
                <a:gd name="T50" fmla="*/ 2 w 23"/>
                <a:gd name="T51" fmla="*/ 12 h 13"/>
                <a:gd name="T52" fmla="*/ 2 w 23"/>
                <a:gd name="T53" fmla="*/ 12 h 13"/>
                <a:gd name="T54" fmla="*/ 2 w 23"/>
                <a:gd name="T55" fmla="*/ 12 h 13"/>
                <a:gd name="T56" fmla="*/ 6 w 23"/>
                <a:gd name="T57" fmla="*/ 10 h 13"/>
                <a:gd name="T58" fmla="*/ 10 w 23"/>
                <a:gd name="T59" fmla="*/ 7 h 13"/>
                <a:gd name="T60" fmla="*/ 11 w 23"/>
                <a:gd name="T61" fmla="*/ 6 h 13"/>
                <a:gd name="T62" fmla="*/ 19 w 23"/>
                <a:gd name="T63" fmla="*/ 2 h 13"/>
                <a:gd name="T64" fmla="*/ 17 w 23"/>
                <a:gd name="T65" fmla="*/ 3 h 13"/>
                <a:gd name="T66" fmla="*/ 17 w 23"/>
                <a:gd name="T67" fmla="*/ 3 h 13"/>
                <a:gd name="T68" fmla="*/ 22 w 23"/>
                <a:gd name="T69" fmla="*/ 1 h 13"/>
                <a:gd name="T70" fmla="*/ 22 w 23"/>
                <a:gd name="T71" fmla="*/ 1 h 13"/>
                <a:gd name="T72" fmla="*/ 22 w 23"/>
                <a:gd name="T73" fmla="*/ 1 h 13"/>
                <a:gd name="T74" fmla="*/ 22 w 23"/>
                <a:gd name="T75" fmla="*/ 1 h 13"/>
                <a:gd name="T76" fmla="*/ 23 w 23"/>
                <a:gd name="T77" fmla="*/ 1 h 13"/>
                <a:gd name="T78" fmla="*/ 21 w 23"/>
                <a:gd name="T79" fmla="*/ 1 h 13"/>
                <a:gd name="T80" fmla="*/ 23 w 23"/>
                <a:gd name="T8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3">
                  <a:moveTo>
                    <a:pt x="23" y="0"/>
                  </a:move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1"/>
                    <a:pt x="17" y="2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5" y="3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13"/>
                    <a:pt x="2" y="13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6" y="10"/>
                    <a:pt x="8" y="8"/>
                    <a:pt x="10" y="7"/>
                  </a:cubicBezTo>
                  <a:cubicBezTo>
                    <a:pt x="10" y="7"/>
                    <a:pt x="10" y="7"/>
                    <a:pt x="11" y="6"/>
                  </a:cubicBezTo>
                  <a:cubicBezTo>
                    <a:pt x="14" y="5"/>
                    <a:pt x="16" y="4"/>
                    <a:pt x="19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1" y="1"/>
                  </a:cubicBezTo>
                  <a:cubicBezTo>
                    <a:pt x="22" y="1"/>
                    <a:pt x="22" y="1"/>
                    <a:pt x="2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" name="Freeform 942"/>
            <p:cNvSpPr>
              <a:spLocks/>
            </p:cNvSpPr>
            <p:nvPr/>
          </p:nvSpPr>
          <p:spPr bwMode="auto">
            <a:xfrm>
              <a:off x="14108113" y="9170988"/>
              <a:ext cx="134938" cy="146050"/>
            </a:xfrm>
            <a:custGeom>
              <a:avLst/>
              <a:gdLst>
                <a:gd name="T0" fmla="*/ 8 w 12"/>
                <a:gd name="T1" fmla="*/ 0 h 13"/>
                <a:gd name="T2" fmla="*/ 8 w 12"/>
                <a:gd name="T3" fmla="*/ 0 h 13"/>
                <a:gd name="T4" fmla="*/ 8 w 12"/>
                <a:gd name="T5" fmla="*/ 0 h 13"/>
                <a:gd name="T6" fmla="*/ 7 w 12"/>
                <a:gd name="T7" fmla="*/ 0 h 13"/>
                <a:gd name="T8" fmla="*/ 6 w 12"/>
                <a:gd name="T9" fmla="*/ 1 h 13"/>
                <a:gd name="T10" fmla="*/ 6 w 12"/>
                <a:gd name="T11" fmla="*/ 1 h 13"/>
                <a:gd name="T12" fmla="*/ 5 w 12"/>
                <a:gd name="T13" fmla="*/ 2 h 13"/>
                <a:gd name="T14" fmla="*/ 5 w 12"/>
                <a:gd name="T15" fmla="*/ 2 h 13"/>
                <a:gd name="T16" fmla="*/ 4 w 12"/>
                <a:gd name="T17" fmla="*/ 2 h 13"/>
                <a:gd name="T18" fmla="*/ 4 w 12"/>
                <a:gd name="T19" fmla="*/ 2 h 13"/>
                <a:gd name="T20" fmla="*/ 4 w 12"/>
                <a:gd name="T21" fmla="*/ 2 h 13"/>
                <a:gd name="T22" fmla="*/ 3 w 12"/>
                <a:gd name="T23" fmla="*/ 2 h 13"/>
                <a:gd name="T24" fmla="*/ 3 w 12"/>
                <a:gd name="T25" fmla="*/ 2 h 13"/>
                <a:gd name="T26" fmla="*/ 3 w 12"/>
                <a:gd name="T27" fmla="*/ 2 h 13"/>
                <a:gd name="T28" fmla="*/ 3 w 12"/>
                <a:gd name="T29" fmla="*/ 2 h 13"/>
                <a:gd name="T30" fmla="*/ 2 w 12"/>
                <a:gd name="T31" fmla="*/ 4 h 13"/>
                <a:gd name="T32" fmla="*/ 3 w 12"/>
                <a:gd name="T33" fmla="*/ 4 h 13"/>
                <a:gd name="T34" fmla="*/ 4 w 12"/>
                <a:gd name="T35" fmla="*/ 7 h 13"/>
                <a:gd name="T36" fmla="*/ 5 w 12"/>
                <a:gd name="T37" fmla="*/ 8 h 13"/>
                <a:gd name="T38" fmla="*/ 6 w 12"/>
                <a:gd name="T39" fmla="*/ 8 h 13"/>
                <a:gd name="T40" fmla="*/ 6 w 12"/>
                <a:gd name="T41" fmla="*/ 8 h 13"/>
                <a:gd name="T42" fmla="*/ 6 w 12"/>
                <a:gd name="T43" fmla="*/ 8 h 13"/>
                <a:gd name="T44" fmla="*/ 6 w 12"/>
                <a:gd name="T45" fmla="*/ 8 h 13"/>
                <a:gd name="T46" fmla="*/ 6 w 12"/>
                <a:gd name="T47" fmla="*/ 8 h 13"/>
                <a:gd name="T48" fmla="*/ 6 w 12"/>
                <a:gd name="T49" fmla="*/ 8 h 13"/>
                <a:gd name="T50" fmla="*/ 6 w 12"/>
                <a:gd name="T51" fmla="*/ 8 h 13"/>
                <a:gd name="T52" fmla="*/ 6 w 12"/>
                <a:gd name="T53" fmla="*/ 8 h 13"/>
                <a:gd name="T54" fmla="*/ 6 w 12"/>
                <a:gd name="T55" fmla="*/ 8 h 13"/>
                <a:gd name="T56" fmla="*/ 6 w 12"/>
                <a:gd name="T57" fmla="*/ 8 h 13"/>
                <a:gd name="T58" fmla="*/ 7 w 12"/>
                <a:gd name="T59" fmla="*/ 8 h 13"/>
                <a:gd name="T60" fmla="*/ 5 w 12"/>
                <a:gd name="T61" fmla="*/ 9 h 13"/>
                <a:gd name="T62" fmla="*/ 5 w 12"/>
                <a:gd name="T63" fmla="*/ 11 h 13"/>
                <a:gd name="T64" fmla="*/ 5 w 12"/>
                <a:gd name="T65" fmla="*/ 11 h 13"/>
                <a:gd name="T66" fmla="*/ 6 w 12"/>
                <a:gd name="T67" fmla="*/ 11 h 13"/>
                <a:gd name="T68" fmla="*/ 6 w 12"/>
                <a:gd name="T69" fmla="*/ 11 h 13"/>
                <a:gd name="T70" fmla="*/ 5 w 12"/>
                <a:gd name="T71" fmla="*/ 12 h 13"/>
                <a:gd name="T72" fmla="*/ 5 w 12"/>
                <a:gd name="T73" fmla="*/ 13 h 13"/>
                <a:gd name="T74" fmla="*/ 7 w 12"/>
                <a:gd name="T75" fmla="*/ 13 h 13"/>
                <a:gd name="T76" fmla="*/ 7 w 12"/>
                <a:gd name="T77" fmla="*/ 12 h 13"/>
                <a:gd name="T78" fmla="*/ 8 w 12"/>
                <a:gd name="T79" fmla="*/ 12 h 13"/>
                <a:gd name="T80" fmla="*/ 10 w 12"/>
                <a:gd name="T81" fmla="*/ 12 h 13"/>
                <a:gd name="T82" fmla="*/ 11 w 12"/>
                <a:gd name="T83" fmla="*/ 11 h 13"/>
                <a:gd name="T84" fmla="*/ 12 w 12"/>
                <a:gd name="T85" fmla="*/ 10 h 13"/>
                <a:gd name="T86" fmla="*/ 12 w 12"/>
                <a:gd name="T87" fmla="*/ 9 h 13"/>
                <a:gd name="T88" fmla="*/ 11 w 12"/>
                <a:gd name="T89" fmla="*/ 9 h 13"/>
                <a:gd name="T90" fmla="*/ 10 w 12"/>
                <a:gd name="T91" fmla="*/ 8 h 13"/>
                <a:gd name="T92" fmla="*/ 9 w 12"/>
                <a:gd name="T93" fmla="*/ 7 h 13"/>
                <a:gd name="T94" fmla="*/ 9 w 12"/>
                <a:gd name="T95" fmla="*/ 6 h 13"/>
                <a:gd name="T96" fmla="*/ 9 w 12"/>
                <a:gd name="T97" fmla="*/ 6 h 13"/>
                <a:gd name="T98" fmla="*/ 8 w 12"/>
                <a:gd name="T99" fmla="*/ 5 h 13"/>
                <a:gd name="T100" fmla="*/ 7 w 12"/>
                <a:gd name="T101" fmla="*/ 5 h 13"/>
                <a:gd name="T102" fmla="*/ 8 w 12"/>
                <a:gd name="T103" fmla="*/ 4 h 13"/>
                <a:gd name="T104" fmla="*/ 8 w 12"/>
                <a:gd name="T105" fmla="*/ 3 h 13"/>
                <a:gd name="T106" fmla="*/ 7 w 12"/>
                <a:gd name="T107" fmla="*/ 3 h 13"/>
                <a:gd name="T108" fmla="*/ 7 w 12"/>
                <a:gd name="T109" fmla="*/ 3 h 13"/>
                <a:gd name="T110" fmla="*/ 6 w 12"/>
                <a:gd name="T111" fmla="*/ 3 h 13"/>
                <a:gd name="T112" fmla="*/ 7 w 12"/>
                <a:gd name="T113" fmla="*/ 2 h 13"/>
                <a:gd name="T114" fmla="*/ 7 w 12"/>
                <a:gd name="T115" fmla="*/ 1 h 13"/>
                <a:gd name="T116" fmla="*/ 7 w 12"/>
                <a:gd name="T117" fmla="*/ 1 h 13"/>
                <a:gd name="T118" fmla="*/ 8 w 12"/>
                <a:gd name="T119" fmla="*/ 1 h 13"/>
                <a:gd name="T120" fmla="*/ 8 w 12"/>
                <a:gd name="T121" fmla="*/ 1 h 13"/>
                <a:gd name="T122" fmla="*/ 8 w 12"/>
                <a:gd name="T1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6" y="8"/>
                    <a:pt x="5" y="9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2"/>
                    <a:pt x="5" y="12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1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" name="Freeform 943"/>
            <p:cNvSpPr>
              <a:spLocks/>
            </p:cNvSpPr>
            <p:nvPr/>
          </p:nvSpPr>
          <p:spPr bwMode="auto">
            <a:xfrm>
              <a:off x="13714413" y="9002713"/>
              <a:ext cx="23813" cy="2222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" name="Freeform 944"/>
            <p:cNvSpPr>
              <a:spLocks/>
            </p:cNvSpPr>
            <p:nvPr/>
          </p:nvSpPr>
          <p:spPr bwMode="auto">
            <a:xfrm>
              <a:off x="13625513" y="9080501"/>
              <a:ext cx="33338" cy="46038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1 h 4"/>
                <a:gd name="T4" fmla="*/ 2 w 3"/>
                <a:gd name="T5" fmla="*/ 1 h 4"/>
                <a:gd name="T6" fmla="*/ 1 w 3"/>
                <a:gd name="T7" fmla="*/ 2 h 4"/>
                <a:gd name="T8" fmla="*/ 0 w 3"/>
                <a:gd name="T9" fmla="*/ 4 h 4"/>
                <a:gd name="T10" fmla="*/ 0 w 3"/>
                <a:gd name="T11" fmla="*/ 4 h 4"/>
                <a:gd name="T12" fmla="*/ 3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" name="Freeform 945"/>
            <p:cNvSpPr>
              <a:spLocks/>
            </p:cNvSpPr>
            <p:nvPr/>
          </p:nvSpPr>
          <p:spPr bwMode="auto">
            <a:xfrm>
              <a:off x="14108113" y="9239251"/>
              <a:ext cx="57150" cy="66675"/>
            </a:xfrm>
            <a:custGeom>
              <a:avLst/>
              <a:gdLst>
                <a:gd name="T0" fmla="*/ 3 w 5"/>
                <a:gd name="T1" fmla="*/ 0 h 6"/>
                <a:gd name="T2" fmla="*/ 2 w 5"/>
                <a:gd name="T3" fmla="*/ 0 h 6"/>
                <a:gd name="T4" fmla="*/ 2 w 5"/>
                <a:gd name="T5" fmla="*/ 1 h 6"/>
                <a:gd name="T6" fmla="*/ 1 w 5"/>
                <a:gd name="T7" fmla="*/ 1 h 6"/>
                <a:gd name="T8" fmla="*/ 1 w 5"/>
                <a:gd name="T9" fmla="*/ 2 h 6"/>
                <a:gd name="T10" fmla="*/ 0 w 5"/>
                <a:gd name="T11" fmla="*/ 2 h 6"/>
                <a:gd name="T12" fmla="*/ 0 w 5"/>
                <a:gd name="T13" fmla="*/ 3 h 6"/>
                <a:gd name="T14" fmla="*/ 0 w 5"/>
                <a:gd name="T15" fmla="*/ 3 h 6"/>
                <a:gd name="T16" fmla="*/ 0 w 5"/>
                <a:gd name="T17" fmla="*/ 4 h 6"/>
                <a:gd name="T18" fmla="*/ 0 w 5"/>
                <a:gd name="T19" fmla="*/ 4 h 6"/>
                <a:gd name="T20" fmla="*/ 0 w 5"/>
                <a:gd name="T21" fmla="*/ 5 h 6"/>
                <a:gd name="T22" fmla="*/ 0 w 5"/>
                <a:gd name="T23" fmla="*/ 5 h 6"/>
                <a:gd name="T24" fmla="*/ 0 w 5"/>
                <a:gd name="T25" fmla="*/ 6 h 6"/>
                <a:gd name="T26" fmla="*/ 1 w 5"/>
                <a:gd name="T27" fmla="*/ 6 h 6"/>
                <a:gd name="T28" fmla="*/ 1 w 5"/>
                <a:gd name="T29" fmla="*/ 6 h 6"/>
                <a:gd name="T30" fmla="*/ 2 w 5"/>
                <a:gd name="T31" fmla="*/ 6 h 6"/>
                <a:gd name="T32" fmla="*/ 3 w 5"/>
                <a:gd name="T33" fmla="*/ 5 h 6"/>
                <a:gd name="T34" fmla="*/ 4 w 5"/>
                <a:gd name="T35" fmla="*/ 4 h 6"/>
                <a:gd name="T36" fmla="*/ 4 w 5"/>
                <a:gd name="T37" fmla="*/ 4 h 6"/>
                <a:gd name="T38" fmla="*/ 4 w 5"/>
                <a:gd name="T39" fmla="*/ 4 h 6"/>
                <a:gd name="T40" fmla="*/ 5 w 5"/>
                <a:gd name="T41" fmla="*/ 3 h 6"/>
                <a:gd name="T42" fmla="*/ 4 w 5"/>
                <a:gd name="T43" fmla="*/ 3 h 6"/>
                <a:gd name="T44" fmla="*/ 4 w 5"/>
                <a:gd name="T45" fmla="*/ 2 h 6"/>
                <a:gd name="T46" fmla="*/ 4 w 5"/>
                <a:gd name="T47" fmla="*/ 2 h 6"/>
                <a:gd name="T48" fmla="*/ 3 w 5"/>
                <a:gd name="T49" fmla="*/ 1 h 6"/>
                <a:gd name="T50" fmla="*/ 3 w 5"/>
                <a:gd name="T5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" name="Freeform 946"/>
            <p:cNvSpPr>
              <a:spLocks/>
            </p:cNvSpPr>
            <p:nvPr/>
          </p:nvSpPr>
          <p:spPr bwMode="auto">
            <a:xfrm>
              <a:off x="13479463" y="9058276"/>
              <a:ext cx="201613" cy="776288"/>
            </a:xfrm>
            <a:custGeom>
              <a:avLst/>
              <a:gdLst>
                <a:gd name="T0" fmla="*/ 18 w 18"/>
                <a:gd name="T1" fmla="*/ 0 h 69"/>
                <a:gd name="T2" fmla="*/ 16 w 18"/>
                <a:gd name="T3" fmla="*/ 2 h 69"/>
                <a:gd name="T4" fmla="*/ 15 w 18"/>
                <a:gd name="T5" fmla="*/ 3 h 69"/>
                <a:gd name="T6" fmla="*/ 13 w 18"/>
                <a:gd name="T7" fmla="*/ 6 h 69"/>
                <a:gd name="T8" fmla="*/ 13 w 18"/>
                <a:gd name="T9" fmla="*/ 6 h 69"/>
                <a:gd name="T10" fmla="*/ 12 w 18"/>
                <a:gd name="T11" fmla="*/ 8 h 69"/>
                <a:gd name="T12" fmla="*/ 12 w 18"/>
                <a:gd name="T13" fmla="*/ 8 h 69"/>
                <a:gd name="T14" fmla="*/ 10 w 18"/>
                <a:gd name="T15" fmla="*/ 10 h 69"/>
                <a:gd name="T16" fmla="*/ 5 w 18"/>
                <a:gd name="T17" fmla="*/ 19 h 69"/>
                <a:gd name="T18" fmla="*/ 4 w 18"/>
                <a:gd name="T19" fmla="*/ 22 h 69"/>
                <a:gd name="T20" fmla="*/ 2 w 18"/>
                <a:gd name="T21" fmla="*/ 30 h 69"/>
                <a:gd name="T22" fmla="*/ 0 w 18"/>
                <a:gd name="T23" fmla="*/ 41 h 69"/>
                <a:gd name="T24" fmla="*/ 0 w 18"/>
                <a:gd name="T25" fmla="*/ 52 h 69"/>
                <a:gd name="T26" fmla="*/ 1 w 18"/>
                <a:gd name="T27" fmla="*/ 60 h 69"/>
                <a:gd name="T28" fmla="*/ 1 w 18"/>
                <a:gd name="T29" fmla="*/ 60 h 69"/>
                <a:gd name="T30" fmla="*/ 3 w 18"/>
                <a:gd name="T31" fmla="*/ 64 h 69"/>
                <a:gd name="T32" fmla="*/ 3 w 18"/>
                <a:gd name="T33" fmla="*/ 67 h 69"/>
                <a:gd name="T34" fmla="*/ 3 w 18"/>
                <a:gd name="T35" fmla="*/ 67 h 69"/>
                <a:gd name="T36" fmla="*/ 4 w 18"/>
                <a:gd name="T37" fmla="*/ 68 h 69"/>
                <a:gd name="T38" fmla="*/ 4 w 18"/>
                <a:gd name="T39" fmla="*/ 68 h 69"/>
                <a:gd name="T40" fmla="*/ 5 w 18"/>
                <a:gd name="T41" fmla="*/ 69 h 69"/>
                <a:gd name="T42" fmla="*/ 5 w 18"/>
                <a:gd name="T43" fmla="*/ 69 h 69"/>
                <a:gd name="T44" fmla="*/ 5 w 18"/>
                <a:gd name="T45" fmla="*/ 69 h 69"/>
                <a:gd name="T46" fmla="*/ 1 w 18"/>
                <a:gd name="T47" fmla="*/ 45 h 69"/>
                <a:gd name="T48" fmla="*/ 5 w 18"/>
                <a:gd name="T49" fmla="*/ 22 h 69"/>
                <a:gd name="T50" fmla="*/ 5 w 18"/>
                <a:gd name="T51" fmla="*/ 22 h 69"/>
                <a:gd name="T52" fmla="*/ 5 w 18"/>
                <a:gd name="T53" fmla="*/ 22 h 69"/>
                <a:gd name="T54" fmla="*/ 6 w 18"/>
                <a:gd name="T55" fmla="*/ 21 h 69"/>
                <a:gd name="T56" fmla="*/ 7 w 18"/>
                <a:gd name="T57" fmla="*/ 18 h 69"/>
                <a:gd name="T58" fmla="*/ 17 w 18"/>
                <a:gd name="T59" fmla="*/ 2 h 69"/>
                <a:gd name="T60" fmla="*/ 17 w 18"/>
                <a:gd name="T61" fmla="*/ 2 h 69"/>
                <a:gd name="T62" fmla="*/ 16 w 18"/>
                <a:gd name="T63" fmla="*/ 2 h 69"/>
                <a:gd name="T64" fmla="*/ 18 w 18"/>
                <a:gd name="T65" fmla="*/ 0 h 69"/>
                <a:gd name="T66" fmla="*/ 18 w 18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69">
                  <a:moveTo>
                    <a:pt x="18" y="0"/>
                  </a:moveTo>
                  <a:cubicBezTo>
                    <a:pt x="17" y="1"/>
                    <a:pt x="17" y="1"/>
                    <a:pt x="16" y="2"/>
                  </a:cubicBezTo>
                  <a:cubicBezTo>
                    <a:pt x="16" y="2"/>
                    <a:pt x="15" y="3"/>
                    <a:pt x="15" y="3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0" y="10"/>
                  </a:cubicBezTo>
                  <a:cubicBezTo>
                    <a:pt x="7" y="16"/>
                    <a:pt x="7" y="16"/>
                    <a:pt x="5" y="1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7"/>
                    <a:pt x="2" y="30"/>
                  </a:cubicBezTo>
                  <a:cubicBezTo>
                    <a:pt x="0" y="37"/>
                    <a:pt x="0" y="37"/>
                    <a:pt x="0" y="41"/>
                  </a:cubicBezTo>
                  <a:cubicBezTo>
                    <a:pt x="0" y="48"/>
                    <a:pt x="0" y="48"/>
                    <a:pt x="0" y="52"/>
                  </a:cubicBezTo>
                  <a:cubicBezTo>
                    <a:pt x="0" y="54"/>
                    <a:pt x="1" y="58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1"/>
                    <a:pt x="1" y="61"/>
                    <a:pt x="3" y="64"/>
                  </a:cubicBezTo>
                  <a:cubicBezTo>
                    <a:pt x="3" y="65"/>
                    <a:pt x="3" y="66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2"/>
                    <a:pt x="1" y="54"/>
                    <a:pt x="1" y="45"/>
                  </a:cubicBezTo>
                  <a:cubicBezTo>
                    <a:pt x="1" y="37"/>
                    <a:pt x="3" y="2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6" y="20"/>
                    <a:pt x="6" y="19"/>
                    <a:pt x="7" y="18"/>
                  </a:cubicBezTo>
                  <a:cubicBezTo>
                    <a:pt x="9" y="12"/>
                    <a:pt x="13" y="7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7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" name="Freeform 947"/>
            <p:cNvSpPr>
              <a:spLocks noEditPoints="1"/>
            </p:cNvSpPr>
            <p:nvPr/>
          </p:nvSpPr>
          <p:spPr bwMode="auto">
            <a:xfrm>
              <a:off x="13490576" y="9080501"/>
              <a:ext cx="663575" cy="1238250"/>
            </a:xfrm>
            <a:custGeom>
              <a:avLst/>
              <a:gdLst>
                <a:gd name="T0" fmla="*/ 13 w 59"/>
                <a:gd name="T1" fmla="*/ 11 h 110"/>
                <a:gd name="T2" fmla="*/ 12 w 59"/>
                <a:gd name="T3" fmla="*/ 12 h 110"/>
                <a:gd name="T4" fmla="*/ 10 w 59"/>
                <a:gd name="T5" fmla="*/ 14 h 110"/>
                <a:gd name="T6" fmla="*/ 10 w 59"/>
                <a:gd name="T7" fmla="*/ 15 h 110"/>
                <a:gd name="T8" fmla="*/ 9 w 59"/>
                <a:gd name="T9" fmla="*/ 17 h 110"/>
                <a:gd name="T10" fmla="*/ 6 w 59"/>
                <a:gd name="T11" fmla="*/ 28 h 110"/>
                <a:gd name="T12" fmla="*/ 6 w 59"/>
                <a:gd name="T13" fmla="*/ 23 h 110"/>
                <a:gd name="T14" fmla="*/ 4 w 59"/>
                <a:gd name="T15" fmla="*/ 22 h 110"/>
                <a:gd name="T16" fmla="*/ 4 w 59"/>
                <a:gd name="T17" fmla="*/ 67 h 110"/>
                <a:gd name="T18" fmla="*/ 6 w 59"/>
                <a:gd name="T19" fmla="*/ 67 h 110"/>
                <a:gd name="T20" fmla="*/ 10 w 59"/>
                <a:gd name="T21" fmla="*/ 71 h 110"/>
                <a:gd name="T22" fmla="*/ 11 w 59"/>
                <a:gd name="T23" fmla="*/ 72 h 110"/>
                <a:gd name="T24" fmla="*/ 12 w 59"/>
                <a:gd name="T25" fmla="*/ 71 h 110"/>
                <a:gd name="T26" fmla="*/ 15 w 59"/>
                <a:gd name="T27" fmla="*/ 75 h 110"/>
                <a:gd name="T28" fmla="*/ 22 w 59"/>
                <a:gd name="T29" fmla="*/ 85 h 110"/>
                <a:gd name="T30" fmla="*/ 36 w 59"/>
                <a:gd name="T31" fmla="*/ 97 h 110"/>
                <a:gd name="T32" fmla="*/ 59 w 59"/>
                <a:gd name="T33" fmla="*/ 109 h 110"/>
                <a:gd name="T34" fmla="*/ 46 w 59"/>
                <a:gd name="T35" fmla="*/ 103 h 110"/>
                <a:gd name="T36" fmla="*/ 45 w 59"/>
                <a:gd name="T37" fmla="*/ 102 h 110"/>
                <a:gd name="T38" fmla="*/ 45 w 59"/>
                <a:gd name="T39" fmla="*/ 100 h 110"/>
                <a:gd name="T40" fmla="*/ 44 w 59"/>
                <a:gd name="T41" fmla="*/ 98 h 110"/>
                <a:gd name="T42" fmla="*/ 44 w 59"/>
                <a:gd name="T43" fmla="*/ 95 h 110"/>
                <a:gd name="T44" fmla="*/ 44 w 59"/>
                <a:gd name="T45" fmla="*/ 85 h 110"/>
                <a:gd name="T46" fmla="*/ 41 w 59"/>
                <a:gd name="T47" fmla="*/ 76 h 110"/>
                <a:gd name="T48" fmla="*/ 37 w 59"/>
                <a:gd name="T49" fmla="*/ 74 h 110"/>
                <a:gd name="T50" fmla="*/ 33 w 59"/>
                <a:gd name="T51" fmla="*/ 73 h 110"/>
                <a:gd name="T52" fmla="*/ 28 w 59"/>
                <a:gd name="T53" fmla="*/ 69 h 110"/>
                <a:gd name="T54" fmla="*/ 16 w 59"/>
                <a:gd name="T55" fmla="*/ 67 h 110"/>
                <a:gd name="T56" fmla="*/ 12 w 59"/>
                <a:gd name="T57" fmla="*/ 70 h 110"/>
                <a:gd name="T58" fmla="*/ 9 w 59"/>
                <a:gd name="T59" fmla="*/ 65 h 110"/>
                <a:gd name="T60" fmla="*/ 5 w 59"/>
                <a:gd name="T61" fmla="*/ 60 h 110"/>
                <a:gd name="T62" fmla="*/ 5 w 59"/>
                <a:gd name="T63" fmla="*/ 64 h 110"/>
                <a:gd name="T64" fmla="*/ 2 w 59"/>
                <a:gd name="T65" fmla="*/ 55 h 110"/>
                <a:gd name="T66" fmla="*/ 4 w 59"/>
                <a:gd name="T67" fmla="*/ 53 h 110"/>
                <a:gd name="T68" fmla="*/ 7 w 59"/>
                <a:gd name="T69" fmla="*/ 48 h 110"/>
                <a:gd name="T70" fmla="*/ 13 w 59"/>
                <a:gd name="T71" fmla="*/ 34 h 110"/>
                <a:gd name="T72" fmla="*/ 16 w 59"/>
                <a:gd name="T73" fmla="*/ 33 h 110"/>
                <a:gd name="T74" fmla="*/ 14 w 59"/>
                <a:gd name="T75" fmla="*/ 31 h 110"/>
                <a:gd name="T76" fmla="*/ 13 w 59"/>
                <a:gd name="T77" fmla="*/ 29 h 110"/>
                <a:gd name="T78" fmla="*/ 14 w 59"/>
                <a:gd name="T79" fmla="*/ 29 h 110"/>
                <a:gd name="T80" fmla="*/ 17 w 59"/>
                <a:gd name="T81" fmla="*/ 25 h 110"/>
                <a:gd name="T82" fmla="*/ 18 w 59"/>
                <a:gd name="T83" fmla="*/ 30 h 110"/>
                <a:gd name="T84" fmla="*/ 19 w 59"/>
                <a:gd name="T85" fmla="*/ 30 h 110"/>
                <a:gd name="T86" fmla="*/ 19 w 59"/>
                <a:gd name="T87" fmla="*/ 27 h 110"/>
                <a:gd name="T88" fmla="*/ 19 w 59"/>
                <a:gd name="T89" fmla="*/ 21 h 110"/>
                <a:gd name="T90" fmla="*/ 17 w 59"/>
                <a:gd name="T91" fmla="*/ 13 h 110"/>
                <a:gd name="T92" fmla="*/ 16 w 59"/>
                <a:gd name="T93" fmla="*/ 14 h 110"/>
                <a:gd name="T94" fmla="*/ 13 w 59"/>
                <a:gd name="T95" fmla="*/ 16 h 110"/>
                <a:gd name="T96" fmla="*/ 14 w 59"/>
                <a:gd name="T97" fmla="*/ 14 h 110"/>
                <a:gd name="T98" fmla="*/ 13 w 59"/>
                <a:gd name="T99" fmla="*/ 13 h 110"/>
                <a:gd name="T100" fmla="*/ 16 w 59"/>
                <a:gd name="T101" fmla="*/ 0 h 110"/>
                <a:gd name="T102" fmla="*/ 9 w 59"/>
                <a:gd name="T103" fmla="*/ 12 h 110"/>
                <a:gd name="T104" fmla="*/ 11 w 59"/>
                <a:gd name="T105" fmla="*/ 11 h 110"/>
                <a:gd name="T106" fmla="*/ 13 w 59"/>
                <a:gd name="T107" fmla="*/ 6 h 110"/>
                <a:gd name="T108" fmla="*/ 16 w 59"/>
                <a:gd name="T109" fmla="*/ 0 h 110"/>
                <a:gd name="T110" fmla="*/ 13 w 59"/>
                <a:gd name="T111" fmla="*/ 4 h 110"/>
                <a:gd name="T112" fmla="*/ 15 w 59"/>
                <a:gd name="T113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110"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0" y="14"/>
                  </a:cubicBezTo>
                  <a:cubicBezTo>
                    <a:pt x="10" y="14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7"/>
                    <a:pt x="9" y="18"/>
                    <a:pt x="9" y="18"/>
                  </a:cubicBezTo>
                  <a:cubicBezTo>
                    <a:pt x="9" y="19"/>
                    <a:pt x="9" y="20"/>
                    <a:pt x="9" y="20"/>
                  </a:cubicBezTo>
                  <a:cubicBezTo>
                    <a:pt x="9" y="21"/>
                    <a:pt x="7" y="22"/>
                    <a:pt x="7" y="23"/>
                  </a:cubicBezTo>
                  <a:cubicBezTo>
                    <a:pt x="7" y="25"/>
                    <a:pt x="7" y="26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1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7"/>
                    <a:pt x="0" y="35"/>
                    <a:pt x="0" y="43"/>
                  </a:cubicBezTo>
                  <a:cubicBezTo>
                    <a:pt x="0" y="52"/>
                    <a:pt x="2" y="60"/>
                    <a:pt x="4" y="67"/>
                  </a:cubicBezTo>
                  <a:cubicBezTo>
                    <a:pt x="4" y="67"/>
                    <a:pt x="4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7" y="69"/>
                  </a:cubicBezTo>
                  <a:cubicBezTo>
                    <a:pt x="8" y="69"/>
                    <a:pt x="8" y="69"/>
                    <a:pt x="7" y="68"/>
                  </a:cubicBezTo>
                  <a:cubicBezTo>
                    <a:pt x="9" y="69"/>
                    <a:pt x="9" y="70"/>
                    <a:pt x="10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1"/>
                    <a:pt x="10" y="71"/>
                    <a:pt x="11" y="71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3" y="72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3"/>
                    <a:pt x="15" y="74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5" y="77"/>
                    <a:pt x="15" y="78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9" y="83"/>
                    <a:pt x="21" y="84"/>
                    <a:pt x="22" y="85"/>
                  </a:cubicBezTo>
                  <a:cubicBezTo>
                    <a:pt x="23" y="86"/>
                    <a:pt x="24" y="87"/>
                    <a:pt x="27" y="88"/>
                  </a:cubicBezTo>
                  <a:cubicBezTo>
                    <a:pt x="27" y="88"/>
                    <a:pt x="28" y="89"/>
                    <a:pt x="28" y="89"/>
                  </a:cubicBezTo>
                  <a:cubicBezTo>
                    <a:pt x="29" y="89"/>
                    <a:pt x="29" y="89"/>
                    <a:pt x="32" y="94"/>
                  </a:cubicBezTo>
                  <a:cubicBezTo>
                    <a:pt x="33" y="95"/>
                    <a:pt x="36" y="97"/>
                    <a:pt x="36" y="97"/>
                  </a:cubicBezTo>
                  <a:cubicBezTo>
                    <a:pt x="40" y="102"/>
                    <a:pt x="40" y="102"/>
                    <a:pt x="46" y="105"/>
                  </a:cubicBezTo>
                  <a:cubicBezTo>
                    <a:pt x="53" y="109"/>
                    <a:pt x="56" y="110"/>
                    <a:pt x="58" y="110"/>
                  </a:cubicBezTo>
                  <a:cubicBezTo>
                    <a:pt x="58" y="110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3" y="108"/>
                    <a:pt x="53" y="108"/>
                    <a:pt x="52" y="107"/>
                  </a:cubicBezTo>
                  <a:cubicBezTo>
                    <a:pt x="52" y="107"/>
                    <a:pt x="51" y="107"/>
                    <a:pt x="51" y="106"/>
                  </a:cubicBezTo>
                  <a:cubicBezTo>
                    <a:pt x="50" y="106"/>
                    <a:pt x="48" y="106"/>
                    <a:pt x="48" y="104"/>
                  </a:cubicBezTo>
                  <a:cubicBezTo>
                    <a:pt x="47" y="104"/>
                    <a:pt x="47" y="104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4" y="101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3" y="95"/>
                    <a:pt x="43" y="95"/>
                    <a:pt x="44" y="95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4" y="93"/>
                    <a:pt x="41" y="92"/>
                    <a:pt x="42" y="89"/>
                  </a:cubicBezTo>
                  <a:cubicBezTo>
                    <a:pt x="43" y="89"/>
                    <a:pt x="44" y="89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3" y="84"/>
                    <a:pt x="43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3" y="81"/>
                    <a:pt x="43" y="79"/>
                    <a:pt x="43" y="78"/>
                  </a:cubicBezTo>
                  <a:cubicBezTo>
                    <a:pt x="43" y="78"/>
                    <a:pt x="42" y="76"/>
                    <a:pt x="41" y="76"/>
                  </a:cubicBezTo>
                  <a:cubicBezTo>
                    <a:pt x="40" y="75"/>
                    <a:pt x="40" y="75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8" y="74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7" y="75"/>
                    <a:pt x="37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5" y="74"/>
                    <a:pt x="34" y="74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3"/>
                    <a:pt x="32" y="73"/>
                    <a:pt x="32" y="73"/>
                  </a:cubicBezTo>
                  <a:cubicBezTo>
                    <a:pt x="30" y="73"/>
                    <a:pt x="30" y="73"/>
                    <a:pt x="30" y="72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8" y="70"/>
                    <a:pt x="28" y="69"/>
                  </a:cubicBezTo>
                  <a:cubicBezTo>
                    <a:pt x="27" y="69"/>
                    <a:pt x="26" y="70"/>
                    <a:pt x="25" y="70"/>
                  </a:cubicBezTo>
                  <a:cubicBezTo>
                    <a:pt x="25" y="70"/>
                    <a:pt x="24" y="70"/>
                    <a:pt x="24" y="69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7"/>
                    <a:pt x="17" y="67"/>
                    <a:pt x="16" y="67"/>
                  </a:cubicBezTo>
                  <a:cubicBezTo>
                    <a:pt x="16" y="67"/>
                    <a:pt x="15" y="67"/>
                    <a:pt x="15" y="67"/>
                  </a:cubicBezTo>
                  <a:cubicBezTo>
                    <a:pt x="14" y="67"/>
                    <a:pt x="14" y="67"/>
                    <a:pt x="14" y="68"/>
                  </a:cubicBezTo>
                  <a:cubicBezTo>
                    <a:pt x="13" y="68"/>
                    <a:pt x="13" y="68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0" y="70"/>
                    <a:pt x="10" y="70"/>
                    <a:pt x="9" y="65"/>
                  </a:cubicBezTo>
                  <a:cubicBezTo>
                    <a:pt x="9" y="65"/>
                    <a:pt x="8" y="65"/>
                    <a:pt x="8" y="65"/>
                  </a:cubicBezTo>
                  <a:cubicBezTo>
                    <a:pt x="8" y="65"/>
                    <a:pt x="8" y="65"/>
                    <a:pt x="7" y="66"/>
                  </a:cubicBezTo>
                  <a:cubicBezTo>
                    <a:pt x="6" y="65"/>
                    <a:pt x="6" y="64"/>
                    <a:pt x="6" y="63"/>
                  </a:cubicBezTo>
                  <a:cubicBezTo>
                    <a:pt x="6" y="61"/>
                    <a:pt x="6" y="60"/>
                    <a:pt x="5" y="60"/>
                  </a:cubicBezTo>
                  <a:cubicBezTo>
                    <a:pt x="5" y="60"/>
                    <a:pt x="5" y="60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5" y="63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4"/>
                    <a:pt x="3" y="54"/>
                    <a:pt x="4" y="53"/>
                  </a:cubicBezTo>
                  <a:cubicBezTo>
                    <a:pt x="4" y="54"/>
                    <a:pt x="6" y="55"/>
                    <a:pt x="6" y="55"/>
                  </a:cubicBezTo>
                  <a:cubicBezTo>
                    <a:pt x="6" y="55"/>
                    <a:pt x="6" y="57"/>
                    <a:pt x="7" y="57"/>
                  </a:cubicBezTo>
                  <a:cubicBezTo>
                    <a:pt x="7" y="57"/>
                    <a:pt x="7" y="57"/>
                    <a:pt x="6" y="53"/>
                  </a:cubicBezTo>
                  <a:cubicBezTo>
                    <a:pt x="6" y="51"/>
                    <a:pt x="7" y="50"/>
                    <a:pt x="7" y="48"/>
                  </a:cubicBezTo>
                  <a:cubicBezTo>
                    <a:pt x="7" y="46"/>
                    <a:pt x="8" y="45"/>
                    <a:pt x="8" y="43"/>
                  </a:cubicBezTo>
                  <a:cubicBezTo>
                    <a:pt x="8" y="42"/>
                    <a:pt x="8" y="42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6"/>
                    <a:pt x="10" y="36"/>
                    <a:pt x="13" y="34"/>
                  </a:cubicBezTo>
                  <a:cubicBezTo>
                    <a:pt x="13" y="35"/>
                    <a:pt x="12" y="35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6" y="33"/>
                    <a:pt x="16" y="33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30"/>
                    <a:pt x="13" y="30"/>
                    <a:pt x="13" y="29"/>
                  </a:cubicBezTo>
                  <a:cubicBezTo>
                    <a:pt x="12" y="29"/>
                    <a:pt x="12" y="29"/>
                    <a:pt x="10" y="32"/>
                  </a:cubicBezTo>
                  <a:cubicBezTo>
                    <a:pt x="9" y="30"/>
                    <a:pt x="12" y="29"/>
                    <a:pt x="12" y="27"/>
                  </a:cubicBezTo>
                  <a:cubicBezTo>
                    <a:pt x="13" y="28"/>
                    <a:pt x="14" y="28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7"/>
                    <a:pt x="16" y="28"/>
                    <a:pt x="16" y="29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29"/>
                    <a:pt x="20" y="27"/>
                    <a:pt x="19" y="27"/>
                  </a:cubicBezTo>
                  <a:cubicBezTo>
                    <a:pt x="19" y="27"/>
                    <a:pt x="19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6" y="18"/>
                    <a:pt x="17" y="16"/>
                    <a:pt x="16" y="15"/>
                  </a:cubicBezTo>
                  <a:cubicBezTo>
                    <a:pt x="16" y="15"/>
                    <a:pt x="16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moveTo>
                    <a:pt x="16" y="0"/>
                  </a:moveTo>
                  <a:cubicBezTo>
                    <a:pt x="12" y="5"/>
                    <a:pt x="8" y="10"/>
                    <a:pt x="6" y="16"/>
                  </a:cubicBezTo>
                  <a:cubicBezTo>
                    <a:pt x="7" y="13"/>
                    <a:pt x="10" y="9"/>
                    <a:pt x="11" y="8"/>
                  </a:cubicBezTo>
                  <a:cubicBezTo>
                    <a:pt x="11" y="10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1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6" y="0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3" y="5"/>
                    <a:pt x="13" y="5"/>
                  </a:cubicBezTo>
                  <a:cubicBezTo>
                    <a:pt x="13" y="5"/>
                    <a:pt x="12" y="5"/>
                    <a:pt x="13" y="4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3" y="4"/>
                  </a:cubicBezTo>
                  <a:cubicBezTo>
                    <a:pt x="13" y="3"/>
                    <a:pt x="13" y="3"/>
                    <a:pt x="16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" name="Freeform 948"/>
            <p:cNvSpPr>
              <a:spLocks/>
            </p:cNvSpPr>
            <p:nvPr/>
          </p:nvSpPr>
          <p:spPr bwMode="auto">
            <a:xfrm>
              <a:off x="13884276" y="8890001"/>
              <a:ext cx="111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" name="Freeform 949"/>
            <p:cNvSpPr>
              <a:spLocks/>
            </p:cNvSpPr>
            <p:nvPr/>
          </p:nvSpPr>
          <p:spPr bwMode="auto">
            <a:xfrm>
              <a:off x="13760451" y="8832851"/>
              <a:ext cx="314325" cy="338138"/>
            </a:xfrm>
            <a:custGeom>
              <a:avLst/>
              <a:gdLst>
                <a:gd name="T0" fmla="*/ 27 w 28"/>
                <a:gd name="T1" fmla="*/ 0 h 30"/>
                <a:gd name="T2" fmla="*/ 26 w 28"/>
                <a:gd name="T3" fmla="*/ 0 h 30"/>
                <a:gd name="T4" fmla="*/ 25 w 28"/>
                <a:gd name="T5" fmla="*/ 0 h 30"/>
                <a:gd name="T6" fmla="*/ 23 w 28"/>
                <a:gd name="T7" fmla="*/ 1 h 30"/>
                <a:gd name="T8" fmla="*/ 23 w 28"/>
                <a:gd name="T9" fmla="*/ 1 h 30"/>
                <a:gd name="T10" fmla="*/ 21 w 28"/>
                <a:gd name="T11" fmla="*/ 2 h 30"/>
                <a:gd name="T12" fmla="*/ 22 w 28"/>
                <a:gd name="T13" fmla="*/ 2 h 30"/>
                <a:gd name="T14" fmla="*/ 22 w 28"/>
                <a:gd name="T15" fmla="*/ 2 h 30"/>
                <a:gd name="T16" fmla="*/ 21 w 28"/>
                <a:gd name="T17" fmla="*/ 2 h 30"/>
                <a:gd name="T18" fmla="*/ 21 w 28"/>
                <a:gd name="T19" fmla="*/ 2 h 30"/>
                <a:gd name="T20" fmla="*/ 20 w 28"/>
                <a:gd name="T21" fmla="*/ 3 h 30"/>
                <a:gd name="T22" fmla="*/ 21 w 28"/>
                <a:gd name="T23" fmla="*/ 2 h 30"/>
                <a:gd name="T24" fmla="*/ 20 w 28"/>
                <a:gd name="T25" fmla="*/ 2 h 30"/>
                <a:gd name="T26" fmla="*/ 19 w 28"/>
                <a:gd name="T27" fmla="*/ 3 h 30"/>
                <a:gd name="T28" fmla="*/ 16 w 28"/>
                <a:gd name="T29" fmla="*/ 4 h 30"/>
                <a:gd name="T30" fmla="*/ 11 w 28"/>
                <a:gd name="T31" fmla="*/ 7 h 30"/>
                <a:gd name="T32" fmla="*/ 7 w 28"/>
                <a:gd name="T33" fmla="*/ 10 h 30"/>
                <a:gd name="T34" fmla="*/ 7 w 28"/>
                <a:gd name="T35" fmla="*/ 10 h 30"/>
                <a:gd name="T36" fmla="*/ 5 w 28"/>
                <a:gd name="T37" fmla="*/ 13 h 30"/>
                <a:gd name="T38" fmla="*/ 5 w 28"/>
                <a:gd name="T39" fmla="*/ 13 h 30"/>
                <a:gd name="T40" fmla="*/ 5 w 28"/>
                <a:gd name="T41" fmla="*/ 13 h 30"/>
                <a:gd name="T42" fmla="*/ 5 w 28"/>
                <a:gd name="T43" fmla="*/ 13 h 30"/>
                <a:gd name="T44" fmla="*/ 6 w 28"/>
                <a:gd name="T45" fmla="*/ 12 h 30"/>
                <a:gd name="T46" fmla="*/ 6 w 28"/>
                <a:gd name="T47" fmla="*/ 13 h 30"/>
                <a:gd name="T48" fmla="*/ 5 w 28"/>
                <a:gd name="T49" fmla="*/ 15 h 30"/>
                <a:gd name="T50" fmla="*/ 4 w 28"/>
                <a:gd name="T51" fmla="*/ 18 h 30"/>
                <a:gd name="T52" fmla="*/ 4 w 28"/>
                <a:gd name="T53" fmla="*/ 20 h 30"/>
                <a:gd name="T54" fmla="*/ 1 w 28"/>
                <a:gd name="T55" fmla="*/ 28 h 30"/>
                <a:gd name="T56" fmla="*/ 2 w 28"/>
                <a:gd name="T57" fmla="*/ 29 h 30"/>
                <a:gd name="T58" fmla="*/ 3 w 28"/>
                <a:gd name="T59" fmla="*/ 29 h 30"/>
                <a:gd name="T60" fmla="*/ 6 w 28"/>
                <a:gd name="T61" fmla="*/ 24 h 30"/>
                <a:gd name="T62" fmla="*/ 13 w 28"/>
                <a:gd name="T63" fmla="*/ 19 h 30"/>
                <a:gd name="T64" fmla="*/ 15 w 28"/>
                <a:gd name="T65" fmla="*/ 18 h 30"/>
                <a:gd name="T66" fmla="*/ 15 w 28"/>
                <a:gd name="T67" fmla="*/ 17 h 30"/>
                <a:gd name="T68" fmla="*/ 16 w 28"/>
                <a:gd name="T69" fmla="*/ 17 h 30"/>
                <a:gd name="T70" fmla="*/ 17 w 28"/>
                <a:gd name="T71" fmla="*/ 14 h 30"/>
                <a:gd name="T72" fmla="*/ 19 w 28"/>
                <a:gd name="T73" fmla="*/ 11 h 30"/>
                <a:gd name="T74" fmla="*/ 20 w 28"/>
                <a:gd name="T75" fmla="*/ 10 h 30"/>
                <a:gd name="T76" fmla="*/ 21 w 28"/>
                <a:gd name="T77" fmla="*/ 9 h 30"/>
                <a:gd name="T78" fmla="*/ 21 w 28"/>
                <a:gd name="T79" fmla="*/ 8 h 30"/>
                <a:gd name="T80" fmla="*/ 24 w 28"/>
                <a:gd name="T81" fmla="*/ 4 h 30"/>
                <a:gd name="T82" fmla="*/ 28 w 28"/>
                <a:gd name="T83" fmla="*/ 2 h 30"/>
                <a:gd name="T84" fmla="*/ 26 w 28"/>
                <a:gd name="T85" fmla="*/ 2 h 30"/>
                <a:gd name="T86" fmla="*/ 25 w 28"/>
                <a:gd name="T87" fmla="*/ 2 h 30"/>
                <a:gd name="T88" fmla="*/ 26 w 28"/>
                <a:gd name="T89" fmla="*/ 2 h 30"/>
                <a:gd name="T90" fmla="*/ 24 w 28"/>
                <a:gd name="T91" fmla="*/ 2 h 30"/>
                <a:gd name="T92" fmla="*/ 24 w 28"/>
                <a:gd name="T93" fmla="*/ 2 h 30"/>
                <a:gd name="T94" fmla="*/ 25 w 28"/>
                <a:gd name="T95" fmla="*/ 2 h 30"/>
                <a:gd name="T96" fmla="*/ 25 w 28"/>
                <a:gd name="T97" fmla="*/ 2 h 30"/>
                <a:gd name="T98" fmla="*/ 26 w 28"/>
                <a:gd name="T99" fmla="*/ 1 h 30"/>
                <a:gd name="T100" fmla="*/ 27 w 28"/>
                <a:gd name="T101" fmla="*/ 1 h 30"/>
                <a:gd name="T102" fmla="*/ 28 w 28"/>
                <a:gd name="T103" fmla="*/ 0 h 30"/>
                <a:gd name="T104" fmla="*/ 28 w 28"/>
                <a:gd name="T10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30">
                  <a:moveTo>
                    <a:pt x="28" y="0"/>
                  </a:move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4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19" y="3"/>
                  </a:cubicBezTo>
                  <a:cubicBezTo>
                    <a:pt x="19" y="3"/>
                    <a:pt x="19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3"/>
                    <a:pt x="17" y="4"/>
                    <a:pt x="16" y="4"/>
                  </a:cubicBezTo>
                  <a:cubicBezTo>
                    <a:pt x="15" y="5"/>
                    <a:pt x="13" y="5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8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3"/>
                    <a:pt x="6" y="13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9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6"/>
                    <a:pt x="0" y="28"/>
                    <a:pt x="1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2"/>
                    <a:pt x="9" y="22"/>
                    <a:pt x="10" y="21"/>
                  </a:cubicBezTo>
                  <a:cubicBezTo>
                    <a:pt x="10" y="20"/>
                    <a:pt x="10" y="20"/>
                    <a:pt x="13" y="19"/>
                  </a:cubicBezTo>
                  <a:cubicBezTo>
                    <a:pt x="13" y="19"/>
                    <a:pt x="13" y="19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7" y="16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9" y="13"/>
                    <a:pt x="20" y="12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4" y="5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7" y="3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3"/>
                    <a:pt x="24" y="3"/>
                    <a:pt x="23" y="4"/>
                  </a:cubicBezTo>
                  <a:cubicBezTo>
                    <a:pt x="23" y="3"/>
                    <a:pt x="23" y="3"/>
                    <a:pt x="25" y="2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3" y="3"/>
                  </a:cubicBezTo>
                  <a:cubicBezTo>
                    <a:pt x="23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6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" name="Freeform 950"/>
            <p:cNvSpPr>
              <a:spLocks/>
            </p:cNvSpPr>
            <p:nvPr/>
          </p:nvSpPr>
          <p:spPr bwMode="auto">
            <a:xfrm>
              <a:off x="13658851" y="9024938"/>
              <a:ext cx="44450" cy="55563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2 h 5"/>
                <a:gd name="T6" fmla="*/ 1 w 4"/>
                <a:gd name="T7" fmla="*/ 4 h 5"/>
                <a:gd name="T8" fmla="*/ 1 w 4"/>
                <a:gd name="T9" fmla="*/ 4 h 5"/>
                <a:gd name="T10" fmla="*/ 0 w 4"/>
                <a:gd name="T11" fmla="*/ 5 h 5"/>
                <a:gd name="T12" fmla="*/ 0 w 4"/>
                <a:gd name="T13" fmla="*/ 5 h 5"/>
                <a:gd name="T14" fmla="*/ 1 w 4"/>
                <a:gd name="T15" fmla="*/ 4 h 5"/>
                <a:gd name="T16" fmla="*/ 4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" name="Freeform 951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" name="Freeform 952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" name="Freeform 953"/>
            <p:cNvSpPr>
              <a:spLocks/>
            </p:cNvSpPr>
            <p:nvPr/>
          </p:nvSpPr>
          <p:spPr bwMode="auto">
            <a:xfrm>
              <a:off x="14063663" y="8821738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0 h 1"/>
                <a:gd name="T18" fmla="*/ 1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1 h 1"/>
                <a:gd name="T38" fmla="*/ 0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" name="Freeform 954"/>
            <p:cNvSpPr>
              <a:spLocks/>
            </p:cNvSpPr>
            <p:nvPr/>
          </p:nvSpPr>
          <p:spPr bwMode="auto">
            <a:xfrm>
              <a:off x="14243051" y="8832851"/>
              <a:ext cx="23813" cy="12700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0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2 w 2"/>
                <a:gd name="T39" fmla="*/ 0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1 w 2"/>
                <a:gd name="T49" fmla="*/ 0 h 1"/>
                <a:gd name="T50" fmla="*/ 1 w 2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" name="Freeform 955"/>
            <p:cNvSpPr>
              <a:spLocks/>
            </p:cNvSpPr>
            <p:nvPr/>
          </p:nvSpPr>
          <p:spPr bwMode="auto">
            <a:xfrm>
              <a:off x="14220826" y="8845551"/>
              <a:ext cx="46038" cy="44450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1 w 4"/>
                <a:gd name="T5" fmla="*/ 0 h 4"/>
                <a:gd name="T6" fmla="*/ 1 w 4"/>
                <a:gd name="T7" fmla="*/ 0 h 4"/>
                <a:gd name="T8" fmla="*/ 1 w 4"/>
                <a:gd name="T9" fmla="*/ 0 h 4"/>
                <a:gd name="T10" fmla="*/ 0 w 4"/>
                <a:gd name="T11" fmla="*/ 1 h 4"/>
                <a:gd name="T12" fmla="*/ 0 w 4"/>
                <a:gd name="T13" fmla="*/ 1 h 4"/>
                <a:gd name="T14" fmla="*/ 0 w 4"/>
                <a:gd name="T15" fmla="*/ 1 h 4"/>
                <a:gd name="T16" fmla="*/ 1 w 4"/>
                <a:gd name="T17" fmla="*/ 1 h 4"/>
                <a:gd name="T18" fmla="*/ 1 w 4"/>
                <a:gd name="T19" fmla="*/ 1 h 4"/>
                <a:gd name="T20" fmla="*/ 1 w 4"/>
                <a:gd name="T21" fmla="*/ 1 h 4"/>
                <a:gd name="T22" fmla="*/ 1 w 4"/>
                <a:gd name="T23" fmla="*/ 2 h 4"/>
                <a:gd name="T24" fmla="*/ 1 w 4"/>
                <a:gd name="T25" fmla="*/ 2 h 4"/>
                <a:gd name="T26" fmla="*/ 1 w 4"/>
                <a:gd name="T27" fmla="*/ 2 h 4"/>
                <a:gd name="T28" fmla="*/ 1 w 4"/>
                <a:gd name="T29" fmla="*/ 2 h 4"/>
                <a:gd name="T30" fmla="*/ 1 w 4"/>
                <a:gd name="T31" fmla="*/ 2 h 4"/>
                <a:gd name="T32" fmla="*/ 2 w 4"/>
                <a:gd name="T33" fmla="*/ 2 h 4"/>
                <a:gd name="T34" fmla="*/ 2 w 4"/>
                <a:gd name="T35" fmla="*/ 3 h 4"/>
                <a:gd name="T36" fmla="*/ 2 w 4"/>
                <a:gd name="T37" fmla="*/ 3 h 4"/>
                <a:gd name="T38" fmla="*/ 2 w 4"/>
                <a:gd name="T39" fmla="*/ 3 h 4"/>
                <a:gd name="T40" fmla="*/ 2 w 4"/>
                <a:gd name="T41" fmla="*/ 3 h 4"/>
                <a:gd name="T42" fmla="*/ 2 w 4"/>
                <a:gd name="T43" fmla="*/ 3 h 4"/>
                <a:gd name="T44" fmla="*/ 1 w 4"/>
                <a:gd name="T45" fmla="*/ 3 h 4"/>
                <a:gd name="T46" fmla="*/ 1 w 4"/>
                <a:gd name="T47" fmla="*/ 3 h 4"/>
                <a:gd name="T48" fmla="*/ 2 w 4"/>
                <a:gd name="T49" fmla="*/ 4 h 4"/>
                <a:gd name="T50" fmla="*/ 3 w 4"/>
                <a:gd name="T51" fmla="*/ 3 h 4"/>
                <a:gd name="T52" fmla="*/ 3 w 4"/>
                <a:gd name="T53" fmla="*/ 2 h 4"/>
                <a:gd name="T54" fmla="*/ 4 w 4"/>
                <a:gd name="T55" fmla="*/ 3 h 4"/>
                <a:gd name="T56" fmla="*/ 4 w 4"/>
                <a:gd name="T57" fmla="*/ 3 h 4"/>
                <a:gd name="T58" fmla="*/ 4 w 4"/>
                <a:gd name="T59" fmla="*/ 3 h 4"/>
                <a:gd name="T60" fmla="*/ 4 w 4"/>
                <a:gd name="T61" fmla="*/ 3 h 4"/>
                <a:gd name="T62" fmla="*/ 4 w 4"/>
                <a:gd name="T63" fmla="*/ 2 h 4"/>
                <a:gd name="T64" fmla="*/ 4 w 4"/>
                <a:gd name="T65" fmla="*/ 1 h 4"/>
                <a:gd name="T66" fmla="*/ 3 w 4"/>
                <a:gd name="T67" fmla="*/ 1 h 4"/>
                <a:gd name="T68" fmla="*/ 3 w 4"/>
                <a:gd name="T69" fmla="*/ 1 h 4"/>
                <a:gd name="T70" fmla="*/ 2 w 4"/>
                <a:gd name="T71" fmla="*/ 0 h 4"/>
                <a:gd name="T72" fmla="*/ 2 w 4"/>
                <a:gd name="T73" fmla="*/ 0 h 4"/>
                <a:gd name="T74" fmla="*/ 1 w 4"/>
                <a:gd name="T7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" name="Freeform 956"/>
            <p:cNvSpPr>
              <a:spLocks/>
            </p:cNvSpPr>
            <p:nvPr/>
          </p:nvSpPr>
          <p:spPr bwMode="auto">
            <a:xfrm>
              <a:off x="14198601" y="9170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" name="Freeform 957"/>
            <p:cNvSpPr>
              <a:spLocks/>
            </p:cNvSpPr>
            <p:nvPr/>
          </p:nvSpPr>
          <p:spPr bwMode="auto">
            <a:xfrm>
              <a:off x="13984288" y="9069388"/>
              <a:ext cx="101600" cy="57150"/>
            </a:xfrm>
            <a:custGeom>
              <a:avLst/>
              <a:gdLst>
                <a:gd name="T0" fmla="*/ 7 w 9"/>
                <a:gd name="T1" fmla="*/ 0 h 5"/>
                <a:gd name="T2" fmla="*/ 7 w 9"/>
                <a:gd name="T3" fmla="*/ 0 h 5"/>
                <a:gd name="T4" fmla="*/ 6 w 9"/>
                <a:gd name="T5" fmla="*/ 1 h 5"/>
                <a:gd name="T6" fmla="*/ 5 w 9"/>
                <a:gd name="T7" fmla="*/ 1 h 5"/>
                <a:gd name="T8" fmla="*/ 5 w 9"/>
                <a:gd name="T9" fmla="*/ 1 h 5"/>
                <a:gd name="T10" fmla="*/ 5 w 9"/>
                <a:gd name="T11" fmla="*/ 1 h 5"/>
                <a:gd name="T12" fmla="*/ 5 w 9"/>
                <a:gd name="T13" fmla="*/ 1 h 5"/>
                <a:gd name="T14" fmla="*/ 4 w 9"/>
                <a:gd name="T15" fmla="*/ 1 h 5"/>
                <a:gd name="T16" fmla="*/ 4 w 9"/>
                <a:gd name="T17" fmla="*/ 1 h 5"/>
                <a:gd name="T18" fmla="*/ 4 w 9"/>
                <a:gd name="T19" fmla="*/ 1 h 5"/>
                <a:gd name="T20" fmla="*/ 3 w 9"/>
                <a:gd name="T21" fmla="*/ 1 h 5"/>
                <a:gd name="T22" fmla="*/ 2 w 9"/>
                <a:gd name="T23" fmla="*/ 1 h 5"/>
                <a:gd name="T24" fmla="*/ 2 w 9"/>
                <a:gd name="T25" fmla="*/ 0 h 5"/>
                <a:gd name="T26" fmla="*/ 2 w 9"/>
                <a:gd name="T27" fmla="*/ 0 h 5"/>
                <a:gd name="T28" fmla="*/ 2 w 9"/>
                <a:gd name="T29" fmla="*/ 0 h 5"/>
                <a:gd name="T30" fmla="*/ 2 w 9"/>
                <a:gd name="T31" fmla="*/ 1 h 5"/>
                <a:gd name="T32" fmla="*/ 1 w 9"/>
                <a:gd name="T33" fmla="*/ 2 h 5"/>
                <a:gd name="T34" fmla="*/ 1 w 9"/>
                <a:gd name="T35" fmla="*/ 2 h 5"/>
                <a:gd name="T36" fmla="*/ 1 w 9"/>
                <a:gd name="T37" fmla="*/ 2 h 5"/>
                <a:gd name="T38" fmla="*/ 1 w 9"/>
                <a:gd name="T39" fmla="*/ 2 h 5"/>
                <a:gd name="T40" fmla="*/ 2 w 9"/>
                <a:gd name="T41" fmla="*/ 3 h 5"/>
                <a:gd name="T42" fmla="*/ 2 w 9"/>
                <a:gd name="T43" fmla="*/ 3 h 5"/>
                <a:gd name="T44" fmla="*/ 1 w 9"/>
                <a:gd name="T45" fmla="*/ 3 h 5"/>
                <a:gd name="T46" fmla="*/ 1 w 9"/>
                <a:gd name="T47" fmla="*/ 4 h 5"/>
                <a:gd name="T48" fmla="*/ 1 w 9"/>
                <a:gd name="T49" fmla="*/ 4 h 5"/>
                <a:gd name="T50" fmla="*/ 1 w 9"/>
                <a:gd name="T51" fmla="*/ 4 h 5"/>
                <a:gd name="T52" fmla="*/ 2 w 9"/>
                <a:gd name="T53" fmla="*/ 4 h 5"/>
                <a:gd name="T54" fmla="*/ 2 w 9"/>
                <a:gd name="T55" fmla="*/ 4 h 5"/>
                <a:gd name="T56" fmla="*/ 1 w 9"/>
                <a:gd name="T57" fmla="*/ 5 h 5"/>
                <a:gd name="T58" fmla="*/ 1 w 9"/>
                <a:gd name="T59" fmla="*/ 5 h 5"/>
                <a:gd name="T60" fmla="*/ 3 w 9"/>
                <a:gd name="T61" fmla="*/ 5 h 5"/>
                <a:gd name="T62" fmla="*/ 3 w 9"/>
                <a:gd name="T63" fmla="*/ 5 h 5"/>
                <a:gd name="T64" fmla="*/ 3 w 9"/>
                <a:gd name="T65" fmla="*/ 5 h 5"/>
                <a:gd name="T66" fmla="*/ 3 w 9"/>
                <a:gd name="T67" fmla="*/ 5 h 5"/>
                <a:gd name="T68" fmla="*/ 3 w 9"/>
                <a:gd name="T69" fmla="*/ 5 h 5"/>
                <a:gd name="T70" fmla="*/ 5 w 9"/>
                <a:gd name="T71" fmla="*/ 5 h 5"/>
                <a:gd name="T72" fmla="*/ 6 w 9"/>
                <a:gd name="T73" fmla="*/ 4 h 5"/>
                <a:gd name="T74" fmla="*/ 6 w 9"/>
                <a:gd name="T75" fmla="*/ 4 h 5"/>
                <a:gd name="T76" fmla="*/ 7 w 9"/>
                <a:gd name="T77" fmla="*/ 3 h 5"/>
                <a:gd name="T78" fmla="*/ 7 w 9"/>
                <a:gd name="T79" fmla="*/ 3 h 5"/>
                <a:gd name="T80" fmla="*/ 8 w 9"/>
                <a:gd name="T81" fmla="*/ 3 h 5"/>
                <a:gd name="T82" fmla="*/ 8 w 9"/>
                <a:gd name="T83" fmla="*/ 3 h 5"/>
                <a:gd name="T84" fmla="*/ 8 w 9"/>
                <a:gd name="T85" fmla="*/ 3 h 5"/>
                <a:gd name="T86" fmla="*/ 8 w 9"/>
                <a:gd name="T87" fmla="*/ 3 h 5"/>
                <a:gd name="T88" fmla="*/ 9 w 9"/>
                <a:gd name="T89" fmla="*/ 1 h 5"/>
                <a:gd name="T90" fmla="*/ 7 w 9"/>
                <a:gd name="T91" fmla="*/ 0 h 5"/>
                <a:gd name="T92" fmla="*/ 7 w 9"/>
                <a:gd name="T9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Freeform 958"/>
            <p:cNvSpPr>
              <a:spLocks/>
            </p:cNvSpPr>
            <p:nvPr/>
          </p:nvSpPr>
          <p:spPr bwMode="auto">
            <a:xfrm>
              <a:off x="13557251" y="9732963"/>
              <a:ext cx="46038" cy="3492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1 h 3"/>
                <a:gd name="T4" fmla="*/ 1 w 4"/>
                <a:gd name="T5" fmla="*/ 3 h 3"/>
                <a:gd name="T6" fmla="*/ 1 w 4"/>
                <a:gd name="T7" fmla="*/ 3 h 3"/>
                <a:gd name="T8" fmla="*/ 1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4 w 4"/>
                <a:gd name="T15" fmla="*/ 2 h 3"/>
                <a:gd name="T16" fmla="*/ 4 w 4"/>
                <a:gd name="T17" fmla="*/ 2 h 3"/>
                <a:gd name="T18" fmla="*/ 2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Freeform 959"/>
            <p:cNvSpPr>
              <a:spLocks/>
            </p:cNvSpPr>
            <p:nvPr/>
          </p:nvSpPr>
          <p:spPr bwMode="auto">
            <a:xfrm>
              <a:off x="13614401" y="9756776"/>
              <a:ext cx="44450" cy="33338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1 w 4"/>
                <a:gd name="T5" fmla="*/ 0 h 3"/>
                <a:gd name="T6" fmla="*/ 1 w 4"/>
                <a:gd name="T7" fmla="*/ 0 h 3"/>
                <a:gd name="T8" fmla="*/ 1 w 4"/>
                <a:gd name="T9" fmla="*/ 1 h 3"/>
                <a:gd name="T10" fmla="*/ 0 w 4"/>
                <a:gd name="T11" fmla="*/ 2 h 3"/>
                <a:gd name="T12" fmla="*/ 0 w 4"/>
                <a:gd name="T13" fmla="*/ 2 h 3"/>
                <a:gd name="T14" fmla="*/ 0 w 4"/>
                <a:gd name="T15" fmla="*/ 2 h 3"/>
                <a:gd name="T16" fmla="*/ 0 w 4"/>
                <a:gd name="T17" fmla="*/ 2 h 3"/>
                <a:gd name="T18" fmla="*/ 0 w 4"/>
                <a:gd name="T19" fmla="*/ 2 h 3"/>
                <a:gd name="T20" fmla="*/ 1 w 4"/>
                <a:gd name="T21" fmla="*/ 3 h 3"/>
                <a:gd name="T22" fmla="*/ 1 w 4"/>
                <a:gd name="T23" fmla="*/ 3 h 3"/>
                <a:gd name="T24" fmla="*/ 2 w 4"/>
                <a:gd name="T25" fmla="*/ 3 h 3"/>
                <a:gd name="T26" fmla="*/ 2 w 4"/>
                <a:gd name="T27" fmla="*/ 3 h 3"/>
                <a:gd name="T28" fmla="*/ 3 w 4"/>
                <a:gd name="T29" fmla="*/ 2 h 3"/>
                <a:gd name="T30" fmla="*/ 3 w 4"/>
                <a:gd name="T31" fmla="*/ 2 h 3"/>
                <a:gd name="T32" fmla="*/ 4 w 4"/>
                <a:gd name="T33" fmla="*/ 1 h 3"/>
                <a:gd name="T34" fmla="*/ 3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2 w 4"/>
                <a:gd name="T41" fmla="*/ 1 h 3"/>
                <a:gd name="T42" fmla="*/ 2 w 4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" name="Freeform 960"/>
            <p:cNvSpPr>
              <a:spLocks/>
            </p:cNvSpPr>
            <p:nvPr/>
          </p:nvSpPr>
          <p:spPr bwMode="auto">
            <a:xfrm>
              <a:off x="14085888" y="9474201"/>
              <a:ext cx="698500" cy="652463"/>
            </a:xfrm>
            <a:custGeom>
              <a:avLst/>
              <a:gdLst>
                <a:gd name="T0" fmla="*/ 22 w 62"/>
                <a:gd name="T1" fmla="*/ 0 h 58"/>
                <a:gd name="T2" fmla="*/ 15 w 62"/>
                <a:gd name="T3" fmla="*/ 2 h 58"/>
                <a:gd name="T4" fmla="*/ 12 w 62"/>
                <a:gd name="T5" fmla="*/ 2 h 58"/>
                <a:gd name="T6" fmla="*/ 9 w 62"/>
                <a:gd name="T7" fmla="*/ 3 h 58"/>
                <a:gd name="T8" fmla="*/ 0 w 62"/>
                <a:gd name="T9" fmla="*/ 16 h 58"/>
                <a:gd name="T10" fmla="*/ 1 w 62"/>
                <a:gd name="T11" fmla="*/ 21 h 58"/>
                <a:gd name="T12" fmla="*/ 10 w 62"/>
                <a:gd name="T13" fmla="*/ 31 h 58"/>
                <a:gd name="T14" fmla="*/ 11 w 62"/>
                <a:gd name="T15" fmla="*/ 31 h 58"/>
                <a:gd name="T16" fmla="*/ 14 w 62"/>
                <a:gd name="T17" fmla="*/ 31 h 58"/>
                <a:gd name="T18" fmla="*/ 16 w 62"/>
                <a:gd name="T19" fmla="*/ 31 h 58"/>
                <a:gd name="T20" fmla="*/ 21 w 62"/>
                <a:gd name="T21" fmla="*/ 29 h 58"/>
                <a:gd name="T22" fmla="*/ 23 w 62"/>
                <a:gd name="T23" fmla="*/ 30 h 58"/>
                <a:gd name="T24" fmla="*/ 24 w 62"/>
                <a:gd name="T25" fmla="*/ 30 h 58"/>
                <a:gd name="T26" fmla="*/ 24 w 62"/>
                <a:gd name="T27" fmla="*/ 30 h 58"/>
                <a:gd name="T28" fmla="*/ 26 w 62"/>
                <a:gd name="T29" fmla="*/ 32 h 58"/>
                <a:gd name="T30" fmla="*/ 27 w 62"/>
                <a:gd name="T31" fmla="*/ 35 h 58"/>
                <a:gd name="T32" fmla="*/ 30 w 62"/>
                <a:gd name="T33" fmla="*/ 42 h 58"/>
                <a:gd name="T34" fmla="*/ 29 w 62"/>
                <a:gd name="T35" fmla="*/ 47 h 58"/>
                <a:gd name="T36" fmla="*/ 29 w 62"/>
                <a:gd name="T37" fmla="*/ 48 h 58"/>
                <a:gd name="T38" fmla="*/ 30 w 62"/>
                <a:gd name="T39" fmla="*/ 50 h 58"/>
                <a:gd name="T40" fmla="*/ 31 w 62"/>
                <a:gd name="T41" fmla="*/ 54 h 58"/>
                <a:gd name="T42" fmla="*/ 31 w 62"/>
                <a:gd name="T43" fmla="*/ 55 h 58"/>
                <a:gd name="T44" fmla="*/ 32 w 62"/>
                <a:gd name="T45" fmla="*/ 58 h 58"/>
                <a:gd name="T46" fmla="*/ 33 w 62"/>
                <a:gd name="T47" fmla="*/ 58 h 58"/>
                <a:gd name="T48" fmla="*/ 34 w 62"/>
                <a:gd name="T49" fmla="*/ 57 h 58"/>
                <a:gd name="T50" fmla="*/ 35 w 62"/>
                <a:gd name="T51" fmla="*/ 58 h 58"/>
                <a:gd name="T52" fmla="*/ 37 w 62"/>
                <a:gd name="T53" fmla="*/ 57 h 58"/>
                <a:gd name="T54" fmla="*/ 42 w 62"/>
                <a:gd name="T55" fmla="*/ 52 h 58"/>
                <a:gd name="T56" fmla="*/ 47 w 62"/>
                <a:gd name="T57" fmla="*/ 46 h 58"/>
                <a:gd name="T58" fmla="*/ 49 w 62"/>
                <a:gd name="T59" fmla="*/ 44 h 58"/>
                <a:gd name="T60" fmla="*/ 50 w 62"/>
                <a:gd name="T61" fmla="*/ 42 h 58"/>
                <a:gd name="T62" fmla="*/ 51 w 62"/>
                <a:gd name="T63" fmla="*/ 35 h 58"/>
                <a:gd name="T64" fmla="*/ 54 w 62"/>
                <a:gd name="T65" fmla="*/ 33 h 58"/>
                <a:gd name="T66" fmla="*/ 58 w 62"/>
                <a:gd name="T67" fmla="*/ 29 h 58"/>
                <a:gd name="T68" fmla="*/ 58 w 62"/>
                <a:gd name="T69" fmla="*/ 29 h 58"/>
                <a:gd name="T70" fmla="*/ 58 w 62"/>
                <a:gd name="T71" fmla="*/ 28 h 58"/>
                <a:gd name="T72" fmla="*/ 62 w 62"/>
                <a:gd name="T73" fmla="*/ 23 h 58"/>
                <a:gd name="T74" fmla="*/ 58 w 62"/>
                <a:gd name="T75" fmla="*/ 23 h 58"/>
                <a:gd name="T76" fmla="*/ 54 w 62"/>
                <a:gd name="T77" fmla="*/ 20 h 58"/>
                <a:gd name="T78" fmla="*/ 51 w 62"/>
                <a:gd name="T79" fmla="*/ 14 h 58"/>
                <a:gd name="T80" fmla="*/ 47 w 62"/>
                <a:gd name="T81" fmla="*/ 5 h 58"/>
                <a:gd name="T82" fmla="*/ 46 w 62"/>
                <a:gd name="T83" fmla="*/ 5 h 58"/>
                <a:gd name="T84" fmla="*/ 46 w 62"/>
                <a:gd name="T85" fmla="*/ 5 h 58"/>
                <a:gd name="T86" fmla="*/ 46 w 62"/>
                <a:gd name="T87" fmla="*/ 5 h 58"/>
                <a:gd name="T88" fmla="*/ 46 w 62"/>
                <a:gd name="T89" fmla="*/ 5 h 58"/>
                <a:gd name="T90" fmla="*/ 45 w 62"/>
                <a:gd name="T91" fmla="*/ 5 h 58"/>
                <a:gd name="T92" fmla="*/ 37 w 62"/>
                <a:gd name="T93" fmla="*/ 4 h 58"/>
                <a:gd name="T94" fmla="*/ 37 w 62"/>
                <a:gd name="T95" fmla="*/ 4 h 58"/>
                <a:gd name="T96" fmla="*/ 35 w 62"/>
                <a:gd name="T97" fmla="*/ 7 h 58"/>
                <a:gd name="T98" fmla="*/ 33 w 62"/>
                <a:gd name="T99" fmla="*/ 6 h 58"/>
                <a:gd name="T100" fmla="*/ 29 w 62"/>
                <a:gd name="T101" fmla="*/ 5 h 58"/>
                <a:gd name="T102" fmla="*/ 29 w 62"/>
                <a:gd name="T103" fmla="*/ 5 h 58"/>
                <a:gd name="T104" fmla="*/ 29 w 62"/>
                <a:gd name="T105" fmla="*/ 5 h 58"/>
                <a:gd name="T106" fmla="*/ 29 w 62"/>
                <a:gd name="T107" fmla="*/ 5 h 58"/>
                <a:gd name="T108" fmla="*/ 29 w 62"/>
                <a:gd name="T109" fmla="*/ 5 h 58"/>
                <a:gd name="T110" fmla="*/ 26 w 62"/>
                <a:gd name="T111" fmla="*/ 2 h 58"/>
                <a:gd name="T112" fmla="*/ 25 w 62"/>
                <a:gd name="T1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58">
                  <a:moveTo>
                    <a:pt x="25" y="0"/>
                  </a:moveTo>
                  <a:cubicBezTo>
                    <a:pt x="25" y="0"/>
                    <a:pt x="24" y="0"/>
                    <a:pt x="22" y="0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6" y="1"/>
                    <a:pt x="16" y="1"/>
                    <a:pt x="15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3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1" y="23"/>
                    <a:pt x="0" y="24"/>
                    <a:pt x="1" y="25"/>
                  </a:cubicBezTo>
                  <a:cubicBezTo>
                    <a:pt x="1" y="26"/>
                    <a:pt x="1" y="26"/>
                    <a:pt x="10" y="31"/>
                  </a:cubicBezTo>
                  <a:cubicBezTo>
                    <a:pt x="10" y="32"/>
                    <a:pt x="10" y="32"/>
                    <a:pt x="11" y="32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3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6" y="33"/>
                    <a:pt x="26" y="33"/>
                    <a:pt x="25" y="34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28" y="36"/>
                    <a:pt x="29" y="39"/>
                    <a:pt x="29" y="40"/>
                  </a:cubicBezTo>
                  <a:cubicBezTo>
                    <a:pt x="29" y="41"/>
                    <a:pt x="31" y="42"/>
                    <a:pt x="30" y="42"/>
                  </a:cubicBezTo>
                  <a:cubicBezTo>
                    <a:pt x="28" y="43"/>
                    <a:pt x="28" y="46"/>
                    <a:pt x="28" y="46"/>
                  </a:cubicBez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9"/>
                    <a:pt x="30" y="49"/>
                    <a:pt x="30" y="50"/>
                  </a:cubicBezTo>
                  <a:cubicBezTo>
                    <a:pt x="30" y="50"/>
                    <a:pt x="30" y="51"/>
                    <a:pt x="30" y="51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2" y="56"/>
                  </a:cubicBezTo>
                  <a:cubicBezTo>
                    <a:pt x="31" y="57"/>
                    <a:pt x="31" y="57"/>
                    <a:pt x="32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4" y="58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8"/>
                    <a:pt x="37" y="57"/>
                    <a:pt x="37" y="57"/>
                  </a:cubicBezTo>
                  <a:cubicBezTo>
                    <a:pt x="39" y="56"/>
                    <a:pt x="39" y="56"/>
                    <a:pt x="41" y="54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3" y="51"/>
                    <a:pt x="44" y="51"/>
                  </a:cubicBezTo>
                  <a:cubicBezTo>
                    <a:pt x="45" y="50"/>
                    <a:pt x="45" y="47"/>
                    <a:pt x="47" y="46"/>
                  </a:cubicBezTo>
                  <a:cubicBezTo>
                    <a:pt x="47" y="45"/>
                    <a:pt x="48" y="46"/>
                    <a:pt x="48" y="45"/>
                  </a:cubicBezTo>
                  <a:cubicBezTo>
                    <a:pt x="49" y="45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0" y="43"/>
                    <a:pt x="50" y="43"/>
                    <a:pt x="50" y="42"/>
                  </a:cubicBezTo>
                  <a:cubicBezTo>
                    <a:pt x="50" y="41"/>
                    <a:pt x="51" y="41"/>
                    <a:pt x="51" y="40"/>
                  </a:cubicBezTo>
                  <a:cubicBezTo>
                    <a:pt x="50" y="39"/>
                    <a:pt x="49" y="39"/>
                    <a:pt x="51" y="35"/>
                  </a:cubicBezTo>
                  <a:cubicBezTo>
                    <a:pt x="52" y="35"/>
                    <a:pt x="52" y="34"/>
                    <a:pt x="53" y="34"/>
                  </a:cubicBezTo>
                  <a:cubicBezTo>
                    <a:pt x="53" y="34"/>
                    <a:pt x="54" y="33"/>
                    <a:pt x="54" y="33"/>
                  </a:cubicBezTo>
                  <a:cubicBezTo>
                    <a:pt x="55" y="32"/>
                    <a:pt x="55" y="31"/>
                    <a:pt x="56" y="31"/>
                  </a:cubicBezTo>
                  <a:cubicBezTo>
                    <a:pt x="57" y="30"/>
                    <a:pt x="57" y="30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8"/>
                    <a:pt x="5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6"/>
                    <a:pt x="61" y="25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58" y="23"/>
                  </a:cubicBezTo>
                  <a:cubicBezTo>
                    <a:pt x="58" y="23"/>
                    <a:pt x="58" y="23"/>
                    <a:pt x="57" y="24"/>
                  </a:cubicBezTo>
                  <a:cubicBezTo>
                    <a:pt x="56" y="23"/>
                    <a:pt x="56" y="23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2" y="18"/>
                    <a:pt x="52" y="15"/>
                    <a:pt x="51" y="14"/>
                  </a:cubicBezTo>
                  <a:cubicBezTo>
                    <a:pt x="50" y="13"/>
                    <a:pt x="50" y="12"/>
                    <a:pt x="50" y="11"/>
                  </a:cubicBezTo>
                  <a:cubicBezTo>
                    <a:pt x="50" y="11"/>
                    <a:pt x="47" y="6"/>
                    <a:pt x="47" y="5"/>
                  </a:cubicBezTo>
                  <a:cubicBezTo>
                    <a:pt x="47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4" y="5"/>
                  </a:cubicBezTo>
                  <a:cubicBezTo>
                    <a:pt x="43" y="5"/>
                    <a:pt x="43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6" y="4"/>
                    <a:pt x="36" y="5"/>
                  </a:cubicBezTo>
                  <a:cubicBezTo>
                    <a:pt x="35" y="5"/>
                    <a:pt x="36" y="6"/>
                    <a:pt x="35" y="7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3"/>
                    <a:pt x="28" y="3"/>
                    <a:pt x="26" y="2"/>
                  </a:cubicBezTo>
                  <a:cubicBezTo>
                    <a:pt x="25" y="2"/>
                    <a:pt x="27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Rectangle 961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" name="Freeform 962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Freeform 963"/>
            <p:cNvSpPr>
              <a:spLocks/>
            </p:cNvSpPr>
            <p:nvPr/>
          </p:nvSpPr>
          <p:spPr bwMode="auto">
            <a:xfrm>
              <a:off x="14795501" y="10037763"/>
              <a:ext cx="112713" cy="123825"/>
            </a:xfrm>
            <a:custGeom>
              <a:avLst/>
              <a:gdLst>
                <a:gd name="T0" fmla="*/ 10 w 10"/>
                <a:gd name="T1" fmla="*/ 0 h 11"/>
                <a:gd name="T2" fmla="*/ 9 w 10"/>
                <a:gd name="T3" fmla="*/ 1 h 11"/>
                <a:gd name="T4" fmla="*/ 10 w 10"/>
                <a:gd name="T5" fmla="*/ 0 h 11"/>
                <a:gd name="T6" fmla="*/ 9 w 10"/>
                <a:gd name="T7" fmla="*/ 1 h 11"/>
                <a:gd name="T8" fmla="*/ 9 w 10"/>
                <a:gd name="T9" fmla="*/ 1 h 11"/>
                <a:gd name="T10" fmla="*/ 9 w 10"/>
                <a:gd name="T11" fmla="*/ 1 h 11"/>
                <a:gd name="T12" fmla="*/ 7 w 10"/>
                <a:gd name="T13" fmla="*/ 3 h 11"/>
                <a:gd name="T14" fmla="*/ 4 w 10"/>
                <a:gd name="T15" fmla="*/ 7 h 11"/>
                <a:gd name="T16" fmla="*/ 3 w 10"/>
                <a:gd name="T17" fmla="*/ 7 h 11"/>
                <a:gd name="T18" fmla="*/ 3 w 10"/>
                <a:gd name="T19" fmla="*/ 7 h 11"/>
                <a:gd name="T20" fmla="*/ 3 w 10"/>
                <a:gd name="T21" fmla="*/ 8 h 11"/>
                <a:gd name="T22" fmla="*/ 2 w 10"/>
                <a:gd name="T23" fmla="*/ 9 h 11"/>
                <a:gd name="T24" fmla="*/ 0 w 10"/>
                <a:gd name="T25" fmla="*/ 11 h 11"/>
                <a:gd name="T26" fmla="*/ 0 w 10"/>
                <a:gd name="T27" fmla="*/ 11 h 11"/>
                <a:gd name="T28" fmla="*/ 1 w 10"/>
                <a:gd name="T29" fmla="*/ 10 h 11"/>
                <a:gd name="T30" fmla="*/ 0 w 10"/>
                <a:gd name="T31" fmla="*/ 10 h 11"/>
                <a:gd name="T32" fmla="*/ 1 w 10"/>
                <a:gd name="T33" fmla="*/ 10 h 11"/>
                <a:gd name="T34" fmla="*/ 1 w 10"/>
                <a:gd name="T35" fmla="*/ 10 h 11"/>
                <a:gd name="T36" fmla="*/ 1 w 10"/>
                <a:gd name="T37" fmla="*/ 10 h 11"/>
                <a:gd name="T38" fmla="*/ 1 w 10"/>
                <a:gd name="T39" fmla="*/ 10 h 11"/>
                <a:gd name="T40" fmla="*/ 3 w 10"/>
                <a:gd name="T41" fmla="*/ 8 h 11"/>
                <a:gd name="T42" fmla="*/ 5 w 10"/>
                <a:gd name="T43" fmla="*/ 6 h 11"/>
                <a:gd name="T44" fmla="*/ 5 w 10"/>
                <a:gd name="T45" fmla="*/ 6 h 11"/>
                <a:gd name="T46" fmla="*/ 5 w 10"/>
                <a:gd name="T47" fmla="*/ 6 h 11"/>
                <a:gd name="T48" fmla="*/ 7 w 10"/>
                <a:gd name="T49" fmla="*/ 3 h 11"/>
                <a:gd name="T50" fmla="*/ 7 w 10"/>
                <a:gd name="T51" fmla="*/ 3 h 11"/>
                <a:gd name="T52" fmla="*/ 8 w 10"/>
                <a:gd name="T53" fmla="*/ 3 h 11"/>
                <a:gd name="T54" fmla="*/ 10 w 10"/>
                <a:gd name="T55" fmla="*/ 0 h 11"/>
                <a:gd name="T56" fmla="*/ 10 w 10"/>
                <a:gd name="T57" fmla="*/ 0 h 11"/>
                <a:gd name="T58" fmla="*/ 10 w 10"/>
                <a:gd name="T5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10" y="0"/>
                    <a:pt x="9" y="1"/>
                    <a:pt x="9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9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" name="Freeform 964"/>
            <p:cNvSpPr>
              <a:spLocks/>
            </p:cNvSpPr>
            <p:nvPr/>
          </p:nvSpPr>
          <p:spPr bwMode="auto">
            <a:xfrm>
              <a:off x="14997113" y="9834563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" name="Freeform 965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Freeform 966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Rectangle 967"/>
            <p:cNvSpPr>
              <a:spLocks noChangeArrowheads="1"/>
            </p:cNvSpPr>
            <p:nvPr/>
          </p:nvSpPr>
          <p:spPr bwMode="auto">
            <a:xfrm>
              <a:off x="14625638" y="8878888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Freeform 968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Freeform 969"/>
            <p:cNvSpPr>
              <a:spLocks/>
            </p:cNvSpPr>
            <p:nvPr/>
          </p:nvSpPr>
          <p:spPr bwMode="auto">
            <a:xfrm>
              <a:off x="14625638" y="8878888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Freeform 970"/>
            <p:cNvSpPr>
              <a:spLocks/>
            </p:cNvSpPr>
            <p:nvPr/>
          </p:nvSpPr>
          <p:spPr bwMode="auto">
            <a:xfrm>
              <a:off x="14952663" y="9845676"/>
              <a:ext cx="44450" cy="112713"/>
            </a:xfrm>
            <a:custGeom>
              <a:avLst/>
              <a:gdLst>
                <a:gd name="T0" fmla="*/ 4 w 4"/>
                <a:gd name="T1" fmla="*/ 0 h 10"/>
                <a:gd name="T2" fmla="*/ 2 w 4"/>
                <a:gd name="T3" fmla="*/ 5 h 10"/>
                <a:gd name="T4" fmla="*/ 2 w 4"/>
                <a:gd name="T5" fmla="*/ 6 h 10"/>
                <a:gd name="T6" fmla="*/ 1 w 4"/>
                <a:gd name="T7" fmla="*/ 9 h 10"/>
                <a:gd name="T8" fmla="*/ 1 w 4"/>
                <a:gd name="T9" fmla="*/ 8 h 10"/>
                <a:gd name="T10" fmla="*/ 1 w 4"/>
                <a:gd name="T11" fmla="*/ 9 h 10"/>
                <a:gd name="T12" fmla="*/ 0 w 4"/>
                <a:gd name="T13" fmla="*/ 10 h 10"/>
                <a:gd name="T14" fmla="*/ 1 w 4"/>
                <a:gd name="T15" fmla="*/ 9 h 10"/>
                <a:gd name="T16" fmla="*/ 2 w 4"/>
                <a:gd name="T17" fmla="*/ 8 h 10"/>
                <a:gd name="T18" fmla="*/ 2 w 4"/>
                <a:gd name="T19" fmla="*/ 8 h 10"/>
                <a:gd name="T20" fmla="*/ 2 w 4"/>
                <a:gd name="T21" fmla="*/ 7 h 10"/>
                <a:gd name="T22" fmla="*/ 2 w 4"/>
                <a:gd name="T23" fmla="*/ 6 h 10"/>
                <a:gd name="T24" fmla="*/ 2 w 4"/>
                <a:gd name="T25" fmla="*/ 6 h 10"/>
                <a:gd name="T26" fmla="*/ 2 w 4"/>
                <a:gd name="T27" fmla="*/ 5 h 10"/>
                <a:gd name="T28" fmla="*/ 3 w 4"/>
                <a:gd name="T29" fmla="*/ 5 h 10"/>
                <a:gd name="T30" fmla="*/ 3 w 4"/>
                <a:gd name="T31" fmla="*/ 3 h 10"/>
                <a:gd name="T32" fmla="*/ 3 w 4"/>
                <a:gd name="T33" fmla="*/ 3 h 10"/>
                <a:gd name="T34" fmla="*/ 3 w 4"/>
                <a:gd name="T35" fmla="*/ 3 h 10"/>
                <a:gd name="T36" fmla="*/ 4 w 4"/>
                <a:gd name="T37" fmla="*/ 1 h 10"/>
                <a:gd name="T38" fmla="*/ 4 w 4"/>
                <a:gd name="T39" fmla="*/ 1 h 10"/>
                <a:gd name="T40" fmla="*/ 4 w 4"/>
                <a:gd name="T41" fmla="*/ 1 h 10"/>
                <a:gd name="T42" fmla="*/ 4 w 4"/>
                <a:gd name="T43" fmla="*/ 1 h 10"/>
                <a:gd name="T44" fmla="*/ 4 w 4"/>
                <a:gd name="T4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3" y="2"/>
                    <a:pt x="2" y="4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Freeform 971"/>
            <p:cNvSpPr>
              <a:spLocks/>
            </p:cNvSpPr>
            <p:nvPr/>
          </p:nvSpPr>
          <p:spPr bwMode="auto">
            <a:xfrm>
              <a:off x="14963776" y="9790113"/>
              <a:ext cx="33338" cy="112713"/>
            </a:xfrm>
            <a:custGeom>
              <a:avLst/>
              <a:gdLst>
                <a:gd name="T0" fmla="*/ 3 w 3"/>
                <a:gd name="T1" fmla="*/ 0 h 10"/>
                <a:gd name="T2" fmla="*/ 3 w 3"/>
                <a:gd name="T3" fmla="*/ 0 h 10"/>
                <a:gd name="T4" fmla="*/ 3 w 3"/>
                <a:gd name="T5" fmla="*/ 1 h 10"/>
                <a:gd name="T6" fmla="*/ 2 w 3"/>
                <a:gd name="T7" fmla="*/ 2 h 10"/>
                <a:gd name="T8" fmla="*/ 2 w 3"/>
                <a:gd name="T9" fmla="*/ 3 h 10"/>
                <a:gd name="T10" fmla="*/ 2 w 3"/>
                <a:gd name="T11" fmla="*/ 3 h 10"/>
                <a:gd name="T12" fmla="*/ 2 w 3"/>
                <a:gd name="T13" fmla="*/ 6 h 10"/>
                <a:gd name="T14" fmla="*/ 1 w 3"/>
                <a:gd name="T15" fmla="*/ 8 h 10"/>
                <a:gd name="T16" fmla="*/ 1 w 3"/>
                <a:gd name="T17" fmla="*/ 8 h 10"/>
                <a:gd name="T18" fmla="*/ 0 w 3"/>
                <a:gd name="T19" fmla="*/ 10 h 10"/>
                <a:gd name="T20" fmla="*/ 0 w 3"/>
                <a:gd name="T21" fmla="*/ 10 h 10"/>
                <a:gd name="T22" fmla="*/ 0 w 3"/>
                <a:gd name="T23" fmla="*/ 10 h 10"/>
                <a:gd name="T24" fmla="*/ 1 w 3"/>
                <a:gd name="T25" fmla="*/ 9 h 10"/>
                <a:gd name="T26" fmla="*/ 1 w 3"/>
                <a:gd name="T27" fmla="*/ 10 h 10"/>
                <a:gd name="T28" fmla="*/ 3 w 3"/>
                <a:gd name="T29" fmla="*/ 5 h 10"/>
                <a:gd name="T30" fmla="*/ 3 w 3"/>
                <a:gd name="T31" fmla="*/ 5 h 10"/>
                <a:gd name="T32" fmla="*/ 3 w 3"/>
                <a:gd name="T33" fmla="*/ 5 h 10"/>
                <a:gd name="T34" fmla="*/ 3 w 3"/>
                <a:gd name="T35" fmla="*/ 3 h 10"/>
                <a:gd name="T36" fmla="*/ 3 w 3"/>
                <a:gd name="T37" fmla="*/ 2 h 10"/>
                <a:gd name="T38" fmla="*/ 3 w 3"/>
                <a:gd name="T39" fmla="*/ 2 h 10"/>
                <a:gd name="T40" fmla="*/ 3 w 3"/>
                <a:gd name="T41" fmla="*/ 0 h 10"/>
                <a:gd name="T42" fmla="*/ 3 w 3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" h="1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Freeform 972"/>
            <p:cNvSpPr>
              <a:spLocks/>
            </p:cNvSpPr>
            <p:nvPr/>
          </p:nvSpPr>
          <p:spPr bwMode="auto">
            <a:xfrm>
              <a:off x="14963776" y="99472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Rectangle 973"/>
            <p:cNvSpPr>
              <a:spLocks noChangeArrowheads="1"/>
            </p:cNvSpPr>
            <p:nvPr/>
          </p:nvSpPr>
          <p:spPr bwMode="auto">
            <a:xfrm>
              <a:off x="14514513" y="8832851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Freeform 974"/>
            <p:cNvSpPr>
              <a:spLocks/>
            </p:cNvSpPr>
            <p:nvPr/>
          </p:nvSpPr>
          <p:spPr bwMode="auto">
            <a:xfrm>
              <a:off x="14514513" y="88328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Freeform 975"/>
            <p:cNvSpPr>
              <a:spLocks/>
            </p:cNvSpPr>
            <p:nvPr/>
          </p:nvSpPr>
          <p:spPr bwMode="auto">
            <a:xfrm>
              <a:off x="14592301" y="8967788"/>
              <a:ext cx="11113" cy="2381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1 h 2"/>
                <a:gd name="T16" fmla="*/ 0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Freeform 976"/>
            <p:cNvSpPr>
              <a:spLocks/>
            </p:cNvSpPr>
            <p:nvPr/>
          </p:nvSpPr>
          <p:spPr bwMode="auto">
            <a:xfrm>
              <a:off x="14525626" y="8856663"/>
              <a:ext cx="100013" cy="111125"/>
            </a:xfrm>
            <a:custGeom>
              <a:avLst/>
              <a:gdLst>
                <a:gd name="T0" fmla="*/ 1 w 9"/>
                <a:gd name="T1" fmla="*/ 0 h 10"/>
                <a:gd name="T2" fmla="*/ 1 w 9"/>
                <a:gd name="T3" fmla="*/ 0 h 10"/>
                <a:gd name="T4" fmla="*/ 1 w 9"/>
                <a:gd name="T5" fmla="*/ 0 h 10"/>
                <a:gd name="T6" fmla="*/ 1 w 9"/>
                <a:gd name="T7" fmla="*/ 0 h 10"/>
                <a:gd name="T8" fmla="*/ 1 w 9"/>
                <a:gd name="T9" fmla="*/ 0 h 10"/>
                <a:gd name="T10" fmla="*/ 1 w 9"/>
                <a:gd name="T11" fmla="*/ 1 h 10"/>
                <a:gd name="T12" fmla="*/ 1 w 9"/>
                <a:gd name="T13" fmla="*/ 1 h 10"/>
                <a:gd name="T14" fmla="*/ 0 w 9"/>
                <a:gd name="T15" fmla="*/ 2 h 10"/>
                <a:gd name="T16" fmla="*/ 1 w 9"/>
                <a:gd name="T17" fmla="*/ 3 h 10"/>
                <a:gd name="T18" fmla="*/ 1 w 9"/>
                <a:gd name="T19" fmla="*/ 3 h 10"/>
                <a:gd name="T20" fmla="*/ 2 w 9"/>
                <a:gd name="T21" fmla="*/ 4 h 10"/>
                <a:gd name="T22" fmla="*/ 2 w 9"/>
                <a:gd name="T23" fmla="*/ 5 h 10"/>
                <a:gd name="T24" fmla="*/ 3 w 9"/>
                <a:gd name="T25" fmla="*/ 5 h 10"/>
                <a:gd name="T26" fmla="*/ 4 w 9"/>
                <a:gd name="T27" fmla="*/ 6 h 10"/>
                <a:gd name="T28" fmla="*/ 3 w 9"/>
                <a:gd name="T29" fmla="*/ 6 h 10"/>
                <a:gd name="T30" fmla="*/ 3 w 9"/>
                <a:gd name="T31" fmla="*/ 6 h 10"/>
                <a:gd name="T32" fmla="*/ 3 w 9"/>
                <a:gd name="T33" fmla="*/ 6 h 10"/>
                <a:gd name="T34" fmla="*/ 3 w 9"/>
                <a:gd name="T35" fmla="*/ 6 h 10"/>
                <a:gd name="T36" fmla="*/ 3 w 9"/>
                <a:gd name="T37" fmla="*/ 6 h 10"/>
                <a:gd name="T38" fmla="*/ 4 w 9"/>
                <a:gd name="T39" fmla="*/ 7 h 10"/>
                <a:gd name="T40" fmla="*/ 4 w 9"/>
                <a:gd name="T41" fmla="*/ 7 h 10"/>
                <a:gd name="T42" fmla="*/ 4 w 9"/>
                <a:gd name="T43" fmla="*/ 7 h 10"/>
                <a:gd name="T44" fmla="*/ 5 w 9"/>
                <a:gd name="T45" fmla="*/ 9 h 10"/>
                <a:gd name="T46" fmla="*/ 5 w 9"/>
                <a:gd name="T47" fmla="*/ 9 h 10"/>
                <a:gd name="T48" fmla="*/ 7 w 9"/>
                <a:gd name="T49" fmla="*/ 9 h 10"/>
                <a:gd name="T50" fmla="*/ 8 w 9"/>
                <a:gd name="T51" fmla="*/ 10 h 10"/>
                <a:gd name="T52" fmla="*/ 9 w 9"/>
                <a:gd name="T53" fmla="*/ 10 h 10"/>
                <a:gd name="T54" fmla="*/ 9 w 9"/>
                <a:gd name="T55" fmla="*/ 10 h 10"/>
                <a:gd name="T56" fmla="*/ 9 w 9"/>
                <a:gd name="T57" fmla="*/ 10 h 10"/>
                <a:gd name="T58" fmla="*/ 9 w 9"/>
                <a:gd name="T59" fmla="*/ 10 h 10"/>
                <a:gd name="T60" fmla="*/ 5 w 9"/>
                <a:gd name="T61" fmla="*/ 7 h 10"/>
                <a:gd name="T62" fmla="*/ 5 w 9"/>
                <a:gd name="T63" fmla="*/ 7 h 10"/>
                <a:gd name="T64" fmla="*/ 5 w 9"/>
                <a:gd name="T65" fmla="*/ 6 h 10"/>
                <a:gd name="T66" fmla="*/ 5 w 9"/>
                <a:gd name="T67" fmla="*/ 6 h 10"/>
                <a:gd name="T68" fmla="*/ 4 w 9"/>
                <a:gd name="T69" fmla="*/ 5 h 10"/>
                <a:gd name="T70" fmla="*/ 4 w 9"/>
                <a:gd name="T71" fmla="*/ 5 h 10"/>
                <a:gd name="T72" fmla="*/ 4 w 9"/>
                <a:gd name="T73" fmla="*/ 3 h 10"/>
                <a:gd name="T74" fmla="*/ 4 w 9"/>
                <a:gd name="T75" fmla="*/ 3 h 10"/>
                <a:gd name="T76" fmla="*/ 4 w 9"/>
                <a:gd name="T77" fmla="*/ 3 h 10"/>
                <a:gd name="T78" fmla="*/ 4 w 9"/>
                <a:gd name="T79" fmla="*/ 3 h 10"/>
                <a:gd name="T80" fmla="*/ 4 w 9"/>
                <a:gd name="T81" fmla="*/ 3 h 10"/>
                <a:gd name="T82" fmla="*/ 3 w 9"/>
                <a:gd name="T83" fmla="*/ 2 h 10"/>
                <a:gd name="T84" fmla="*/ 3 w 9"/>
                <a:gd name="T85" fmla="*/ 2 h 10"/>
                <a:gd name="T86" fmla="*/ 3 w 9"/>
                <a:gd name="T87" fmla="*/ 2 h 10"/>
                <a:gd name="T88" fmla="*/ 3 w 9"/>
                <a:gd name="T89" fmla="*/ 2 h 10"/>
                <a:gd name="T90" fmla="*/ 4 w 9"/>
                <a:gd name="T91" fmla="*/ 2 h 10"/>
                <a:gd name="T92" fmla="*/ 4 w 9"/>
                <a:gd name="T93" fmla="*/ 2 h 10"/>
                <a:gd name="T94" fmla="*/ 3 w 9"/>
                <a:gd name="T95" fmla="*/ 2 h 10"/>
                <a:gd name="T96" fmla="*/ 3 w 9"/>
                <a:gd name="T97" fmla="*/ 2 h 10"/>
                <a:gd name="T98" fmla="*/ 3 w 9"/>
                <a:gd name="T99" fmla="*/ 1 h 10"/>
                <a:gd name="T100" fmla="*/ 1 w 9"/>
                <a:gd name="T10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Freeform 977"/>
            <p:cNvSpPr>
              <a:spLocks/>
            </p:cNvSpPr>
            <p:nvPr/>
          </p:nvSpPr>
          <p:spPr bwMode="auto">
            <a:xfrm>
              <a:off x="14941551" y="9756776"/>
              <a:ext cx="22225" cy="3333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1 w 2"/>
                <a:gd name="T5" fmla="*/ 1 h 3"/>
                <a:gd name="T6" fmla="*/ 0 w 2"/>
                <a:gd name="T7" fmla="*/ 1 h 3"/>
                <a:gd name="T8" fmla="*/ 0 w 2"/>
                <a:gd name="T9" fmla="*/ 3 h 3"/>
                <a:gd name="T10" fmla="*/ 0 w 2"/>
                <a:gd name="T11" fmla="*/ 3 h 3"/>
                <a:gd name="T12" fmla="*/ 0 w 2"/>
                <a:gd name="T13" fmla="*/ 3 h 3"/>
                <a:gd name="T14" fmla="*/ 1 w 2"/>
                <a:gd name="T15" fmla="*/ 2 h 3"/>
                <a:gd name="T16" fmla="*/ 1 w 2"/>
                <a:gd name="T17" fmla="*/ 2 h 3"/>
                <a:gd name="T18" fmla="*/ 1 w 2"/>
                <a:gd name="T19" fmla="*/ 2 h 3"/>
                <a:gd name="T20" fmla="*/ 1 w 2"/>
                <a:gd name="T21" fmla="*/ 1 h 3"/>
                <a:gd name="T22" fmla="*/ 1 w 2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978"/>
            <p:cNvSpPr>
              <a:spLocks/>
            </p:cNvSpPr>
            <p:nvPr/>
          </p:nvSpPr>
          <p:spPr bwMode="auto">
            <a:xfrm>
              <a:off x="14986001" y="9823451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1 h 8"/>
                <a:gd name="T4" fmla="*/ 2 w 3"/>
                <a:gd name="T5" fmla="*/ 2 h 8"/>
                <a:gd name="T6" fmla="*/ 2 w 3"/>
                <a:gd name="T7" fmla="*/ 2 h 8"/>
                <a:gd name="T8" fmla="*/ 2 w 3"/>
                <a:gd name="T9" fmla="*/ 2 h 8"/>
                <a:gd name="T10" fmla="*/ 2 w 3"/>
                <a:gd name="T11" fmla="*/ 3 h 8"/>
                <a:gd name="T12" fmla="*/ 1 w 3"/>
                <a:gd name="T13" fmla="*/ 3 h 8"/>
                <a:gd name="T14" fmla="*/ 1 w 3"/>
                <a:gd name="T15" fmla="*/ 4 h 8"/>
                <a:gd name="T16" fmla="*/ 0 w 3"/>
                <a:gd name="T17" fmla="*/ 6 h 8"/>
                <a:gd name="T18" fmla="*/ 0 w 3"/>
                <a:gd name="T19" fmla="*/ 8 h 8"/>
                <a:gd name="T20" fmla="*/ 0 w 3"/>
                <a:gd name="T21" fmla="*/ 8 h 8"/>
                <a:gd name="T22" fmla="*/ 0 w 3"/>
                <a:gd name="T23" fmla="*/ 8 h 8"/>
                <a:gd name="T24" fmla="*/ 1 w 3"/>
                <a:gd name="T25" fmla="*/ 6 h 8"/>
                <a:gd name="T26" fmla="*/ 2 w 3"/>
                <a:gd name="T27" fmla="*/ 2 h 8"/>
                <a:gd name="T28" fmla="*/ 3 w 3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2" y="3"/>
                    <a:pt x="2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979"/>
            <p:cNvSpPr>
              <a:spLocks/>
            </p:cNvSpPr>
            <p:nvPr/>
          </p:nvSpPr>
          <p:spPr bwMode="auto">
            <a:xfrm>
              <a:off x="15054263" y="9677401"/>
              <a:ext cx="0" cy="222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Freeform 980"/>
            <p:cNvSpPr>
              <a:spLocks noEditPoints="1"/>
            </p:cNvSpPr>
            <p:nvPr/>
          </p:nvSpPr>
          <p:spPr bwMode="auto">
            <a:xfrm>
              <a:off x="15019338" y="9801226"/>
              <a:ext cx="12700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0 h 2"/>
                <a:gd name="T10" fmla="*/ 0 w 1"/>
                <a:gd name="T11" fmla="*/ 2 h 2"/>
                <a:gd name="T12" fmla="*/ 0 w 1"/>
                <a:gd name="T13" fmla="*/ 2 h 2"/>
                <a:gd name="T14" fmla="*/ 1 w 1"/>
                <a:gd name="T15" fmla="*/ 0 h 2"/>
                <a:gd name="T16" fmla="*/ 1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Freeform 981"/>
            <p:cNvSpPr>
              <a:spLocks noEditPoints="1"/>
            </p:cNvSpPr>
            <p:nvPr/>
          </p:nvSpPr>
          <p:spPr bwMode="auto">
            <a:xfrm>
              <a:off x="14682788" y="8912226"/>
              <a:ext cx="382588" cy="922338"/>
            </a:xfrm>
            <a:custGeom>
              <a:avLst/>
              <a:gdLst>
                <a:gd name="T0" fmla="*/ 30 w 34"/>
                <a:gd name="T1" fmla="*/ 78 h 82"/>
                <a:gd name="T2" fmla="*/ 29 w 34"/>
                <a:gd name="T3" fmla="*/ 81 h 82"/>
                <a:gd name="T4" fmla="*/ 29 w 34"/>
                <a:gd name="T5" fmla="*/ 81 h 82"/>
                <a:gd name="T6" fmla="*/ 29 w 34"/>
                <a:gd name="T7" fmla="*/ 82 h 82"/>
                <a:gd name="T8" fmla="*/ 30 w 34"/>
                <a:gd name="T9" fmla="*/ 79 h 82"/>
                <a:gd name="T10" fmla="*/ 30 w 34"/>
                <a:gd name="T11" fmla="*/ 79 h 82"/>
                <a:gd name="T12" fmla="*/ 30 w 34"/>
                <a:gd name="T13" fmla="*/ 78 h 82"/>
                <a:gd name="T14" fmla="*/ 0 w 34"/>
                <a:gd name="T15" fmla="*/ 0 h 82"/>
                <a:gd name="T16" fmla="*/ 32 w 34"/>
                <a:gd name="T17" fmla="*/ 58 h 82"/>
                <a:gd name="T18" fmla="*/ 31 w 34"/>
                <a:gd name="T19" fmla="*/ 74 h 82"/>
                <a:gd name="T20" fmla="*/ 31 w 34"/>
                <a:gd name="T21" fmla="*/ 74 h 82"/>
                <a:gd name="T22" fmla="*/ 31 w 34"/>
                <a:gd name="T23" fmla="*/ 76 h 82"/>
                <a:gd name="T24" fmla="*/ 31 w 34"/>
                <a:gd name="T25" fmla="*/ 76 h 82"/>
                <a:gd name="T26" fmla="*/ 30 w 34"/>
                <a:gd name="T27" fmla="*/ 78 h 82"/>
                <a:gd name="T28" fmla="*/ 31 w 34"/>
                <a:gd name="T29" fmla="*/ 77 h 82"/>
                <a:gd name="T30" fmla="*/ 32 w 34"/>
                <a:gd name="T31" fmla="*/ 70 h 82"/>
                <a:gd name="T32" fmla="*/ 32 w 34"/>
                <a:gd name="T33" fmla="*/ 70 h 82"/>
                <a:gd name="T34" fmla="*/ 33 w 34"/>
                <a:gd name="T35" fmla="*/ 67 h 82"/>
                <a:gd name="T36" fmla="*/ 33 w 34"/>
                <a:gd name="T37" fmla="*/ 68 h 82"/>
                <a:gd name="T38" fmla="*/ 33 w 34"/>
                <a:gd name="T39" fmla="*/ 67 h 82"/>
                <a:gd name="T40" fmla="*/ 33 w 34"/>
                <a:gd name="T41" fmla="*/ 67 h 82"/>
                <a:gd name="T42" fmla="*/ 33 w 34"/>
                <a:gd name="T43" fmla="*/ 53 h 82"/>
                <a:gd name="T44" fmla="*/ 31 w 34"/>
                <a:gd name="T45" fmla="*/ 42 h 82"/>
                <a:gd name="T46" fmla="*/ 28 w 34"/>
                <a:gd name="T47" fmla="*/ 31 h 82"/>
                <a:gd name="T48" fmla="*/ 24 w 34"/>
                <a:gd name="T49" fmla="*/ 24 h 82"/>
                <a:gd name="T50" fmla="*/ 23 w 34"/>
                <a:gd name="T51" fmla="*/ 22 h 82"/>
                <a:gd name="T52" fmla="*/ 16 w 34"/>
                <a:gd name="T53" fmla="*/ 13 h 82"/>
                <a:gd name="T54" fmla="*/ 8 w 34"/>
                <a:gd name="T55" fmla="*/ 6 h 82"/>
                <a:gd name="T56" fmla="*/ 7 w 34"/>
                <a:gd name="T57" fmla="*/ 4 h 82"/>
                <a:gd name="T58" fmla="*/ 0 w 34"/>
                <a:gd name="T5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82">
                  <a:moveTo>
                    <a:pt x="30" y="78"/>
                  </a:moveTo>
                  <a:cubicBezTo>
                    <a:pt x="29" y="79"/>
                    <a:pt x="29" y="80"/>
                    <a:pt x="29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0"/>
                    <a:pt x="29" y="80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8"/>
                    <a:pt x="30" y="78"/>
                  </a:cubicBezTo>
                  <a:moveTo>
                    <a:pt x="0" y="0"/>
                  </a:moveTo>
                  <a:cubicBezTo>
                    <a:pt x="20" y="12"/>
                    <a:pt x="32" y="34"/>
                    <a:pt x="32" y="58"/>
                  </a:cubicBezTo>
                  <a:cubicBezTo>
                    <a:pt x="32" y="64"/>
                    <a:pt x="32" y="69"/>
                    <a:pt x="31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74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7"/>
                    <a:pt x="30" y="77"/>
                    <a:pt x="30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4"/>
                    <a:pt x="32" y="72"/>
                    <a:pt x="32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2" y="69"/>
                    <a:pt x="33" y="68"/>
                    <a:pt x="33" y="67"/>
                  </a:cubicBezTo>
                  <a:cubicBezTo>
                    <a:pt x="33" y="67"/>
                    <a:pt x="33" y="67"/>
                    <a:pt x="33" y="68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0"/>
                    <a:pt x="34" y="59"/>
                    <a:pt x="33" y="53"/>
                  </a:cubicBezTo>
                  <a:cubicBezTo>
                    <a:pt x="32" y="45"/>
                    <a:pt x="32" y="45"/>
                    <a:pt x="31" y="42"/>
                  </a:cubicBezTo>
                  <a:cubicBezTo>
                    <a:pt x="29" y="35"/>
                    <a:pt x="29" y="35"/>
                    <a:pt x="28" y="31"/>
                  </a:cubicBezTo>
                  <a:cubicBezTo>
                    <a:pt x="27" y="29"/>
                    <a:pt x="25" y="26"/>
                    <a:pt x="24" y="2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18" y="16"/>
                    <a:pt x="18" y="16"/>
                    <a:pt x="16" y="13"/>
                  </a:cubicBezTo>
                  <a:cubicBezTo>
                    <a:pt x="11" y="8"/>
                    <a:pt x="11" y="8"/>
                    <a:pt x="8" y="6"/>
                  </a:cubicBezTo>
                  <a:cubicBezTo>
                    <a:pt x="8" y="5"/>
                    <a:pt x="7" y="5"/>
                    <a:pt x="7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Freeform 982"/>
            <p:cNvSpPr>
              <a:spLocks/>
            </p:cNvSpPr>
            <p:nvPr/>
          </p:nvSpPr>
          <p:spPr bwMode="auto">
            <a:xfrm>
              <a:off x="14154151" y="8867776"/>
              <a:ext cx="889000" cy="955675"/>
            </a:xfrm>
            <a:custGeom>
              <a:avLst/>
              <a:gdLst>
                <a:gd name="T0" fmla="*/ 42 w 79"/>
                <a:gd name="T1" fmla="*/ 1 h 85"/>
                <a:gd name="T2" fmla="*/ 47 w 79"/>
                <a:gd name="T3" fmla="*/ 6 h 85"/>
                <a:gd name="T4" fmla="*/ 52 w 79"/>
                <a:gd name="T5" fmla="*/ 11 h 85"/>
                <a:gd name="T6" fmla="*/ 53 w 79"/>
                <a:gd name="T7" fmla="*/ 12 h 85"/>
                <a:gd name="T8" fmla="*/ 54 w 79"/>
                <a:gd name="T9" fmla="*/ 16 h 85"/>
                <a:gd name="T10" fmla="*/ 53 w 79"/>
                <a:gd name="T11" fmla="*/ 15 h 85"/>
                <a:gd name="T12" fmla="*/ 48 w 79"/>
                <a:gd name="T13" fmla="*/ 8 h 85"/>
                <a:gd name="T14" fmla="*/ 45 w 79"/>
                <a:gd name="T15" fmla="*/ 7 h 85"/>
                <a:gd name="T16" fmla="*/ 50 w 79"/>
                <a:gd name="T17" fmla="*/ 12 h 85"/>
                <a:gd name="T18" fmla="*/ 43 w 79"/>
                <a:gd name="T19" fmla="*/ 9 h 85"/>
                <a:gd name="T20" fmla="*/ 44 w 79"/>
                <a:gd name="T21" fmla="*/ 11 h 85"/>
                <a:gd name="T22" fmla="*/ 42 w 79"/>
                <a:gd name="T23" fmla="*/ 14 h 85"/>
                <a:gd name="T24" fmla="*/ 38 w 79"/>
                <a:gd name="T25" fmla="*/ 13 h 85"/>
                <a:gd name="T26" fmla="*/ 36 w 79"/>
                <a:gd name="T27" fmla="*/ 16 h 85"/>
                <a:gd name="T28" fmla="*/ 34 w 79"/>
                <a:gd name="T29" fmla="*/ 15 h 85"/>
                <a:gd name="T30" fmla="*/ 27 w 79"/>
                <a:gd name="T31" fmla="*/ 10 h 85"/>
                <a:gd name="T32" fmla="*/ 24 w 79"/>
                <a:gd name="T33" fmla="*/ 8 h 85"/>
                <a:gd name="T34" fmla="*/ 21 w 79"/>
                <a:gd name="T35" fmla="*/ 9 h 85"/>
                <a:gd name="T36" fmla="*/ 17 w 79"/>
                <a:gd name="T37" fmla="*/ 13 h 85"/>
                <a:gd name="T38" fmla="*/ 18 w 79"/>
                <a:gd name="T39" fmla="*/ 13 h 85"/>
                <a:gd name="T40" fmla="*/ 10 w 79"/>
                <a:gd name="T41" fmla="*/ 24 h 85"/>
                <a:gd name="T42" fmla="*/ 17 w 79"/>
                <a:gd name="T43" fmla="*/ 26 h 85"/>
                <a:gd name="T44" fmla="*/ 21 w 79"/>
                <a:gd name="T45" fmla="*/ 31 h 85"/>
                <a:gd name="T46" fmla="*/ 23 w 79"/>
                <a:gd name="T47" fmla="*/ 27 h 85"/>
                <a:gd name="T48" fmla="*/ 22 w 79"/>
                <a:gd name="T49" fmla="*/ 22 h 85"/>
                <a:gd name="T50" fmla="*/ 23 w 79"/>
                <a:gd name="T51" fmla="*/ 20 h 85"/>
                <a:gd name="T52" fmla="*/ 27 w 79"/>
                <a:gd name="T53" fmla="*/ 24 h 85"/>
                <a:gd name="T54" fmla="*/ 27 w 79"/>
                <a:gd name="T55" fmla="*/ 24 h 85"/>
                <a:gd name="T56" fmla="*/ 29 w 79"/>
                <a:gd name="T57" fmla="*/ 25 h 85"/>
                <a:gd name="T58" fmla="*/ 27 w 79"/>
                <a:gd name="T59" fmla="*/ 29 h 85"/>
                <a:gd name="T60" fmla="*/ 17 w 79"/>
                <a:gd name="T61" fmla="*/ 31 h 85"/>
                <a:gd name="T62" fmla="*/ 15 w 79"/>
                <a:gd name="T63" fmla="*/ 33 h 85"/>
                <a:gd name="T64" fmla="*/ 9 w 79"/>
                <a:gd name="T65" fmla="*/ 37 h 85"/>
                <a:gd name="T66" fmla="*/ 6 w 79"/>
                <a:gd name="T67" fmla="*/ 40 h 85"/>
                <a:gd name="T68" fmla="*/ 7 w 79"/>
                <a:gd name="T69" fmla="*/ 46 h 85"/>
                <a:gd name="T70" fmla="*/ 2 w 79"/>
                <a:gd name="T71" fmla="*/ 54 h 85"/>
                <a:gd name="T72" fmla="*/ 4 w 79"/>
                <a:gd name="T73" fmla="*/ 56 h 85"/>
                <a:gd name="T74" fmla="*/ 6 w 79"/>
                <a:gd name="T75" fmla="*/ 55 h 85"/>
                <a:gd name="T76" fmla="*/ 10 w 79"/>
                <a:gd name="T77" fmla="*/ 50 h 85"/>
                <a:gd name="T78" fmla="*/ 10 w 79"/>
                <a:gd name="T79" fmla="*/ 50 h 85"/>
                <a:gd name="T80" fmla="*/ 16 w 79"/>
                <a:gd name="T81" fmla="*/ 46 h 85"/>
                <a:gd name="T82" fmla="*/ 17 w 79"/>
                <a:gd name="T83" fmla="*/ 45 h 85"/>
                <a:gd name="T84" fmla="*/ 22 w 79"/>
                <a:gd name="T85" fmla="*/ 48 h 85"/>
                <a:gd name="T86" fmla="*/ 21 w 79"/>
                <a:gd name="T87" fmla="*/ 52 h 85"/>
                <a:gd name="T88" fmla="*/ 26 w 79"/>
                <a:gd name="T89" fmla="*/ 49 h 85"/>
                <a:gd name="T90" fmla="*/ 28 w 79"/>
                <a:gd name="T91" fmla="*/ 49 h 85"/>
                <a:gd name="T92" fmla="*/ 22 w 79"/>
                <a:gd name="T93" fmla="*/ 46 h 85"/>
                <a:gd name="T94" fmla="*/ 29 w 79"/>
                <a:gd name="T95" fmla="*/ 49 h 85"/>
                <a:gd name="T96" fmla="*/ 34 w 79"/>
                <a:gd name="T97" fmla="*/ 51 h 85"/>
                <a:gd name="T98" fmla="*/ 35 w 79"/>
                <a:gd name="T99" fmla="*/ 51 h 85"/>
                <a:gd name="T100" fmla="*/ 42 w 79"/>
                <a:gd name="T101" fmla="*/ 53 h 85"/>
                <a:gd name="T102" fmla="*/ 48 w 79"/>
                <a:gd name="T103" fmla="*/ 69 h 85"/>
                <a:gd name="T104" fmla="*/ 55 w 79"/>
                <a:gd name="T105" fmla="*/ 74 h 85"/>
                <a:gd name="T106" fmla="*/ 56 w 79"/>
                <a:gd name="T107" fmla="*/ 73 h 85"/>
                <a:gd name="T108" fmla="*/ 56 w 79"/>
                <a:gd name="T109" fmla="*/ 59 h 85"/>
                <a:gd name="T110" fmla="*/ 68 w 79"/>
                <a:gd name="T111" fmla="*/ 68 h 85"/>
                <a:gd name="T112" fmla="*/ 71 w 79"/>
                <a:gd name="T113" fmla="*/ 78 h 85"/>
                <a:gd name="T114" fmla="*/ 74 w 79"/>
                <a:gd name="T115" fmla="*/ 72 h 85"/>
                <a:gd name="T116" fmla="*/ 76 w 79"/>
                <a:gd name="T117" fmla="*/ 85 h 85"/>
                <a:gd name="T118" fmla="*/ 39 w 79"/>
                <a:gd name="T1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85">
                  <a:moveTo>
                    <a:pt x="39" y="0"/>
                  </a:moveTo>
                  <a:cubicBezTo>
                    <a:pt x="40" y="0"/>
                    <a:pt x="40" y="0"/>
                    <a:pt x="41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5" y="4"/>
                  </a:cubicBezTo>
                  <a:cubicBezTo>
                    <a:pt x="47" y="4"/>
                    <a:pt x="47" y="4"/>
                    <a:pt x="47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6"/>
                    <a:pt x="49" y="6"/>
                    <a:pt x="50" y="8"/>
                  </a:cubicBezTo>
                  <a:cubicBezTo>
                    <a:pt x="50" y="8"/>
                    <a:pt x="48" y="7"/>
                    <a:pt x="48" y="7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8" y="7"/>
                  </a:cubicBezTo>
                  <a:cubicBezTo>
                    <a:pt x="47" y="7"/>
                    <a:pt x="47" y="6"/>
                    <a:pt x="45" y="5"/>
                  </a:cubicBezTo>
                  <a:cubicBezTo>
                    <a:pt x="46" y="6"/>
                    <a:pt x="47" y="6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1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3" y="11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4" y="13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6" y="18"/>
                    <a:pt x="57" y="19"/>
                    <a:pt x="58" y="21"/>
                  </a:cubicBezTo>
                  <a:cubicBezTo>
                    <a:pt x="57" y="19"/>
                    <a:pt x="56" y="18"/>
                    <a:pt x="54" y="15"/>
                  </a:cubicBezTo>
                  <a:cubicBezTo>
                    <a:pt x="54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4"/>
                    <a:pt x="54" y="14"/>
                  </a:cubicBezTo>
                  <a:cubicBezTo>
                    <a:pt x="54" y="14"/>
                    <a:pt x="54" y="13"/>
                    <a:pt x="52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0" y="10"/>
                    <a:pt x="50" y="10"/>
                  </a:cubicBezTo>
                  <a:cubicBezTo>
                    <a:pt x="49" y="9"/>
                    <a:pt x="49" y="9"/>
                    <a:pt x="48" y="8"/>
                  </a:cubicBezTo>
                  <a:cubicBezTo>
                    <a:pt x="48" y="8"/>
                    <a:pt x="47" y="7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4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6"/>
                    <a:pt x="45" y="6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7" y="11"/>
                    <a:pt x="50" y="11"/>
                  </a:cubicBezTo>
                  <a:cubicBezTo>
                    <a:pt x="50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5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10"/>
                    <a:pt x="45" y="10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4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0" y="14"/>
                    <a:pt x="40" y="14"/>
                    <a:pt x="39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9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4"/>
                  </a:cubicBezTo>
                  <a:cubicBezTo>
                    <a:pt x="39" y="14"/>
                    <a:pt x="39" y="14"/>
                    <a:pt x="39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7" y="16"/>
                    <a:pt x="38" y="17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8"/>
                  </a:cubicBezTo>
                  <a:cubicBezTo>
                    <a:pt x="35" y="18"/>
                    <a:pt x="35" y="18"/>
                    <a:pt x="34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3" y="11"/>
                  </a:cubicBezTo>
                  <a:cubicBezTo>
                    <a:pt x="32" y="11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3" y="8"/>
                    <a:pt x="23" y="8"/>
                  </a:cubicBezTo>
                  <a:cubicBezTo>
                    <a:pt x="23" y="8"/>
                    <a:pt x="22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7" y="14"/>
                    <a:pt x="17" y="15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8"/>
                    <a:pt x="15" y="19"/>
                    <a:pt x="15" y="19"/>
                  </a:cubicBezTo>
                  <a:cubicBezTo>
                    <a:pt x="13" y="20"/>
                    <a:pt x="12" y="21"/>
                    <a:pt x="12" y="21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7"/>
                    <a:pt x="11" y="27"/>
                  </a:cubicBezTo>
                  <a:cubicBezTo>
                    <a:pt x="12" y="27"/>
                    <a:pt x="13" y="28"/>
                    <a:pt x="13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0"/>
                    <a:pt x="2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2" y="27"/>
                  </a:cubicBezTo>
                  <a:cubicBezTo>
                    <a:pt x="22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1" y="26"/>
                    <a:pt x="18" y="26"/>
                    <a:pt x="15" y="26"/>
                  </a:cubicBezTo>
                  <a:cubicBezTo>
                    <a:pt x="18" y="26"/>
                    <a:pt x="21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2" y="24"/>
                  </a:cubicBezTo>
                  <a:cubicBezTo>
                    <a:pt x="22" y="24"/>
                    <a:pt x="22" y="23"/>
                    <a:pt x="22" y="23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9"/>
                    <a:pt x="25" y="19"/>
                    <a:pt x="25" y="20"/>
                  </a:cubicBezTo>
                  <a:cubicBezTo>
                    <a:pt x="25" y="20"/>
                    <a:pt x="25" y="23"/>
                    <a:pt x="25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4"/>
                    <a:pt x="30" y="24"/>
                  </a:cubicBezTo>
                  <a:cubicBezTo>
                    <a:pt x="31" y="24"/>
                    <a:pt x="31" y="24"/>
                    <a:pt x="32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0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9" y="27"/>
                    <a:pt x="29" y="28"/>
                  </a:cubicBezTo>
                  <a:cubicBezTo>
                    <a:pt x="28" y="27"/>
                    <a:pt x="28" y="27"/>
                    <a:pt x="27" y="27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4" y="31"/>
                    <a:pt x="24" y="31"/>
                  </a:cubicBezTo>
                  <a:cubicBezTo>
                    <a:pt x="23" y="32"/>
                    <a:pt x="22" y="32"/>
                    <a:pt x="22" y="33"/>
                  </a:cubicBezTo>
                  <a:cubicBezTo>
                    <a:pt x="20" y="32"/>
                    <a:pt x="19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3"/>
                    <a:pt x="15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1" y="36"/>
                    <a:pt x="11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9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39"/>
                    <a:pt x="7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4" y="40"/>
                    <a:pt x="4" y="41"/>
                  </a:cubicBezTo>
                  <a:cubicBezTo>
                    <a:pt x="4" y="41"/>
                    <a:pt x="4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5" y="42"/>
                  </a:cubicBezTo>
                  <a:cubicBezTo>
                    <a:pt x="7" y="44"/>
                    <a:pt x="7" y="44"/>
                    <a:pt x="7" y="46"/>
                  </a:cubicBezTo>
                  <a:cubicBezTo>
                    <a:pt x="7" y="46"/>
                    <a:pt x="7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4" y="47"/>
                    <a:pt x="3" y="47"/>
                  </a:cubicBezTo>
                  <a:cubicBezTo>
                    <a:pt x="1" y="47"/>
                    <a:pt x="0" y="47"/>
                    <a:pt x="0" y="48"/>
                  </a:cubicBezTo>
                  <a:cubicBezTo>
                    <a:pt x="0" y="50"/>
                    <a:pt x="0" y="52"/>
                    <a:pt x="0" y="54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5"/>
                    <a:pt x="4" y="55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5" y="55"/>
                    <a:pt x="5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9" y="53"/>
                    <a:pt x="9" y="53"/>
                  </a:cubicBezTo>
                  <a:cubicBezTo>
                    <a:pt x="9" y="51"/>
                    <a:pt x="9" y="51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1" y="50"/>
                  </a:cubicBezTo>
                  <a:cubicBezTo>
                    <a:pt x="11" y="49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6"/>
                  </a:cubicBezTo>
                  <a:cubicBezTo>
                    <a:pt x="14" y="47"/>
                    <a:pt x="15" y="47"/>
                    <a:pt x="15" y="47"/>
                  </a:cubicBezTo>
                  <a:cubicBezTo>
                    <a:pt x="15" y="47"/>
                    <a:pt x="16" y="47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5" y="49"/>
                    <a:pt x="25" y="49"/>
                    <a:pt x="25" y="51"/>
                  </a:cubicBezTo>
                  <a:cubicBezTo>
                    <a:pt x="25" y="51"/>
                    <a:pt x="25" y="51"/>
                    <a:pt x="24" y="51"/>
                  </a:cubicBezTo>
                  <a:cubicBezTo>
                    <a:pt x="23" y="51"/>
                    <a:pt x="22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2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1"/>
                    <a:pt x="26" y="51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6"/>
                    <a:pt x="22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4" y="45"/>
                    <a:pt x="25" y="46"/>
                    <a:pt x="26" y="47"/>
                  </a:cubicBezTo>
                  <a:cubicBezTo>
                    <a:pt x="27" y="47"/>
                    <a:pt x="27" y="47"/>
                    <a:pt x="29" y="49"/>
                  </a:cubicBezTo>
                  <a:cubicBezTo>
                    <a:pt x="29" y="49"/>
                    <a:pt x="29" y="49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1" y="52"/>
                    <a:pt x="31" y="53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49"/>
                    <a:pt x="35" y="48"/>
                    <a:pt x="36" y="48"/>
                  </a:cubicBezTo>
                  <a:cubicBezTo>
                    <a:pt x="36" y="48"/>
                    <a:pt x="37" y="49"/>
                    <a:pt x="37" y="49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51"/>
                  </a:cubicBezTo>
                  <a:cubicBezTo>
                    <a:pt x="36" y="53"/>
                    <a:pt x="38" y="53"/>
                    <a:pt x="39" y="53"/>
                  </a:cubicBezTo>
                  <a:cubicBezTo>
                    <a:pt x="40" y="53"/>
                    <a:pt x="40" y="53"/>
                    <a:pt x="40" y="52"/>
                  </a:cubicBezTo>
                  <a:cubicBezTo>
                    <a:pt x="41" y="53"/>
                    <a:pt x="41" y="53"/>
                    <a:pt x="42" y="5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2" y="55"/>
                    <a:pt x="42" y="55"/>
                  </a:cubicBezTo>
                  <a:cubicBezTo>
                    <a:pt x="42" y="55"/>
                    <a:pt x="42" y="54"/>
                    <a:pt x="43" y="54"/>
                  </a:cubicBezTo>
                  <a:cubicBezTo>
                    <a:pt x="43" y="54"/>
                    <a:pt x="42" y="53"/>
                    <a:pt x="42" y="53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8"/>
                    <a:pt x="43" y="58"/>
                    <a:pt x="42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45" y="63"/>
                    <a:pt x="46" y="64"/>
                  </a:cubicBezTo>
                  <a:cubicBezTo>
                    <a:pt x="46" y="64"/>
                    <a:pt x="46" y="65"/>
                    <a:pt x="46" y="65"/>
                  </a:cubicBezTo>
                  <a:cubicBezTo>
                    <a:pt x="46" y="66"/>
                    <a:pt x="47" y="67"/>
                    <a:pt x="47" y="68"/>
                  </a:cubicBezTo>
                  <a:cubicBezTo>
                    <a:pt x="48" y="68"/>
                    <a:pt x="48" y="68"/>
                    <a:pt x="48" y="69"/>
                  </a:cubicBezTo>
                  <a:cubicBezTo>
                    <a:pt x="48" y="70"/>
                    <a:pt x="48" y="71"/>
                    <a:pt x="49" y="71"/>
                  </a:cubicBezTo>
                  <a:cubicBezTo>
                    <a:pt x="49" y="71"/>
                    <a:pt x="49" y="71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3"/>
                  </a:cubicBezTo>
                  <a:cubicBezTo>
                    <a:pt x="49" y="74"/>
                    <a:pt x="51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5"/>
                    <a:pt x="54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8" y="73"/>
                    <a:pt x="62" y="65"/>
                    <a:pt x="62" y="65"/>
                  </a:cubicBezTo>
                  <a:cubicBezTo>
                    <a:pt x="61" y="65"/>
                    <a:pt x="61" y="65"/>
                    <a:pt x="60" y="64"/>
                  </a:cubicBezTo>
                  <a:cubicBezTo>
                    <a:pt x="60" y="64"/>
                    <a:pt x="59" y="64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59" y="64"/>
                    <a:pt x="58" y="65"/>
                  </a:cubicBezTo>
                  <a:cubicBezTo>
                    <a:pt x="58" y="64"/>
                    <a:pt x="58" y="64"/>
                    <a:pt x="57" y="63"/>
                  </a:cubicBezTo>
                  <a:cubicBezTo>
                    <a:pt x="55" y="62"/>
                    <a:pt x="54" y="60"/>
                    <a:pt x="54" y="59"/>
                  </a:cubicBezTo>
                  <a:cubicBezTo>
                    <a:pt x="55" y="59"/>
                    <a:pt x="55" y="59"/>
                    <a:pt x="56" y="59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61"/>
                    <a:pt x="57" y="61"/>
                    <a:pt x="57" y="6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7"/>
                    <a:pt x="68" y="67"/>
                  </a:cubicBezTo>
                  <a:cubicBezTo>
                    <a:pt x="68" y="67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9"/>
                    <a:pt x="69" y="69"/>
                  </a:cubicBezTo>
                  <a:cubicBezTo>
                    <a:pt x="69" y="69"/>
                    <a:pt x="69" y="69"/>
                    <a:pt x="69" y="68"/>
                  </a:cubicBezTo>
                  <a:cubicBezTo>
                    <a:pt x="70" y="69"/>
                    <a:pt x="70" y="73"/>
                    <a:pt x="70" y="74"/>
                  </a:cubicBezTo>
                  <a:cubicBezTo>
                    <a:pt x="69" y="75"/>
                    <a:pt x="70" y="76"/>
                    <a:pt x="69" y="77"/>
                  </a:cubicBezTo>
                  <a:cubicBezTo>
                    <a:pt x="70" y="78"/>
                    <a:pt x="69" y="79"/>
                    <a:pt x="70" y="8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6"/>
                    <a:pt x="72" y="76"/>
                    <a:pt x="72" y="75"/>
                  </a:cubicBezTo>
                  <a:cubicBezTo>
                    <a:pt x="73" y="74"/>
                    <a:pt x="73" y="74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3"/>
                    <a:pt x="73" y="73"/>
                    <a:pt x="74" y="73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5" y="71"/>
                    <a:pt x="75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70"/>
                    <a:pt x="76" y="70"/>
                  </a:cubicBezTo>
                  <a:cubicBezTo>
                    <a:pt x="76" y="70"/>
                    <a:pt x="77" y="70"/>
                    <a:pt x="77" y="70"/>
                  </a:cubicBezTo>
                  <a:cubicBezTo>
                    <a:pt x="77" y="70"/>
                    <a:pt x="77" y="70"/>
                    <a:pt x="77" y="75"/>
                  </a:cubicBezTo>
                  <a:cubicBezTo>
                    <a:pt x="77" y="74"/>
                    <a:pt x="77" y="74"/>
                    <a:pt x="78" y="73"/>
                  </a:cubicBezTo>
                  <a:cubicBezTo>
                    <a:pt x="78" y="74"/>
                    <a:pt x="78" y="74"/>
                    <a:pt x="77" y="79"/>
                  </a:cubicBezTo>
                  <a:cubicBezTo>
                    <a:pt x="76" y="82"/>
                    <a:pt x="76" y="82"/>
                    <a:pt x="76" y="85"/>
                  </a:cubicBezTo>
                  <a:cubicBezTo>
                    <a:pt x="76" y="84"/>
                    <a:pt x="76" y="83"/>
                    <a:pt x="77" y="82"/>
                  </a:cubicBezTo>
                  <a:cubicBezTo>
                    <a:pt x="77" y="81"/>
                    <a:pt x="77" y="80"/>
                    <a:pt x="78" y="78"/>
                  </a:cubicBezTo>
                  <a:cubicBezTo>
                    <a:pt x="79" y="73"/>
                    <a:pt x="79" y="68"/>
                    <a:pt x="79" y="62"/>
                  </a:cubicBezTo>
                  <a:cubicBezTo>
                    <a:pt x="79" y="38"/>
                    <a:pt x="67" y="16"/>
                    <a:pt x="47" y="4"/>
                  </a:cubicBezTo>
                  <a:cubicBezTo>
                    <a:pt x="47" y="4"/>
                    <a:pt x="47" y="4"/>
                    <a:pt x="46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1"/>
                    <a:pt x="41" y="0"/>
                    <a:pt x="39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Rectangle 983"/>
            <p:cNvSpPr>
              <a:spLocks noChangeArrowheads="1"/>
            </p:cNvSpPr>
            <p:nvPr/>
          </p:nvSpPr>
          <p:spPr bwMode="auto">
            <a:xfrm>
              <a:off x="14592301" y="8867776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Freeform 984"/>
            <p:cNvSpPr>
              <a:spLocks/>
            </p:cNvSpPr>
            <p:nvPr/>
          </p:nvSpPr>
          <p:spPr bwMode="auto">
            <a:xfrm>
              <a:off x="14592301" y="88677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Freeform 985"/>
            <p:cNvSpPr>
              <a:spLocks/>
            </p:cNvSpPr>
            <p:nvPr/>
          </p:nvSpPr>
          <p:spPr bwMode="auto">
            <a:xfrm>
              <a:off x="14625638" y="9925051"/>
              <a:ext cx="90488" cy="134938"/>
            </a:xfrm>
            <a:custGeom>
              <a:avLst/>
              <a:gdLst>
                <a:gd name="T0" fmla="*/ 8 w 8"/>
                <a:gd name="T1" fmla="*/ 0 h 12"/>
                <a:gd name="T2" fmla="*/ 8 w 8"/>
                <a:gd name="T3" fmla="*/ 0 h 12"/>
                <a:gd name="T4" fmla="*/ 7 w 8"/>
                <a:gd name="T5" fmla="*/ 0 h 12"/>
                <a:gd name="T6" fmla="*/ 7 w 8"/>
                <a:gd name="T7" fmla="*/ 0 h 12"/>
                <a:gd name="T8" fmla="*/ 6 w 8"/>
                <a:gd name="T9" fmla="*/ 1 h 12"/>
                <a:gd name="T10" fmla="*/ 4 w 8"/>
                <a:gd name="T11" fmla="*/ 4 h 12"/>
                <a:gd name="T12" fmla="*/ 4 w 8"/>
                <a:gd name="T13" fmla="*/ 4 h 12"/>
                <a:gd name="T14" fmla="*/ 4 w 8"/>
                <a:gd name="T15" fmla="*/ 3 h 12"/>
                <a:gd name="T16" fmla="*/ 4 w 8"/>
                <a:gd name="T17" fmla="*/ 3 h 12"/>
                <a:gd name="T18" fmla="*/ 4 w 8"/>
                <a:gd name="T19" fmla="*/ 3 h 12"/>
                <a:gd name="T20" fmla="*/ 4 w 8"/>
                <a:gd name="T21" fmla="*/ 3 h 12"/>
                <a:gd name="T22" fmla="*/ 4 w 8"/>
                <a:gd name="T23" fmla="*/ 3 h 12"/>
                <a:gd name="T24" fmla="*/ 4 w 8"/>
                <a:gd name="T25" fmla="*/ 4 h 12"/>
                <a:gd name="T26" fmla="*/ 3 w 8"/>
                <a:gd name="T27" fmla="*/ 4 h 12"/>
                <a:gd name="T28" fmla="*/ 2 w 8"/>
                <a:gd name="T29" fmla="*/ 4 h 12"/>
                <a:gd name="T30" fmla="*/ 2 w 8"/>
                <a:gd name="T31" fmla="*/ 6 h 12"/>
                <a:gd name="T32" fmla="*/ 2 w 8"/>
                <a:gd name="T33" fmla="*/ 7 h 12"/>
                <a:gd name="T34" fmla="*/ 1 w 8"/>
                <a:gd name="T35" fmla="*/ 7 h 12"/>
                <a:gd name="T36" fmla="*/ 1 w 8"/>
                <a:gd name="T37" fmla="*/ 8 h 12"/>
                <a:gd name="T38" fmla="*/ 1 w 8"/>
                <a:gd name="T39" fmla="*/ 8 h 12"/>
                <a:gd name="T40" fmla="*/ 0 w 8"/>
                <a:gd name="T41" fmla="*/ 11 h 12"/>
                <a:gd name="T42" fmla="*/ 0 w 8"/>
                <a:gd name="T43" fmla="*/ 12 h 12"/>
                <a:gd name="T44" fmla="*/ 1 w 8"/>
                <a:gd name="T45" fmla="*/ 11 h 12"/>
                <a:gd name="T46" fmla="*/ 3 w 8"/>
                <a:gd name="T47" fmla="*/ 10 h 12"/>
                <a:gd name="T48" fmla="*/ 5 w 8"/>
                <a:gd name="T49" fmla="*/ 6 h 12"/>
                <a:gd name="T50" fmla="*/ 6 w 8"/>
                <a:gd name="T51" fmla="*/ 5 h 12"/>
                <a:gd name="T52" fmla="*/ 6 w 8"/>
                <a:gd name="T53" fmla="*/ 5 h 12"/>
                <a:gd name="T54" fmla="*/ 6 w 8"/>
                <a:gd name="T55" fmla="*/ 4 h 12"/>
                <a:gd name="T56" fmla="*/ 7 w 8"/>
                <a:gd name="T57" fmla="*/ 4 h 12"/>
                <a:gd name="T58" fmla="*/ 7 w 8"/>
                <a:gd name="T59" fmla="*/ 3 h 12"/>
                <a:gd name="T60" fmla="*/ 7 w 8"/>
                <a:gd name="T61" fmla="*/ 3 h 12"/>
                <a:gd name="T62" fmla="*/ 7 w 8"/>
                <a:gd name="T63" fmla="*/ 3 h 12"/>
                <a:gd name="T64" fmla="*/ 7 w 8"/>
                <a:gd name="T65" fmla="*/ 3 h 12"/>
                <a:gd name="T66" fmla="*/ 7 w 8"/>
                <a:gd name="T67" fmla="*/ 3 h 12"/>
                <a:gd name="T68" fmla="*/ 7 w 8"/>
                <a:gd name="T69" fmla="*/ 3 h 12"/>
                <a:gd name="T70" fmla="*/ 7 w 8"/>
                <a:gd name="T71" fmla="*/ 3 h 12"/>
                <a:gd name="T72" fmla="*/ 7 w 8"/>
                <a:gd name="T73" fmla="*/ 3 h 12"/>
                <a:gd name="T74" fmla="*/ 7 w 8"/>
                <a:gd name="T75" fmla="*/ 3 h 12"/>
                <a:gd name="T76" fmla="*/ 8 w 8"/>
                <a:gd name="T77" fmla="*/ 1 h 12"/>
                <a:gd name="T78" fmla="*/ 8 w 8"/>
                <a:gd name="T7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1"/>
                  </a:cubicBezTo>
                  <a:cubicBezTo>
                    <a:pt x="2" y="11"/>
                    <a:pt x="2" y="10"/>
                    <a:pt x="3" y="10"/>
                  </a:cubicBezTo>
                  <a:cubicBezTo>
                    <a:pt x="3" y="9"/>
                    <a:pt x="4" y="8"/>
                    <a:pt x="5" y="6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82" name="กลุ่ม 81"/>
          <p:cNvGrpSpPr/>
          <p:nvPr/>
        </p:nvGrpSpPr>
        <p:grpSpPr>
          <a:xfrm>
            <a:off x="18488127" y="6248400"/>
            <a:ext cx="4364110" cy="5538020"/>
            <a:chOff x="17629188" y="4840288"/>
            <a:chExt cx="2047876" cy="2598738"/>
          </a:xfrm>
        </p:grpSpPr>
        <p:sp>
          <p:nvSpPr>
            <p:cNvPr id="83" name="Freeform 986"/>
            <p:cNvSpPr>
              <a:spLocks/>
            </p:cNvSpPr>
            <p:nvPr/>
          </p:nvSpPr>
          <p:spPr bwMode="auto">
            <a:xfrm>
              <a:off x="18338801" y="5862638"/>
              <a:ext cx="247650" cy="349250"/>
            </a:xfrm>
            <a:custGeom>
              <a:avLst/>
              <a:gdLst>
                <a:gd name="T0" fmla="*/ 156 w 156"/>
                <a:gd name="T1" fmla="*/ 199 h 220"/>
                <a:gd name="T2" fmla="*/ 78 w 156"/>
                <a:gd name="T3" fmla="*/ 220 h 220"/>
                <a:gd name="T4" fmla="*/ 0 w 156"/>
                <a:gd name="T5" fmla="*/ 29 h 220"/>
                <a:gd name="T6" fmla="*/ 71 w 156"/>
                <a:gd name="T7" fmla="*/ 0 h 220"/>
                <a:gd name="T8" fmla="*/ 156 w 156"/>
                <a:gd name="T9" fmla="*/ 19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20">
                  <a:moveTo>
                    <a:pt x="156" y="199"/>
                  </a:moveTo>
                  <a:lnTo>
                    <a:pt x="78" y="220"/>
                  </a:lnTo>
                  <a:lnTo>
                    <a:pt x="0" y="29"/>
                  </a:lnTo>
                  <a:lnTo>
                    <a:pt x="71" y="0"/>
                  </a:lnTo>
                  <a:lnTo>
                    <a:pt x="156" y="199"/>
                  </a:lnTo>
                  <a:close/>
                </a:path>
              </a:pathLst>
            </a:custGeom>
            <a:solidFill>
              <a:srgbClr val="D2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987"/>
            <p:cNvSpPr>
              <a:spLocks/>
            </p:cNvSpPr>
            <p:nvPr/>
          </p:nvSpPr>
          <p:spPr bwMode="auto">
            <a:xfrm>
              <a:off x="17629188" y="4840288"/>
              <a:ext cx="1204913" cy="1203325"/>
            </a:xfrm>
            <a:custGeom>
              <a:avLst/>
              <a:gdLst>
                <a:gd name="T0" fmla="*/ 98 w 107"/>
                <a:gd name="T1" fmla="*/ 37 h 107"/>
                <a:gd name="T2" fmla="*/ 70 w 107"/>
                <a:gd name="T3" fmla="*/ 98 h 107"/>
                <a:gd name="T4" fmla="*/ 9 w 107"/>
                <a:gd name="T5" fmla="*/ 70 h 107"/>
                <a:gd name="T6" fmla="*/ 37 w 107"/>
                <a:gd name="T7" fmla="*/ 9 h 107"/>
                <a:gd name="T8" fmla="*/ 98 w 107"/>
                <a:gd name="T9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98" y="37"/>
                  </a:moveTo>
                  <a:cubicBezTo>
                    <a:pt x="107" y="61"/>
                    <a:pt x="95" y="88"/>
                    <a:pt x="70" y="98"/>
                  </a:cubicBezTo>
                  <a:cubicBezTo>
                    <a:pt x="46" y="107"/>
                    <a:pt x="18" y="95"/>
                    <a:pt x="9" y="70"/>
                  </a:cubicBezTo>
                  <a:cubicBezTo>
                    <a:pt x="0" y="46"/>
                    <a:pt x="12" y="18"/>
                    <a:pt x="37" y="9"/>
                  </a:cubicBezTo>
                  <a:cubicBezTo>
                    <a:pt x="61" y="0"/>
                    <a:pt x="89" y="12"/>
                    <a:pt x="98" y="37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988"/>
            <p:cNvSpPr>
              <a:spLocks/>
            </p:cNvSpPr>
            <p:nvPr/>
          </p:nvSpPr>
          <p:spPr bwMode="auto">
            <a:xfrm>
              <a:off x="17764126" y="4962526"/>
              <a:ext cx="935038" cy="946150"/>
            </a:xfrm>
            <a:custGeom>
              <a:avLst/>
              <a:gdLst>
                <a:gd name="T0" fmla="*/ 76 w 83"/>
                <a:gd name="T1" fmla="*/ 29 h 84"/>
                <a:gd name="T2" fmla="*/ 54 w 83"/>
                <a:gd name="T3" fmla="*/ 77 h 84"/>
                <a:gd name="T4" fmla="*/ 7 w 83"/>
                <a:gd name="T5" fmla="*/ 55 h 84"/>
                <a:gd name="T6" fmla="*/ 28 w 83"/>
                <a:gd name="T7" fmla="*/ 8 h 84"/>
                <a:gd name="T8" fmla="*/ 76 w 83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76" y="29"/>
                  </a:moveTo>
                  <a:cubicBezTo>
                    <a:pt x="83" y="48"/>
                    <a:pt x="74" y="70"/>
                    <a:pt x="54" y="77"/>
                  </a:cubicBezTo>
                  <a:cubicBezTo>
                    <a:pt x="35" y="84"/>
                    <a:pt x="14" y="74"/>
                    <a:pt x="7" y="55"/>
                  </a:cubicBezTo>
                  <a:cubicBezTo>
                    <a:pt x="0" y="36"/>
                    <a:pt x="9" y="15"/>
                    <a:pt x="28" y="8"/>
                  </a:cubicBezTo>
                  <a:cubicBezTo>
                    <a:pt x="47" y="0"/>
                    <a:pt x="69" y="10"/>
                    <a:pt x="76" y="29"/>
                  </a:cubicBezTo>
                  <a:close/>
                </a:path>
              </a:pathLst>
            </a:custGeom>
            <a:solidFill>
              <a:srgbClr val="93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989"/>
            <p:cNvSpPr>
              <a:spLocks/>
            </p:cNvSpPr>
            <p:nvPr/>
          </p:nvSpPr>
          <p:spPr bwMode="auto">
            <a:xfrm>
              <a:off x="18416588" y="6121401"/>
              <a:ext cx="495300" cy="877888"/>
            </a:xfrm>
            <a:custGeom>
              <a:avLst/>
              <a:gdLst>
                <a:gd name="T0" fmla="*/ 37 w 44"/>
                <a:gd name="T1" fmla="*/ 76 h 78"/>
                <a:gd name="T2" fmla="*/ 35 w 44"/>
                <a:gd name="T3" fmla="*/ 77 h 78"/>
                <a:gd name="T4" fmla="*/ 24 w 44"/>
                <a:gd name="T5" fmla="*/ 72 h 78"/>
                <a:gd name="T6" fmla="*/ 2 w 44"/>
                <a:gd name="T7" fmla="*/ 13 h 78"/>
                <a:gd name="T8" fmla="*/ 7 w 44"/>
                <a:gd name="T9" fmla="*/ 2 h 78"/>
                <a:gd name="T10" fmla="*/ 9 w 44"/>
                <a:gd name="T11" fmla="*/ 1 h 78"/>
                <a:gd name="T12" fmla="*/ 20 w 44"/>
                <a:gd name="T13" fmla="*/ 6 h 78"/>
                <a:gd name="T14" fmla="*/ 42 w 44"/>
                <a:gd name="T15" fmla="*/ 65 h 78"/>
                <a:gd name="T16" fmla="*/ 37 w 44"/>
                <a:gd name="T1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8">
                  <a:moveTo>
                    <a:pt x="37" y="76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1" y="78"/>
                    <a:pt x="26" y="76"/>
                    <a:pt x="24" y="7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2" y="4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3" y="0"/>
                    <a:pt x="18" y="2"/>
                    <a:pt x="20" y="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9"/>
                    <a:pt x="41" y="74"/>
                    <a:pt x="37" y="76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990"/>
            <p:cNvSpPr>
              <a:spLocks/>
            </p:cNvSpPr>
            <p:nvPr/>
          </p:nvSpPr>
          <p:spPr bwMode="auto">
            <a:xfrm>
              <a:off x="18416588" y="6145213"/>
              <a:ext cx="461963" cy="854075"/>
            </a:xfrm>
            <a:custGeom>
              <a:avLst/>
              <a:gdLst>
                <a:gd name="T0" fmla="*/ 40 w 41"/>
                <a:gd name="T1" fmla="*/ 71 h 76"/>
                <a:gd name="T2" fmla="*/ 38 w 41"/>
                <a:gd name="T3" fmla="*/ 72 h 76"/>
                <a:gd name="T4" fmla="*/ 27 w 41"/>
                <a:gd name="T5" fmla="*/ 67 h 76"/>
                <a:gd name="T6" fmla="*/ 5 w 41"/>
                <a:gd name="T7" fmla="*/ 8 h 76"/>
                <a:gd name="T8" fmla="*/ 6 w 41"/>
                <a:gd name="T9" fmla="*/ 0 h 76"/>
                <a:gd name="T10" fmla="*/ 2 w 41"/>
                <a:gd name="T11" fmla="*/ 11 h 76"/>
                <a:gd name="T12" fmla="*/ 24 w 41"/>
                <a:gd name="T13" fmla="*/ 70 h 76"/>
                <a:gd name="T14" fmla="*/ 35 w 41"/>
                <a:gd name="T15" fmla="*/ 75 h 76"/>
                <a:gd name="T16" fmla="*/ 37 w 41"/>
                <a:gd name="T17" fmla="*/ 74 h 76"/>
                <a:gd name="T18" fmla="*/ 41 w 41"/>
                <a:gd name="T19" fmla="*/ 70 h 76"/>
                <a:gd name="T20" fmla="*/ 40 w 41"/>
                <a:gd name="T21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40" y="71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4" y="73"/>
                    <a:pt x="29" y="71"/>
                    <a:pt x="27" y="6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5" y="3"/>
                    <a:pt x="6" y="0"/>
                  </a:cubicBezTo>
                  <a:cubicBezTo>
                    <a:pt x="2" y="2"/>
                    <a:pt x="0" y="7"/>
                    <a:pt x="2" y="1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6" y="74"/>
                    <a:pt x="31" y="76"/>
                    <a:pt x="35" y="75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3"/>
                    <a:pt x="40" y="72"/>
                    <a:pt x="41" y="70"/>
                  </a:cubicBezTo>
                  <a:cubicBezTo>
                    <a:pt x="41" y="71"/>
                    <a:pt x="40" y="71"/>
                    <a:pt x="40" y="71"/>
                  </a:cubicBezTo>
                  <a:close/>
                </a:path>
              </a:pathLst>
            </a:custGeom>
            <a:solidFill>
              <a:srgbClr val="D13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Freeform 991"/>
            <p:cNvSpPr>
              <a:spLocks/>
            </p:cNvSpPr>
            <p:nvPr/>
          </p:nvSpPr>
          <p:spPr bwMode="auto">
            <a:xfrm>
              <a:off x="18834101" y="6718301"/>
              <a:ext cx="314325" cy="315913"/>
            </a:xfrm>
            <a:custGeom>
              <a:avLst/>
              <a:gdLst>
                <a:gd name="T0" fmla="*/ 3 w 28"/>
                <a:gd name="T1" fmla="*/ 22 h 28"/>
                <a:gd name="T2" fmla="*/ 1 w 28"/>
                <a:gd name="T3" fmla="*/ 28 h 28"/>
                <a:gd name="T4" fmla="*/ 28 w 28"/>
                <a:gd name="T5" fmla="*/ 10 h 28"/>
                <a:gd name="T6" fmla="*/ 23 w 28"/>
                <a:gd name="T7" fmla="*/ 2 h 28"/>
                <a:gd name="T8" fmla="*/ 7 w 28"/>
                <a:gd name="T9" fmla="*/ 4 h 28"/>
                <a:gd name="T10" fmla="*/ 3 w 28"/>
                <a:gd name="T1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3" y="22"/>
                  </a:moveTo>
                  <a:cubicBezTo>
                    <a:pt x="3" y="22"/>
                    <a:pt x="0" y="28"/>
                    <a:pt x="1" y="28"/>
                  </a:cubicBezTo>
                  <a:cubicBezTo>
                    <a:pt x="3" y="28"/>
                    <a:pt x="26" y="25"/>
                    <a:pt x="28" y="10"/>
                  </a:cubicBezTo>
                  <a:cubicBezTo>
                    <a:pt x="28" y="10"/>
                    <a:pt x="25" y="4"/>
                    <a:pt x="23" y="2"/>
                  </a:cubicBezTo>
                  <a:cubicBezTo>
                    <a:pt x="22" y="0"/>
                    <a:pt x="7" y="4"/>
                    <a:pt x="7" y="4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992"/>
            <p:cNvSpPr>
              <a:spLocks/>
            </p:cNvSpPr>
            <p:nvPr/>
          </p:nvSpPr>
          <p:spPr bwMode="auto">
            <a:xfrm>
              <a:off x="18495963" y="6200776"/>
              <a:ext cx="619125" cy="731838"/>
            </a:xfrm>
            <a:custGeom>
              <a:avLst/>
              <a:gdLst>
                <a:gd name="T0" fmla="*/ 55 w 55"/>
                <a:gd name="T1" fmla="*/ 51 h 65"/>
                <a:gd name="T2" fmla="*/ 51 w 55"/>
                <a:gd name="T3" fmla="*/ 45 h 65"/>
                <a:gd name="T4" fmla="*/ 36 w 55"/>
                <a:gd name="T5" fmla="*/ 23 h 65"/>
                <a:gd name="T6" fmla="*/ 29 w 55"/>
                <a:gd name="T7" fmla="*/ 20 h 65"/>
                <a:gd name="T8" fmla="*/ 25 w 55"/>
                <a:gd name="T9" fmla="*/ 19 h 65"/>
                <a:gd name="T10" fmla="*/ 10 w 55"/>
                <a:gd name="T11" fmla="*/ 3 h 65"/>
                <a:gd name="T12" fmla="*/ 2 w 55"/>
                <a:gd name="T13" fmla="*/ 9 h 65"/>
                <a:gd name="T14" fmla="*/ 13 w 55"/>
                <a:gd name="T15" fmla="*/ 23 h 65"/>
                <a:gd name="T16" fmla="*/ 21 w 55"/>
                <a:gd name="T17" fmla="*/ 44 h 65"/>
                <a:gd name="T18" fmla="*/ 28 w 55"/>
                <a:gd name="T19" fmla="*/ 51 h 65"/>
                <a:gd name="T20" fmla="*/ 33 w 55"/>
                <a:gd name="T21" fmla="*/ 65 h 65"/>
                <a:gd name="T22" fmla="*/ 55 w 55"/>
                <a:gd name="T23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5">
                  <a:moveTo>
                    <a:pt x="55" y="51"/>
                  </a:moveTo>
                  <a:cubicBezTo>
                    <a:pt x="55" y="51"/>
                    <a:pt x="54" y="48"/>
                    <a:pt x="51" y="45"/>
                  </a:cubicBezTo>
                  <a:cubicBezTo>
                    <a:pt x="49" y="41"/>
                    <a:pt x="36" y="23"/>
                    <a:pt x="36" y="23"/>
                  </a:cubicBezTo>
                  <a:cubicBezTo>
                    <a:pt x="36" y="23"/>
                    <a:pt x="32" y="21"/>
                    <a:pt x="29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0" y="0"/>
                    <a:pt x="2" y="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6" y="38"/>
                    <a:pt x="21" y="44"/>
                  </a:cubicBezTo>
                  <a:cubicBezTo>
                    <a:pt x="25" y="49"/>
                    <a:pt x="28" y="51"/>
                    <a:pt x="28" y="51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46" y="61"/>
                    <a:pt x="55" y="51"/>
                  </a:cubicBez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Freeform 993"/>
            <p:cNvSpPr>
              <a:spLocks/>
            </p:cNvSpPr>
            <p:nvPr/>
          </p:nvSpPr>
          <p:spPr bwMode="auto">
            <a:xfrm>
              <a:off x="18540413" y="669607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3 h 22"/>
                <a:gd name="T4" fmla="*/ 12 w 15"/>
                <a:gd name="T5" fmla="*/ 21 h 22"/>
                <a:gd name="T6" fmla="*/ 10 w 15"/>
                <a:gd name="T7" fmla="*/ 10 h 22"/>
                <a:gd name="T8" fmla="*/ 8 w 15"/>
                <a:gd name="T9" fmla="*/ 9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3"/>
                  </a:cubicBezTo>
                  <a:cubicBezTo>
                    <a:pt x="1" y="14"/>
                    <a:pt x="11" y="22"/>
                    <a:pt x="12" y="21"/>
                  </a:cubicBezTo>
                  <a:cubicBezTo>
                    <a:pt x="13" y="21"/>
                    <a:pt x="15" y="13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Freeform 994"/>
            <p:cNvSpPr>
              <a:spLocks/>
            </p:cNvSpPr>
            <p:nvPr/>
          </p:nvSpPr>
          <p:spPr bwMode="auto">
            <a:xfrm>
              <a:off x="18608676" y="6842126"/>
              <a:ext cx="90488" cy="90488"/>
            </a:xfrm>
            <a:custGeom>
              <a:avLst/>
              <a:gdLst>
                <a:gd name="T0" fmla="*/ 1 w 8"/>
                <a:gd name="T1" fmla="*/ 0 h 8"/>
                <a:gd name="T2" fmla="*/ 0 w 8"/>
                <a:gd name="T3" fmla="*/ 5 h 8"/>
                <a:gd name="T4" fmla="*/ 5 w 8"/>
                <a:gd name="T5" fmla="*/ 8 h 8"/>
                <a:gd name="T6" fmla="*/ 1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8" y="5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Freeform 995"/>
            <p:cNvSpPr>
              <a:spLocks/>
            </p:cNvSpPr>
            <p:nvPr/>
          </p:nvSpPr>
          <p:spPr bwMode="auto">
            <a:xfrm>
              <a:off x="18553113" y="6751638"/>
              <a:ext cx="122238" cy="101600"/>
            </a:xfrm>
            <a:custGeom>
              <a:avLst/>
              <a:gdLst>
                <a:gd name="T0" fmla="*/ 11 w 11"/>
                <a:gd name="T1" fmla="*/ 8 h 9"/>
                <a:gd name="T2" fmla="*/ 7 w 11"/>
                <a:gd name="T3" fmla="*/ 4 h 9"/>
                <a:gd name="T4" fmla="*/ 1 w 11"/>
                <a:gd name="T5" fmla="*/ 1 h 9"/>
                <a:gd name="T6" fmla="*/ 0 w 11"/>
                <a:gd name="T7" fmla="*/ 5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11" y="8"/>
                    <a:pt x="10" y="5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9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Freeform 996"/>
            <p:cNvSpPr>
              <a:spLocks/>
            </p:cNvSpPr>
            <p:nvPr/>
          </p:nvSpPr>
          <p:spPr bwMode="auto">
            <a:xfrm>
              <a:off x="18484851" y="6572251"/>
              <a:ext cx="179388" cy="247650"/>
            </a:xfrm>
            <a:custGeom>
              <a:avLst/>
              <a:gdLst>
                <a:gd name="T0" fmla="*/ 6 w 16"/>
                <a:gd name="T1" fmla="*/ 0 h 22"/>
                <a:gd name="T2" fmla="*/ 1 w 16"/>
                <a:gd name="T3" fmla="*/ 14 h 22"/>
                <a:gd name="T4" fmla="*/ 13 w 16"/>
                <a:gd name="T5" fmla="*/ 22 h 22"/>
                <a:gd name="T6" fmla="*/ 11 w 16"/>
                <a:gd name="T7" fmla="*/ 10 h 22"/>
                <a:gd name="T8" fmla="*/ 9 w 16"/>
                <a:gd name="T9" fmla="*/ 10 h 22"/>
                <a:gd name="T10" fmla="*/ 6 w 1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6" y="0"/>
                  </a:moveTo>
                  <a:cubicBezTo>
                    <a:pt x="6" y="0"/>
                    <a:pt x="0" y="13"/>
                    <a:pt x="1" y="14"/>
                  </a:cubicBezTo>
                  <a:cubicBezTo>
                    <a:pt x="2" y="14"/>
                    <a:pt x="12" y="22"/>
                    <a:pt x="13" y="22"/>
                  </a:cubicBezTo>
                  <a:cubicBezTo>
                    <a:pt x="14" y="21"/>
                    <a:pt x="16" y="14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Freeform 997"/>
            <p:cNvSpPr>
              <a:spLocks/>
            </p:cNvSpPr>
            <p:nvPr/>
          </p:nvSpPr>
          <p:spPr bwMode="auto">
            <a:xfrm>
              <a:off x="18564226" y="6729413"/>
              <a:ext cx="77788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4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5" name="Freeform 998"/>
            <p:cNvSpPr>
              <a:spLocks/>
            </p:cNvSpPr>
            <p:nvPr/>
          </p:nvSpPr>
          <p:spPr bwMode="auto">
            <a:xfrm>
              <a:off x="18507076" y="6651626"/>
              <a:ext cx="123825" cy="66675"/>
            </a:xfrm>
            <a:custGeom>
              <a:avLst/>
              <a:gdLst>
                <a:gd name="T0" fmla="*/ 11 w 11"/>
                <a:gd name="T1" fmla="*/ 6 h 6"/>
                <a:gd name="T2" fmla="*/ 7 w 11"/>
                <a:gd name="T3" fmla="*/ 3 h 6"/>
                <a:gd name="T4" fmla="*/ 1 w 11"/>
                <a:gd name="T5" fmla="*/ 0 h 6"/>
                <a:gd name="T6" fmla="*/ 0 w 11"/>
                <a:gd name="T7" fmla="*/ 4 h 6"/>
                <a:gd name="T8" fmla="*/ 8 w 11"/>
                <a:gd name="T9" fmla="*/ 5 h 6"/>
                <a:gd name="T10" fmla="*/ 11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9" y="3"/>
                    <a:pt x="7" y="3"/>
                  </a:cubicBezTo>
                  <a:cubicBezTo>
                    <a:pt x="5" y="2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6" y="5"/>
                    <a:pt x="8" y="5"/>
                  </a:cubicBezTo>
                  <a:cubicBezTo>
                    <a:pt x="10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Freeform 999"/>
            <p:cNvSpPr>
              <a:spLocks/>
            </p:cNvSpPr>
            <p:nvPr/>
          </p:nvSpPr>
          <p:spPr bwMode="auto">
            <a:xfrm>
              <a:off x="18440401" y="6459538"/>
              <a:ext cx="179388" cy="236538"/>
            </a:xfrm>
            <a:custGeom>
              <a:avLst/>
              <a:gdLst>
                <a:gd name="T0" fmla="*/ 6 w 16"/>
                <a:gd name="T1" fmla="*/ 0 h 21"/>
                <a:gd name="T2" fmla="*/ 1 w 16"/>
                <a:gd name="T3" fmla="*/ 13 h 21"/>
                <a:gd name="T4" fmla="*/ 13 w 16"/>
                <a:gd name="T5" fmla="*/ 21 h 21"/>
                <a:gd name="T6" fmla="*/ 11 w 16"/>
                <a:gd name="T7" fmla="*/ 10 h 21"/>
                <a:gd name="T8" fmla="*/ 9 w 16"/>
                <a:gd name="T9" fmla="*/ 9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0"/>
                    <a:pt x="0" y="12"/>
                    <a:pt x="1" y="13"/>
                  </a:cubicBezTo>
                  <a:cubicBezTo>
                    <a:pt x="1" y="14"/>
                    <a:pt x="12" y="21"/>
                    <a:pt x="13" y="21"/>
                  </a:cubicBezTo>
                  <a:cubicBezTo>
                    <a:pt x="14" y="21"/>
                    <a:pt x="16" y="13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Freeform 1000"/>
            <p:cNvSpPr>
              <a:spLocks/>
            </p:cNvSpPr>
            <p:nvPr/>
          </p:nvSpPr>
          <p:spPr bwMode="auto">
            <a:xfrm>
              <a:off x="18518188" y="6605588"/>
              <a:ext cx="79375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5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Freeform 1001"/>
            <p:cNvSpPr>
              <a:spLocks/>
            </p:cNvSpPr>
            <p:nvPr/>
          </p:nvSpPr>
          <p:spPr bwMode="auto">
            <a:xfrm>
              <a:off x="18462626" y="6516688"/>
              <a:ext cx="123825" cy="88900"/>
            </a:xfrm>
            <a:custGeom>
              <a:avLst/>
              <a:gdLst>
                <a:gd name="T0" fmla="*/ 11 w 11"/>
                <a:gd name="T1" fmla="*/ 8 h 8"/>
                <a:gd name="T2" fmla="*/ 7 w 11"/>
                <a:gd name="T3" fmla="*/ 4 h 8"/>
                <a:gd name="T4" fmla="*/ 1 w 11"/>
                <a:gd name="T5" fmla="*/ 1 h 8"/>
                <a:gd name="T6" fmla="*/ 0 w 11"/>
                <a:gd name="T7" fmla="*/ 5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1" y="8"/>
                    <a:pt x="10" y="6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9" name="Freeform 1002"/>
            <p:cNvSpPr>
              <a:spLocks/>
            </p:cNvSpPr>
            <p:nvPr/>
          </p:nvSpPr>
          <p:spPr bwMode="auto">
            <a:xfrm>
              <a:off x="18405476" y="634682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4 h 22"/>
                <a:gd name="T4" fmla="*/ 12 w 15"/>
                <a:gd name="T5" fmla="*/ 22 h 22"/>
                <a:gd name="T6" fmla="*/ 10 w 15"/>
                <a:gd name="T7" fmla="*/ 10 h 22"/>
                <a:gd name="T8" fmla="*/ 9 w 15"/>
                <a:gd name="T9" fmla="*/ 10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4"/>
                  </a:cubicBezTo>
                  <a:cubicBezTo>
                    <a:pt x="1" y="14"/>
                    <a:pt x="11" y="22"/>
                    <a:pt x="12" y="22"/>
                  </a:cubicBezTo>
                  <a:cubicBezTo>
                    <a:pt x="13" y="21"/>
                    <a:pt x="15" y="14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Freeform 1003"/>
            <p:cNvSpPr>
              <a:spLocks/>
            </p:cNvSpPr>
            <p:nvPr/>
          </p:nvSpPr>
          <p:spPr bwMode="auto">
            <a:xfrm>
              <a:off x="18473738" y="6503988"/>
              <a:ext cx="90488" cy="90488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4 h 8"/>
                <a:gd name="T4" fmla="*/ 6 w 8"/>
                <a:gd name="T5" fmla="*/ 8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Freeform 1004"/>
            <p:cNvSpPr>
              <a:spLocks/>
            </p:cNvSpPr>
            <p:nvPr/>
          </p:nvSpPr>
          <p:spPr bwMode="auto">
            <a:xfrm>
              <a:off x="18810288" y="6819901"/>
              <a:ext cx="406400" cy="303213"/>
            </a:xfrm>
            <a:custGeom>
              <a:avLst/>
              <a:gdLst>
                <a:gd name="T0" fmla="*/ 227 w 256"/>
                <a:gd name="T1" fmla="*/ 0 h 191"/>
                <a:gd name="T2" fmla="*/ 0 w 256"/>
                <a:gd name="T3" fmla="*/ 149 h 191"/>
                <a:gd name="T4" fmla="*/ 36 w 256"/>
                <a:gd name="T5" fmla="*/ 191 h 191"/>
                <a:gd name="T6" fmla="*/ 256 w 256"/>
                <a:gd name="T7" fmla="*/ 35 h 191"/>
                <a:gd name="T8" fmla="*/ 227 w 256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91">
                  <a:moveTo>
                    <a:pt x="227" y="0"/>
                  </a:moveTo>
                  <a:lnTo>
                    <a:pt x="0" y="149"/>
                  </a:lnTo>
                  <a:lnTo>
                    <a:pt x="36" y="191"/>
                  </a:lnTo>
                  <a:lnTo>
                    <a:pt x="256" y="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F9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Freeform 1005"/>
            <p:cNvSpPr>
              <a:spLocks/>
            </p:cNvSpPr>
            <p:nvPr/>
          </p:nvSpPr>
          <p:spPr bwMode="auto">
            <a:xfrm>
              <a:off x="18518188" y="6223001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4 w 12"/>
                <a:gd name="T3" fmla="*/ 11 h 11"/>
                <a:gd name="T4" fmla="*/ 0 w 12"/>
                <a:gd name="T5" fmla="*/ 7 h 11"/>
                <a:gd name="T6" fmla="*/ 8 w 12"/>
                <a:gd name="T7" fmla="*/ 2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0"/>
                    <a:pt x="8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Freeform 1006"/>
            <p:cNvSpPr>
              <a:spLocks/>
            </p:cNvSpPr>
            <p:nvPr/>
          </p:nvSpPr>
          <p:spPr bwMode="auto">
            <a:xfrm>
              <a:off x="18834101" y="6842126"/>
              <a:ext cx="842963" cy="596900"/>
            </a:xfrm>
            <a:custGeom>
              <a:avLst/>
              <a:gdLst>
                <a:gd name="T0" fmla="*/ 0 w 75"/>
                <a:gd name="T1" fmla="*/ 26 h 53"/>
                <a:gd name="T2" fmla="*/ 38 w 75"/>
                <a:gd name="T3" fmla="*/ 0 h 53"/>
                <a:gd name="T4" fmla="*/ 75 w 75"/>
                <a:gd name="T5" fmla="*/ 53 h 53"/>
                <a:gd name="T6" fmla="*/ 20 w 75"/>
                <a:gd name="T7" fmla="*/ 53 h 53"/>
                <a:gd name="T8" fmla="*/ 0 w 75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0" y="26"/>
                  </a:moveTo>
                  <a:cubicBezTo>
                    <a:pt x="12" y="19"/>
                    <a:pt x="38" y="1"/>
                    <a:pt x="38" y="0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3" y="43"/>
                    <a:pt x="4" y="31"/>
                    <a:pt x="0" y="26"/>
                  </a:cubicBezTo>
                  <a:close/>
                </a:path>
              </a:pathLst>
            </a:custGeom>
            <a:solidFill>
              <a:srgbClr val="AA6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Freeform 1007"/>
            <p:cNvSpPr>
              <a:spLocks/>
            </p:cNvSpPr>
            <p:nvPr/>
          </p:nvSpPr>
          <p:spPr bwMode="auto">
            <a:xfrm>
              <a:off x="18834101" y="6999288"/>
              <a:ext cx="506413" cy="439738"/>
            </a:xfrm>
            <a:custGeom>
              <a:avLst/>
              <a:gdLst>
                <a:gd name="T0" fmla="*/ 45 w 45"/>
                <a:gd name="T1" fmla="*/ 39 h 39"/>
                <a:gd name="T2" fmla="*/ 20 w 45"/>
                <a:gd name="T3" fmla="*/ 39 h 39"/>
                <a:gd name="T4" fmla="*/ 0 w 45"/>
                <a:gd name="T5" fmla="*/ 12 h 39"/>
                <a:gd name="T6" fmla="*/ 19 w 45"/>
                <a:gd name="T7" fmla="*/ 0 h 39"/>
                <a:gd name="T8" fmla="*/ 45 w 4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45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13" y="29"/>
                    <a:pt x="4" y="17"/>
                    <a:pt x="0" y="12"/>
                  </a:cubicBezTo>
                  <a:cubicBezTo>
                    <a:pt x="5" y="9"/>
                    <a:pt x="12" y="4"/>
                    <a:pt x="19" y="0"/>
                  </a:cubicBezTo>
                  <a:lnTo>
                    <a:pt x="45" y="39"/>
                  </a:lnTo>
                  <a:close/>
                </a:path>
              </a:pathLst>
            </a:custGeom>
            <a:solidFill>
              <a:srgbClr val="99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05" name="กลุ่ม 104"/>
          <p:cNvGrpSpPr/>
          <p:nvPr/>
        </p:nvGrpSpPr>
        <p:grpSpPr>
          <a:xfrm>
            <a:off x="14445287" y="6420337"/>
            <a:ext cx="3660150" cy="2799863"/>
            <a:chOff x="18430876" y="11009313"/>
            <a:chExt cx="371475" cy="284163"/>
          </a:xfrm>
        </p:grpSpPr>
        <p:sp>
          <p:nvSpPr>
            <p:cNvPr id="106" name="Rectangle 910"/>
            <p:cNvSpPr>
              <a:spLocks noChangeArrowheads="1"/>
            </p:cNvSpPr>
            <p:nvPr/>
          </p:nvSpPr>
          <p:spPr bwMode="auto">
            <a:xfrm>
              <a:off x="18445164" y="11112501"/>
              <a:ext cx="52388" cy="161925"/>
            </a:xfrm>
            <a:prstGeom prst="rect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Rectangle 911"/>
            <p:cNvSpPr>
              <a:spLocks noChangeArrowheads="1"/>
            </p:cNvSpPr>
            <p:nvPr/>
          </p:nvSpPr>
          <p:spPr bwMode="auto">
            <a:xfrm>
              <a:off x="18518189" y="11164888"/>
              <a:ext cx="52388" cy="109538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Rectangle 912"/>
            <p:cNvSpPr>
              <a:spLocks noChangeArrowheads="1"/>
            </p:cNvSpPr>
            <p:nvPr/>
          </p:nvSpPr>
          <p:spPr bwMode="auto">
            <a:xfrm>
              <a:off x="18591214" y="11091863"/>
              <a:ext cx="52388" cy="182563"/>
            </a:xfrm>
            <a:prstGeom prst="rect">
              <a:avLst/>
            </a:pr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Rectangle 913"/>
            <p:cNvSpPr>
              <a:spLocks noChangeArrowheads="1"/>
            </p:cNvSpPr>
            <p:nvPr/>
          </p:nvSpPr>
          <p:spPr bwMode="auto">
            <a:xfrm>
              <a:off x="18662651" y="11122026"/>
              <a:ext cx="53975" cy="152400"/>
            </a:xfrm>
            <a:prstGeom prst="rect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0" name="Rectangle 914"/>
            <p:cNvSpPr>
              <a:spLocks noChangeArrowheads="1"/>
            </p:cNvSpPr>
            <p:nvPr/>
          </p:nvSpPr>
          <p:spPr bwMode="auto">
            <a:xfrm>
              <a:off x="18732501" y="11009313"/>
              <a:ext cx="53975" cy="2651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Rectangle 915"/>
            <p:cNvSpPr>
              <a:spLocks noChangeArrowheads="1"/>
            </p:cNvSpPr>
            <p:nvPr/>
          </p:nvSpPr>
          <p:spPr bwMode="auto">
            <a:xfrm>
              <a:off x="18430876" y="11283951"/>
              <a:ext cx="371475" cy="9525"/>
            </a:xfrm>
            <a:prstGeom prst="rect">
              <a:avLst/>
            </a:prstGeom>
            <a:solidFill>
              <a:srgbClr val="0B82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12" name="กลุ่ม 111"/>
          <p:cNvGrpSpPr/>
          <p:nvPr/>
        </p:nvGrpSpPr>
        <p:grpSpPr>
          <a:xfrm>
            <a:off x="21055847" y="3124200"/>
            <a:ext cx="1304422" cy="1304422"/>
            <a:chOff x="19234151" y="10575926"/>
            <a:chExt cx="195263" cy="195263"/>
          </a:xfrm>
        </p:grpSpPr>
        <p:sp>
          <p:nvSpPr>
            <p:cNvPr id="113" name="Freeform 928"/>
            <p:cNvSpPr>
              <a:spLocks/>
            </p:cNvSpPr>
            <p:nvPr/>
          </p:nvSpPr>
          <p:spPr bwMode="auto">
            <a:xfrm>
              <a:off x="19234151" y="10652126"/>
              <a:ext cx="119063" cy="119063"/>
            </a:xfrm>
            <a:custGeom>
              <a:avLst/>
              <a:gdLst>
                <a:gd name="T0" fmla="*/ 0 w 36"/>
                <a:gd name="T1" fmla="*/ 0 h 36"/>
                <a:gd name="T2" fmla="*/ 0 w 36"/>
                <a:gd name="T3" fmla="*/ 11 h 36"/>
                <a:gd name="T4" fmla="*/ 25 w 36"/>
                <a:gd name="T5" fmla="*/ 36 h 36"/>
                <a:gd name="T6" fmla="*/ 36 w 36"/>
                <a:gd name="T7" fmla="*/ 36 h 36"/>
                <a:gd name="T8" fmla="*/ 0 w 3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4" y="11"/>
                    <a:pt x="25" y="22"/>
                    <a:pt x="25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16"/>
                    <a:pt x="20" y="0"/>
                    <a:pt x="0" y="0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Freeform 929"/>
            <p:cNvSpPr>
              <a:spLocks/>
            </p:cNvSpPr>
            <p:nvPr/>
          </p:nvSpPr>
          <p:spPr bwMode="auto">
            <a:xfrm>
              <a:off x="19234151" y="10714038"/>
              <a:ext cx="55563" cy="57150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7 h 17"/>
                <a:gd name="T4" fmla="*/ 17 w 17"/>
                <a:gd name="T5" fmla="*/ 17 h 17"/>
                <a:gd name="T6" fmla="*/ 0 w 1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8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Freeform 930"/>
            <p:cNvSpPr>
              <a:spLocks/>
            </p:cNvSpPr>
            <p:nvPr/>
          </p:nvSpPr>
          <p:spPr bwMode="auto">
            <a:xfrm>
              <a:off x="19234151" y="10575926"/>
              <a:ext cx="195263" cy="195263"/>
            </a:xfrm>
            <a:custGeom>
              <a:avLst/>
              <a:gdLst>
                <a:gd name="T0" fmla="*/ 44 w 59"/>
                <a:gd name="T1" fmla="*/ 59 h 59"/>
                <a:gd name="T2" fmla="*/ 59 w 59"/>
                <a:gd name="T3" fmla="*/ 59 h 59"/>
                <a:gd name="T4" fmla="*/ 0 w 59"/>
                <a:gd name="T5" fmla="*/ 0 h 59"/>
                <a:gd name="T6" fmla="*/ 0 w 59"/>
                <a:gd name="T7" fmla="*/ 16 h 59"/>
                <a:gd name="T8" fmla="*/ 44 w 59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4" y="59"/>
                  </a:moveTo>
                  <a:cubicBezTo>
                    <a:pt x="59" y="59"/>
                    <a:pt x="59" y="59"/>
                    <a:pt x="59" y="59"/>
                  </a:cubicBezTo>
                  <a:cubicBezTo>
                    <a:pt x="59" y="27"/>
                    <a:pt x="33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4" y="16"/>
                    <a:pt x="44" y="35"/>
                    <a:pt x="44" y="59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16" name="กลุ่ม 115"/>
          <p:cNvGrpSpPr/>
          <p:nvPr/>
        </p:nvGrpSpPr>
        <p:grpSpPr>
          <a:xfrm>
            <a:off x="1678802" y="3124200"/>
            <a:ext cx="10976951" cy="3703141"/>
            <a:chOff x="6978085" y="4114800"/>
            <a:chExt cx="10976951" cy="3703141"/>
          </a:xfrm>
        </p:grpSpPr>
        <p:sp>
          <p:nvSpPr>
            <p:cNvPr id="117" name="Content Placeholder 2"/>
            <p:cNvSpPr txBox="1">
              <a:spLocks/>
            </p:cNvSpPr>
            <p:nvPr/>
          </p:nvSpPr>
          <p:spPr>
            <a:xfrm>
              <a:off x="6978085" y="5608141"/>
              <a:ext cx="10976951" cy="2209800"/>
            </a:xfrm>
            <a:prstGeom prst="rect">
              <a:avLst/>
            </a:prstGeom>
          </p:spPr>
          <p:txBody>
            <a:bodyPr vert="horz" lIns="243785" tIns="121892" rIns="243785" bIns="121892" numCol="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600" b="1" dirty="0">
                  <a:solidFill>
                    <a:schemeClr val="bg1">
                      <a:lumMod val="85000"/>
                    </a:schemeClr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Lorem ipsum dolor sit amet</a:t>
              </a:r>
              <a:r>
                <a:rPr lang="en-US" sz="26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, consectetur adipiscing elit. Ut efficitur ipsum vitae tortor accumsan, a pulvinar lorem lacinia. Donec eu arcu justo. Fusce eget consequat risus Proin est lacus, interdum vitae feugiat quis, faucibus vel mi. </a:t>
              </a:r>
              <a:r>
                <a:rPr lang="en-US" sz="26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Vivamus </a:t>
              </a:r>
              <a:r>
                <a:rPr lang="en-US" sz="26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accumsan nisi vel nulla viverra semper. </a:t>
              </a:r>
              <a:endParaRPr lang="en-US" sz="26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18" name="สี่เหลี่ยมผืนผ้า 117"/>
            <p:cNvSpPr/>
            <p:nvPr/>
          </p:nvSpPr>
          <p:spPr>
            <a:xfrm>
              <a:off x="7056437" y="4114800"/>
              <a:ext cx="728757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 dirty="0" smtClean="0">
                  <a:solidFill>
                    <a:schemeClr val="accent3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Search Engine  Optimization</a:t>
              </a:r>
              <a:endParaRPr lang="th-TH" sz="4400" b="1" dirty="0">
                <a:solidFill>
                  <a:schemeClr val="accent3"/>
                </a:solidFill>
              </a:endParaRPr>
            </a:p>
          </p:txBody>
        </p:sp>
        <p:sp>
          <p:nvSpPr>
            <p:cNvPr id="119" name="Rectangle 328"/>
            <p:cNvSpPr/>
            <p:nvPr/>
          </p:nvSpPr>
          <p:spPr>
            <a:xfrm>
              <a:off x="7156831" y="5127749"/>
              <a:ext cx="7187178" cy="1554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0" name="กลุ่ม 119"/>
          <p:cNvGrpSpPr/>
          <p:nvPr/>
        </p:nvGrpSpPr>
        <p:grpSpPr>
          <a:xfrm>
            <a:off x="5112816" y="7687066"/>
            <a:ext cx="3401067" cy="3627227"/>
            <a:chOff x="5112816" y="7687066"/>
            <a:chExt cx="3401067" cy="3627227"/>
          </a:xfrm>
        </p:grpSpPr>
        <p:grpSp>
          <p:nvGrpSpPr>
            <p:cNvPr id="121" name="กลุ่ม 120"/>
            <p:cNvGrpSpPr/>
            <p:nvPr/>
          </p:nvGrpSpPr>
          <p:grpSpPr>
            <a:xfrm>
              <a:off x="5112816" y="7687066"/>
              <a:ext cx="3401067" cy="3627227"/>
              <a:chOff x="198437" y="9440773"/>
              <a:chExt cx="3401067" cy="3627227"/>
            </a:xfrm>
          </p:grpSpPr>
          <p:grpSp>
            <p:nvGrpSpPr>
              <p:cNvPr id="125" name="กลุ่ม 124"/>
              <p:cNvGrpSpPr/>
              <p:nvPr/>
            </p:nvGrpSpPr>
            <p:grpSpPr>
              <a:xfrm>
                <a:off x="198437" y="11232206"/>
                <a:ext cx="3293181" cy="765507"/>
                <a:chOff x="1309004" y="5980441"/>
                <a:chExt cx="3293181" cy="765507"/>
              </a:xfrm>
            </p:grpSpPr>
            <p:sp>
              <p:nvSpPr>
                <p:cNvPr id="128" name="Round Same Side Corner Rectangle 59"/>
                <p:cNvSpPr/>
                <p:nvPr/>
              </p:nvSpPr>
              <p:spPr>
                <a:xfrm rot="5400000">
                  <a:off x="2583433" y="4777337"/>
                  <a:ext cx="753065" cy="3184158"/>
                </a:xfrm>
                <a:prstGeom prst="round2SameRect">
                  <a:avLst>
                    <a:gd name="adj1" fmla="val 50000"/>
                    <a:gd name="adj2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9419" tIns="109710" rIns="219419" bIns="109710" rtlCol="0" anchor="ctr"/>
                <a:lstStyle/>
                <a:p>
                  <a:pPr algn="r"/>
                  <a:endParaRPr lang="bg-BG" dirty="0">
                    <a:latin typeface="Lato Light"/>
                  </a:endParaRPr>
                </a:p>
              </p:txBody>
            </p:sp>
            <p:sp>
              <p:nvSpPr>
                <p:cNvPr id="129" name="TextBox 128"/>
                <p:cNvSpPr txBox="1"/>
                <p:nvPr/>
              </p:nvSpPr>
              <p:spPr>
                <a:xfrm>
                  <a:off x="1309004" y="5980441"/>
                  <a:ext cx="3293181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000" b="1" dirty="0" smtClean="0">
                      <a:solidFill>
                        <a:schemeClr val="bg1"/>
                      </a:solidFill>
                      <a:latin typeface="Lato Regular"/>
                      <a:cs typeface="Lato Regular"/>
                    </a:rPr>
                    <a:t>E</a:t>
                  </a:r>
                  <a:endParaRPr lang="en-US" sz="4000" b="1" dirty="0">
                    <a:solidFill>
                      <a:schemeClr val="bg1"/>
                    </a:solidFill>
                    <a:latin typeface="Lato Regular"/>
                    <a:cs typeface="Lato Regular"/>
                  </a:endParaRPr>
                </a:p>
              </p:txBody>
            </p:sp>
          </p:grpSp>
          <p:sp>
            <p:nvSpPr>
              <p:cNvPr id="126" name="Rectangle 139"/>
              <p:cNvSpPr/>
              <p:nvPr/>
            </p:nvSpPr>
            <p:spPr>
              <a:xfrm>
                <a:off x="1097745" y="9440773"/>
                <a:ext cx="1479473" cy="147985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215018" y="12107773"/>
                <a:ext cx="3384486" cy="960227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has two main data </a:t>
                </a:r>
                <a:r>
                  <a:rPr lang="en-US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statistical.</a:t>
                </a:r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grpSp>
          <p:nvGrpSpPr>
            <p:cNvPr id="122" name="กลุ่ม 121"/>
            <p:cNvGrpSpPr/>
            <p:nvPr/>
          </p:nvGrpSpPr>
          <p:grpSpPr>
            <a:xfrm>
              <a:off x="6339611" y="8012766"/>
              <a:ext cx="824498" cy="826434"/>
              <a:chOff x="21201063" y="3320886"/>
              <a:chExt cx="676275" cy="677863"/>
            </a:xfrm>
            <a:solidFill>
              <a:schemeClr val="bg1"/>
            </a:solidFill>
          </p:grpSpPr>
          <p:sp>
            <p:nvSpPr>
              <p:cNvPr id="123" name="Freeform 81"/>
              <p:cNvSpPr>
                <a:spLocks noEditPoints="1"/>
              </p:cNvSpPr>
              <p:nvPr/>
            </p:nvSpPr>
            <p:spPr bwMode="auto">
              <a:xfrm>
                <a:off x="21201063" y="3320886"/>
                <a:ext cx="676275" cy="677863"/>
              </a:xfrm>
              <a:custGeom>
                <a:avLst/>
                <a:gdLst>
                  <a:gd name="T0" fmla="*/ 61 w 71"/>
                  <a:gd name="T1" fmla="*/ 21 h 71"/>
                  <a:gd name="T2" fmla="*/ 63 w 71"/>
                  <a:gd name="T3" fmla="*/ 12 h 71"/>
                  <a:gd name="T4" fmla="*/ 51 w 71"/>
                  <a:gd name="T5" fmla="*/ 11 h 71"/>
                  <a:gd name="T6" fmla="*/ 38 w 71"/>
                  <a:gd name="T7" fmla="*/ 0 h 71"/>
                  <a:gd name="T8" fmla="*/ 29 w 71"/>
                  <a:gd name="T9" fmla="*/ 8 h 71"/>
                  <a:gd name="T10" fmla="*/ 12 w 71"/>
                  <a:gd name="T11" fmla="*/ 9 h 71"/>
                  <a:gd name="T12" fmla="*/ 9 w 71"/>
                  <a:gd name="T13" fmla="*/ 19 h 71"/>
                  <a:gd name="T14" fmla="*/ 5 w 71"/>
                  <a:gd name="T15" fmla="*/ 29 h 71"/>
                  <a:gd name="T16" fmla="*/ 5 w 71"/>
                  <a:gd name="T17" fmla="*/ 43 h 71"/>
                  <a:gd name="T18" fmla="*/ 9 w 71"/>
                  <a:gd name="T19" fmla="*/ 53 h 71"/>
                  <a:gd name="T20" fmla="*/ 16 w 71"/>
                  <a:gd name="T21" fmla="*/ 64 h 71"/>
                  <a:gd name="T22" fmla="*/ 29 w 71"/>
                  <a:gd name="T23" fmla="*/ 64 h 71"/>
                  <a:gd name="T24" fmla="*/ 38 w 71"/>
                  <a:gd name="T25" fmla="*/ 71 h 71"/>
                  <a:gd name="T26" fmla="*/ 51 w 71"/>
                  <a:gd name="T27" fmla="*/ 61 h 71"/>
                  <a:gd name="T28" fmla="*/ 59 w 71"/>
                  <a:gd name="T29" fmla="*/ 63 h 71"/>
                  <a:gd name="T30" fmla="*/ 61 w 71"/>
                  <a:gd name="T31" fmla="*/ 51 h 71"/>
                  <a:gd name="T32" fmla="*/ 71 w 71"/>
                  <a:gd name="T33" fmla="*/ 38 h 71"/>
                  <a:gd name="T34" fmla="*/ 69 w 71"/>
                  <a:gd name="T35" fmla="*/ 38 h 71"/>
                  <a:gd name="T36" fmla="*/ 62 w 71"/>
                  <a:gd name="T37" fmla="*/ 42 h 71"/>
                  <a:gd name="T38" fmla="*/ 58 w 71"/>
                  <a:gd name="T39" fmla="*/ 50 h 71"/>
                  <a:gd name="T40" fmla="*/ 61 w 71"/>
                  <a:gd name="T41" fmla="*/ 57 h 71"/>
                  <a:gd name="T42" fmla="*/ 52 w 71"/>
                  <a:gd name="T43" fmla="*/ 58 h 71"/>
                  <a:gd name="T44" fmla="*/ 41 w 71"/>
                  <a:gd name="T45" fmla="*/ 62 h 71"/>
                  <a:gd name="T46" fmla="*/ 41 w 71"/>
                  <a:gd name="T47" fmla="*/ 63 h 71"/>
                  <a:gd name="T48" fmla="*/ 33 w 71"/>
                  <a:gd name="T49" fmla="*/ 69 h 71"/>
                  <a:gd name="T50" fmla="*/ 30 w 71"/>
                  <a:gd name="T51" fmla="*/ 62 h 71"/>
                  <a:gd name="T52" fmla="*/ 22 w 71"/>
                  <a:gd name="T53" fmla="*/ 58 h 71"/>
                  <a:gd name="T54" fmla="*/ 17 w 71"/>
                  <a:gd name="T55" fmla="*/ 61 h 71"/>
                  <a:gd name="T56" fmla="*/ 11 w 71"/>
                  <a:gd name="T57" fmla="*/ 54 h 71"/>
                  <a:gd name="T58" fmla="*/ 13 w 71"/>
                  <a:gd name="T59" fmla="*/ 50 h 71"/>
                  <a:gd name="T60" fmla="*/ 9 w 71"/>
                  <a:gd name="T61" fmla="*/ 41 h 71"/>
                  <a:gd name="T62" fmla="*/ 3 w 71"/>
                  <a:gd name="T63" fmla="*/ 33 h 71"/>
                  <a:gd name="T64" fmla="*/ 10 w 71"/>
                  <a:gd name="T65" fmla="*/ 30 h 71"/>
                  <a:gd name="T66" fmla="*/ 13 w 71"/>
                  <a:gd name="T67" fmla="*/ 22 h 71"/>
                  <a:gd name="T68" fmla="*/ 10 w 71"/>
                  <a:gd name="T69" fmla="*/ 16 h 71"/>
                  <a:gd name="T70" fmla="*/ 17 w 71"/>
                  <a:gd name="T71" fmla="*/ 11 h 71"/>
                  <a:gd name="T72" fmla="*/ 22 w 71"/>
                  <a:gd name="T73" fmla="*/ 14 h 71"/>
                  <a:gd name="T74" fmla="*/ 31 w 71"/>
                  <a:gd name="T75" fmla="*/ 9 h 71"/>
                  <a:gd name="T76" fmla="*/ 38 w 71"/>
                  <a:gd name="T77" fmla="*/ 3 h 71"/>
                  <a:gd name="T78" fmla="*/ 41 w 71"/>
                  <a:gd name="T79" fmla="*/ 9 h 71"/>
                  <a:gd name="T80" fmla="*/ 41 w 71"/>
                  <a:gd name="T81" fmla="*/ 9 h 71"/>
                  <a:gd name="T82" fmla="*/ 41 w 71"/>
                  <a:gd name="T83" fmla="*/ 10 h 71"/>
                  <a:gd name="T84" fmla="*/ 41 w 71"/>
                  <a:gd name="T85" fmla="*/ 10 h 71"/>
                  <a:gd name="T86" fmla="*/ 41 w 71"/>
                  <a:gd name="T87" fmla="*/ 10 h 71"/>
                  <a:gd name="T88" fmla="*/ 52 w 71"/>
                  <a:gd name="T89" fmla="*/ 13 h 71"/>
                  <a:gd name="T90" fmla="*/ 61 w 71"/>
                  <a:gd name="T91" fmla="*/ 14 h 71"/>
                  <a:gd name="T92" fmla="*/ 58 w 71"/>
                  <a:gd name="T93" fmla="*/ 20 h 71"/>
                  <a:gd name="T94" fmla="*/ 58 w 71"/>
                  <a:gd name="T95" fmla="*/ 20 h 71"/>
                  <a:gd name="T96" fmla="*/ 58 w 71"/>
                  <a:gd name="T97" fmla="*/ 21 h 71"/>
                  <a:gd name="T98" fmla="*/ 58 w 71"/>
                  <a:gd name="T99" fmla="*/ 21 h 71"/>
                  <a:gd name="T100" fmla="*/ 63 w 71"/>
                  <a:gd name="T101" fmla="*/ 31 h 71"/>
                  <a:gd name="T102" fmla="*/ 69 w 71"/>
                  <a:gd name="T103" fmla="*/ 3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1" h="71">
                    <a:moveTo>
                      <a:pt x="67" y="29"/>
                    </a:moveTo>
                    <a:cubicBezTo>
                      <a:pt x="64" y="29"/>
                      <a:pt x="64" y="29"/>
                      <a:pt x="64" y="29"/>
                    </a:cubicBezTo>
                    <a:cubicBezTo>
                      <a:pt x="63" y="26"/>
                      <a:pt x="62" y="23"/>
                      <a:pt x="61" y="21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4" y="18"/>
                      <a:pt x="64" y="17"/>
                      <a:pt x="64" y="16"/>
                    </a:cubicBezTo>
                    <a:cubicBezTo>
                      <a:pt x="64" y="15"/>
                      <a:pt x="64" y="13"/>
                      <a:pt x="63" y="12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7" y="7"/>
                      <a:pt x="54" y="7"/>
                      <a:pt x="52" y="9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8" y="10"/>
                      <a:pt x="46" y="8"/>
                      <a:pt x="43" y="8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2"/>
                      <a:pt x="41" y="0"/>
                      <a:pt x="38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1" y="0"/>
                      <a:pt x="29" y="2"/>
                      <a:pt x="29" y="5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6" y="8"/>
                      <a:pt x="23" y="10"/>
                      <a:pt x="21" y="11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7" y="7"/>
                      <a:pt x="14" y="7"/>
                      <a:pt x="12" y="9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3"/>
                      <a:pt x="8" y="15"/>
                      <a:pt x="8" y="16"/>
                    </a:cubicBezTo>
                    <a:cubicBezTo>
                      <a:pt x="8" y="17"/>
                      <a:pt x="8" y="18"/>
                      <a:pt x="9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9" y="23"/>
                      <a:pt x="8" y="26"/>
                      <a:pt x="8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9"/>
                      <a:pt x="0" y="31"/>
                      <a:pt x="0" y="33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1"/>
                      <a:pt x="2" y="43"/>
                      <a:pt x="5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6"/>
                      <a:pt x="9" y="48"/>
                      <a:pt x="11" y="51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7" y="54"/>
                      <a:pt x="7" y="57"/>
                      <a:pt x="9" y="59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3" y="64"/>
                      <a:pt x="15" y="64"/>
                      <a:pt x="16" y="64"/>
                    </a:cubicBezTo>
                    <a:cubicBezTo>
                      <a:pt x="17" y="64"/>
                      <a:pt x="18" y="64"/>
                      <a:pt x="19" y="63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3" y="62"/>
                      <a:pt x="26" y="63"/>
                      <a:pt x="29" y="64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69"/>
                      <a:pt x="31" y="71"/>
                      <a:pt x="33" y="71"/>
                    </a:cubicBezTo>
                    <a:cubicBezTo>
                      <a:pt x="38" y="71"/>
                      <a:pt x="38" y="71"/>
                      <a:pt x="38" y="71"/>
                    </a:cubicBezTo>
                    <a:cubicBezTo>
                      <a:pt x="41" y="71"/>
                      <a:pt x="43" y="69"/>
                      <a:pt x="43" y="67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6" y="63"/>
                      <a:pt x="48" y="62"/>
                      <a:pt x="51" y="6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4"/>
                      <a:pt x="55" y="64"/>
                      <a:pt x="56" y="64"/>
                    </a:cubicBezTo>
                    <a:cubicBezTo>
                      <a:pt x="57" y="64"/>
                      <a:pt x="58" y="64"/>
                      <a:pt x="59" y="63"/>
                    </a:cubicBezTo>
                    <a:cubicBezTo>
                      <a:pt x="63" y="59"/>
                      <a:pt x="63" y="59"/>
                      <a:pt x="63" y="59"/>
                    </a:cubicBezTo>
                    <a:cubicBezTo>
                      <a:pt x="64" y="57"/>
                      <a:pt x="64" y="54"/>
                      <a:pt x="63" y="53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8"/>
                      <a:pt x="63" y="46"/>
                      <a:pt x="64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9" y="43"/>
                      <a:pt x="71" y="41"/>
                      <a:pt x="71" y="38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1"/>
                      <a:pt x="69" y="29"/>
                      <a:pt x="67" y="29"/>
                    </a:cubicBezTo>
                    <a:close/>
                    <a:moveTo>
                      <a:pt x="69" y="38"/>
                    </a:moveTo>
                    <a:cubicBezTo>
                      <a:pt x="69" y="40"/>
                      <a:pt x="68" y="41"/>
                      <a:pt x="67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1"/>
                      <a:pt x="62" y="41"/>
                      <a:pt x="62" y="42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1" y="45"/>
                      <a:pt x="60" y="47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1"/>
                      <a:pt x="58" y="51"/>
                      <a:pt x="58" y="52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62" y="55"/>
                      <a:pt x="62" y="57"/>
                      <a:pt x="61" y="5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62"/>
                      <a:pt x="55" y="62"/>
                      <a:pt x="54" y="61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1" y="58"/>
                      <a:pt x="51" y="58"/>
                      <a:pt x="50" y="5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47" y="60"/>
                      <a:pt x="45" y="61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3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39" y="69"/>
                      <a:pt x="38" y="69"/>
                    </a:cubicBezTo>
                    <a:cubicBezTo>
                      <a:pt x="33" y="69"/>
                      <a:pt x="33" y="69"/>
                      <a:pt x="33" y="69"/>
                    </a:cubicBezTo>
                    <a:cubicBezTo>
                      <a:pt x="32" y="69"/>
                      <a:pt x="31" y="68"/>
                      <a:pt x="31" y="67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2"/>
                      <a:pt x="31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7" y="61"/>
                      <a:pt x="24" y="60"/>
                      <a:pt x="22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1" y="58"/>
                      <a:pt x="20" y="58"/>
                      <a:pt x="20" y="58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2"/>
                      <a:pt x="15" y="62"/>
                      <a:pt x="14" y="61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0" y="57"/>
                      <a:pt x="10" y="55"/>
                      <a:pt x="11" y="54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4" y="51"/>
                      <a:pt x="14" y="51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7"/>
                      <a:pt x="11" y="45"/>
                      <a:pt x="10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1"/>
                      <a:pt x="9" y="41"/>
                      <a:pt x="9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0"/>
                      <a:pt x="3" y="38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2"/>
                      <a:pt x="4" y="31"/>
                      <a:pt x="5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1"/>
                      <a:pt x="10" y="31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27"/>
                      <a:pt x="12" y="24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0"/>
                      <a:pt x="13" y="20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7"/>
                      <a:pt x="10" y="16"/>
                      <a:pt x="10" y="16"/>
                    </a:cubicBezTo>
                    <a:cubicBezTo>
                      <a:pt x="10" y="15"/>
                      <a:pt x="10" y="15"/>
                      <a:pt x="11" y="14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0"/>
                      <a:pt x="16" y="10"/>
                      <a:pt x="17" y="11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4" y="12"/>
                      <a:pt x="27" y="11"/>
                      <a:pt x="30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0"/>
                      <a:pt x="31" y="9"/>
                      <a:pt x="31" y="9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4"/>
                      <a:pt x="32" y="3"/>
                      <a:pt x="33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9" y="3"/>
                      <a:pt x="41" y="4"/>
                      <a:pt x="41" y="5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5" y="11"/>
                      <a:pt x="47" y="12"/>
                      <a:pt x="50" y="14"/>
                    </a:cubicBezTo>
                    <a:cubicBezTo>
                      <a:pt x="51" y="14"/>
                      <a:pt x="51" y="14"/>
                      <a:pt x="52" y="13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5" y="10"/>
                      <a:pt x="57" y="10"/>
                      <a:pt x="57" y="11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5"/>
                      <a:pt x="62" y="15"/>
                      <a:pt x="62" y="16"/>
                    </a:cubicBezTo>
                    <a:cubicBezTo>
                      <a:pt x="62" y="16"/>
                      <a:pt x="61" y="17"/>
                      <a:pt x="61" y="17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2"/>
                      <a:pt x="58" y="22"/>
                    </a:cubicBezTo>
                    <a:cubicBezTo>
                      <a:pt x="60" y="24"/>
                      <a:pt x="61" y="27"/>
                      <a:pt x="62" y="30"/>
                    </a:cubicBezTo>
                    <a:cubicBezTo>
                      <a:pt x="62" y="31"/>
                      <a:pt x="62" y="31"/>
                      <a:pt x="63" y="31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8" y="31"/>
                      <a:pt x="69" y="32"/>
                      <a:pt x="69" y="33"/>
                    </a:cubicBezTo>
                    <a:lnTo>
                      <a:pt x="6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4" name="Freeform 82"/>
              <p:cNvSpPr>
                <a:spLocks noEditPoints="1"/>
              </p:cNvSpPr>
              <p:nvPr/>
            </p:nvSpPr>
            <p:spPr bwMode="auto">
              <a:xfrm>
                <a:off x="21324888" y="3444711"/>
                <a:ext cx="428625" cy="430213"/>
              </a:xfrm>
              <a:custGeom>
                <a:avLst/>
                <a:gdLst>
                  <a:gd name="T0" fmla="*/ 23 w 45"/>
                  <a:gd name="T1" fmla="*/ 0 h 45"/>
                  <a:gd name="T2" fmla="*/ 0 w 45"/>
                  <a:gd name="T3" fmla="*/ 23 h 45"/>
                  <a:gd name="T4" fmla="*/ 23 w 45"/>
                  <a:gd name="T5" fmla="*/ 45 h 45"/>
                  <a:gd name="T6" fmla="*/ 45 w 45"/>
                  <a:gd name="T7" fmla="*/ 23 h 45"/>
                  <a:gd name="T8" fmla="*/ 23 w 45"/>
                  <a:gd name="T9" fmla="*/ 0 h 45"/>
                  <a:gd name="T10" fmla="*/ 23 w 45"/>
                  <a:gd name="T11" fmla="*/ 43 h 45"/>
                  <a:gd name="T12" fmla="*/ 3 w 45"/>
                  <a:gd name="T13" fmla="*/ 23 h 45"/>
                  <a:gd name="T14" fmla="*/ 23 w 45"/>
                  <a:gd name="T15" fmla="*/ 3 h 45"/>
                  <a:gd name="T16" fmla="*/ 43 w 45"/>
                  <a:gd name="T17" fmla="*/ 23 h 45"/>
                  <a:gd name="T18" fmla="*/ 23 w 45"/>
                  <a:gd name="T19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5">
                    <a:moveTo>
                      <a:pt x="23" y="0"/>
                    </a:moveTo>
                    <a:cubicBezTo>
                      <a:pt x="10" y="0"/>
                      <a:pt x="0" y="11"/>
                      <a:pt x="0" y="23"/>
                    </a:cubicBezTo>
                    <a:cubicBezTo>
                      <a:pt x="0" y="35"/>
                      <a:pt x="10" y="45"/>
                      <a:pt x="23" y="45"/>
                    </a:cubicBezTo>
                    <a:cubicBezTo>
                      <a:pt x="35" y="45"/>
                      <a:pt x="45" y="35"/>
                      <a:pt x="45" y="23"/>
                    </a:cubicBezTo>
                    <a:cubicBezTo>
                      <a:pt x="45" y="11"/>
                      <a:pt x="35" y="0"/>
                      <a:pt x="23" y="0"/>
                    </a:cubicBezTo>
                    <a:close/>
                    <a:moveTo>
                      <a:pt x="23" y="43"/>
                    </a:moveTo>
                    <a:cubicBezTo>
                      <a:pt x="12" y="43"/>
                      <a:pt x="3" y="34"/>
                      <a:pt x="3" y="23"/>
                    </a:cubicBezTo>
                    <a:cubicBezTo>
                      <a:pt x="3" y="12"/>
                      <a:pt x="12" y="3"/>
                      <a:pt x="23" y="3"/>
                    </a:cubicBezTo>
                    <a:cubicBezTo>
                      <a:pt x="34" y="3"/>
                      <a:pt x="43" y="12"/>
                      <a:pt x="43" y="23"/>
                    </a:cubicBezTo>
                    <a:cubicBezTo>
                      <a:pt x="43" y="34"/>
                      <a:pt x="34" y="43"/>
                      <a:pt x="2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130" name="กลุ่ม 129"/>
          <p:cNvGrpSpPr/>
          <p:nvPr/>
        </p:nvGrpSpPr>
        <p:grpSpPr>
          <a:xfrm>
            <a:off x="8736517" y="7707653"/>
            <a:ext cx="3401067" cy="3627227"/>
            <a:chOff x="8736517" y="7707653"/>
            <a:chExt cx="3401067" cy="3627227"/>
          </a:xfrm>
        </p:grpSpPr>
        <p:grpSp>
          <p:nvGrpSpPr>
            <p:cNvPr id="131" name="กลุ่ม 130"/>
            <p:cNvGrpSpPr/>
            <p:nvPr/>
          </p:nvGrpSpPr>
          <p:grpSpPr>
            <a:xfrm>
              <a:off x="8736517" y="7707653"/>
              <a:ext cx="3401067" cy="3627227"/>
              <a:chOff x="198437" y="9440773"/>
              <a:chExt cx="3401067" cy="3627227"/>
            </a:xfrm>
          </p:grpSpPr>
          <p:grpSp>
            <p:nvGrpSpPr>
              <p:cNvPr id="162" name="กลุ่ม 161"/>
              <p:cNvGrpSpPr/>
              <p:nvPr/>
            </p:nvGrpSpPr>
            <p:grpSpPr>
              <a:xfrm>
                <a:off x="198437" y="11232206"/>
                <a:ext cx="3293181" cy="765507"/>
                <a:chOff x="1309004" y="5980441"/>
                <a:chExt cx="3293181" cy="765507"/>
              </a:xfrm>
            </p:grpSpPr>
            <p:sp>
              <p:nvSpPr>
                <p:cNvPr id="165" name="Round Same Side Corner Rectangle 59"/>
                <p:cNvSpPr/>
                <p:nvPr/>
              </p:nvSpPr>
              <p:spPr>
                <a:xfrm rot="5400000">
                  <a:off x="2583433" y="4777337"/>
                  <a:ext cx="753065" cy="3184158"/>
                </a:xfrm>
                <a:prstGeom prst="round2SameRect">
                  <a:avLst>
                    <a:gd name="adj1" fmla="val 50000"/>
                    <a:gd name="adj2" fmla="val 5000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9419" tIns="109710" rIns="219419" bIns="109710" rtlCol="0" anchor="ctr"/>
                <a:lstStyle/>
                <a:p>
                  <a:pPr algn="r"/>
                  <a:endParaRPr lang="bg-BG" dirty="0">
                    <a:latin typeface="Lato Light"/>
                  </a:endParaRPr>
                </a:p>
              </p:txBody>
            </p:sp>
            <p:sp>
              <p:nvSpPr>
                <p:cNvPr id="166" name="TextBox 165"/>
                <p:cNvSpPr txBox="1"/>
                <p:nvPr/>
              </p:nvSpPr>
              <p:spPr>
                <a:xfrm>
                  <a:off x="1309004" y="5980441"/>
                  <a:ext cx="3293181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000" b="1" dirty="0" smtClean="0">
                      <a:solidFill>
                        <a:schemeClr val="bg1"/>
                      </a:solidFill>
                      <a:latin typeface="Lato Regular"/>
                      <a:cs typeface="Lato Regular"/>
                    </a:rPr>
                    <a:t>O</a:t>
                  </a:r>
                  <a:endParaRPr lang="en-US" sz="4000" b="1" dirty="0">
                    <a:solidFill>
                      <a:schemeClr val="bg1"/>
                    </a:solidFill>
                    <a:latin typeface="Lato Regular"/>
                    <a:cs typeface="Lato Regular"/>
                  </a:endParaRPr>
                </a:p>
              </p:txBody>
            </p:sp>
          </p:grpSp>
          <p:sp>
            <p:nvSpPr>
              <p:cNvPr id="163" name="Rectangle 139"/>
              <p:cNvSpPr/>
              <p:nvPr/>
            </p:nvSpPr>
            <p:spPr>
              <a:xfrm>
                <a:off x="1097745" y="9440773"/>
                <a:ext cx="1479473" cy="147985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215018" y="12107773"/>
                <a:ext cx="3384486" cy="960227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has two main data </a:t>
                </a:r>
                <a:r>
                  <a:rPr lang="en-US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statistical.</a:t>
                </a:r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grpSp>
          <p:nvGrpSpPr>
            <p:cNvPr id="132" name="กลุ่ม 131"/>
            <p:cNvGrpSpPr/>
            <p:nvPr/>
          </p:nvGrpSpPr>
          <p:grpSpPr>
            <a:xfrm>
              <a:off x="10021680" y="8072765"/>
              <a:ext cx="731596" cy="615470"/>
              <a:chOff x="14419263" y="7734300"/>
              <a:chExt cx="600075" cy="504825"/>
            </a:xfrm>
            <a:solidFill>
              <a:schemeClr val="bg1"/>
            </a:solidFill>
          </p:grpSpPr>
          <p:sp>
            <p:nvSpPr>
              <p:cNvPr id="133" name="Freeform 105"/>
              <p:cNvSpPr>
                <a:spLocks/>
              </p:cNvSpPr>
              <p:nvPr/>
            </p:nvSpPr>
            <p:spPr bwMode="auto">
              <a:xfrm>
                <a:off x="14905038" y="821055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2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2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2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4" name="Freeform 106"/>
              <p:cNvSpPr>
                <a:spLocks/>
              </p:cNvSpPr>
              <p:nvPr/>
            </p:nvSpPr>
            <p:spPr bwMode="auto">
              <a:xfrm>
                <a:off x="14743113" y="8210550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2 w 13"/>
                  <a:gd name="T3" fmla="*/ 0 h 3"/>
                  <a:gd name="T4" fmla="*/ 13 w 13"/>
                  <a:gd name="T5" fmla="*/ 2 h 3"/>
                  <a:gd name="T6" fmla="*/ 12 w 13"/>
                  <a:gd name="T7" fmla="*/ 3 h 3"/>
                  <a:gd name="T8" fmla="*/ 2 w 13"/>
                  <a:gd name="T9" fmla="*/ 3 h 3"/>
                  <a:gd name="T10" fmla="*/ 0 w 13"/>
                  <a:gd name="T11" fmla="*/ 2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2"/>
                    </a:cubicBezTo>
                    <a:cubicBezTo>
                      <a:pt x="13" y="2"/>
                      <a:pt x="13" y="3"/>
                      <a:pt x="1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5" name="Freeform 107"/>
              <p:cNvSpPr>
                <a:spLocks/>
              </p:cNvSpPr>
              <p:nvPr/>
            </p:nvSpPr>
            <p:spPr bwMode="auto">
              <a:xfrm>
                <a:off x="14581188" y="8210550"/>
                <a:ext cx="133350" cy="28575"/>
              </a:xfrm>
              <a:custGeom>
                <a:avLst/>
                <a:gdLst>
                  <a:gd name="T0" fmla="*/ 1 w 14"/>
                  <a:gd name="T1" fmla="*/ 0 h 3"/>
                  <a:gd name="T2" fmla="*/ 12 w 14"/>
                  <a:gd name="T3" fmla="*/ 0 h 3"/>
                  <a:gd name="T4" fmla="*/ 14 w 14"/>
                  <a:gd name="T5" fmla="*/ 2 h 3"/>
                  <a:gd name="T6" fmla="*/ 12 w 14"/>
                  <a:gd name="T7" fmla="*/ 3 h 3"/>
                  <a:gd name="T8" fmla="*/ 1 w 14"/>
                  <a:gd name="T9" fmla="*/ 3 h 3"/>
                  <a:gd name="T10" fmla="*/ 0 w 14"/>
                  <a:gd name="T11" fmla="*/ 2 h 3"/>
                  <a:gd name="T12" fmla="*/ 1 w 14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3" y="3"/>
                      <a:pt x="1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6" name="Freeform 108"/>
              <p:cNvSpPr>
                <a:spLocks/>
              </p:cNvSpPr>
              <p:nvPr/>
            </p:nvSpPr>
            <p:spPr bwMode="auto">
              <a:xfrm>
                <a:off x="14905038" y="8162925"/>
                <a:ext cx="114300" cy="19050"/>
              </a:xfrm>
              <a:custGeom>
                <a:avLst/>
                <a:gdLst>
                  <a:gd name="T0" fmla="*/ 1 w 12"/>
                  <a:gd name="T1" fmla="*/ 0 h 2"/>
                  <a:gd name="T2" fmla="*/ 11 w 12"/>
                  <a:gd name="T3" fmla="*/ 0 h 2"/>
                  <a:gd name="T4" fmla="*/ 12 w 12"/>
                  <a:gd name="T5" fmla="*/ 1 h 2"/>
                  <a:gd name="T6" fmla="*/ 11 w 12"/>
                  <a:gd name="T7" fmla="*/ 2 h 2"/>
                  <a:gd name="T8" fmla="*/ 1 w 12"/>
                  <a:gd name="T9" fmla="*/ 2 h 2"/>
                  <a:gd name="T10" fmla="*/ 0 w 12"/>
                  <a:gd name="T11" fmla="*/ 1 h 2"/>
                  <a:gd name="T12" fmla="*/ 1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7" name="Freeform 109"/>
              <p:cNvSpPr>
                <a:spLocks/>
              </p:cNvSpPr>
              <p:nvPr/>
            </p:nvSpPr>
            <p:spPr bwMode="auto">
              <a:xfrm>
                <a:off x="14743113" y="8162925"/>
                <a:ext cx="123825" cy="19050"/>
              </a:xfrm>
              <a:custGeom>
                <a:avLst/>
                <a:gdLst>
                  <a:gd name="T0" fmla="*/ 2 w 13"/>
                  <a:gd name="T1" fmla="*/ 0 h 2"/>
                  <a:gd name="T2" fmla="*/ 12 w 13"/>
                  <a:gd name="T3" fmla="*/ 0 h 2"/>
                  <a:gd name="T4" fmla="*/ 13 w 13"/>
                  <a:gd name="T5" fmla="*/ 1 h 2"/>
                  <a:gd name="T6" fmla="*/ 12 w 13"/>
                  <a:gd name="T7" fmla="*/ 2 h 2"/>
                  <a:gd name="T8" fmla="*/ 2 w 13"/>
                  <a:gd name="T9" fmla="*/ 2 h 2"/>
                  <a:gd name="T10" fmla="*/ 0 w 13"/>
                  <a:gd name="T11" fmla="*/ 1 h 2"/>
                  <a:gd name="T12" fmla="*/ 2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8" name="Freeform 110"/>
              <p:cNvSpPr>
                <a:spLocks/>
              </p:cNvSpPr>
              <p:nvPr/>
            </p:nvSpPr>
            <p:spPr bwMode="auto">
              <a:xfrm>
                <a:off x="14581188" y="8162925"/>
                <a:ext cx="133350" cy="19050"/>
              </a:xfrm>
              <a:custGeom>
                <a:avLst/>
                <a:gdLst>
                  <a:gd name="T0" fmla="*/ 1 w 14"/>
                  <a:gd name="T1" fmla="*/ 0 h 2"/>
                  <a:gd name="T2" fmla="*/ 12 w 14"/>
                  <a:gd name="T3" fmla="*/ 0 h 2"/>
                  <a:gd name="T4" fmla="*/ 14 w 14"/>
                  <a:gd name="T5" fmla="*/ 1 h 2"/>
                  <a:gd name="T6" fmla="*/ 12 w 14"/>
                  <a:gd name="T7" fmla="*/ 2 h 2"/>
                  <a:gd name="T8" fmla="*/ 1 w 14"/>
                  <a:gd name="T9" fmla="*/ 2 h 2"/>
                  <a:gd name="T10" fmla="*/ 0 w 14"/>
                  <a:gd name="T11" fmla="*/ 1 h 2"/>
                  <a:gd name="T12" fmla="*/ 1 w 1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1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9" name="Freeform 111"/>
              <p:cNvSpPr>
                <a:spLocks/>
              </p:cNvSpPr>
              <p:nvPr/>
            </p:nvSpPr>
            <p:spPr bwMode="auto">
              <a:xfrm>
                <a:off x="14905038" y="8105775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2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2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2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0" name="Freeform 112"/>
              <p:cNvSpPr>
                <a:spLocks/>
              </p:cNvSpPr>
              <p:nvPr/>
            </p:nvSpPr>
            <p:spPr bwMode="auto">
              <a:xfrm>
                <a:off x="14743113" y="8105775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2 w 13"/>
                  <a:gd name="T3" fmla="*/ 0 h 3"/>
                  <a:gd name="T4" fmla="*/ 13 w 13"/>
                  <a:gd name="T5" fmla="*/ 2 h 3"/>
                  <a:gd name="T6" fmla="*/ 12 w 13"/>
                  <a:gd name="T7" fmla="*/ 3 h 3"/>
                  <a:gd name="T8" fmla="*/ 2 w 13"/>
                  <a:gd name="T9" fmla="*/ 3 h 3"/>
                  <a:gd name="T10" fmla="*/ 0 w 13"/>
                  <a:gd name="T11" fmla="*/ 2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2"/>
                    </a:cubicBezTo>
                    <a:cubicBezTo>
                      <a:pt x="13" y="2"/>
                      <a:pt x="13" y="3"/>
                      <a:pt x="1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1" name="Freeform 113"/>
              <p:cNvSpPr>
                <a:spLocks/>
              </p:cNvSpPr>
              <p:nvPr/>
            </p:nvSpPr>
            <p:spPr bwMode="auto">
              <a:xfrm>
                <a:off x="14581188" y="8105775"/>
                <a:ext cx="133350" cy="28575"/>
              </a:xfrm>
              <a:custGeom>
                <a:avLst/>
                <a:gdLst>
                  <a:gd name="T0" fmla="*/ 1 w 14"/>
                  <a:gd name="T1" fmla="*/ 0 h 3"/>
                  <a:gd name="T2" fmla="*/ 12 w 14"/>
                  <a:gd name="T3" fmla="*/ 0 h 3"/>
                  <a:gd name="T4" fmla="*/ 14 w 14"/>
                  <a:gd name="T5" fmla="*/ 2 h 3"/>
                  <a:gd name="T6" fmla="*/ 12 w 14"/>
                  <a:gd name="T7" fmla="*/ 3 h 3"/>
                  <a:gd name="T8" fmla="*/ 1 w 14"/>
                  <a:gd name="T9" fmla="*/ 3 h 3"/>
                  <a:gd name="T10" fmla="*/ 0 w 14"/>
                  <a:gd name="T11" fmla="*/ 2 h 3"/>
                  <a:gd name="T12" fmla="*/ 1 w 14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3" y="3"/>
                      <a:pt x="1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2" name="Freeform 114"/>
              <p:cNvSpPr>
                <a:spLocks/>
              </p:cNvSpPr>
              <p:nvPr/>
            </p:nvSpPr>
            <p:spPr bwMode="auto">
              <a:xfrm>
                <a:off x="14905038" y="8058150"/>
                <a:ext cx="114300" cy="19050"/>
              </a:xfrm>
              <a:custGeom>
                <a:avLst/>
                <a:gdLst>
                  <a:gd name="T0" fmla="*/ 1 w 12"/>
                  <a:gd name="T1" fmla="*/ 0 h 2"/>
                  <a:gd name="T2" fmla="*/ 11 w 12"/>
                  <a:gd name="T3" fmla="*/ 0 h 2"/>
                  <a:gd name="T4" fmla="*/ 12 w 12"/>
                  <a:gd name="T5" fmla="*/ 1 h 2"/>
                  <a:gd name="T6" fmla="*/ 11 w 12"/>
                  <a:gd name="T7" fmla="*/ 2 h 2"/>
                  <a:gd name="T8" fmla="*/ 1 w 12"/>
                  <a:gd name="T9" fmla="*/ 2 h 2"/>
                  <a:gd name="T10" fmla="*/ 0 w 12"/>
                  <a:gd name="T11" fmla="*/ 1 h 2"/>
                  <a:gd name="T12" fmla="*/ 1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3" name="Freeform 115"/>
              <p:cNvSpPr>
                <a:spLocks/>
              </p:cNvSpPr>
              <p:nvPr/>
            </p:nvSpPr>
            <p:spPr bwMode="auto">
              <a:xfrm>
                <a:off x="14743113" y="8058150"/>
                <a:ext cx="123825" cy="19050"/>
              </a:xfrm>
              <a:custGeom>
                <a:avLst/>
                <a:gdLst>
                  <a:gd name="T0" fmla="*/ 2 w 13"/>
                  <a:gd name="T1" fmla="*/ 0 h 2"/>
                  <a:gd name="T2" fmla="*/ 12 w 13"/>
                  <a:gd name="T3" fmla="*/ 0 h 2"/>
                  <a:gd name="T4" fmla="*/ 13 w 13"/>
                  <a:gd name="T5" fmla="*/ 1 h 2"/>
                  <a:gd name="T6" fmla="*/ 12 w 13"/>
                  <a:gd name="T7" fmla="*/ 2 h 2"/>
                  <a:gd name="T8" fmla="*/ 2 w 13"/>
                  <a:gd name="T9" fmla="*/ 2 h 2"/>
                  <a:gd name="T10" fmla="*/ 0 w 13"/>
                  <a:gd name="T11" fmla="*/ 1 h 2"/>
                  <a:gd name="T12" fmla="*/ 2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4" name="Freeform 116"/>
              <p:cNvSpPr>
                <a:spLocks/>
              </p:cNvSpPr>
              <p:nvPr/>
            </p:nvSpPr>
            <p:spPr bwMode="auto">
              <a:xfrm>
                <a:off x="14581188" y="8058150"/>
                <a:ext cx="133350" cy="19050"/>
              </a:xfrm>
              <a:custGeom>
                <a:avLst/>
                <a:gdLst>
                  <a:gd name="T0" fmla="*/ 1 w 14"/>
                  <a:gd name="T1" fmla="*/ 0 h 2"/>
                  <a:gd name="T2" fmla="*/ 12 w 14"/>
                  <a:gd name="T3" fmla="*/ 0 h 2"/>
                  <a:gd name="T4" fmla="*/ 14 w 14"/>
                  <a:gd name="T5" fmla="*/ 1 h 2"/>
                  <a:gd name="T6" fmla="*/ 12 w 14"/>
                  <a:gd name="T7" fmla="*/ 2 h 2"/>
                  <a:gd name="T8" fmla="*/ 1 w 14"/>
                  <a:gd name="T9" fmla="*/ 2 h 2"/>
                  <a:gd name="T10" fmla="*/ 0 w 14"/>
                  <a:gd name="T11" fmla="*/ 1 h 2"/>
                  <a:gd name="T12" fmla="*/ 1 w 1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1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5" name="Freeform 117"/>
              <p:cNvSpPr>
                <a:spLocks/>
              </p:cNvSpPr>
              <p:nvPr/>
            </p:nvSpPr>
            <p:spPr bwMode="auto">
              <a:xfrm>
                <a:off x="14905038" y="800100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6" name="Freeform 118"/>
              <p:cNvSpPr>
                <a:spLocks/>
              </p:cNvSpPr>
              <p:nvPr/>
            </p:nvSpPr>
            <p:spPr bwMode="auto">
              <a:xfrm>
                <a:off x="14743113" y="8001000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2 w 13"/>
                  <a:gd name="T3" fmla="*/ 0 h 3"/>
                  <a:gd name="T4" fmla="*/ 13 w 13"/>
                  <a:gd name="T5" fmla="*/ 1 h 3"/>
                  <a:gd name="T6" fmla="*/ 12 w 13"/>
                  <a:gd name="T7" fmla="*/ 3 h 3"/>
                  <a:gd name="T8" fmla="*/ 2 w 13"/>
                  <a:gd name="T9" fmla="*/ 3 h 3"/>
                  <a:gd name="T10" fmla="*/ 0 w 13"/>
                  <a:gd name="T11" fmla="*/ 1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2"/>
                      <a:pt x="13" y="3"/>
                      <a:pt x="1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7" name="Freeform 119"/>
              <p:cNvSpPr>
                <a:spLocks/>
              </p:cNvSpPr>
              <p:nvPr/>
            </p:nvSpPr>
            <p:spPr bwMode="auto">
              <a:xfrm>
                <a:off x="14581188" y="8001000"/>
                <a:ext cx="133350" cy="28575"/>
              </a:xfrm>
              <a:custGeom>
                <a:avLst/>
                <a:gdLst>
                  <a:gd name="T0" fmla="*/ 1 w 14"/>
                  <a:gd name="T1" fmla="*/ 0 h 3"/>
                  <a:gd name="T2" fmla="*/ 12 w 14"/>
                  <a:gd name="T3" fmla="*/ 0 h 3"/>
                  <a:gd name="T4" fmla="*/ 14 w 14"/>
                  <a:gd name="T5" fmla="*/ 1 h 3"/>
                  <a:gd name="T6" fmla="*/ 12 w 14"/>
                  <a:gd name="T7" fmla="*/ 3 h 3"/>
                  <a:gd name="T8" fmla="*/ 1 w 14"/>
                  <a:gd name="T9" fmla="*/ 3 h 3"/>
                  <a:gd name="T10" fmla="*/ 0 w 14"/>
                  <a:gd name="T11" fmla="*/ 1 h 3"/>
                  <a:gd name="T12" fmla="*/ 1 w 14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1"/>
                    </a:cubicBezTo>
                    <a:cubicBezTo>
                      <a:pt x="14" y="2"/>
                      <a:pt x="13" y="3"/>
                      <a:pt x="1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8" name="Freeform 120"/>
              <p:cNvSpPr>
                <a:spLocks/>
              </p:cNvSpPr>
              <p:nvPr/>
            </p:nvSpPr>
            <p:spPr bwMode="auto">
              <a:xfrm>
                <a:off x="14905038" y="7953375"/>
                <a:ext cx="114300" cy="19050"/>
              </a:xfrm>
              <a:custGeom>
                <a:avLst/>
                <a:gdLst>
                  <a:gd name="T0" fmla="*/ 1 w 12"/>
                  <a:gd name="T1" fmla="*/ 0 h 2"/>
                  <a:gd name="T2" fmla="*/ 11 w 12"/>
                  <a:gd name="T3" fmla="*/ 0 h 2"/>
                  <a:gd name="T4" fmla="*/ 12 w 12"/>
                  <a:gd name="T5" fmla="*/ 1 h 2"/>
                  <a:gd name="T6" fmla="*/ 11 w 12"/>
                  <a:gd name="T7" fmla="*/ 2 h 2"/>
                  <a:gd name="T8" fmla="*/ 1 w 12"/>
                  <a:gd name="T9" fmla="*/ 2 h 2"/>
                  <a:gd name="T10" fmla="*/ 0 w 12"/>
                  <a:gd name="T11" fmla="*/ 1 h 2"/>
                  <a:gd name="T12" fmla="*/ 1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9" name="Freeform 121"/>
              <p:cNvSpPr>
                <a:spLocks/>
              </p:cNvSpPr>
              <p:nvPr/>
            </p:nvSpPr>
            <p:spPr bwMode="auto">
              <a:xfrm>
                <a:off x="14581188" y="7953375"/>
                <a:ext cx="133350" cy="19050"/>
              </a:xfrm>
              <a:custGeom>
                <a:avLst/>
                <a:gdLst>
                  <a:gd name="T0" fmla="*/ 1 w 14"/>
                  <a:gd name="T1" fmla="*/ 0 h 2"/>
                  <a:gd name="T2" fmla="*/ 12 w 14"/>
                  <a:gd name="T3" fmla="*/ 0 h 2"/>
                  <a:gd name="T4" fmla="*/ 14 w 14"/>
                  <a:gd name="T5" fmla="*/ 1 h 2"/>
                  <a:gd name="T6" fmla="*/ 12 w 14"/>
                  <a:gd name="T7" fmla="*/ 2 h 2"/>
                  <a:gd name="T8" fmla="*/ 1 w 14"/>
                  <a:gd name="T9" fmla="*/ 2 h 2"/>
                  <a:gd name="T10" fmla="*/ 0 w 14"/>
                  <a:gd name="T11" fmla="*/ 1 h 2"/>
                  <a:gd name="T12" fmla="*/ 1 w 1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">
                    <a:moveTo>
                      <a:pt x="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1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0" name="Freeform 122"/>
              <p:cNvSpPr>
                <a:spLocks/>
              </p:cNvSpPr>
              <p:nvPr/>
            </p:nvSpPr>
            <p:spPr bwMode="auto">
              <a:xfrm>
                <a:off x="14905038" y="7896225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1" name="Freeform 123"/>
              <p:cNvSpPr>
                <a:spLocks/>
              </p:cNvSpPr>
              <p:nvPr/>
            </p:nvSpPr>
            <p:spPr bwMode="auto">
              <a:xfrm>
                <a:off x="14905038" y="7848600"/>
                <a:ext cx="114300" cy="19050"/>
              </a:xfrm>
              <a:custGeom>
                <a:avLst/>
                <a:gdLst>
                  <a:gd name="T0" fmla="*/ 1 w 12"/>
                  <a:gd name="T1" fmla="*/ 0 h 2"/>
                  <a:gd name="T2" fmla="*/ 11 w 12"/>
                  <a:gd name="T3" fmla="*/ 0 h 2"/>
                  <a:gd name="T4" fmla="*/ 12 w 12"/>
                  <a:gd name="T5" fmla="*/ 1 h 2"/>
                  <a:gd name="T6" fmla="*/ 11 w 12"/>
                  <a:gd name="T7" fmla="*/ 2 h 2"/>
                  <a:gd name="T8" fmla="*/ 1 w 12"/>
                  <a:gd name="T9" fmla="*/ 2 h 2"/>
                  <a:gd name="T10" fmla="*/ 0 w 12"/>
                  <a:gd name="T11" fmla="*/ 1 h 2"/>
                  <a:gd name="T12" fmla="*/ 1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2" name="Freeform 124"/>
              <p:cNvSpPr>
                <a:spLocks/>
              </p:cNvSpPr>
              <p:nvPr/>
            </p:nvSpPr>
            <p:spPr bwMode="auto">
              <a:xfrm>
                <a:off x="14905038" y="779145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3" name="Freeform 125"/>
              <p:cNvSpPr>
                <a:spLocks/>
              </p:cNvSpPr>
              <p:nvPr/>
            </p:nvSpPr>
            <p:spPr bwMode="auto">
              <a:xfrm>
                <a:off x="14419263" y="8210550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1 w 13"/>
                  <a:gd name="T3" fmla="*/ 0 h 3"/>
                  <a:gd name="T4" fmla="*/ 13 w 13"/>
                  <a:gd name="T5" fmla="*/ 2 h 3"/>
                  <a:gd name="T6" fmla="*/ 11 w 13"/>
                  <a:gd name="T7" fmla="*/ 3 h 3"/>
                  <a:gd name="T8" fmla="*/ 2 w 13"/>
                  <a:gd name="T9" fmla="*/ 3 h 3"/>
                  <a:gd name="T10" fmla="*/ 0 w 13"/>
                  <a:gd name="T11" fmla="*/ 2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2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4" name="Freeform 126"/>
              <p:cNvSpPr>
                <a:spLocks/>
              </p:cNvSpPr>
              <p:nvPr/>
            </p:nvSpPr>
            <p:spPr bwMode="auto">
              <a:xfrm>
                <a:off x="14419263" y="8162925"/>
                <a:ext cx="123825" cy="19050"/>
              </a:xfrm>
              <a:custGeom>
                <a:avLst/>
                <a:gdLst>
                  <a:gd name="T0" fmla="*/ 2 w 13"/>
                  <a:gd name="T1" fmla="*/ 0 h 2"/>
                  <a:gd name="T2" fmla="*/ 11 w 13"/>
                  <a:gd name="T3" fmla="*/ 0 h 2"/>
                  <a:gd name="T4" fmla="*/ 13 w 13"/>
                  <a:gd name="T5" fmla="*/ 1 h 2"/>
                  <a:gd name="T6" fmla="*/ 11 w 13"/>
                  <a:gd name="T7" fmla="*/ 2 h 2"/>
                  <a:gd name="T8" fmla="*/ 2 w 13"/>
                  <a:gd name="T9" fmla="*/ 2 h 2"/>
                  <a:gd name="T10" fmla="*/ 0 w 13"/>
                  <a:gd name="T11" fmla="*/ 1 h 2"/>
                  <a:gd name="T12" fmla="*/ 2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2"/>
                      <a:pt x="12" y="2"/>
                      <a:pt x="1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5" name="Freeform 127"/>
              <p:cNvSpPr>
                <a:spLocks/>
              </p:cNvSpPr>
              <p:nvPr/>
            </p:nvSpPr>
            <p:spPr bwMode="auto">
              <a:xfrm>
                <a:off x="14419263" y="8105775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1 w 13"/>
                  <a:gd name="T3" fmla="*/ 0 h 3"/>
                  <a:gd name="T4" fmla="*/ 13 w 13"/>
                  <a:gd name="T5" fmla="*/ 2 h 3"/>
                  <a:gd name="T6" fmla="*/ 11 w 13"/>
                  <a:gd name="T7" fmla="*/ 3 h 3"/>
                  <a:gd name="T8" fmla="*/ 2 w 13"/>
                  <a:gd name="T9" fmla="*/ 3 h 3"/>
                  <a:gd name="T10" fmla="*/ 0 w 13"/>
                  <a:gd name="T11" fmla="*/ 2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2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6" name="Freeform 128"/>
              <p:cNvSpPr>
                <a:spLocks/>
              </p:cNvSpPr>
              <p:nvPr/>
            </p:nvSpPr>
            <p:spPr bwMode="auto">
              <a:xfrm>
                <a:off x="14419263" y="8058150"/>
                <a:ext cx="123825" cy="19050"/>
              </a:xfrm>
              <a:custGeom>
                <a:avLst/>
                <a:gdLst>
                  <a:gd name="T0" fmla="*/ 2 w 13"/>
                  <a:gd name="T1" fmla="*/ 0 h 2"/>
                  <a:gd name="T2" fmla="*/ 11 w 13"/>
                  <a:gd name="T3" fmla="*/ 0 h 2"/>
                  <a:gd name="T4" fmla="*/ 13 w 13"/>
                  <a:gd name="T5" fmla="*/ 1 h 2"/>
                  <a:gd name="T6" fmla="*/ 11 w 13"/>
                  <a:gd name="T7" fmla="*/ 2 h 2"/>
                  <a:gd name="T8" fmla="*/ 2 w 13"/>
                  <a:gd name="T9" fmla="*/ 2 h 2"/>
                  <a:gd name="T10" fmla="*/ 0 w 13"/>
                  <a:gd name="T11" fmla="*/ 1 h 2"/>
                  <a:gd name="T12" fmla="*/ 2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2"/>
                      <a:pt x="12" y="2"/>
                      <a:pt x="1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7" name="Freeform 129"/>
              <p:cNvSpPr>
                <a:spLocks/>
              </p:cNvSpPr>
              <p:nvPr/>
            </p:nvSpPr>
            <p:spPr bwMode="auto">
              <a:xfrm>
                <a:off x="14419263" y="8001000"/>
                <a:ext cx="123825" cy="28575"/>
              </a:xfrm>
              <a:custGeom>
                <a:avLst/>
                <a:gdLst>
                  <a:gd name="T0" fmla="*/ 2 w 13"/>
                  <a:gd name="T1" fmla="*/ 0 h 3"/>
                  <a:gd name="T2" fmla="*/ 11 w 13"/>
                  <a:gd name="T3" fmla="*/ 0 h 3"/>
                  <a:gd name="T4" fmla="*/ 13 w 13"/>
                  <a:gd name="T5" fmla="*/ 1 h 3"/>
                  <a:gd name="T6" fmla="*/ 11 w 13"/>
                  <a:gd name="T7" fmla="*/ 3 h 3"/>
                  <a:gd name="T8" fmla="*/ 2 w 13"/>
                  <a:gd name="T9" fmla="*/ 3 h 3"/>
                  <a:gd name="T10" fmla="*/ 0 w 13"/>
                  <a:gd name="T11" fmla="*/ 1 h 3"/>
                  <a:gd name="T12" fmla="*/ 2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1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8" name="Freeform 130"/>
              <p:cNvSpPr>
                <a:spLocks/>
              </p:cNvSpPr>
              <p:nvPr/>
            </p:nvSpPr>
            <p:spPr bwMode="auto">
              <a:xfrm>
                <a:off x="14590713" y="7896225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1"/>
                      <a:pt x="12" y="1"/>
                    </a:cubicBezTo>
                    <a:cubicBezTo>
                      <a:pt x="12" y="2"/>
                      <a:pt x="11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9" name="Freeform 131"/>
              <p:cNvSpPr>
                <a:spLocks/>
              </p:cNvSpPr>
              <p:nvPr/>
            </p:nvSpPr>
            <p:spPr bwMode="auto">
              <a:xfrm>
                <a:off x="14590713" y="7839075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2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2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0" name="Freeform 132"/>
              <p:cNvSpPr>
                <a:spLocks/>
              </p:cNvSpPr>
              <p:nvPr/>
            </p:nvSpPr>
            <p:spPr bwMode="auto">
              <a:xfrm>
                <a:off x="14590713" y="779145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1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1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1"/>
                      <a:pt x="12" y="1"/>
                    </a:cubicBezTo>
                    <a:cubicBezTo>
                      <a:pt x="12" y="2"/>
                      <a:pt x="11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1" name="Freeform 133"/>
              <p:cNvSpPr>
                <a:spLocks/>
              </p:cNvSpPr>
              <p:nvPr/>
            </p:nvSpPr>
            <p:spPr bwMode="auto">
              <a:xfrm>
                <a:off x="14590713" y="7734300"/>
                <a:ext cx="114300" cy="28575"/>
              </a:xfrm>
              <a:custGeom>
                <a:avLst/>
                <a:gdLst>
                  <a:gd name="T0" fmla="*/ 1 w 12"/>
                  <a:gd name="T1" fmla="*/ 0 h 3"/>
                  <a:gd name="T2" fmla="*/ 11 w 12"/>
                  <a:gd name="T3" fmla="*/ 0 h 3"/>
                  <a:gd name="T4" fmla="*/ 12 w 12"/>
                  <a:gd name="T5" fmla="*/ 2 h 3"/>
                  <a:gd name="T6" fmla="*/ 11 w 12"/>
                  <a:gd name="T7" fmla="*/ 3 h 3"/>
                  <a:gd name="T8" fmla="*/ 1 w 12"/>
                  <a:gd name="T9" fmla="*/ 3 h 3"/>
                  <a:gd name="T10" fmla="*/ 0 w 12"/>
                  <a:gd name="T11" fmla="*/ 2 h 3"/>
                  <a:gd name="T12" fmla="*/ 1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167" name="กลุ่ม 166"/>
          <p:cNvGrpSpPr/>
          <p:nvPr/>
        </p:nvGrpSpPr>
        <p:grpSpPr>
          <a:xfrm>
            <a:off x="1469584" y="7717439"/>
            <a:ext cx="3401067" cy="3627227"/>
            <a:chOff x="1469584" y="7717439"/>
            <a:chExt cx="3401067" cy="3627227"/>
          </a:xfrm>
        </p:grpSpPr>
        <p:grpSp>
          <p:nvGrpSpPr>
            <p:cNvPr id="168" name="กลุ่ม 167"/>
            <p:cNvGrpSpPr/>
            <p:nvPr/>
          </p:nvGrpSpPr>
          <p:grpSpPr>
            <a:xfrm>
              <a:off x="1469584" y="7717439"/>
              <a:ext cx="3401067" cy="3627227"/>
              <a:chOff x="198437" y="9440773"/>
              <a:chExt cx="3401067" cy="3627227"/>
            </a:xfrm>
          </p:grpSpPr>
          <p:grpSp>
            <p:nvGrpSpPr>
              <p:cNvPr id="170" name="กลุ่ม 169"/>
              <p:cNvGrpSpPr/>
              <p:nvPr/>
            </p:nvGrpSpPr>
            <p:grpSpPr>
              <a:xfrm>
                <a:off x="198437" y="11232206"/>
                <a:ext cx="3293181" cy="765507"/>
                <a:chOff x="1309004" y="5980441"/>
                <a:chExt cx="3293181" cy="765507"/>
              </a:xfrm>
            </p:grpSpPr>
            <p:sp>
              <p:nvSpPr>
                <p:cNvPr id="173" name="Round Same Side Corner Rectangle 59"/>
                <p:cNvSpPr/>
                <p:nvPr/>
              </p:nvSpPr>
              <p:spPr>
                <a:xfrm rot="5400000">
                  <a:off x="2583433" y="4777337"/>
                  <a:ext cx="753065" cy="3184158"/>
                </a:xfrm>
                <a:prstGeom prst="round2SameRect">
                  <a:avLst>
                    <a:gd name="adj1" fmla="val 50000"/>
                    <a:gd name="adj2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9419" tIns="109710" rIns="219419" bIns="109710" rtlCol="0" anchor="ctr"/>
                <a:lstStyle/>
                <a:p>
                  <a:pPr algn="r"/>
                  <a:endParaRPr lang="bg-BG" dirty="0">
                    <a:latin typeface="Lato Light"/>
                  </a:endParaRPr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1309004" y="5980441"/>
                  <a:ext cx="3293181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000" b="1" dirty="0" smtClean="0">
                      <a:solidFill>
                        <a:schemeClr val="bg1"/>
                      </a:solidFill>
                      <a:latin typeface="Lato Regular"/>
                      <a:cs typeface="Lato Regular"/>
                    </a:rPr>
                    <a:t>S</a:t>
                  </a:r>
                  <a:endParaRPr lang="en-US" sz="4000" b="1" dirty="0">
                    <a:solidFill>
                      <a:schemeClr val="bg1"/>
                    </a:solidFill>
                    <a:latin typeface="Lato Regular"/>
                    <a:cs typeface="Lato Regular"/>
                  </a:endParaRPr>
                </a:p>
              </p:txBody>
            </p:sp>
          </p:grpSp>
          <p:sp>
            <p:nvSpPr>
              <p:cNvPr id="171" name="Rectangle 139"/>
              <p:cNvSpPr/>
              <p:nvPr/>
            </p:nvSpPr>
            <p:spPr>
              <a:xfrm>
                <a:off x="1097745" y="9440773"/>
                <a:ext cx="1479473" cy="147985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215018" y="12107773"/>
                <a:ext cx="3384486" cy="960227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has two main data </a:t>
                </a:r>
                <a:r>
                  <a:rPr lang="en-US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statistical.</a:t>
                </a:r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sp>
          <p:nvSpPr>
            <p:cNvPr id="169" name="Freeform 168"/>
            <p:cNvSpPr>
              <a:spLocks noEditPoints="1"/>
            </p:cNvSpPr>
            <p:nvPr/>
          </p:nvSpPr>
          <p:spPr bwMode="auto">
            <a:xfrm>
              <a:off x="2725411" y="8095991"/>
              <a:ext cx="766434" cy="743209"/>
            </a:xfrm>
            <a:custGeom>
              <a:avLst/>
              <a:gdLst>
                <a:gd name="T0" fmla="*/ 0 w 66"/>
                <a:gd name="T1" fmla="*/ 56 h 64"/>
                <a:gd name="T2" fmla="*/ 2 w 66"/>
                <a:gd name="T3" fmla="*/ 61 h 64"/>
                <a:gd name="T4" fmla="*/ 3 w 66"/>
                <a:gd name="T5" fmla="*/ 62 h 64"/>
                <a:gd name="T6" fmla="*/ 8 w 66"/>
                <a:gd name="T7" fmla="*/ 64 h 64"/>
                <a:gd name="T8" fmla="*/ 14 w 66"/>
                <a:gd name="T9" fmla="*/ 62 h 64"/>
                <a:gd name="T10" fmla="*/ 29 w 66"/>
                <a:gd name="T11" fmla="*/ 46 h 64"/>
                <a:gd name="T12" fmla="*/ 40 w 66"/>
                <a:gd name="T13" fmla="*/ 48 h 64"/>
                <a:gd name="T14" fmla="*/ 57 w 66"/>
                <a:gd name="T15" fmla="*/ 41 h 64"/>
                <a:gd name="T16" fmla="*/ 57 w 66"/>
                <a:gd name="T17" fmla="*/ 7 h 64"/>
                <a:gd name="T18" fmla="*/ 40 w 66"/>
                <a:gd name="T19" fmla="*/ 0 h 64"/>
                <a:gd name="T20" fmla="*/ 23 w 66"/>
                <a:gd name="T21" fmla="*/ 7 h 64"/>
                <a:gd name="T22" fmla="*/ 18 w 66"/>
                <a:gd name="T23" fmla="*/ 35 h 64"/>
                <a:gd name="T24" fmla="*/ 2 w 66"/>
                <a:gd name="T25" fmla="*/ 50 h 64"/>
                <a:gd name="T26" fmla="*/ 0 w 66"/>
                <a:gd name="T27" fmla="*/ 56 h 64"/>
                <a:gd name="T28" fmla="*/ 40 w 66"/>
                <a:gd name="T29" fmla="*/ 45 h 64"/>
                <a:gd name="T30" fmla="*/ 25 w 66"/>
                <a:gd name="T31" fmla="*/ 39 h 64"/>
                <a:gd name="T32" fmla="*/ 25 w 66"/>
                <a:gd name="T33" fmla="*/ 9 h 64"/>
                <a:gd name="T34" fmla="*/ 40 w 66"/>
                <a:gd name="T35" fmla="*/ 3 h 64"/>
                <a:gd name="T36" fmla="*/ 55 w 66"/>
                <a:gd name="T37" fmla="*/ 9 h 64"/>
                <a:gd name="T38" fmla="*/ 55 w 66"/>
                <a:gd name="T39" fmla="*/ 39 h 64"/>
                <a:gd name="T40" fmla="*/ 40 w 66"/>
                <a:gd name="T41" fmla="*/ 45 h 64"/>
                <a:gd name="T42" fmla="*/ 3 w 66"/>
                <a:gd name="T43" fmla="*/ 56 h 64"/>
                <a:gd name="T44" fmla="*/ 5 w 66"/>
                <a:gd name="T45" fmla="*/ 52 h 64"/>
                <a:gd name="T46" fmla="*/ 20 w 66"/>
                <a:gd name="T47" fmla="*/ 38 h 64"/>
                <a:gd name="T48" fmla="*/ 23 w 66"/>
                <a:gd name="T49" fmla="*/ 41 h 64"/>
                <a:gd name="T50" fmla="*/ 26 w 66"/>
                <a:gd name="T51" fmla="*/ 44 h 64"/>
                <a:gd name="T52" fmla="*/ 12 w 66"/>
                <a:gd name="T53" fmla="*/ 59 h 64"/>
                <a:gd name="T54" fmla="*/ 5 w 66"/>
                <a:gd name="T55" fmla="*/ 59 h 64"/>
                <a:gd name="T56" fmla="*/ 5 w 66"/>
                <a:gd name="T57" fmla="*/ 59 h 64"/>
                <a:gd name="T58" fmla="*/ 3 w 66"/>
                <a:gd name="T59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" h="64">
                  <a:moveTo>
                    <a:pt x="0" y="56"/>
                  </a:moveTo>
                  <a:cubicBezTo>
                    <a:pt x="0" y="58"/>
                    <a:pt x="1" y="60"/>
                    <a:pt x="2" y="61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4" y="63"/>
                    <a:pt x="6" y="64"/>
                    <a:pt x="8" y="64"/>
                  </a:cubicBezTo>
                  <a:cubicBezTo>
                    <a:pt x="10" y="64"/>
                    <a:pt x="12" y="63"/>
                    <a:pt x="14" y="62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3" y="48"/>
                    <a:pt x="36" y="48"/>
                    <a:pt x="40" y="48"/>
                  </a:cubicBezTo>
                  <a:cubicBezTo>
                    <a:pt x="46" y="48"/>
                    <a:pt x="52" y="46"/>
                    <a:pt x="57" y="41"/>
                  </a:cubicBezTo>
                  <a:cubicBezTo>
                    <a:pt x="66" y="32"/>
                    <a:pt x="66" y="17"/>
                    <a:pt x="57" y="7"/>
                  </a:cubicBezTo>
                  <a:cubicBezTo>
                    <a:pt x="52" y="2"/>
                    <a:pt x="46" y="0"/>
                    <a:pt x="40" y="0"/>
                  </a:cubicBezTo>
                  <a:cubicBezTo>
                    <a:pt x="33" y="0"/>
                    <a:pt x="27" y="3"/>
                    <a:pt x="23" y="7"/>
                  </a:cubicBezTo>
                  <a:cubicBezTo>
                    <a:pt x="15" y="15"/>
                    <a:pt x="14" y="26"/>
                    <a:pt x="18" y="35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2"/>
                    <a:pt x="0" y="54"/>
                    <a:pt x="0" y="56"/>
                  </a:cubicBezTo>
                  <a:close/>
                  <a:moveTo>
                    <a:pt x="40" y="45"/>
                  </a:moveTo>
                  <a:cubicBezTo>
                    <a:pt x="34" y="45"/>
                    <a:pt x="29" y="43"/>
                    <a:pt x="25" y="39"/>
                  </a:cubicBezTo>
                  <a:cubicBezTo>
                    <a:pt x="17" y="31"/>
                    <a:pt x="17" y="18"/>
                    <a:pt x="25" y="9"/>
                  </a:cubicBezTo>
                  <a:cubicBezTo>
                    <a:pt x="29" y="6"/>
                    <a:pt x="34" y="3"/>
                    <a:pt x="40" y="3"/>
                  </a:cubicBezTo>
                  <a:cubicBezTo>
                    <a:pt x="45" y="3"/>
                    <a:pt x="51" y="5"/>
                    <a:pt x="55" y="9"/>
                  </a:cubicBezTo>
                  <a:cubicBezTo>
                    <a:pt x="63" y="18"/>
                    <a:pt x="63" y="31"/>
                    <a:pt x="55" y="39"/>
                  </a:cubicBezTo>
                  <a:cubicBezTo>
                    <a:pt x="51" y="43"/>
                    <a:pt x="45" y="45"/>
                    <a:pt x="40" y="45"/>
                  </a:cubicBezTo>
                  <a:close/>
                  <a:moveTo>
                    <a:pt x="3" y="56"/>
                  </a:moveTo>
                  <a:cubicBezTo>
                    <a:pt x="3" y="54"/>
                    <a:pt x="4" y="53"/>
                    <a:pt x="5" y="52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9"/>
                    <a:pt x="22" y="40"/>
                    <a:pt x="23" y="41"/>
                  </a:cubicBezTo>
                  <a:cubicBezTo>
                    <a:pt x="24" y="42"/>
                    <a:pt x="25" y="44"/>
                    <a:pt x="26" y="4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0" y="61"/>
                    <a:pt x="7" y="61"/>
                    <a:pt x="5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4" y="58"/>
                    <a:pt x="3" y="57"/>
                    <a:pt x="3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2588461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1341437" y="2843270"/>
            <a:ext cx="3254950" cy="2795530"/>
            <a:chOff x="15908338" y="6076950"/>
            <a:chExt cx="1192213" cy="1023938"/>
          </a:xfrm>
        </p:grpSpPr>
        <p:sp>
          <p:nvSpPr>
            <p:cNvPr id="12" name="Freeform 639"/>
            <p:cNvSpPr>
              <a:spLocks/>
            </p:cNvSpPr>
            <p:nvPr/>
          </p:nvSpPr>
          <p:spPr bwMode="auto">
            <a:xfrm>
              <a:off x="15908338" y="6076950"/>
              <a:ext cx="1192213" cy="1023938"/>
            </a:xfrm>
            <a:custGeom>
              <a:avLst/>
              <a:gdLst>
                <a:gd name="T0" fmla="*/ 106 w 106"/>
                <a:gd name="T1" fmla="*/ 82 h 91"/>
                <a:gd name="T2" fmla="*/ 96 w 106"/>
                <a:gd name="T3" fmla="*/ 91 h 91"/>
                <a:gd name="T4" fmla="*/ 9 w 106"/>
                <a:gd name="T5" fmla="*/ 91 h 91"/>
                <a:gd name="T6" fmla="*/ 0 w 106"/>
                <a:gd name="T7" fmla="*/ 82 h 91"/>
                <a:gd name="T8" fmla="*/ 0 w 106"/>
                <a:gd name="T9" fmla="*/ 9 h 91"/>
                <a:gd name="T10" fmla="*/ 9 w 106"/>
                <a:gd name="T11" fmla="*/ 0 h 91"/>
                <a:gd name="T12" fmla="*/ 96 w 106"/>
                <a:gd name="T13" fmla="*/ 0 h 91"/>
                <a:gd name="T14" fmla="*/ 106 w 106"/>
                <a:gd name="T15" fmla="*/ 9 h 91"/>
                <a:gd name="T16" fmla="*/ 106 w 106"/>
                <a:gd name="T17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91">
                  <a:moveTo>
                    <a:pt x="106" y="82"/>
                  </a:moveTo>
                  <a:cubicBezTo>
                    <a:pt x="106" y="87"/>
                    <a:pt x="101" y="91"/>
                    <a:pt x="96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4" y="91"/>
                    <a:pt x="0" y="87"/>
                    <a:pt x="0" y="8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0"/>
                    <a:pt x="106" y="4"/>
                    <a:pt x="106" y="9"/>
                  </a:cubicBezTo>
                  <a:lnTo>
                    <a:pt x="106" y="82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" name="Rectangle 640"/>
            <p:cNvSpPr>
              <a:spLocks noChangeArrowheads="1"/>
            </p:cNvSpPr>
            <p:nvPr/>
          </p:nvSpPr>
          <p:spPr bwMode="auto">
            <a:xfrm>
              <a:off x="15908338" y="6223000"/>
              <a:ext cx="1192213" cy="123825"/>
            </a:xfrm>
            <a:prstGeom prst="rect">
              <a:avLst/>
            </a:prstGeom>
            <a:solidFill>
              <a:srgbClr val="366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" name="Rectangle 641"/>
            <p:cNvSpPr>
              <a:spLocks noChangeArrowheads="1"/>
            </p:cNvSpPr>
            <p:nvPr/>
          </p:nvSpPr>
          <p:spPr bwMode="auto">
            <a:xfrm>
              <a:off x="16178213" y="6269038"/>
              <a:ext cx="5746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Rectangle 642"/>
            <p:cNvSpPr>
              <a:spLocks noChangeArrowheads="1"/>
            </p:cNvSpPr>
            <p:nvPr/>
          </p:nvSpPr>
          <p:spPr bwMode="auto">
            <a:xfrm>
              <a:off x="16775113" y="6269038"/>
              <a:ext cx="2698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Oval 643"/>
            <p:cNvSpPr>
              <a:spLocks noChangeArrowheads="1"/>
            </p:cNvSpPr>
            <p:nvPr/>
          </p:nvSpPr>
          <p:spPr bwMode="auto">
            <a:xfrm>
              <a:off x="15941676" y="6269038"/>
              <a:ext cx="46038" cy="33338"/>
            </a:xfrm>
            <a:prstGeom prst="ellipse">
              <a:avLst/>
            </a:prstGeom>
            <a:solidFill>
              <a:srgbClr val="497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Oval 644"/>
            <p:cNvSpPr>
              <a:spLocks noChangeArrowheads="1"/>
            </p:cNvSpPr>
            <p:nvPr/>
          </p:nvSpPr>
          <p:spPr bwMode="auto">
            <a:xfrm>
              <a:off x="15998826" y="6269038"/>
              <a:ext cx="33338" cy="33338"/>
            </a:xfrm>
            <a:prstGeom prst="ellipse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Oval 645"/>
            <p:cNvSpPr>
              <a:spLocks noChangeArrowheads="1"/>
            </p:cNvSpPr>
            <p:nvPr/>
          </p:nvSpPr>
          <p:spPr bwMode="auto">
            <a:xfrm>
              <a:off x="16043276" y="6269038"/>
              <a:ext cx="46038" cy="33338"/>
            </a:xfrm>
            <a:prstGeom prst="ellipse">
              <a:avLst/>
            </a:prstGeom>
            <a:solidFill>
              <a:srgbClr val="F8D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Rectangle 646"/>
            <p:cNvSpPr>
              <a:spLocks noChangeArrowheads="1"/>
            </p:cNvSpPr>
            <p:nvPr/>
          </p:nvSpPr>
          <p:spPr bwMode="auto">
            <a:xfrm>
              <a:off x="16032163" y="6751638"/>
              <a:ext cx="933450" cy="23813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Rectangle 647"/>
            <p:cNvSpPr>
              <a:spLocks noChangeArrowheads="1"/>
            </p:cNvSpPr>
            <p:nvPr/>
          </p:nvSpPr>
          <p:spPr bwMode="auto">
            <a:xfrm>
              <a:off x="16032163" y="678656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Rectangle 648"/>
            <p:cNvSpPr>
              <a:spLocks noChangeArrowheads="1"/>
            </p:cNvSpPr>
            <p:nvPr/>
          </p:nvSpPr>
          <p:spPr bwMode="auto">
            <a:xfrm>
              <a:off x="16032163" y="683101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Rectangle 649"/>
            <p:cNvSpPr>
              <a:spLocks noChangeArrowheads="1"/>
            </p:cNvSpPr>
            <p:nvPr/>
          </p:nvSpPr>
          <p:spPr bwMode="auto">
            <a:xfrm>
              <a:off x="16032163" y="6875463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Rectangle 650"/>
            <p:cNvSpPr>
              <a:spLocks noChangeArrowheads="1"/>
            </p:cNvSpPr>
            <p:nvPr/>
          </p:nvSpPr>
          <p:spPr bwMode="auto">
            <a:xfrm>
              <a:off x="16032163" y="6910388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Rectangle 651"/>
            <p:cNvSpPr>
              <a:spLocks noChangeArrowheads="1"/>
            </p:cNvSpPr>
            <p:nvPr/>
          </p:nvSpPr>
          <p:spPr bwMode="auto">
            <a:xfrm>
              <a:off x="16032163" y="6954838"/>
              <a:ext cx="933450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" name="Rectangle 652"/>
            <p:cNvSpPr>
              <a:spLocks noChangeArrowheads="1"/>
            </p:cNvSpPr>
            <p:nvPr/>
          </p:nvSpPr>
          <p:spPr bwMode="auto">
            <a:xfrm>
              <a:off x="16032163" y="6999288"/>
              <a:ext cx="461963" cy="22225"/>
            </a:xfrm>
            <a:prstGeom prst="rect">
              <a:avLst/>
            </a:prstGeom>
            <a:solidFill>
              <a:srgbClr val="C4C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Rectangle 653"/>
            <p:cNvSpPr>
              <a:spLocks noChangeArrowheads="1"/>
            </p:cNvSpPr>
            <p:nvPr/>
          </p:nvSpPr>
          <p:spPr bwMode="auto">
            <a:xfrm>
              <a:off x="16065501" y="6470650"/>
              <a:ext cx="68263" cy="180975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" name="Rectangle 654"/>
            <p:cNvSpPr>
              <a:spLocks noChangeArrowheads="1"/>
            </p:cNvSpPr>
            <p:nvPr/>
          </p:nvSpPr>
          <p:spPr bwMode="auto">
            <a:xfrm>
              <a:off x="16189326" y="6516688"/>
              <a:ext cx="57150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" name="Rectangle 655"/>
            <p:cNvSpPr>
              <a:spLocks noChangeArrowheads="1"/>
            </p:cNvSpPr>
            <p:nvPr/>
          </p:nvSpPr>
          <p:spPr bwMode="auto">
            <a:xfrm>
              <a:off x="16122651" y="6426200"/>
              <a:ext cx="66675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Rectangle 656"/>
            <p:cNvSpPr>
              <a:spLocks noChangeArrowheads="1"/>
            </p:cNvSpPr>
            <p:nvPr/>
          </p:nvSpPr>
          <p:spPr bwMode="auto">
            <a:xfrm>
              <a:off x="16054388" y="6684963"/>
              <a:ext cx="203200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Rectangle 657"/>
            <p:cNvSpPr>
              <a:spLocks noChangeArrowheads="1"/>
            </p:cNvSpPr>
            <p:nvPr/>
          </p:nvSpPr>
          <p:spPr bwMode="auto">
            <a:xfrm>
              <a:off x="16392526" y="6459538"/>
              <a:ext cx="55563" cy="192088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Rectangle 658"/>
            <p:cNvSpPr>
              <a:spLocks noChangeArrowheads="1"/>
            </p:cNvSpPr>
            <p:nvPr/>
          </p:nvSpPr>
          <p:spPr bwMode="auto">
            <a:xfrm>
              <a:off x="16505238" y="6516688"/>
              <a:ext cx="55563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Rectangle 659"/>
            <p:cNvSpPr>
              <a:spLocks noChangeArrowheads="1"/>
            </p:cNvSpPr>
            <p:nvPr/>
          </p:nvSpPr>
          <p:spPr bwMode="auto">
            <a:xfrm>
              <a:off x="16448088" y="6426200"/>
              <a:ext cx="57150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" name="Rectangle 660"/>
            <p:cNvSpPr>
              <a:spLocks noChangeArrowheads="1"/>
            </p:cNvSpPr>
            <p:nvPr/>
          </p:nvSpPr>
          <p:spPr bwMode="auto">
            <a:xfrm>
              <a:off x="16370301" y="6673850"/>
              <a:ext cx="212725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" name="Rectangle 661"/>
            <p:cNvSpPr>
              <a:spLocks noChangeArrowheads="1"/>
            </p:cNvSpPr>
            <p:nvPr/>
          </p:nvSpPr>
          <p:spPr bwMode="auto">
            <a:xfrm>
              <a:off x="16706851" y="6459538"/>
              <a:ext cx="68263" cy="192088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" name="Rectangle 662"/>
            <p:cNvSpPr>
              <a:spLocks noChangeArrowheads="1"/>
            </p:cNvSpPr>
            <p:nvPr/>
          </p:nvSpPr>
          <p:spPr bwMode="auto">
            <a:xfrm>
              <a:off x="16830676" y="6516688"/>
              <a:ext cx="57150" cy="134938"/>
            </a:xfrm>
            <a:prstGeom prst="rect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Rectangle 663"/>
            <p:cNvSpPr>
              <a:spLocks noChangeArrowheads="1"/>
            </p:cNvSpPr>
            <p:nvPr/>
          </p:nvSpPr>
          <p:spPr bwMode="auto">
            <a:xfrm>
              <a:off x="16775113" y="6426200"/>
              <a:ext cx="55563" cy="225425"/>
            </a:xfrm>
            <a:prstGeom prst="rect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" name="Rectangle 664"/>
            <p:cNvSpPr>
              <a:spLocks noChangeArrowheads="1"/>
            </p:cNvSpPr>
            <p:nvPr/>
          </p:nvSpPr>
          <p:spPr bwMode="auto">
            <a:xfrm>
              <a:off x="16695738" y="6673850"/>
              <a:ext cx="203200" cy="22225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38" name="กลุ่ม 37"/>
          <p:cNvGrpSpPr/>
          <p:nvPr/>
        </p:nvGrpSpPr>
        <p:grpSpPr>
          <a:xfrm>
            <a:off x="7027163" y="5468756"/>
            <a:ext cx="1735437" cy="1473611"/>
            <a:chOff x="14952663" y="6415088"/>
            <a:chExt cx="820738" cy="696913"/>
          </a:xfrm>
        </p:grpSpPr>
        <p:sp>
          <p:nvSpPr>
            <p:cNvPr id="39" name="Freeform 665"/>
            <p:cNvSpPr>
              <a:spLocks/>
            </p:cNvSpPr>
            <p:nvPr/>
          </p:nvSpPr>
          <p:spPr bwMode="auto">
            <a:xfrm>
              <a:off x="14952663" y="6415088"/>
              <a:ext cx="820738" cy="696913"/>
            </a:xfrm>
            <a:custGeom>
              <a:avLst/>
              <a:gdLst>
                <a:gd name="T0" fmla="*/ 73 w 73"/>
                <a:gd name="T1" fmla="*/ 56 h 62"/>
                <a:gd name="T2" fmla="*/ 67 w 73"/>
                <a:gd name="T3" fmla="*/ 62 h 62"/>
                <a:gd name="T4" fmla="*/ 6 w 73"/>
                <a:gd name="T5" fmla="*/ 62 h 62"/>
                <a:gd name="T6" fmla="*/ 0 w 73"/>
                <a:gd name="T7" fmla="*/ 56 h 62"/>
                <a:gd name="T8" fmla="*/ 0 w 73"/>
                <a:gd name="T9" fmla="*/ 6 h 62"/>
                <a:gd name="T10" fmla="*/ 6 w 73"/>
                <a:gd name="T11" fmla="*/ 0 h 62"/>
                <a:gd name="T12" fmla="*/ 67 w 73"/>
                <a:gd name="T13" fmla="*/ 0 h 62"/>
                <a:gd name="T14" fmla="*/ 73 w 73"/>
                <a:gd name="T15" fmla="*/ 6 h 62"/>
                <a:gd name="T16" fmla="*/ 73 w 73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62">
                  <a:moveTo>
                    <a:pt x="73" y="56"/>
                  </a:moveTo>
                  <a:cubicBezTo>
                    <a:pt x="73" y="59"/>
                    <a:pt x="70" y="62"/>
                    <a:pt x="67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3" y="62"/>
                    <a:pt x="0" y="59"/>
                    <a:pt x="0" y="5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3"/>
                    <a:pt x="73" y="6"/>
                  </a:cubicBezTo>
                  <a:lnTo>
                    <a:pt x="73" y="56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" name="Rectangle 666"/>
            <p:cNvSpPr>
              <a:spLocks noChangeArrowheads="1"/>
            </p:cNvSpPr>
            <p:nvPr/>
          </p:nvSpPr>
          <p:spPr bwMode="auto">
            <a:xfrm>
              <a:off x="14963776" y="6503988"/>
              <a:ext cx="809625" cy="90488"/>
            </a:xfrm>
            <a:prstGeom prst="rect">
              <a:avLst/>
            </a:prstGeom>
            <a:solidFill>
              <a:srgbClr val="366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" name="Rectangle 667"/>
            <p:cNvSpPr>
              <a:spLocks noChangeArrowheads="1"/>
            </p:cNvSpPr>
            <p:nvPr/>
          </p:nvSpPr>
          <p:spPr bwMode="auto">
            <a:xfrm>
              <a:off x="15143163" y="6550025"/>
              <a:ext cx="393700" cy="11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" name="Rectangle 668"/>
            <p:cNvSpPr>
              <a:spLocks noChangeArrowheads="1"/>
            </p:cNvSpPr>
            <p:nvPr/>
          </p:nvSpPr>
          <p:spPr bwMode="auto">
            <a:xfrm>
              <a:off x="15547976" y="6550025"/>
              <a:ext cx="192088" cy="11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" name="Oval 669"/>
            <p:cNvSpPr>
              <a:spLocks noChangeArrowheads="1"/>
            </p:cNvSpPr>
            <p:nvPr/>
          </p:nvSpPr>
          <p:spPr bwMode="auto">
            <a:xfrm>
              <a:off x="14986001" y="6538913"/>
              <a:ext cx="22225" cy="33338"/>
            </a:xfrm>
            <a:prstGeom prst="ellipse">
              <a:avLst/>
            </a:prstGeom>
            <a:solidFill>
              <a:srgbClr val="497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" name="Oval 670"/>
            <p:cNvSpPr>
              <a:spLocks noChangeArrowheads="1"/>
            </p:cNvSpPr>
            <p:nvPr/>
          </p:nvSpPr>
          <p:spPr bwMode="auto">
            <a:xfrm>
              <a:off x="15019338" y="6538913"/>
              <a:ext cx="23813" cy="33338"/>
            </a:xfrm>
            <a:prstGeom prst="ellipse">
              <a:avLst/>
            </a:prstGeom>
            <a:solidFill>
              <a:srgbClr val="E3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" name="Oval 671"/>
            <p:cNvSpPr>
              <a:spLocks noChangeArrowheads="1"/>
            </p:cNvSpPr>
            <p:nvPr/>
          </p:nvSpPr>
          <p:spPr bwMode="auto">
            <a:xfrm>
              <a:off x="15054263" y="6538913"/>
              <a:ext cx="22225" cy="33338"/>
            </a:xfrm>
            <a:prstGeom prst="ellipse">
              <a:avLst/>
            </a:prstGeom>
            <a:solidFill>
              <a:srgbClr val="F8D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" name="Rectangle 672"/>
            <p:cNvSpPr>
              <a:spLocks noChangeArrowheads="1"/>
            </p:cNvSpPr>
            <p:nvPr/>
          </p:nvSpPr>
          <p:spPr bwMode="auto">
            <a:xfrm>
              <a:off x="15043151" y="6864350"/>
              <a:ext cx="641350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" name="Rectangle 673"/>
            <p:cNvSpPr>
              <a:spLocks noChangeArrowheads="1"/>
            </p:cNvSpPr>
            <p:nvPr/>
          </p:nvSpPr>
          <p:spPr bwMode="auto">
            <a:xfrm>
              <a:off x="15043151" y="6897688"/>
              <a:ext cx="641350" cy="12700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" name="Rectangle 674"/>
            <p:cNvSpPr>
              <a:spLocks noChangeArrowheads="1"/>
            </p:cNvSpPr>
            <p:nvPr/>
          </p:nvSpPr>
          <p:spPr bwMode="auto">
            <a:xfrm>
              <a:off x="15043151" y="6932613"/>
              <a:ext cx="641350" cy="111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" name="Rectangle 675"/>
            <p:cNvSpPr>
              <a:spLocks noChangeArrowheads="1"/>
            </p:cNvSpPr>
            <p:nvPr/>
          </p:nvSpPr>
          <p:spPr bwMode="auto">
            <a:xfrm>
              <a:off x="15043151" y="6954838"/>
              <a:ext cx="641350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" name="Rectangle 676"/>
            <p:cNvSpPr>
              <a:spLocks noChangeArrowheads="1"/>
            </p:cNvSpPr>
            <p:nvPr/>
          </p:nvSpPr>
          <p:spPr bwMode="auto">
            <a:xfrm>
              <a:off x="15043151" y="6988175"/>
              <a:ext cx="641350" cy="111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" name="Rectangle 677"/>
            <p:cNvSpPr>
              <a:spLocks noChangeArrowheads="1"/>
            </p:cNvSpPr>
            <p:nvPr/>
          </p:nvSpPr>
          <p:spPr bwMode="auto">
            <a:xfrm>
              <a:off x="15043151" y="7010400"/>
              <a:ext cx="641350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" name="Rectangle 678"/>
            <p:cNvSpPr>
              <a:spLocks noChangeArrowheads="1"/>
            </p:cNvSpPr>
            <p:nvPr/>
          </p:nvSpPr>
          <p:spPr bwMode="auto">
            <a:xfrm>
              <a:off x="15043151" y="7045325"/>
              <a:ext cx="314325" cy="111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" name="Rectangle 679"/>
            <p:cNvSpPr>
              <a:spLocks noChangeArrowheads="1"/>
            </p:cNvSpPr>
            <p:nvPr/>
          </p:nvSpPr>
          <p:spPr bwMode="auto">
            <a:xfrm>
              <a:off x="15065376" y="6638925"/>
              <a:ext cx="236538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Rectangle 680"/>
            <p:cNvSpPr>
              <a:spLocks noChangeArrowheads="1"/>
            </p:cNvSpPr>
            <p:nvPr/>
          </p:nvSpPr>
          <p:spPr bwMode="auto">
            <a:xfrm>
              <a:off x="15065376" y="6673850"/>
              <a:ext cx="236538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Rectangle 681"/>
            <p:cNvSpPr>
              <a:spLocks noChangeArrowheads="1"/>
            </p:cNvSpPr>
            <p:nvPr/>
          </p:nvSpPr>
          <p:spPr bwMode="auto">
            <a:xfrm>
              <a:off x="15065376" y="6718300"/>
              <a:ext cx="236538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" name="Rectangle 682"/>
            <p:cNvSpPr>
              <a:spLocks noChangeArrowheads="1"/>
            </p:cNvSpPr>
            <p:nvPr/>
          </p:nvSpPr>
          <p:spPr bwMode="auto">
            <a:xfrm>
              <a:off x="15065376" y="6762750"/>
              <a:ext cx="236538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Rectangle 683"/>
            <p:cNvSpPr>
              <a:spLocks noChangeArrowheads="1"/>
            </p:cNvSpPr>
            <p:nvPr/>
          </p:nvSpPr>
          <p:spPr bwMode="auto">
            <a:xfrm>
              <a:off x="15065376" y="6797675"/>
              <a:ext cx="123825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" name="Rectangle 684"/>
            <p:cNvSpPr>
              <a:spLocks noChangeArrowheads="1"/>
            </p:cNvSpPr>
            <p:nvPr/>
          </p:nvSpPr>
          <p:spPr bwMode="auto">
            <a:xfrm>
              <a:off x="15425738" y="6627813"/>
              <a:ext cx="234950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Rectangle 685"/>
            <p:cNvSpPr>
              <a:spLocks noChangeArrowheads="1"/>
            </p:cNvSpPr>
            <p:nvPr/>
          </p:nvSpPr>
          <p:spPr bwMode="auto">
            <a:xfrm>
              <a:off x="15425738" y="6673850"/>
              <a:ext cx="234950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" name="Rectangle 686"/>
            <p:cNvSpPr>
              <a:spLocks noChangeArrowheads="1"/>
            </p:cNvSpPr>
            <p:nvPr/>
          </p:nvSpPr>
          <p:spPr bwMode="auto">
            <a:xfrm>
              <a:off x="15425738" y="6718300"/>
              <a:ext cx="234950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" name="Rectangle 687"/>
            <p:cNvSpPr>
              <a:spLocks noChangeArrowheads="1"/>
            </p:cNvSpPr>
            <p:nvPr/>
          </p:nvSpPr>
          <p:spPr bwMode="auto">
            <a:xfrm>
              <a:off x="15425738" y="6751638"/>
              <a:ext cx="234950" cy="23813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Rectangle 688"/>
            <p:cNvSpPr>
              <a:spLocks noChangeArrowheads="1"/>
            </p:cNvSpPr>
            <p:nvPr/>
          </p:nvSpPr>
          <p:spPr bwMode="auto">
            <a:xfrm>
              <a:off x="15425738" y="6797675"/>
              <a:ext cx="122238" cy="22225"/>
            </a:xfrm>
            <a:prstGeom prst="rect">
              <a:avLst/>
            </a:prstGeom>
            <a:solidFill>
              <a:srgbClr val="D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63" name="กลุ่ม 62"/>
          <p:cNvGrpSpPr/>
          <p:nvPr/>
        </p:nvGrpSpPr>
        <p:grpSpPr>
          <a:xfrm>
            <a:off x="2447552" y="2970602"/>
            <a:ext cx="6220764" cy="9068998"/>
            <a:chOff x="15331768" y="952475"/>
            <a:chExt cx="696913" cy="1016001"/>
          </a:xfrm>
        </p:grpSpPr>
        <p:sp>
          <p:nvSpPr>
            <p:cNvPr id="64" name="Freeform 90"/>
            <p:cNvSpPr>
              <a:spLocks/>
            </p:cNvSpPr>
            <p:nvPr/>
          </p:nvSpPr>
          <p:spPr bwMode="auto">
            <a:xfrm>
              <a:off x="15484168" y="1349350"/>
              <a:ext cx="385763" cy="185738"/>
            </a:xfrm>
            <a:custGeom>
              <a:avLst/>
              <a:gdLst>
                <a:gd name="T0" fmla="*/ 77 w 116"/>
                <a:gd name="T1" fmla="*/ 23 h 56"/>
                <a:gd name="T2" fmla="*/ 76 w 116"/>
                <a:gd name="T3" fmla="*/ 22 h 56"/>
                <a:gd name="T4" fmla="*/ 76 w 116"/>
                <a:gd name="T5" fmla="*/ 21 h 56"/>
                <a:gd name="T6" fmla="*/ 76 w 116"/>
                <a:gd name="T7" fmla="*/ 20 h 56"/>
                <a:gd name="T8" fmla="*/ 74 w 116"/>
                <a:gd name="T9" fmla="*/ 0 h 56"/>
                <a:gd name="T10" fmla="*/ 58 w 116"/>
                <a:gd name="T11" fmla="*/ 0 h 56"/>
                <a:gd name="T12" fmla="*/ 42 w 116"/>
                <a:gd name="T13" fmla="*/ 0 h 56"/>
                <a:gd name="T14" fmla="*/ 40 w 116"/>
                <a:gd name="T15" fmla="*/ 20 h 56"/>
                <a:gd name="T16" fmla="*/ 40 w 116"/>
                <a:gd name="T17" fmla="*/ 21 h 56"/>
                <a:gd name="T18" fmla="*/ 39 w 116"/>
                <a:gd name="T19" fmla="*/ 22 h 56"/>
                <a:gd name="T20" fmla="*/ 39 w 116"/>
                <a:gd name="T21" fmla="*/ 23 h 56"/>
                <a:gd name="T22" fmla="*/ 0 w 116"/>
                <a:gd name="T23" fmla="*/ 43 h 56"/>
                <a:gd name="T24" fmla="*/ 116 w 116"/>
                <a:gd name="T25" fmla="*/ 43 h 56"/>
                <a:gd name="T26" fmla="*/ 77 w 116"/>
                <a:gd name="T27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56">
                  <a:moveTo>
                    <a:pt x="77" y="23"/>
                  </a:moveTo>
                  <a:cubicBezTo>
                    <a:pt x="77" y="23"/>
                    <a:pt x="77" y="23"/>
                    <a:pt x="76" y="22"/>
                  </a:cubicBezTo>
                  <a:cubicBezTo>
                    <a:pt x="76" y="22"/>
                    <a:pt x="76" y="22"/>
                    <a:pt x="76" y="21"/>
                  </a:cubicBezTo>
                  <a:cubicBezTo>
                    <a:pt x="76" y="21"/>
                    <a:pt x="76" y="21"/>
                    <a:pt x="76" y="20"/>
                  </a:cubicBezTo>
                  <a:cubicBezTo>
                    <a:pt x="74" y="14"/>
                    <a:pt x="74" y="3"/>
                    <a:pt x="74" y="0"/>
                  </a:cubicBezTo>
                  <a:cubicBezTo>
                    <a:pt x="74" y="0"/>
                    <a:pt x="66" y="0"/>
                    <a:pt x="58" y="0"/>
                  </a:cubicBezTo>
                  <a:cubicBezTo>
                    <a:pt x="50" y="0"/>
                    <a:pt x="42" y="0"/>
                    <a:pt x="42" y="0"/>
                  </a:cubicBezTo>
                  <a:cubicBezTo>
                    <a:pt x="42" y="3"/>
                    <a:pt x="42" y="14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6" y="26"/>
                    <a:pt x="4" y="35"/>
                    <a:pt x="0" y="43"/>
                  </a:cubicBezTo>
                  <a:cubicBezTo>
                    <a:pt x="3" y="56"/>
                    <a:pt x="112" y="56"/>
                    <a:pt x="116" y="43"/>
                  </a:cubicBezTo>
                  <a:cubicBezTo>
                    <a:pt x="112" y="35"/>
                    <a:pt x="80" y="26"/>
                    <a:pt x="77" y="23"/>
                  </a:cubicBezTo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Freeform 91"/>
            <p:cNvSpPr>
              <a:spLocks/>
            </p:cNvSpPr>
            <p:nvPr/>
          </p:nvSpPr>
          <p:spPr bwMode="auto">
            <a:xfrm>
              <a:off x="15620693" y="1349350"/>
              <a:ext cx="249238" cy="152400"/>
            </a:xfrm>
            <a:custGeom>
              <a:avLst/>
              <a:gdLst>
                <a:gd name="T0" fmla="*/ 75 w 75"/>
                <a:gd name="T1" fmla="*/ 42 h 46"/>
                <a:gd name="T2" fmla="*/ 36 w 75"/>
                <a:gd name="T3" fmla="*/ 23 h 46"/>
                <a:gd name="T4" fmla="*/ 35 w 75"/>
                <a:gd name="T5" fmla="*/ 22 h 46"/>
                <a:gd name="T6" fmla="*/ 35 w 75"/>
                <a:gd name="T7" fmla="*/ 21 h 46"/>
                <a:gd name="T8" fmla="*/ 35 w 75"/>
                <a:gd name="T9" fmla="*/ 20 h 46"/>
                <a:gd name="T10" fmla="*/ 33 w 75"/>
                <a:gd name="T11" fmla="*/ 0 h 46"/>
                <a:gd name="T12" fmla="*/ 17 w 75"/>
                <a:gd name="T13" fmla="*/ 0 h 46"/>
                <a:gd name="T14" fmla="*/ 1 w 75"/>
                <a:gd name="T15" fmla="*/ 0 h 46"/>
                <a:gd name="T16" fmla="*/ 0 w 75"/>
                <a:gd name="T17" fmla="*/ 18 h 46"/>
                <a:gd name="T18" fmla="*/ 71 w 75"/>
                <a:gd name="T19" fmla="*/ 46 h 46"/>
                <a:gd name="T20" fmla="*/ 75 w 75"/>
                <a:gd name="T2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46">
                  <a:moveTo>
                    <a:pt x="75" y="42"/>
                  </a:moveTo>
                  <a:cubicBezTo>
                    <a:pt x="71" y="35"/>
                    <a:pt x="39" y="26"/>
                    <a:pt x="36" y="23"/>
                  </a:cubicBezTo>
                  <a:cubicBezTo>
                    <a:pt x="36" y="23"/>
                    <a:pt x="36" y="23"/>
                    <a:pt x="35" y="22"/>
                  </a:cubicBezTo>
                  <a:cubicBezTo>
                    <a:pt x="35" y="22"/>
                    <a:pt x="35" y="22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4"/>
                    <a:pt x="33" y="3"/>
                    <a:pt x="33" y="0"/>
                  </a:cubicBezTo>
                  <a:cubicBezTo>
                    <a:pt x="33" y="0"/>
                    <a:pt x="25" y="0"/>
                    <a:pt x="17" y="0"/>
                  </a:cubicBezTo>
                  <a:cubicBezTo>
                    <a:pt x="9" y="0"/>
                    <a:pt x="1" y="0"/>
                    <a:pt x="1" y="0"/>
                  </a:cubicBezTo>
                  <a:cubicBezTo>
                    <a:pt x="1" y="3"/>
                    <a:pt x="1" y="12"/>
                    <a:pt x="0" y="18"/>
                  </a:cubicBezTo>
                  <a:cubicBezTo>
                    <a:pt x="1" y="18"/>
                    <a:pt x="47" y="38"/>
                    <a:pt x="71" y="46"/>
                  </a:cubicBezTo>
                  <a:cubicBezTo>
                    <a:pt x="73" y="45"/>
                    <a:pt x="74" y="43"/>
                    <a:pt x="75" y="42"/>
                  </a:cubicBezTo>
                </a:path>
              </a:pathLst>
            </a:custGeom>
            <a:solidFill>
              <a:srgbClr val="F7B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Freeform 92"/>
            <p:cNvSpPr>
              <a:spLocks noEditPoints="1"/>
            </p:cNvSpPr>
            <p:nvPr/>
          </p:nvSpPr>
          <p:spPr bwMode="auto">
            <a:xfrm>
              <a:off x="15346056" y="1412850"/>
              <a:ext cx="668338" cy="496888"/>
            </a:xfrm>
            <a:custGeom>
              <a:avLst/>
              <a:gdLst>
                <a:gd name="T0" fmla="*/ 196 w 202"/>
                <a:gd name="T1" fmla="*/ 88 h 150"/>
                <a:gd name="T2" fmla="*/ 157 w 202"/>
                <a:gd name="T3" fmla="*/ 18 h 150"/>
                <a:gd name="T4" fmla="*/ 126 w 202"/>
                <a:gd name="T5" fmla="*/ 7 h 150"/>
                <a:gd name="T6" fmla="*/ 122 w 202"/>
                <a:gd name="T7" fmla="*/ 6 h 150"/>
                <a:gd name="T8" fmla="*/ 118 w 202"/>
                <a:gd name="T9" fmla="*/ 1 h 150"/>
                <a:gd name="T10" fmla="*/ 113 w 202"/>
                <a:gd name="T11" fmla="*/ 14 h 150"/>
                <a:gd name="T12" fmla="*/ 99 w 202"/>
                <a:gd name="T13" fmla="*/ 28 h 150"/>
                <a:gd name="T14" fmla="*/ 98 w 202"/>
                <a:gd name="T15" fmla="*/ 35 h 150"/>
                <a:gd name="T16" fmla="*/ 96 w 202"/>
                <a:gd name="T17" fmla="*/ 25 h 150"/>
                <a:gd name="T18" fmla="*/ 92 w 202"/>
                <a:gd name="T19" fmla="*/ 18 h 150"/>
                <a:gd name="T20" fmla="*/ 81 w 202"/>
                <a:gd name="T21" fmla="*/ 6 h 150"/>
                <a:gd name="T22" fmla="*/ 81 w 202"/>
                <a:gd name="T23" fmla="*/ 1 h 150"/>
                <a:gd name="T24" fmla="*/ 82 w 202"/>
                <a:gd name="T25" fmla="*/ 0 h 150"/>
                <a:gd name="T26" fmla="*/ 78 w 202"/>
                <a:gd name="T27" fmla="*/ 5 h 150"/>
                <a:gd name="T28" fmla="*/ 72 w 202"/>
                <a:gd name="T29" fmla="*/ 7 h 150"/>
                <a:gd name="T30" fmla="*/ 42 w 202"/>
                <a:gd name="T31" fmla="*/ 19 h 150"/>
                <a:gd name="T32" fmla="*/ 42 w 202"/>
                <a:gd name="T33" fmla="*/ 19 h 150"/>
                <a:gd name="T34" fmla="*/ 0 w 202"/>
                <a:gd name="T35" fmla="*/ 119 h 150"/>
                <a:gd name="T36" fmla="*/ 28 w 202"/>
                <a:gd name="T37" fmla="*/ 139 h 150"/>
                <a:gd name="T38" fmla="*/ 48 w 202"/>
                <a:gd name="T39" fmla="*/ 69 h 150"/>
                <a:gd name="T40" fmla="*/ 42 w 202"/>
                <a:gd name="T41" fmla="*/ 141 h 150"/>
                <a:gd name="T42" fmla="*/ 100 w 202"/>
                <a:gd name="T43" fmla="*/ 142 h 150"/>
                <a:gd name="T44" fmla="*/ 100 w 202"/>
                <a:gd name="T45" fmla="*/ 142 h 150"/>
                <a:gd name="T46" fmla="*/ 134 w 202"/>
                <a:gd name="T47" fmla="*/ 141 h 150"/>
                <a:gd name="T48" fmla="*/ 134 w 202"/>
                <a:gd name="T49" fmla="*/ 142 h 150"/>
                <a:gd name="T50" fmla="*/ 200 w 202"/>
                <a:gd name="T51" fmla="*/ 129 h 150"/>
                <a:gd name="T52" fmla="*/ 196 w 202"/>
                <a:gd name="T53" fmla="*/ 88 h 150"/>
                <a:gd name="T54" fmla="*/ 169 w 202"/>
                <a:gd name="T55" fmla="*/ 111 h 150"/>
                <a:gd name="T56" fmla="*/ 158 w 202"/>
                <a:gd name="T57" fmla="*/ 114 h 150"/>
                <a:gd name="T58" fmla="*/ 158 w 202"/>
                <a:gd name="T59" fmla="*/ 85 h 150"/>
                <a:gd name="T60" fmla="*/ 158 w 202"/>
                <a:gd name="T61" fmla="*/ 84 h 150"/>
                <a:gd name="T62" fmla="*/ 161 w 202"/>
                <a:gd name="T63" fmla="*/ 88 h 150"/>
                <a:gd name="T64" fmla="*/ 170 w 202"/>
                <a:gd name="T65" fmla="*/ 107 h 150"/>
                <a:gd name="T66" fmla="*/ 169 w 202"/>
                <a:gd name="T67" fmla="*/ 1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2" h="150">
                  <a:moveTo>
                    <a:pt x="196" y="88"/>
                  </a:moveTo>
                  <a:cubicBezTo>
                    <a:pt x="181" y="32"/>
                    <a:pt x="157" y="18"/>
                    <a:pt x="157" y="18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24" y="6"/>
                    <a:pt x="122" y="6"/>
                    <a:pt x="122" y="6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"/>
                    <a:pt x="123" y="8"/>
                    <a:pt x="113" y="14"/>
                  </a:cubicBezTo>
                  <a:cubicBezTo>
                    <a:pt x="103" y="21"/>
                    <a:pt x="100" y="23"/>
                    <a:pt x="99" y="28"/>
                  </a:cubicBezTo>
                  <a:cubicBezTo>
                    <a:pt x="98" y="33"/>
                    <a:pt x="98" y="35"/>
                    <a:pt x="98" y="3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5"/>
                    <a:pt x="95" y="20"/>
                    <a:pt x="92" y="18"/>
                  </a:cubicBezTo>
                  <a:cubicBezTo>
                    <a:pt x="88" y="16"/>
                    <a:pt x="82" y="9"/>
                    <a:pt x="81" y="6"/>
                  </a:cubicBezTo>
                  <a:cubicBezTo>
                    <a:pt x="80" y="2"/>
                    <a:pt x="81" y="1"/>
                    <a:pt x="81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5"/>
                    <a:pt x="76" y="6"/>
                    <a:pt x="72" y="7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0" y="21"/>
                    <a:pt x="9" y="41"/>
                    <a:pt x="0" y="119"/>
                  </a:cubicBezTo>
                  <a:cubicBezTo>
                    <a:pt x="5" y="135"/>
                    <a:pt x="28" y="139"/>
                    <a:pt x="28" y="139"/>
                  </a:cubicBezTo>
                  <a:cubicBezTo>
                    <a:pt x="31" y="138"/>
                    <a:pt x="42" y="98"/>
                    <a:pt x="48" y="69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2"/>
                    <a:pt x="183" y="150"/>
                    <a:pt x="200" y="129"/>
                  </a:cubicBezTo>
                  <a:cubicBezTo>
                    <a:pt x="202" y="126"/>
                    <a:pt x="201" y="108"/>
                    <a:pt x="196" y="88"/>
                  </a:cubicBezTo>
                  <a:close/>
                  <a:moveTo>
                    <a:pt x="169" y="111"/>
                  </a:moveTo>
                  <a:cubicBezTo>
                    <a:pt x="169" y="111"/>
                    <a:pt x="164" y="112"/>
                    <a:pt x="158" y="114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61" y="88"/>
                    <a:pt x="161" y="88"/>
                    <a:pt x="161" y="88"/>
                  </a:cubicBezTo>
                  <a:cubicBezTo>
                    <a:pt x="170" y="107"/>
                    <a:pt x="170" y="107"/>
                    <a:pt x="170" y="107"/>
                  </a:cubicBezTo>
                  <a:lnTo>
                    <a:pt x="169" y="111"/>
                  </a:lnTo>
                  <a:close/>
                </a:path>
              </a:pathLst>
            </a:custGeom>
            <a:solidFill>
              <a:srgbClr val="FC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Freeform 93"/>
            <p:cNvSpPr>
              <a:spLocks/>
            </p:cNvSpPr>
            <p:nvPr/>
          </p:nvSpPr>
          <p:spPr bwMode="auto">
            <a:xfrm>
              <a:off x="15614343" y="1412850"/>
              <a:ext cx="3175" cy="635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1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Freeform 94"/>
            <p:cNvSpPr>
              <a:spLocks/>
            </p:cNvSpPr>
            <p:nvPr/>
          </p:nvSpPr>
          <p:spPr bwMode="auto">
            <a:xfrm>
              <a:off x="15696893" y="1416025"/>
              <a:ext cx="73025" cy="95250"/>
            </a:xfrm>
            <a:custGeom>
              <a:avLst/>
              <a:gdLst>
                <a:gd name="T0" fmla="*/ 12 w 22"/>
                <a:gd name="T1" fmla="*/ 0 h 29"/>
                <a:gd name="T2" fmla="*/ 22 w 22"/>
                <a:gd name="T3" fmla="*/ 7 h 29"/>
                <a:gd name="T4" fmla="*/ 13 w 22"/>
                <a:gd name="T5" fmla="*/ 29 h 29"/>
                <a:gd name="T6" fmla="*/ 0 w 22"/>
                <a:gd name="T7" fmla="*/ 18 h 29"/>
                <a:gd name="T8" fmla="*/ 13 w 22"/>
                <a:gd name="T9" fmla="*/ 5 h 29"/>
                <a:gd name="T10" fmla="*/ 12 w 22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9">
                  <a:moveTo>
                    <a:pt x="12" y="0"/>
                  </a:moveTo>
                  <a:cubicBezTo>
                    <a:pt x="12" y="0"/>
                    <a:pt x="20" y="6"/>
                    <a:pt x="22" y="7"/>
                  </a:cubicBezTo>
                  <a:cubicBezTo>
                    <a:pt x="21" y="12"/>
                    <a:pt x="17" y="24"/>
                    <a:pt x="13" y="29"/>
                  </a:cubicBezTo>
                  <a:cubicBezTo>
                    <a:pt x="10" y="24"/>
                    <a:pt x="1" y="16"/>
                    <a:pt x="0" y="18"/>
                  </a:cubicBezTo>
                  <a:cubicBezTo>
                    <a:pt x="0" y="18"/>
                    <a:pt x="13" y="10"/>
                    <a:pt x="13" y="5"/>
                  </a:cubicBezTo>
                  <a:cubicBezTo>
                    <a:pt x="13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Freeform 95"/>
            <p:cNvSpPr>
              <a:spLocks/>
            </p:cNvSpPr>
            <p:nvPr/>
          </p:nvSpPr>
          <p:spPr bwMode="auto">
            <a:xfrm>
              <a:off x="15617518" y="1477938"/>
              <a:ext cx="115888" cy="328613"/>
            </a:xfrm>
            <a:custGeom>
              <a:avLst/>
              <a:gdLst>
                <a:gd name="T0" fmla="*/ 27 w 35"/>
                <a:gd name="T1" fmla="*/ 11 h 99"/>
                <a:gd name="T2" fmla="*/ 35 w 35"/>
                <a:gd name="T3" fmla="*/ 5 h 99"/>
                <a:gd name="T4" fmla="*/ 34 w 35"/>
                <a:gd name="T5" fmla="*/ 3 h 99"/>
                <a:gd name="T6" fmla="*/ 27 w 35"/>
                <a:gd name="T7" fmla="*/ 0 h 99"/>
                <a:gd name="T8" fmla="*/ 21 w 35"/>
                <a:gd name="T9" fmla="*/ 7 h 99"/>
                <a:gd name="T10" fmla="*/ 11 w 35"/>
                <a:gd name="T11" fmla="*/ 7 h 99"/>
                <a:gd name="T12" fmla="*/ 6 w 35"/>
                <a:gd name="T13" fmla="*/ 0 h 99"/>
                <a:gd name="T14" fmla="*/ 1 w 35"/>
                <a:gd name="T15" fmla="*/ 4 h 99"/>
                <a:gd name="T16" fmla="*/ 0 w 35"/>
                <a:gd name="T17" fmla="*/ 6 h 99"/>
                <a:gd name="T18" fmla="*/ 9 w 35"/>
                <a:gd name="T19" fmla="*/ 12 h 99"/>
                <a:gd name="T20" fmla="*/ 11 w 35"/>
                <a:gd name="T21" fmla="*/ 22 h 99"/>
                <a:gd name="T22" fmla="*/ 3 w 35"/>
                <a:gd name="T23" fmla="*/ 81 h 99"/>
                <a:gd name="T24" fmla="*/ 18 w 35"/>
                <a:gd name="T25" fmla="*/ 98 h 99"/>
                <a:gd name="T26" fmla="*/ 18 w 35"/>
                <a:gd name="T27" fmla="*/ 99 h 99"/>
                <a:gd name="T28" fmla="*/ 31 w 35"/>
                <a:gd name="T29" fmla="*/ 80 h 99"/>
                <a:gd name="T30" fmla="*/ 21 w 35"/>
                <a:gd name="T31" fmla="*/ 22 h 99"/>
                <a:gd name="T32" fmla="*/ 27 w 35"/>
                <a:gd name="T33" fmla="*/ 1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99">
                  <a:moveTo>
                    <a:pt x="27" y="11"/>
                  </a:moveTo>
                  <a:cubicBezTo>
                    <a:pt x="29" y="11"/>
                    <a:pt x="35" y="5"/>
                    <a:pt x="35" y="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1" y="1"/>
                    <a:pt x="27" y="0"/>
                  </a:cubicBezTo>
                  <a:cubicBezTo>
                    <a:pt x="26" y="1"/>
                    <a:pt x="21" y="7"/>
                    <a:pt x="2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7" y="1"/>
                    <a:pt x="6" y="0"/>
                  </a:cubicBezTo>
                  <a:cubicBezTo>
                    <a:pt x="4" y="0"/>
                    <a:pt x="1" y="4"/>
                    <a:pt x="1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6" y="10"/>
                    <a:pt x="9" y="1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7" y="11"/>
                  </a:lnTo>
                  <a:close/>
                </a:path>
              </a:pathLst>
            </a:custGeom>
            <a:solidFill>
              <a:srgbClr val="3C64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Freeform 96"/>
            <p:cNvSpPr>
              <a:spLocks/>
            </p:cNvSpPr>
            <p:nvPr/>
          </p:nvSpPr>
          <p:spPr bwMode="auto">
            <a:xfrm>
              <a:off x="15584181" y="1412850"/>
              <a:ext cx="69850" cy="98425"/>
            </a:xfrm>
            <a:custGeom>
              <a:avLst/>
              <a:gdLst>
                <a:gd name="T0" fmla="*/ 10 w 21"/>
                <a:gd name="T1" fmla="*/ 0 h 30"/>
                <a:gd name="T2" fmla="*/ 0 w 21"/>
                <a:gd name="T3" fmla="*/ 8 h 30"/>
                <a:gd name="T4" fmla="*/ 9 w 21"/>
                <a:gd name="T5" fmla="*/ 30 h 30"/>
                <a:gd name="T6" fmla="*/ 21 w 21"/>
                <a:gd name="T7" fmla="*/ 20 h 30"/>
                <a:gd name="T8" fmla="*/ 9 w 21"/>
                <a:gd name="T9" fmla="*/ 6 h 30"/>
                <a:gd name="T10" fmla="*/ 10 w 21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0">
                  <a:moveTo>
                    <a:pt x="10" y="0"/>
                  </a:moveTo>
                  <a:cubicBezTo>
                    <a:pt x="10" y="0"/>
                    <a:pt x="2" y="7"/>
                    <a:pt x="0" y="8"/>
                  </a:cubicBezTo>
                  <a:cubicBezTo>
                    <a:pt x="1" y="13"/>
                    <a:pt x="5" y="25"/>
                    <a:pt x="9" y="30"/>
                  </a:cubicBezTo>
                  <a:cubicBezTo>
                    <a:pt x="12" y="25"/>
                    <a:pt x="20" y="17"/>
                    <a:pt x="21" y="20"/>
                  </a:cubicBezTo>
                  <a:cubicBezTo>
                    <a:pt x="21" y="19"/>
                    <a:pt x="9" y="11"/>
                    <a:pt x="9" y="6"/>
                  </a:cubicBezTo>
                  <a:cubicBezTo>
                    <a:pt x="9" y="1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Freeform 97"/>
            <p:cNvSpPr>
              <a:spLocks/>
            </p:cNvSpPr>
            <p:nvPr/>
          </p:nvSpPr>
          <p:spPr bwMode="auto">
            <a:xfrm>
              <a:off x="15690543" y="1843063"/>
              <a:ext cx="161925" cy="103188"/>
            </a:xfrm>
            <a:custGeom>
              <a:avLst/>
              <a:gdLst>
                <a:gd name="T0" fmla="*/ 40 w 49"/>
                <a:gd name="T1" fmla="*/ 3 h 31"/>
                <a:gd name="T2" fmla="*/ 11 w 49"/>
                <a:gd name="T3" fmla="*/ 14 h 31"/>
                <a:gd name="T4" fmla="*/ 15 w 49"/>
                <a:gd name="T5" fmla="*/ 25 h 31"/>
                <a:gd name="T6" fmla="*/ 26 w 49"/>
                <a:gd name="T7" fmla="*/ 16 h 31"/>
                <a:gd name="T8" fmla="*/ 20 w 49"/>
                <a:gd name="T9" fmla="*/ 28 h 31"/>
                <a:gd name="T10" fmla="*/ 42 w 49"/>
                <a:gd name="T11" fmla="*/ 11 h 31"/>
                <a:gd name="T12" fmla="*/ 40 w 49"/>
                <a:gd name="T13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1">
                  <a:moveTo>
                    <a:pt x="40" y="3"/>
                  </a:moveTo>
                  <a:cubicBezTo>
                    <a:pt x="40" y="3"/>
                    <a:pt x="20" y="0"/>
                    <a:pt x="11" y="14"/>
                  </a:cubicBezTo>
                  <a:cubicBezTo>
                    <a:pt x="0" y="31"/>
                    <a:pt x="9" y="31"/>
                    <a:pt x="15" y="25"/>
                  </a:cubicBezTo>
                  <a:cubicBezTo>
                    <a:pt x="21" y="17"/>
                    <a:pt x="25" y="15"/>
                    <a:pt x="26" y="16"/>
                  </a:cubicBezTo>
                  <a:cubicBezTo>
                    <a:pt x="27" y="21"/>
                    <a:pt x="17" y="24"/>
                    <a:pt x="20" y="28"/>
                  </a:cubicBezTo>
                  <a:cubicBezTo>
                    <a:pt x="23" y="31"/>
                    <a:pt x="35" y="19"/>
                    <a:pt x="42" y="11"/>
                  </a:cubicBezTo>
                  <a:cubicBezTo>
                    <a:pt x="49" y="3"/>
                    <a:pt x="40" y="3"/>
                    <a:pt x="40" y="3"/>
                  </a:cubicBezTo>
                  <a:close/>
                </a:path>
              </a:pathLst>
            </a:custGeom>
            <a:solidFill>
              <a:srgbClr val="F8D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Freeform 98"/>
            <p:cNvSpPr>
              <a:spLocks/>
            </p:cNvSpPr>
            <p:nvPr/>
          </p:nvSpPr>
          <p:spPr bwMode="auto">
            <a:xfrm>
              <a:off x="15782618" y="1754163"/>
              <a:ext cx="246063" cy="150813"/>
            </a:xfrm>
            <a:custGeom>
              <a:avLst/>
              <a:gdLst>
                <a:gd name="T0" fmla="*/ 0 w 74"/>
                <a:gd name="T1" fmla="*/ 30 h 46"/>
                <a:gd name="T2" fmla="*/ 9 w 74"/>
                <a:gd name="T3" fmla="*/ 46 h 46"/>
                <a:gd name="T4" fmla="*/ 67 w 74"/>
                <a:gd name="T5" fmla="*/ 24 h 46"/>
                <a:gd name="T6" fmla="*/ 53 w 74"/>
                <a:gd name="T7" fmla="*/ 0 h 46"/>
                <a:gd name="T8" fmla="*/ 0 w 74"/>
                <a:gd name="T9" fmla="*/ 3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46">
                  <a:moveTo>
                    <a:pt x="0" y="30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61" y="37"/>
                    <a:pt x="67" y="24"/>
                  </a:cubicBezTo>
                  <a:cubicBezTo>
                    <a:pt x="74" y="11"/>
                    <a:pt x="62" y="0"/>
                    <a:pt x="53" y="0"/>
                  </a:cubicBezTo>
                  <a:cubicBezTo>
                    <a:pt x="44" y="0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Freeform 99"/>
            <p:cNvSpPr>
              <a:spLocks/>
            </p:cNvSpPr>
            <p:nvPr/>
          </p:nvSpPr>
          <p:spPr bwMode="auto">
            <a:xfrm>
              <a:off x="15523856" y="1803375"/>
              <a:ext cx="163513" cy="109538"/>
            </a:xfrm>
            <a:custGeom>
              <a:avLst/>
              <a:gdLst>
                <a:gd name="T0" fmla="*/ 10 w 49"/>
                <a:gd name="T1" fmla="*/ 5 h 33"/>
                <a:gd name="T2" fmla="*/ 38 w 49"/>
                <a:gd name="T3" fmla="*/ 14 h 33"/>
                <a:gd name="T4" fmla="*/ 34 w 49"/>
                <a:gd name="T5" fmla="*/ 26 h 33"/>
                <a:gd name="T6" fmla="*/ 23 w 49"/>
                <a:gd name="T7" fmla="*/ 18 h 33"/>
                <a:gd name="T8" fmla="*/ 28 w 49"/>
                <a:gd name="T9" fmla="*/ 30 h 33"/>
                <a:gd name="T10" fmla="*/ 7 w 49"/>
                <a:gd name="T11" fmla="*/ 13 h 33"/>
                <a:gd name="T12" fmla="*/ 10 w 49"/>
                <a:gd name="T13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10" y="5"/>
                  </a:moveTo>
                  <a:cubicBezTo>
                    <a:pt x="10" y="5"/>
                    <a:pt x="29" y="0"/>
                    <a:pt x="38" y="14"/>
                  </a:cubicBezTo>
                  <a:cubicBezTo>
                    <a:pt x="49" y="32"/>
                    <a:pt x="39" y="32"/>
                    <a:pt x="34" y="26"/>
                  </a:cubicBezTo>
                  <a:cubicBezTo>
                    <a:pt x="28" y="18"/>
                    <a:pt x="24" y="16"/>
                    <a:pt x="23" y="18"/>
                  </a:cubicBezTo>
                  <a:cubicBezTo>
                    <a:pt x="21" y="23"/>
                    <a:pt x="32" y="26"/>
                    <a:pt x="28" y="30"/>
                  </a:cubicBezTo>
                  <a:cubicBezTo>
                    <a:pt x="25" y="33"/>
                    <a:pt x="14" y="22"/>
                    <a:pt x="7" y="13"/>
                  </a:cubicBezTo>
                  <a:cubicBezTo>
                    <a:pt x="0" y="5"/>
                    <a:pt x="10" y="5"/>
                    <a:pt x="10" y="5"/>
                  </a:cubicBezTo>
                  <a:close/>
                </a:path>
              </a:pathLst>
            </a:custGeom>
            <a:solidFill>
              <a:srgbClr val="F8D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100"/>
            <p:cNvSpPr>
              <a:spLocks/>
            </p:cNvSpPr>
            <p:nvPr/>
          </p:nvSpPr>
          <p:spPr bwMode="auto">
            <a:xfrm>
              <a:off x="15331768" y="1733525"/>
              <a:ext cx="255588" cy="142875"/>
            </a:xfrm>
            <a:custGeom>
              <a:avLst/>
              <a:gdLst>
                <a:gd name="T0" fmla="*/ 77 w 77"/>
                <a:gd name="T1" fmla="*/ 24 h 43"/>
                <a:gd name="T2" fmla="*/ 68 w 77"/>
                <a:gd name="T3" fmla="*/ 43 h 43"/>
                <a:gd name="T4" fmla="*/ 7 w 77"/>
                <a:gd name="T5" fmla="*/ 31 h 43"/>
                <a:gd name="T6" fmla="*/ 20 w 77"/>
                <a:gd name="T7" fmla="*/ 3 h 43"/>
                <a:gd name="T8" fmla="*/ 77 w 77"/>
                <a:gd name="T9" fmla="*/ 2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3">
                  <a:moveTo>
                    <a:pt x="77" y="24"/>
                  </a:moveTo>
                  <a:cubicBezTo>
                    <a:pt x="68" y="43"/>
                    <a:pt x="68" y="43"/>
                    <a:pt x="68" y="43"/>
                  </a:cubicBezTo>
                  <a:cubicBezTo>
                    <a:pt x="68" y="43"/>
                    <a:pt x="15" y="43"/>
                    <a:pt x="7" y="31"/>
                  </a:cubicBezTo>
                  <a:cubicBezTo>
                    <a:pt x="0" y="19"/>
                    <a:pt x="11" y="5"/>
                    <a:pt x="20" y="3"/>
                  </a:cubicBezTo>
                  <a:cubicBezTo>
                    <a:pt x="30" y="0"/>
                    <a:pt x="77" y="24"/>
                    <a:pt x="77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101"/>
            <p:cNvSpPr>
              <a:spLocks/>
            </p:cNvSpPr>
            <p:nvPr/>
          </p:nvSpPr>
          <p:spPr bwMode="auto">
            <a:xfrm>
              <a:off x="15368281" y="1557313"/>
              <a:ext cx="636588" cy="381000"/>
            </a:xfrm>
            <a:custGeom>
              <a:avLst/>
              <a:gdLst>
                <a:gd name="T0" fmla="*/ 180 w 192"/>
                <a:gd name="T1" fmla="*/ 109 h 115"/>
                <a:gd name="T2" fmla="*/ 174 w 192"/>
                <a:gd name="T3" fmla="*/ 115 h 115"/>
                <a:gd name="T4" fmla="*/ 18 w 192"/>
                <a:gd name="T5" fmla="*/ 115 h 115"/>
                <a:gd name="T6" fmla="*/ 12 w 192"/>
                <a:gd name="T7" fmla="*/ 109 h 115"/>
                <a:gd name="T8" fmla="*/ 0 w 192"/>
                <a:gd name="T9" fmla="*/ 6 h 115"/>
                <a:gd name="T10" fmla="*/ 7 w 192"/>
                <a:gd name="T11" fmla="*/ 0 h 115"/>
                <a:gd name="T12" fmla="*/ 185 w 192"/>
                <a:gd name="T13" fmla="*/ 0 h 115"/>
                <a:gd name="T14" fmla="*/ 192 w 192"/>
                <a:gd name="T15" fmla="*/ 6 h 115"/>
                <a:gd name="T16" fmla="*/ 180 w 192"/>
                <a:gd name="T17" fmla="*/ 10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15">
                  <a:moveTo>
                    <a:pt x="180" y="109"/>
                  </a:moveTo>
                  <a:cubicBezTo>
                    <a:pt x="180" y="112"/>
                    <a:pt x="177" y="115"/>
                    <a:pt x="174" y="115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5" y="115"/>
                    <a:pt x="12" y="112"/>
                    <a:pt x="12" y="10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9" y="0"/>
                    <a:pt x="192" y="3"/>
                    <a:pt x="192" y="6"/>
                  </a:cubicBezTo>
                  <a:lnTo>
                    <a:pt x="180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Rectangle 102"/>
            <p:cNvSpPr>
              <a:spLocks noChangeArrowheads="1"/>
            </p:cNvSpPr>
            <p:nvPr/>
          </p:nvSpPr>
          <p:spPr bwMode="auto">
            <a:xfrm>
              <a:off x="15404793" y="1935138"/>
              <a:ext cx="560388" cy="333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Oval 103"/>
            <p:cNvSpPr>
              <a:spLocks noChangeArrowheads="1"/>
            </p:cNvSpPr>
            <p:nvPr/>
          </p:nvSpPr>
          <p:spPr bwMode="auto">
            <a:xfrm>
              <a:off x="15650856" y="1717650"/>
              <a:ext cx="73025" cy="71438"/>
            </a:xfrm>
            <a:prstGeom prst="ellipse">
              <a:avLst/>
            </a:prstGeom>
            <a:solidFill>
              <a:srgbClr val="81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Freeform 104"/>
            <p:cNvSpPr>
              <a:spLocks/>
            </p:cNvSpPr>
            <p:nvPr/>
          </p:nvSpPr>
          <p:spPr bwMode="auto">
            <a:xfrm>
              <a:off x="15760393" y="1163613"/>
              <a:ext cx="61913" cy="119063"/>
            </a:xfrm>
            <a:custGeom>
              <a:avLst/>
              <a:gdLst>
                <a:gd name="T0" fmla="*/ 0 w 19"/>
                <a:gd name="T1" fmla="*/ 14 h 36"/>
                <a:gd name="T2" fmla="*/ 18 w 19"/>
                <a:gd name="T3" fmla="*/ 16 h 36"/>
                <a:gd name="T4" fmla="*/ 1 w 19"/>
                <a:gd name="T5" fmla="*/ 28 h 36"/>
                <a:gd name="T6" fmla="*/ 0 w 19"/>
                <a:gd name="T7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0" y="14"/>
                  </a:moveTo>
                  <a:cubicBezTo>
                    <a:pt x="1" y="0"/>
                    <a:pt x="19" y="6"/>
                    <a:pt x="18" y="16"/>
                  </a:cubicBezTo>
                  <a:cubicBezTo>
                    <a:pt x="17" y="27"/>
                    <a:pt x="5" y="36"/>
                    <a:pt x="1" y="28"/>
                  </a:cubicBezTo>
                  <a:cubicBezTo>
                    <a:pt x="0" y="18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Freeform 105"/>
            <p:cNvSpPr>
              <a:spLocks/>
            </p:cNvSpPr>
            <p:nvPr/>
          </p:nvSpPr>
          <p:spPr bwMode="auto">
            <a:xfrm>
              <a:off x="15769918" y="1077888"/>
              <a:ext cx="63500" cy="149225"/>
            </a:xfrm>
            <a:custGeom>
              <a:avLst/>
              <a:gdLst>
                <a:gd name="T0" fmla="*/ 11 w 19"/>
                <a:gd name="T1" fmla="*/ 2 h 45"/>
                <a:gd name="T2" fmla="*/ 5 w 19"/>
                <a:gd name="T3" fmla="*/ 0 h 45"/>
                <a:gd name="T4" fmla="*/ 0 w 19"/>
                <a:gd name="T5" fmla="*/ 44 h 45"/>
                <a:gd name="T6" fmla="*/ 7 w 19"/>
                <a:gd name="T7" fmla="*/ 44 h 45"/>
                <a:gd name="T8" fmla="*/ 15 w 19"/>
                <a:gd name="T9" fmla="*/ 26 h 45"/>
                <a:gd name="T10" fmla="*/ 11 w 19"/>
                <a:gd name="T1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5">
                  <a:moveTo>
                    <a:pt x="11" y="2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1" y="14"/>
                    <a:pt x="0" y="44"/>
                    <a:pt x="0" y="44"/>
                  </a:cubicBezTo>
                  <a:cubicBezTo>
                    <a:pt x="0" y="44"/>
                    <a:pt x="6" y="45"/>
                    <a:pt x="7" y="44"/>
                  </a:cubicBezTo>
                  <a:cubicBezTo>
                    <a:pt x="8" y="43"/>
                    <a:pt x="12" y="31"/>
                    <a:pt x="15" y="26"/>
                  </a:cubicBezTo>
                  <a:cubicBezTo>
                    <a:pt x="19" y="21"/>
                    <a:pt x="17" y="12"/>
                    <a:pt x="11" y="2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Freeform 106"/>
            <p:cNvSpPr>
              <a:spLocks/>
            </p:cNvSpPr>
            <p:nvPr/>
          </p:nvSpPr>
          <p:spPr bwMode="auto">
            <a:xfrm>
              <a:off x="15504806" y="952475"/>
              <a:ext cx="338138" cy="284163"/>
            </a:xfrm>
            <a:custGeom>
              <a:avLst/>
              <a:gdLst>
                <a:gd name="T0" fmla="*/ 82 w 102"/>
                <a:gd name="T1" fmla="*/ 24 h 86"/>
                <a:gd name="T2" fmla="*/ 33 w 102"/>
                <a:gd name="T3" fmla="*/ 31 h 86"/>
                <a:gd name="T4" fmla="*/ 26 w 102"/>
                <a:gd name="T5" fmla="*/ 40 h 86"/>
                <a:gd name="T6" fmla="*/ 13 w 102"/>
                <a:gd name="T7" fmla="*/ 40 h 86"/>
                <a:gd name="T8" fmla="*/ 14 w 102"/>
                <a:gd name="T9" fmla="*/ 44 h 86"/>
                <a:gd name="T10" fmla="*/ 9 w 102"/>
                <a:gd name="T11" fmla="*/ 62 h 86"/>
                <a:gd name="T12" fmla="*/ 12 w 102"/>
                <a:gd name="T13" fmla="*/ 84 h 86"/>
                <a:gd name="T14" fmla="*/ 20 w 102"/>
                <a:gd name="T15" fmla="*/ 86 h 86"/>
                <a:gd name="T16" fmla="*/ 89 w 102"/>
                <a:gd name="T17" fmla="*/ 49 h 86"/>
                <a:gd name="T18" fmla="*/ 95 w 102"/>
                <a:gd name="T19" fmla="*/ 47 h 86"/>
                <a:gd name="T20" fmla="*/ 100 w 102"/>
                <a:gd name="T21" fmla="*/ 30 h 86"/>
                <a:gd name="T22" fmla="*/ 96 w 102"/>
                <a:gd name="T23" fmla="*/ 25 h 86"/>
                <a:gd name="T24" fmla="*/ 82 w 102"/>
                <a:gd name="T25" fmla="*/ 2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86">
                  <a:moveTo>
                    <a:pt x="82" y="24"/>
                  </a:moveTo>
                  <a:cubicBezTo>
                    <a:pt x="75" y="14"/>
                    <a:pt x="58" y="0"/>
                    <a:pt x="33" y="31"/>
                  </a:cubicBezTo>
                  <a:cubicBezTo>
                    <a:pt x="31" y="34"/>
                    <a:pt x="28" y="37"/>
                    <a:pt x="26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1"/>
                    <a:pt x="14" y="42"/>
                    <a:pt x="14" y="44"/>
                  </a:cubicBezTo>
                  <a:cubicBezTo>
                    <a:pt x="0" y="47"/>
                    <a:pt x="4" y="52"/>
                    <a:pt x="9" y="62"/>
                  </a:cubicBezTo>
                  <a:cubicBezTo>
                    <a:pt x="14" y="72"/>
                    <a:pt x="12" y="84"/>
                    <a:pt x="12" y="84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6"/>
                    <a:pt x="83" y="63"/>
                    <a:pt x="89" y="49"/>
                  </a:cubicBezTo>
                  <a:cubicBezTo>
                    <a:pt x="89" y="49"/>
                    <a:pt x="94" y="48"/>
                    <a:pt x="95" y="47"/>
                  </a:cubicBezTo>
                  <a:cubicBezTo>
                    <a:pt x="98" y="44"/>
                    <a:pt x="102" y="35"/>
                    <a:pt x="100" y="30"/>
                  </a:cubicBezTo>
                  <a:cubicBezTo>
                    <a:pt x="100" y="27"/>
                    <a:pt x="98" y="26"/>
                    <a:pt x="96" y="25"/>
                  </a:cubicBezTo>
                  <a:cubicBezTo>
                    <a:pt x="93" y="24"/>
                    <a:pt x="83" y="25"/>
                    <a:pt x="82" y="24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Freeform 107"/>
            <p:cNvSpPr>
              <a:spLocks/>
            </p:cNvSpPr>
            <p:nvPr/>
          </p:nvSpPr>
          <p:spPr bwMode="auto">
            <a:xfrm>
              <a:off x="15565131" y="1041375"/>
              <a:ext cx="244475" cy="360363"/>
            </a:xfrm>
            <a:custGeom>
              <a:avLst/>
              <a:gdLst>
                <a:gd name="T0" fmla="*/ 57 w 74"/>
                <a:gd name="T1" fmla="*/ 10 h 109"/>
                <a:gd name="T2" fmla="*/ 71 w 74"/>
                <a:gd name="T3" fmla="*/ 39 h 109"/>
                <a:gd name="T4" fmla="*/ 66 w 74"/>
                <a:gd name="T5" fmla="*/ 75 h 109"/>
                <a:gd name="T6" fmla="*/ 66 w 74"/>
                <a:gd name="T7" fmla="*/ 97 h 109"/>
                <a:gd name="T8" fmla="*/ 44 w 74"/>
                <a:gd name="T9" fmla="*/ 108 h 109"/>
                <a:gd name="T10" fmla="*/ 3 w 74"/>
                <a:gd name="T11" fmla="*/ 96 h 109"/>
                <a:gd name="T12" fmla="*/ 6 w 74"/>
                <a:gd name="T13" fmla="*/ 21 h 109"/>
                <a:gd name="T14" fmla="*/ 57 w 74"/>
                <a:gd name="T15" fmla="*/ 1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09">
                  <a:moveTo>
                    <a:pt x="57" y="10"/>
                  </a:moveTo>
                  <a:cubicBezTo>
                    <a:pt x="71" y="17"/>
                    <a:pt x="74" y="19"/>
                    <a:pt x="71" y="39"/>
                  </a:cubicBezTo>
                  <a:cubicBezTo>
                    <a:pt x="69" y="51"/>
                    <a:pt x="67" y="63"/>
                    <a:pt x="66" y="75"/>
                  </a:cubicBezTo>
                  <a:cubicBezTo>
                    <a:pt x="66" y="82"/>
                    <a:pt x="66" y="91"/>
                    <a:pt x="66" y="97"/>
                  </a:cubicBezTo>
                  <a:cubicBezTo>
                    <a:pt x="66" y="100"/>
                    <a:pt x="57" y="106"/>
                    <a:pt x="44" y="108"/>
                  </a:cubicBezTo>
                  <a:cubicBezTo>
                    <a:pt x="32" y="109"/>
                    <a:pt x="16" y="104"/>
                    <a:pt x="3" y="96"/>
                  </a:cubicBezTo>
                  <a:cubicBezTo>
                    <a:pt x="0" y="70"/>
                    <a:pt x="0" y="37"/>
                    <a:pt x="6" y="21"/>
                  </a:cubicBezTo>
                  <a:cubicBezTo>
                    <a:pt x="12" y="5"/>
                    <a:pt x="36" y="0"/>
                    <a:pt x="57" y="10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Freeform 108"/>
            <p:cNvSpPr>
              <a:spLocks/>
            </p:cNvSpPr>
            <p:nvPr/>
          </p:nvSpPr>
          <p:spPr bwMode="auto">
            <a:xfrm>
              <a:off x="15703243" y="1220763"/>
              <a:ext cx="30163" cy="61913"/>
            </a:xfrm>
            <a:custGeom>
              <a:avLst/>
              <a:gdLst>
                <a:gd name="T0" fmla="*/ 3 w 9"/>
                <a:gd name="T1" fmla="*/ 19 h 19"/>
                <a:gd name="T2" fmla="*/ 5 w 9"/>
                <a:gd name="T3" fmla="*/ 16 h 19"/>
                <a:gd name="T4" fmla="*/ 6 w 9"/>
                <a:gd name="T5" fmla="*/ 15 h 19"/>
                <a:gd name="T6" fmla="*/ 5 w 9"/>
                <a:gd name="T7" fmla="*/ 14 h 19"/>
                <a:gd name="T8" fmla="*/ 5 w 9"/>
                <a:gd name="T9" fmla="*/ 13 h 19"/>
                <a:gd name="T10" fmla="*/ 4 w 9"/>
                <a:gd name="T11" fmla="*/ 12 h 19"/>
                <a:gd name="T12" fmla="*/ 1 w 9"/>
                <a:gd name="T13" fmla="*/ 8 h 19"/>
                <a:gd name="T14" fmla="*/ 1 w 9"/>
                <a:gd name="T15" fmla="*/ 4 h 19"/>
                <a:gd name="T16" fmla="*/ 1 w 9"/>
                <a:gd name="T17" fmla="*/ 2 h 19"/>
                <a:gd name="T18" fmla="*/ 2 w 9"/>
                <a:gd name="T19" fmla="*/ 1 h 19"/>
                <a:gd name="T20" fmla="*/ 2 w 9"/>
                <a:gd name="T21" fmla="*/ 0 h 19"/>
                <a:gd name="T22" fmla="*/ 3 w 9"/>
                <a:gd name="T23" fmla="*/ 1 h 19"/>
                <a:gd name="T24" fmla="*/ 3 w 9"/>
                <a:gd name="T25" fmla="*/ 2 h 19"/>
                <a:gd name="T26" fmla="*/ 3 w 9"/>
                <a:gd name="T27" fmla="*/ 4 h 19"/>
                <a:gd name="T28" fmla="*/ 4 w 9"/>
                <a:gd name="T29" fmla="*/ 7 h 19"/>
                <a:gd name="T30" fmla="*/ 6 w 9"/>
                <a:gd name="T31" fmla="*/ 10 h 19"/>
                <a:gd name="T32" fmla="*/ 7 w 9"/>
                <a:gd name="T33" fmla="*/ 10 h 19"/>
                <a:gd name="T34" fmla="*/ 8 w 9"/>
                <a:gd name="T35" fmla="*/ 11 h 19"/>
                <a:gd name="T36" fmla="*/ 9 w 9"/>
                <a:gd name="T37" fmla="*/ 14 h 19"/>
                <a:gd name="T38" fmla="*/ 8 w 9"/>
                <a:gd name="T39" fmla="*/ 17 h 19"/>
                <a:gd name="T40" fmla="*/ 6 w 9"/>
                <a:gd name="T41" fmla="*/ 18 h 19"/>
                <a:gd name="T42" fmla="*/ 3 w 9"/>
                <a:gd name="T4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19">
                  <a:moveTo>
                    <a:pt x="3" y="19"/>
                  </a:moveTo>
                  <a:cubicBezTo>
                    <a:pt x="2" y="19"/>
                    <a:pt x="4" y="18"/>
                    <a:pt x="5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2" y="11"/>
                    <a:pt x="1" y="9"/>
                    <a:pt x="1" y="8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3" y="6"/>
                    <a:pt x="4" y="7"/>
                  </a:cubicBezTo>
                  <a:cubicBezTo>
                    <a:pt x="4" y="8"/>
                    <a:pt x="5" y="9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2"/>
                    <a:pt x="9" y="13"/>
                    <a:pt x="9" y="14"/>
                  </a:cubicBezTo>
                  <a:cubicBezTo>
                    <a:pt x="9" y="16"/>
                    <a:pt x="9" y="17"/>
                    <a:pt x="8" y="17"/>
                  </a:cubicBezTo>
                  <a:cubicBezTo>
                    <a:pt x="7" y="18"/>
                    <a:pt x="7" y="18"/>
                    <a:pt x="6" y="18"/>
                  </a:cubicBezTo>
                  <a:cubicBezTo>
                    <a:pt x="4" y="19"/>
                    <a:pt x="3" y="19"/>
                    <a:pt x="3" y="19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Freeform 109"/>
            <p:cNvSpPr>
              <a:spLocks/>
            </p:cNvSpPr>
            <p:nvPr/>
          </p:nvSpPr>
          <p:spPr bwMode="auto">
            <a:xfrm>
              <a:off x="15620693" y="1160438"/>
              <a:ext cx="60325" cy="23813"/>
            </a:xfrm>
            <a:custGeom>
              <a:avLst/>
              <a:gdLst>
                <a:gd name="T0" fmla="*/ 17 w 18"/>
                <a:gd name="T1" fmla="*/ 1 h 7"/>
                <a:gd name="T2" fmla="*/ 17 w 18"/>
                <a:gd name="T3" fmla="*/ 5 h 7"/>
                <a:gd name="T4" fmla="*/ 1 w 18"/>
                <a:gd name="T5" fmla="*/ 7 h 7"/>
                <a:gd name="T6" fmla="*/ 1 w 18"/>
                <a:gd name="T7" fmla="*/ 4 h 7"/>
                <a:gd name="T8" fmla="*/ 17 w 18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7" y="1"/>
                  </a:moveTo>
                  <a:cubicBezTo>
                    <a:pt x="18" y="2"/>
                    <a:pt x="17" y="5"/>
                    <a:pt x="17" y="5"/>
                  </a:cubicBezTo>
                  <a:cubicBezTo>
                    <a:pt x="16" y="5"/>
                    <a:pt x="11" y="4"/>
                    <a:pt x="1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2" y="2"/>
                    <a:pt x="14" y="0"/>
                    <a:pt x="17" y="1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110"/>
            <p:cNvSpPr>
              <a:spLocks/>
            </p:cNvSpPr>
            <p:nvPr/>
          </p:nvSpPr>
          <p:spPr bwMode="auto">
            <a:xfrm>
              <a:off x="15511156" y="1187425"/>
              <a:ext cx="66675" cy="119063"/>
            </a:xfrm>
            <a:custGeom>
              <a:avLst/>
              <a:gdLst>
                <a:gd name="T0" fmla="*/ 19 w 20"/>
                <a:gd name="T1" fmla="*/ 14 h 36"/>
                <a:gd name="T2" fmla="*/ 1 w 20"/>
                <a:gd name="T3" fmla="*/ 16 h 36"/>
                <a:gd name="T4" fmla="*/ 18 w 20"/>
                <a:gd name="T5" fmla="*/ 27 h 36"/>
                <a:gd name="T6" fmla="*/ 19 w 20"/>
                <a:gd name="T7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6">
                  <a:moveTo>
                    <a:pt x="19" y="14"/>
                  </a:moveTo>
                  <a:cubicBezTo>
                    <a:pt x="18" y="0"/>
                    <a:pt x="0" y="6"/>
                    <a:pt x="1" y="16"/>
                  </a:cubicBezTo>
                  <a:cubicBezTo>
                    <a:pt x="2" y="26"/>
                    <a:pt x="14" y="36"/>
                    <a:pt x="18" y="27"/>
                  </a:cubicBezTo>
                  <a:cubicBezTo>
                    <a:pt x="20" y="17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111"/>
            <p:cNvSpPr>
              <a:spLocks/>
            </p:cNvSpPr>
            <p:nvPr/>
          </p:nvSpPr>
          <p:spPr bwMode="auto">
            <a:xfrm>
              <a:off x="15531793" y="1223938"/>
              <a:ext cx="28575" cy="46038"/>
            </a:xfrm>
            <a:custGeom>
              <a:avLst/>
              <a:gdLst>
                <a:gd name="T0" fmla="*/ 8 w 9"/>
                <a:gd name="T1" fmla="*/ 14 h 14"/>
                <a:gd name="T2" fmla="*/ 7 w 9"/>
                <a:gd name="T3" fmla="*/ 14 h 14"/>
                <a:gd name="T4" fmla="*/ 6 w 9"/>
                <a:gd name="T5" fmla="*/ 13 h 14"/>
                <a:gd name="T6" fmla="*/ 4 w 9"/>
                <a:gd name="T7" fmla="*/ 12 h 14"/>
                <a:gd name="T8" fmla="*/ 4 w 9"/>
                <a:gd name="T9" fmla="*/ 12 h 14"/>
                <a:gd name="T10" fmla="*/ 3 w 9"/>
                <a:gd name="T11" fmla="*/ 11 h 14"/>
                <a:gd name="T12" fmla="*/ 3 w 9"/>
                <a:gd name="T13" fmla="*/ 8 h 14"/>
                <a:gd name="T14" fmla="*/ 5 w 9"/>
                <a:gd name="T15" fmla="*/ 6 h 14"/>
                <a:gd name="T16" fmla="*/ 7 w 9"/>
                <a:gd name="T17" fmla="*/ 6 h 14"/>
                <a:gd name="T18" fmla="*/ 7 w 9"/>
                <a:gd name="T19" fmla="*/ 6 h 14"/>
                <a:gd name="T20" fmla="*/ 7 w 9"/>
                <a:gd name="T21" fmla="*/ 6 h 14"/>
                <a:gd name="T22" fmla="*/ 7 w 9"/>
                <a:gd name="T23" fmla="*/ 6 h 14"/>
                <a:gd name="T24" fmla="*/ 7 w 9"/>
                <a:gd name="T25" fmla="*/ 6 h 14"/>
                <a:gd name="T26" fmla="*/ 7 w 9"/>
                <a:gd name="T27" fmla="*/ 6 h 14"/>
                <a:gd name="T28" fmla="*/ 7 w 9"/>
                <a:gd name="T29" fmla="*/ 4 h 14"/>
                <a:gd name="T30" fmla="*/ 6 w 9"/>
                <a:gd name="T31" fmla="*/ 3 h 14"/>
                <a:gd name="T32" fmla="*/ 6 w 9"/>
                <a:gd name="T33" fmla="*/ 3 h 14"/>
                <a:gd name="T34" fmla="*/ 6 w 9"/>
                <a:gd name="T35" fmla="*/ 2 h 14"/>
                <a:gd name="T36" fmla="*/ 3 w 9"/>
                <a:gd name="T37" fmla="*/ 1 h 14"/>
                <a:gd name="T38" fmla="*/ 1 w 9"/>
                <a:gd name="T39" fmla="*/ 3 h 14"/>
                <a:gd name="T40" fmla="*/ 0 w 9"/>
                <a:gd name="T41" fmla="*/ 3 h 14"/>
                <a:gd name="T42" fmla="*/ 0 w 9"/>
                <a:gd name="T43" fmla="*/ 2 h 14"/>
                <a:gd name="T44" fmla="*/ 2 w 9"/>
                <a:gd name="T45" fmla="*/ 0 h 14"/>
                <a:gd name="T46" fmla="*/ 5 w 9"/>
                <a:gd name="T47" fmla="*/ 0 h 14"/>
                <a:gd name="T48" fmla="*/ 7 w 9"/>
                <a:gd name="T49" fmla="*/ 1 h 14"/>
                <a:gd name="T50" fmla="*/ 7 w 9"/>
                <a:gd name="T51" fmla="*/ 2 h 14"/>
                <a:gd name="T52" fmla="*/ 8 w 9"/>
                <a:gd name="T53" fmla="*/ 3 h 14"/>
                <a:gd name="T54" fmla="*/ 8 w 9"/>
                <a:gd name="T55" fmla="*/ 4 h 14"/>
                <a:gd name="T56" fmla="*/ 9 w 9"/>
                <a:gd name="T57" fmla="*/ 5 h 14"/>
                <a:gd name="T58" fmla="*/ 9 w 9"/>
                <a:gd name="T59" fmla="*/ 5 h 14"/>
                <a:gd name="T60" fmla="*/ 9 w 9"/>
                <a:gd name="T61" fmla="*/ 6 h 14"/>
                <a:gd name="T62" fmla="*/ 9 w 9"/>
                <a:gd name="T63" fmla="*/ 7 h 14"/>
                <a:gd name="T64" fmla="*/ 9 w 9"/>
                <a:gd name="T65" fmla="*/ 9 h 14"/>
                <a:gd name="T66" fmla="*/ 8 w 9"/>
                <a:gd name="T67" fmla="*/ 8 h 14"/>
                <a:gd name="T68" fmla="*/ 7 w 9"/>
                <a:gd name="T69" fmla="*/ 8 h 14"/>
                <a:gd name="T70" fmla="*/ 7 w 9"/>
                <a:gd name="T71" fmla="*/ 8 h 14"/>
                <a:gd name="T72" fmla="*/ 6 w 9"/>
                <a:gd name="T73" fmla="*/ 8 h 14"/>
                <a:gd name="T74" fmla="*/ 5 w 9"/>
                <a:gd name="T75" fmla="*/ 9 h 14"/>
                <a:gd name="T76" fmla="*/ 5 w 9"/>
                <a:gd name="T77" fmla="*/ 12 h 14"/>
                <a:gd name="T78" fmla="*/ 8 w 9"/>
                <a:gd name="T7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" h="14">
                  <a:moveTo>
                    <a:pt x="8" y="14"/>
                  </a:moveTo>
                  <a:cubicBezTo>
                    <a:pt x="8" y="14"/>
                    <a:pt x="7" y="14"/>
                    <a:pt x="7" y="14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5" y="13"/>
                    <a:pt x="5" y="13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4" y="7"/>
                    <a:pt x="4" y="7"/>
                    <a:pt x="5" y="6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3"/>
                  </a:cubicBezTo>
                  <a:cubicBezTo>
                    <a:pt x="8" y="3"/>
                    <a:pt x="8" y="3"/>
                    <a:pt x="8" y="4"/>
                  </a:cubicBezTo>
                  <a:cubicBezTo>
                    <a:pt x="8" y="4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4" y="10"/>
                    <a:pt x="5" y="11"/>
                    <a:pt x="5" y="12"/>
                  </a:cubicBezTo>
                  <a:cubicBezTo>
                    <a:pt x="7" y="13"/>
                    <a:pt x="8" y="14"/>
                    <a:pt x="8" y="14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112"/>
            <p:cNvSpPr>
              <a:spLocks/>
            </p:cNvSpPr>
            <p:nvPr/>
          </p:nvSpPr>
          <p:spPr bwMode="auto">
            <a:xfrm>
              <a:off x="15531793" y="1019150"/>
              <a:ext cx="265113" cy="238125"/>
            </a:xfrm>
            <a:custGeom>
              <a:avLst/>
              <a:gdLst>
                <a:gd name="T0" fmla="*/ 12 w 80"/>
                <a:gd name="T1" fmla="*/ 9 h 72"/>
                <a:gd name="T2" fmla="*/ 10 w 80"/>
                <a:gd name="T3" fmla="*/ 9 h 72"/>
                <a:gd name="T4" fmla="*/ 0 w 80"/>
                <a:gd name="T5" fmla="*/ 19 h 72"/>
                <a:gd name="T6" fmla="*/ 10 w 80"/>
                <a:gd name="T7" fmla="*/ 29 h 72"/>
                <a:gd name="T8" fmla="*/ 13 w 80"/>
                <a:gd name="T9" fmla="*/ 29 h 72"/>
                <a:gd name="T10" fmla="*/ 13 w 80"/>
                <a:gd name="T11" fmla="*/ 29 h 72"/>
                <a:gd name="T12" fmla="*/ 10 w 80"/>
                <a:gd name="T13" fmla="*/ 57 h 72"/>
                <a:gd name="T14" fmla="*/ 13 w 80"/>
                <a:gd name="T15" fmla="*/ 72 h 72"/>
                <a:gd name="T16" fmla="*/ 18 w 80"/>
                <a:gd name="T17" fmla="*/ 66 h 72"/>
                <a:gd name="T18" fmla="*/ 19 w 80"/>
                <a:gd name="T19" fmla="*/ 49 h 72"/>
                <a:gd name="T20" fmla="*/ 18 w 80"/>
                <a:gd name="T21" fmla="*/ 27 h 72"/>
                <a:gd name="T22" fmla="*/ 42 w 80"/>
                <a:gd name="T23" fmla="*/ 17 h 72"/>
                <a:gd name="T24" fmla="*/ 80 w 80"/>
                <a:gd name="T25" fmla="*/ 14 h 72"/>
                <a:gd name="T26" fmla="*/ 12 w 80"/>
                <a:gd name="T27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72"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5" y="9"/>
                    <a:pt x="0" y="13"/>
                    <a:pt x="0" y="19"/>
                  </a:cubicBezTo>
                  <a:cubicBezTo>
                    <a:pt x="0" y="24"/>
                    <a:pt x="5" y="29"/>
                    <a:pt x="10" y="29"/>
                  </a:cubicBezTo>
                  <a:cubicBezTo>
                    <a:pt x="11" y="29"/>
                    <a:pt x="12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0" y="37"/>
                    <a:pt x="10" y="55"/>
                    <a:pt x="10" y="57"/>
                  </a:cubicBezTo>
                  <a:cubicBezTo>
                    <a:pt x="11" y="59"/>
                    <a:pt x="13" y="65"/>
                    <a:pt x="13" y="72"/>
                  </a:cubicBezTo>
                  <a:cubicBezTo>
                    <a:pt x="13" y="72"/>
                    <a:pt x="18" y="70"/>
                    <a:pt x="18" y="66"/>
                  </a:cubicBezTo>
                  <a:cubicBezTo>
                    <a:pt x="17" y="62"/>
                    <a:pt x="17" y="55"/>
                    <a:pt x="19" y="49"/>
                  </a:cubicBezTo>
                  <a:cubicBezTo>
                    <a:pt x="20" y="43"/>
                    <a:pt x="18" y="37"/>
                    <a:pt x="18" y="27"/>
                  </a:cubicBezTo>
                  <a:cubicBezTo>
                    <a:pt x="19" y="26"/>
                    <a:pt x="30" y="20"/>
                    <a:pt x="42" y="17"/>
                  </a:cubicBezTo>
                  <a:cubicBezTo>
                    <a:pt x="52" y="22"/>
                    <a:pt x="71" y="20"/>
                    <a:pt x="80" y="14"/>
                  </a:cubicBezTo>
                  <a:cubicBezTo>
                    <a:pt x="46" y="0"/>
                    <a:pt x="20" y="0"/>
                    <a:pt x="12" y="9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113"/>
            <p:cNvSpPr>
              <a:spLocks/>
            </p:cNvSpPr>
            <p:nvPr/>
          </p:nvSpPr>
          <p:spPr bwMode="auto">
            <a:xfrm>
              <a:off x="15727056" y="1160438"/>
              <a:ext cx="63500" cy="26988"/>
            </a:xfrm>
            <a:custGeom>
              <a:avLst/>
              <a:gdLst>
                <a:gd name="T0" fmla="*/ 18 w 19"/>
                <a:gd name="T1" fmla="*/ 4 h 8"/>
                <a:gd name="T2" fmla="*/ 17 w 19"/>
                <a:gd name="T3" fmla="*/ 8 h 8"/>
                <a:gd name="T4" fmla="*/ 1 w 19"/>
                <a:gd name="T5" fmla="*/ 5 h 8"/>
                <a:gd name="T6" fmla="*/ 2 w 19"/>
                <a:gd name="T7" fmla="*/ 1 h 8"/>
                <a:gd name="T8" fmla="*/ 18 w 19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8" y="4"/>
                  </a:moveTo>
                  <a:cubicBezTo>
                    <a:pt x="19" y="5"/>
                    <a:pt x="17" y="8"/>
                    <a:pt x="17" y="8"/>
                  </a:cubicBezTo>
                  <a:cubicBezTo>
                    <a:pt x="16" y="8"/>
                    <a:pt x="12" y="5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4" y="0"/>
                    <a:pt x="16" y="2"/>
                    <a:pt x="18" y="4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Oval 114"/>
            <p:cNvSpPr>
              <a:spLocks noChangeArrowheads="1"/>
            </p:cNvSpPr>
            <p:nvPr/>
          </p:nvSpPr>
          <p:spPr bwMode="auto">
            <a:xfrm>
              <a:off x="15641331" y="1193775"/>
              <a:ext cx="25400" cy="42863"/>
            </a:xfrm>
            <a:prstGeom prst="ellipse">
              <a:avLst/>
            </a:pr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Oval 115"/>
            <p:cNvSpPr>
              <a:spLocks noChangeArrowheads="1"/>
            </p:cNvSpPr>
            <p:nvPr/>
          </p:nvSpPr>
          <p:spPr bwMode="auto">
            <a:xfrm>
              <a:off x="15739756" y="1190600"/>
              <a:ext cx="30163" cy="42863"/>
            </a:xfrm>
            <a:prstGeom prst="ellipse">
              <a:avLst/>
            </a:pr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Freeform 116"/>
            <p:cNvSpPr>
              <a:spLocks/>
            </p:cNvSpPr>
            <p:nvPr/>
          </p:nvSpPr>
          <p:spPr bwMode="auto">
            <a:xfrm>
              <a:off x="15644506" y="1303313"/>
              <a:ext cx="115888" cy="82550"/>
            </a:xfrm>
            <a:custGeom>
              <a:avLst/>
              <a:gdLst>
                <a:gd name="T0" fmla="*/ 0 w 35"/>
                <a:gd name="T1" fmla="*/ 0 h 25"/>
                <a:gd name="T2" fmla="*/ 35 w 35"/>
                <a:gd name="T3" fmla="*/ 0 h 25"/>
                <a:gd name="T4" fmla="*/ 0 w 3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25">
                  <a:moveTo>
                    <a:pt x="0" y="0"/>
                  </a:moveTo>
                  <a:cubicBezTo>
                    <a:pt x="8" y="2"/>
                    <a:pt x="18" y="7"/>
                    <a:pt x="35" y="0"/>
                  </a:cubicBezTo>
                  <a:cubicBezTo>
                    <a:pt x="26" y="23"/>
                    <a:pt x="14" y="2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Freeform 117"/>
            <p:cNvSpPr>
              <a:spLocks/>
            </p:cNvSpPr>
            <p:nvPr/>
          </p:nvSpPr>
          <p:spPr bwMode="auto">
            <a:xfrm>
              <a:off x="15633393" y="1296963"/>
              <a:ext cx="20638" cy="12700"/>
            </a:xfrm>
            <a:custGeom>
              <a:avLst/>
              <a:gdLst>
                <a:gd name="T0" fmla="*/ 6 w 6"/>
                <a:gd name="T1" fmla="*/ 1 h 4"/>
                <a:gd name="T2" fmla="*/ 3 w 6"/>
                <a:gd name="T3" fmla="*/ 3 h 4"/>
                <a:gd name="T4" fmla="*/ 1 w 6"/>
                <a:gd name="T5" fmla="*/ 4 h 4"/>
                <a:gd name="T6" fmla="*/ 0 w 6"/>
                <a:gd name="T7" fmla="*/ 3 h 4"/>
                <a:gd name="T8" fmla="*/ 0 w 6"/>
                <a:gd name="T9" fmla="*/ 2 h 4"/>
                <a:gd name="T10" fmla="*/ 3 w 6"/>
                <a:gd name="T11" fmla="*/ 1 h 4"/>
                <a:gd name="T12" fmla="*/ 6 w 6"/>
                <a:gd name="T1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cubicBezTo>
                    <a:pt x="6" y="1"/>
                    <a:pt x="5" y="2"/>
                    <a:pt x="3" y="3"/>
                  </a:cubicBezTo>
                  <a:cubicBezTo>
                    <a:pt x="2" y="3"/>
                    <a:pt x="2" y="3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Freeform 118"/>
            <p:cNvSpPr>
              <a:spLocks noEditPoints="1"/>
            </p:cNvSpPr>
            <p:nvPr/>
          </p:nvSpPr>
          <p:spPr bwMode="auto">
            <a:xfrm>
              <a:off x="15587356" y="1187425"/>
              <a:ext cx="225425" cy="79375"/>
            </a:xfrm>
            <a:custGeom>
              <a:avLst/>
              <a:gdLst>
                <a:gd name="T0" fmla="*/ 25 w 68"/>
                <a:gd name="T1" fmla="*/ 3 h 24"/>
                <a:gd name="T2" fmla="*/ 29 w 68"/>
                <a:gd name="T3" fmla="*/ 9 h 24"/>
                <a:gd name="T4" fmla="*/ 26 w 68"/>
                <a:gd name="T5" fmla="*/ 17 h 24"/>
                <a:gd name="T6" fmla="*/ 14 w 68"/>
                <a:gd name="T7" fmla="*/ 23 h 24"/>
                <a:gd name="T8" fmla="*/ 9 w 68"/>
                <a:gd name="T9" fmla="*/ 22 h 24"/>
                <a:gd name="T10" fmla="*/ 7 w 68"/>
                <a:gd name="T11" fmla="*/ 3 h 24"/>
                <a:gd name="T12" fmla="*/ 14 w 68"/>
                <a:gd name="T13" fmla="*/ 2 h 24"/>
                <a:gd name="T14" fmla="*/ 40 w 68"/>
                <a:gd name="T15" fmla="*/ 5 h 24"/>
                <a:gd name="T16" fmla="*/ 41 w 68"/>
                <a:gd name="T17" fmla="*/ 4 h 24"/>
                <a:gd name="T18" fmla="*/ 63 w 68"/>
                <a:gd name="T19" fmla="*/ 6 h 24"/>
                <a:gd name="T20" fmla="*/ 63 w 68"/>
                <a:gd name="T21" fmla="*/ 17 h 24"/>
                <a:gd name="T22" fmla="*/ 51 w 68"/>
                <a:gd name="T23" fmla="*/ 23 h 24"/>
                <a:gd name="T24" fmla="*/ 44 w 68"/>
                <a:gd name="T25" fmla="*/ 20 h 24"/>
                <a:gd name="T26" fmla="*/ 43 w 68"/>
                <a:gd name="T27" fmla="*/ 19 h 24"/>
                <a:gd name="T28" fmla="*/ 39 w 68"/>
                <a:gd name="T29" fmla="*/ 9 h 24"/>
                <a:gd name="T30" fmla="*/ 0 w 68"/>
                <a:gd name="T31" fmla="*/ 6 h 24"/>
                <a:gd name="T32" fmla="*/ 1 w 68"/>
                <a:gd name="T33" fmla="*/ 7 h 24"/>
                <a:gd name="T34" fmla="*/ 2 w 68"/>
                <a:gd name="T35" fmla="*/ 11 h 24"/>
                <a:gd name="T36" fmla="*/ 5 w 68"/>
                <a:gd name="T37" fmla="*/ 19 h 24"/>
                <a:gd name="T38" fmla="*/ 6 w 68"/>
                <a:gd name="T39" fmla="*/ 21 h 24"/>
                <a:gd name="T40" fmla="*/ 14 w 68"/>
                <a:gd name="T41" fmla="*/ 24 h 24"/>
                <a:gd name="T42" fmla="*/ 31 w 68"/>
                <a:gd name="T43" fmla="*/ 11 h 24"/>
                <a:gd name="T44" fmla="*/ 33 w 68"/>
                <a:gd name="T45" fmla="*/ 8 h 24"/>
                <a:gd name="T46" fmla="*/ 37 w 68"/>
                <a:gd name="T47" fmla="*/ 11 h 24"/>
                <a:gd name="T48" fmla="*/ 45 w 68"/>
                <a:gd name="T49" fmla="*/ 22 h 24"/>
                <a:gd name="T50" fmla="*/ 61 w 68"/>
                <a:gd name="T51" fmla="*/ 21 h 24"/>
                <a:gd name="T52" fmla="*/ 64 w 68"/>
                <a:gd name="T53" fmla="*/ 18 h 24"/>
                <a:gd name="T54" fmla="*/ 68 w 68"/>
                <a:gd name="T55" fmla="*/ 6 h 24"/>
                <a:gd name="T56" fmla="*/ 65 w 68"/>
                <a:gd name="T57" fmla="*/ 2 h 24"/>
                <a:gd name="T58" fmla="*/ 47 w 68"/>
                <a:gd name="T59" fmla="*/ 1 h 24"/>
                <a:gd name="T60" fmla="*/ 34 w 68"/>
                <a:gd name="T61" fmla="*/ 3 h 24"/>
                <a:gd name="T62" fmla="*/ 22 w 68"/>
                <a:gd name="T63" fmla="*/ 1 h 24"/>
                <a:gd name="T64" fmla="*/ 2 w 68"/>
                <a:gd name="T6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24">
                  <a:moveTo>
                    <a:pt x="14" y="2"/>
                  </a:moveTo>
                  <a:cubicBezTo>
                    <a:pt x="18" y="2"/>
                    <a:pt x="21" y="2"/>
                    <a:pt x="25" y="3"/>
                  </a:cubicBezTo>
                  <a:cubicBezTo>
                    <a:pt x="26" y="4"/>
                    <a:pt x="28" y="5"/>
                    <a:pt x="28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1"/>
                    <a:pt x="28" y="13"/>
                    <a:pt x="28" y="15"/>
                  </a:cubicBezTo>
                  <a:cubicBezTo>
                    <a:pt x="27" y="15"/>
                    <a:pt x="27" y="16"/>
                    <a:pt x="26" y="17"/>
                  </a:cubicBezTo>
                  <a:cubicBezTo>
                    <a:pt x="24" y="20"/>
                    <a:pt x="21" y="22"/>
                    <a:pt x="17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7" y="21"/>
                    <a:pt x="6" y="19"/>
                    <a:pt x="5" y="17"/>
                  </a:cubicBezTo>
                  <a:cubicBezTo>
                    <a:pt x="4" y="13"/>
                    <a:pt x="3" y="6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10" y="2"/>
                    <a:pt x="12" y="2"/>
                    <a:pt x="14" y="2"/>
                  </a:cubicBezTo>
                  <a:close/>
                  <a:moveTo>
                    <a:pt x="39" y="9"/>
                  </a:moveTo>
                  <a:cubicBezTo>
                    <a:pt x="39" y="7"/>
                    <a:pt x="39" y="7"/>
                    <a:pt x="40" y="5"/>
                  </a:cubicBezTo>
                  <a:cubicBezTo>
                    <a:pt x="40" y="5"/>
                    <a:pt x="40" y="5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5" y="2"/>
                    <a:pt x="49" y="2"/>
                    <a:pt x="53" y="2"/>
                  </a:cubicBezTo>
                  <a:cubicBezTo>
                    <a:pt x="57" y="2"/>
                    <a:pt x="61" y="2"/>
                    <a:pt x="63" y="6"/>
                  </a:cubicBezTo>
                  <a:cubicBezTo>
                    <a:pt x="63" y="7"/>
                    <a:pt x="63" y="8"/>
                    <a:pt x="64" y="9"/>
                  </a:cubicBezTo>
                  <a:cubicBezTo>
                    <a:pt x="64" y="12"/>
                    <a:pt x="63" y="15"/>
                    <a:pt x="63" y="17"/>
                  </a:cubicBezTo>
                  <a:cubicBezTo>
                    <a:pt x="61" y="21"/>
                    <a:pt x="59" y="22"/>
                    <a:pt x="55" y="23"/>
                  </a:cubicBezTo>
                  <a:cubicBezTo>
                    <a:pt x="54" y="23"/>
                    <a:pt x="52" y="23"/>
                    <a:pt x="51" y="23"/>
                  </a:cubicBezTo>
                  <a:cubicBezTo>
                    <a:pt x="50" y="23"/>
                    <a:pt x="50" y="23"/>
                    <a:pt x="49" y="22"/>
                  </a:cubicBezTo>
                  <a:cubicBezTo>
                    <a:pt x="47" y="22"/>
                    <a:pt x="46" y="21"/>
                    <a:pt x="44" y="20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1" y="17"/>
                    <a:pt x="40" y="15"/>
                    <a:pt x="39" y="12"/>
                  </a:cubicBezTo>
                  <a:cubicBezTo>
                    <a:pt x="39" y="12"/>
                    <a:pt x="39" y="10"/>
                    <a:pt x="39" y="9"/>
                  </a:cubicBezTo>
                  <a:close/>
                  <a:moveTo>
                    <a:pt x="0" y="3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3"/>
                    <a:pt x="3" y="14"/>
                    <a:pt x="3" y="15"/>
                  </a:cubicBezTo>
                  <a:cubicBezTo>
                    <a:pt x="3" y="16"/>
                    <a:pt x="4" y="18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2"/>
                    <a:pt x="6" y="21"/>
                    <a:pt x="8" y="22"/>
                  </a:cubicBezTo>
                  <a:cubicBezTo>
                    <a:pt x="9" y="23"/>
                    <a:pt x="12" y="24"/>
                    <a:pt x="14" y="24"/>
                  </a:cubicBezTo>
                  <a:cubicBezTo>
                    <a:pt x="17" y="24"/>
                    <a:pt x="20" y="24"/>
                    <a:pt x="23" y="22"/>
                  </a:cubicBezTo>
                  <a:cubicBezTo>
                    <a:pt x="27" y="20"/>
                    <a:pt x="29" y="16"/>
                    <a:pt x="31" y="11"/>
                  </a:cubicBezTo>
                  <a:cubicBezTo>
                    <a:pt x="31" y="11"/>
                    <a:pt x="31" y="10"/>
                    <a:pt x="31" y="10"/>
                  </a:cubicBezTo>
                  <a:cubicBezTo>
                    <a:pt x="32" y="9"/>
                    <a:pt x="32" y="8"/>
                    <a:pt x="33" y="8"/>
                  </a:cubicBezTo>
                  <a:cubicBezTo>
                    <a:pt x="35" y="8"/>
                    <a:pt x="36" y="8"/>
                    <a:pt x="37" y="10"/>
                  </a:cubicBezTo>
                  <a:cubicBezTo>
                    <a:pt x="37" y="10"/>
                    <a:pt x="37" y="11"/>
                    <a:pt x="37" y="11"/>
                  </a:cubicBezTo>
                  <a:cubicBezTo>
                    <a:pt x="38" y="14"/>
                    <a:pt x="39" y="16"/>
                    <a:pt x="40" y="18"/>
                  </a:cubicBezTo>
                  <a:cubicBezTo>
                    <a:pt x="41" y="20"/>
                    <a:pt x="43" y="21"/>
                    <a:pt x="45" y="22"/>
                  </a:cubicBezTo>
                  <a:cubicBezTo>
                    <a:pt x="48" y="24"/>
                    <a:pt x="50" y="24"/>
                    <a:pt x="54" y="24"/>
                  </a:cubicBezTo>
                  <a:cubicBezTo>
                    <a:pt x="56" y="24"/>
                    <a:pt x="59" y="23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4" y="19"/>
                    <a:pt x="64" y="18"/>
                  </a:cubicBezTo>
                  <a:cubicBezTo>
                    <a:pt x="65" y="14"/>
                    <a:pt x="66" y="10"/>
                    <a:pt x="66" y="8"/>
                  </a:cubicBezTo>
                  <a:cubicBezTo>
                    <a:pt x="67" y="6"/>
                    <a:pt x="68" y="7"/>
                    <a:pt x="68" y="6"/>
                  </a:cubicBezTo>
                  <a:cubicBezTo>
                    <a:pt x="68" y="6"/>
                    <a:pt x="68" y="3"/>
                    <a:pt x="68" y="2"/>
                  </a:cubicBezTo>
                  <a:cubicBezTo>
                    <a:pt x="68" y="2"/>
                    <a:pt x="66" y="2"/>
                    <a:pt x="65" y="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4" y="0"/>
                    <a:pt x="50" y="0"/>
                    <a:pt x="47" y="1"/>
                  </a:cubicBezTo>
                  <a:cubicBezTo>
                    <a:pt x="43" y="1"/>
                    <a:pt x="42" y="2"/>
                    <a:pt x="39" y="2"/>
                  </a:cubicBezTo>
                  <a:cubicBezTo>
                    <a:pt x="37" y="3"/>
                    <a:pt x="36" y="3"/>
                    <a:pt x="34" y="3"/>
                  </a:cubicBezTo>
                  <a:cubicBezTo>
                    <a:pt x="31" y="3"/>
                    <a:pt x="29" y="2"/>
                    <a:pt x="26" y="2"/>
                  </a:cubicBezTo>
                  <a:cubicBezTo>
                    <a:pt x="25" y="1"/>
                    <a:pt x="23" y="1"/>
                    <a:pt x="22" y="1"/>
                  </a:cubicBezTo>
                  <a:cubicBezTo>
                    <a:pt x="18" y="0"/>
                    <a:pt x="15" y="0"/>
                    <a:pt x="1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2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93" name="กลุ่ม 92"/>
          <p:cNvGrpSpPr/>
          <p:nvPr/>
        </p:nvGrpSpPr>
        <p:grpSpPr>
          <a:xfrm>
            <a:off x="7253151" y="3072709"/>
            <a:ext cx="2784783" cy="1948227"/>
            <a:chOff x="10936288" y="3298825"/>
            <a:chExt cx="787400" cy="550863"/>
          </a:xfrm>
        </p:grpSpPr>
        <p:sp>
          <p:nvSpPr>
            <p:cNvPr id="94" name="Rectangle 179"/>
            <p:cNvSpPr>
              <a:spLocks noChangeArrowheads="1"/>
            </p:cNvSpPr>
            <p:nvPr/>
          </p:nvSpPr>
          <p:spPr bwMode="auto">
            <a:xfrm>
              <a:off x="10936288" y="3298825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5" name="Rectangle 180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506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Rectangle 181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66675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Rectangle 182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22225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Rectangle 183"/>
            <p:cNvSpPr>
              <a:spLocks noChangeArrowheads="1"/>
            </p:cNvSpPr>
            <p:nvPr/>
          </p:nvSpPr>
          <p:spPr bwMode="auto">
            <a:xfrm>
              <a:off x="11307763" y="33988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9" name="Rectangle 184"/>
            <p:cNvSpPr>
              <a:spLocks noChangeArrowheads="1"/>
            </p:cNvSpPr>
            <p:nvPr/>
          </p:nvSpPr>
          <p:spPr bwMode="auto">
            <a:xfrm>
              <a:off x="11487151" y="3422650"/>
              <a:ext cx="1460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Rectangle 185"/>
            <p:cNvSpPr>
              <a:spLocks noChangeArrowheads="1"/>
            </p:cNvSpPr>
            <p:nvPr/>
          </p:nvSpPr>
          <p:spPr bwMode="auto">
            <a:xfrm>
              <a:off x="11026776" y="347821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Rectangle 186"/>
            <p:cNvSpPr>
              <a:spLocks noChangeArrowheads="1"/>
            </p:cNvSpPr>
            <p:nvPr/>
          </p:nvSpPr>
          <p:spPr bwMode="auto">
            <a:xfrm>
              <a:off x="11026776" y="3444875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Rectangle 187"/>
            <p:cNvSpPr>
              <a:spLocks noChangeArrowheads="1"/>
            </p:cNvSpPr>
            <p:nvPr/>
          </p:nvSpPr>
          <p:spPr bwMode="auto">
            <a:xfrm>
              <a:off x="11026776" y="35004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Rectangle 188"/>
            <p:cNvSpPr>
              <a:spLocks noChangeArrowheads="1"/>
            </p:cNvSpPr>
            <p:nvPr/>
          </p:nvSpPr>
          <p:spPr bwMode="auto">
            <a:xfrm>
              <a:off x="11026776" y="352266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Rectangle 189"/>
            <p:cNvSpPr>
              <a:spLocks noChangeArrowheads="1"/>
            </p:cNvSpPr>
            <p:nvPr/>
          </p:nvSpPr>
          <p:spPr bwMode="auto">
            <a:xfrm>
              <a:off x="11026776" y="3544888"/>
              <a:ext cx="325438" cy="1270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" name="Rectangle 190"/>
            <p:cNvSpPr>
              <a:spLocks noChangeArrowheads="1"/>
            </p:cNvSpPr>
            <p:nvPr/>
          </p:nvSpPr>
          <p:spPr bwMode="auto">
            <a:xfrm>
              <a:off x="11026776" y="35687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Rectangle 191"/>
            <p:cNvSpPr>
              <a:spLocks noChangeArrowheads="1"/>
            </p:cNvSpPr>
            <p:nvPr/>
          </p:nvSpPr>
          <p:spPr bwMode="auto">
            <a:xfrm>
              <a:off x="11026776" y="3602038"/>
              <a:ext cx="2254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Rectangle 192"/>
            <p:cNvSpPr>
              <a:spLocks noChangeArrowheads="1"/>
            </p:cNvSpPr>
            <p:nvPr/>
          </p:nvSpPr>
          <p:spPr bwMode="auto">
            <a:xfrm>
              <a:off x="11026776" y="36576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Rectangle 193"/>
            <p:cNvSpPr>
              <a:spLocks noChangeArrowheads="1"/>
            </p:cNvSpPr>
            <p:nvPr/>
          </p:nvSpPr>
          <p:spPr bwMode="auto">
            <a:xfrm>
              <a:off x="11026776" y="3681413"/>
              <a:ext cx="101600" cy="1000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Rectangle 194"/>
            <p:cNvSpPr>
              <a:spLocks noChangeArrowheads="1"/>
            </p:cNvSpPr>
            <p:nvPr/>
          </p:nvSpPr>
          <p:spPr bwMode="auto">
            <a:xfrm>
              <a:off x="10969626" y="3816350"/>
              <a:ext cx="731838" cy="11113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0" name="Rectangle 195"/>
            <p:cNvSpPr>
              <a:spLocks noChangeArrowheads="1"/>
            </p:cNvSpPr>
            <p:nvPr/>
          </p:nvSpPr>
          <p:spPr bwMode="auto">
            <a:xfrm>
              <a:off x="11544301" y="3467100"/>
              <a:ext cx="112713" cy="1127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Rectangle 196"/>
            <p:cNvSpPr>
              <a:spLocks noChangeArrowheads="1"/>
            </p:cNvSpPr>
            <p:nvPr/>
          </p:nvSpPr>
          <p:spPr bwMode="auto">
            <a:xfrm>
              <a:off x="11398251" y="3467100"/>
              <a:ext cx="112713" cy="112713"/>
            </a:xfrm>
            <a:prstGeom prst="rect">
              <a:avLst/>
            </a:prstGeom>
            <a:solidFill>
              <a:srgbClr val="EBA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2" name="Rectangle 197"/>
            <p:cNvSpPr>
              <a:spLocks noChangeArrowheads="1"/>
            </p:cNvSpPr>
            <p:nvPr/>
          </p:nvSpPr>
          <p:spPr bwMode="auto">
            <a:xfrm>
              <a:off x="11555413" y="3613150"/>
              <a:ext cx="101600" cy="55563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3" name="Rectangle 198"/>
            <p:cNvSpPr>
              <a:spLocks noChangeArrowheads="1"/>
            </p:cNvSpPr>
            <p:nvPr/>
          </p:nvSpPr>
          <p:spPr bwMode="auto">
            <a:xfrm>
              <a:off x="11409363" y="3613150"/>
              <a:ext cx="101600" cy="5556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Rectangle 199"/>
            <p:cNvSpPr>
              <a:spLocks noChangeArrowheads="1"/>
            </p:cNvSpPr>
            <p:nvPr/>
          </p:nvSpPr>
          <p:spPr bwMode="auto">
            <a:xfrm>
              <a:off x="11206163" y="371475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Rectangle 200"/>
            <p:cNvSpPr>
              <a:spLocks noChangeArrowheads="1"/>
            </p:cNvSpPr>
            <p:nvPr/>
          </p:nvSpPr>
          <p:spPr bwMode="auto">
            <a:xfrm>
              <a:off x="11206163" y="3736975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Rectangle 201"/>
            <p:cNvSpPr>
              <a:spLocks noChangeArrowheads="1"/>
            </p:cNvSpPr>
            <p:nvPr/>
          </p:nvSpPr>
          <p:spPr bwMode="auto">
            <a:xfrm>
              <a:off x="11206163" y="375920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Oval 202"/>
            <p:cNvSpPr>
              <a:spLocks noChangeArrowheads="1"/>
            </p:cNvSpPr>
            <p:nvPr/>
          </p:nvSpPr>
          <p:spPr bwMode="auto">
            <a:xfrm>
              <a:off x="11610976" y="3321050"/>
              <a:ext cx="22225" cy="222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8" name="Oval 203"/>
            <p:cNvSpPr>
              <a:spLocks noChangeArrowheads="1"/>
            </p:cNvSpPr>
            <p:nvPr/>
          </p:nvSpPr>
          <p:spPr bwMode="auto">
            <a:xfrm>
              <a:off x="11633201" y="3321050"/>
              <a:ext cx="23813" cy="222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9" name="Oval 204"/>
            <p:cNvSpPr>
              <a:spLocks noChangeArrowheads="1"/>
            </p:cNvSpPr>
            <p:nvPr/>
          </p:nvSpPr>
          <p:spPr bwMode="auto">
            <a:xfrm>
              <a:off x="11668126" y="3321050"/>
              <a:ext cx="11113" cy="222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20" name="กลุ่ม 119"/>
          <p:cNvGrpSpPr/>
          <p:nvPr/>
        </p:nvGrpSpPr>
        <p:grpSpPr>
          <a:xfrm>
            <a:off x="2361733" y="6291905"/>
            <a:ext cx="2046450" cy="1431691"/>
            <a:chOff x="11869738" y="3321050"/>
            <a:chExt cx="787400" cy="550863"/>
          </a:xfrm>
        </p:grpSpPr>
        <p:sp>
          <p:nvSpPr>
            <p:cNvPr id="121" name="Rectangle 205"/>
            <p:cNvSpPr>
              <a:spLocks noChangeArrowheads="1"/>
            </p:cNvSpPr>
            <p:nvPr/>
          </p:nvSpPr>
          <p:spPr bwMode="auto">
            <a:xfrm>
              <a:off x="11869738" y="3321050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2" name="Rectangle 207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517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3" name="Rectangle 208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77788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4" name="Rectangle 209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33338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5" name="Rectangle 210"/>
            <p:cNvSpPr>
              <a:spLocks noChangeArrowheads="1"/>
            </p:cNvSpPr>
            <p:nvPr/>
          </p:nvSpPr>
          <p:spPr bwMode="auto">
            <a:xfrm>
              <a:off x="12241213" y="3422651"/>
              <a:ext cx="327025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6" name="Rectangle 211"/>
            <p:cNvSpPr>
              <a:spLocks noChangeArrowheads="1"/>
            </p:cNvSpPr>
            <p:nvPr/>
          </p:nvSpPr>
          <p:spPr bwMode="auto">
            <a:xfrm>
              <a:off x="12409488" y="3444876"/>
              <a:ext cx="1587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7" name="Rectangle 212"/>
            <p:cNvSpPr>
              <a:spLocks noChangeArrowheads="1"/>
            </p:cNvSpPr>
            <p:nvPr/>
          </p:nvSpPr>
          <p:spPr bwMode="auto">
            <a:xfrm>
              <a:off x="11960226" y="3602038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8" name="Rectangle 213"/>
            <p:cNvSpPr>
              <a:spLocks noChangeArrowheads="1"/>
            </p:cNvSpPr>
            <p:nvPr/>
          </p:nvSpPr>
          <p:spPr bwMode="auto">
            <a:xfrm>
              <a:off x="11960226" y="3467101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9" name="Rectangle 214"/>
            <p:cNvSpPr>
              <a:spLocks noChangeArrowheads="1"/>
            </p:cNvSpPr>
            <p:nvPr/>
          </p:nvSpPr>
          <p:spPr bwMode="auto">
            <a:xfrm>
              <a:off x="11960226" y="3613151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0" name="Rectangle 215"/>
            <p:cNvSpPr>
              <a:spLocks noChangeArrowheads="1"/>
            </p:cNvSpPr>
            <p:nvPr/>
          </p:nvSpPr>
          <p:spPr bwMode="auto">
            <a:xfrm>
              <a:off x="11960226" y="3624263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1" name="Rectangle 216"/>
            <p:cNvSpPr>
              <a:spLocks noChangeArrowheads="1"/>
            </p:cNvSpPr>
            <p:nvPr/>
          </p:nvSpPr>
          <p:spPr bwMode="auto">
            <a:xfrm>
              <a:off x="11960226" y="3635376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2" name="Rectangle 217"/>
            <p:cNvSpPr>
              <a:spLocks noChangeArrowheads="1"/>
            </p:cNvSpPr>
            <p:nvPr/>
          </p:nvSpPr>
          <p:spPr bwMode="auto">
            <a:xfrm>
              <a:off x="11960226" y="3646488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3" name="Rectangle 218"/>
            <p:cNvSpPr>
              <a:spLocks noChangeArrowheads="1"/>
            </p:cNvSpPr>
            <p:nvPr/>
          </p:nvSpPr>
          <p:spPr bwMode="auto">
            <a:xfrm>
              <a:off x="11960226" y="3657601"/>
              <a:ext cx="4159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Rectangle 219"/>
            <p:cNvSpPr>
              <a:spLocks noChangeArrowheads="1"/>
            </p:cNvSpPr>
            <p:nvPr/>
          </p:nvSpPr>
          <p:spPr bwMode="auto">
            <a:xfrm>
              <a:off x="11960226" y="3489326"/>
              <a:ext cx="608013" cy="101600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Rectangle 220"/>
            <p:cNvSpPr>
              <a:spLocks noChangeArrowheads="1"/>
            </p:cNvSpPr>
            <p:nvPr/>
          </p:nvSpPr>
          <p:spPr bwMode="auto">
            <a:xfrm>
              <a:off x="11960226" y="3692526"/>
              <a:ext cx="236538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6" name="Rectangle 221"/>
            <p:cNvSpPr>
              <a:spLocks noChangeArrowheads="1"/>
            </p:cNvSpPr>
            <p:nvPr/>
          </p:nvSpPr>
          <p:spPr bwMode="auto">
            <a:xfrm>
              <a:off x="11960226" y="3703638"/>
              <a:ext cx="608013" cy="101600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7" name="Rectangle 222"/>
            <p:cNvSpPr>
              <a:spLocks noChangeArrowheads="1"/>
            </p:cNvSpPr>
            <p:nvPr/>
          </p:nvSpPr>
          <p:spPr bwMode="auto">
            <a:xfrm>
              <a:off x="11904663" y="3827463"/>
              <a:ext cx="730250" cy="22225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8" name="Oval 223"/>
            <p:cNvSpPr>
              <a:spLocks noChangeArrowheads="1"/>
            </p:cNvSpPr>
            <p:nvPr/>
          </p:nvSpPr>
          <p:spPr bwMode="auto">
            <a:xfrm>
              <a:off x="12544426" y="3365501"/>
              <a:ext cx="23813" cy="11113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9" name="Oval 224"/>
            <p:cNvSpPr>
              <a:spLocks noChangeArrowheads="1"/>
            </p:cNvSpPr>
            <p:nvPr/>
          </p:nvSpPr>
          <p:spPr bwMode="auto">
            <a:xfrm>
              <a:off x="12579351" y="3365501"/>
              <a:ext cx="11113" cy="11113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0" name="Oval 225"/>
            <p:cNvSpPr>
              <a:spLocks noChangeArrowheads="1"/>
            </p:cNvSpPr>
            <p:nvPr/>
          </p:nvSpPr>
          <p:spPr bwMode="auto">
            <a:xfrm>
              <a:off x="12601576" y="3365501"/>
              <a:ext cx="11113" cy="11113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41" name="กลุ่ม 140"/>
          <p:cNvGrpSpPr/>
          <p:nvPr/>
        </p:nvGrpSpPr>
        <p:grpSpPr>
          <a:xfrm>
            <a:off x="15080967" y="2971800"/>
            <a:ext cx="7367870" cy="2016565"/>
            <a:chOff x="14295436" y="11337174"/>
            <a:chExt cx="7367870" cy="2016565"/>
          </a:xfrm>
        </p:grpSpPr>
        <p:sp>
          <p:nvSpPr>
            <p:cNvPr id="142" name="TextBox 141"/>
            <p:cNvSpPr txBox="1"/>
            <p:nvPr/>
          </p:nvSpPr>
          <p:spPr>
            <a:xfrm>
              <a:off x="14295437" y="12024181"/>
              <a:ext cx="7367869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4295436" y="11337174"/>
              <a:ext cx="6563299" cy="73862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3600" b="1" dirty="0" smtClean="0">
                  <a:solidFill>
                    <a:schemeClr val="accent6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Programming</a:t>
              </a:r>
              <a:endParaRPr lang="id-ID" sz="3600" b="1" dirty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44" name="กลุ่ม 143"/>
          <p:cNvGrpSpPr/>
          <p:nvPr/>
        </p:nvGrpSpPr>
        <p:grpSpPr>
          <a:xfrm>
            <a:off x="10407133" y="5670382"/>
            <a:ext cx="3293181" cy="768364"/>
            <a:chOff x="9762826" y="5943600"/>
            <a:chExt cx="3293181" cy="768364"/>
          </a:xfrm>
        </p:grpSpPr>
        <p:sp>
          <p:nvSpPr>
            <p:cNvPr id="145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9762826" y="5943600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JAVA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47" name="กลุ่ม 146"/>
          <p:cNvGrpSpPr/>
          <p:nvPr/>
        </p:nvGrpSpPr>
        <p:grpSpPr>
          <a:xfrm>
            <a:off x="14256741" y="5466887"/>
            <a:ext cx="8049094" cy="1217199"/>
            <a:chOff x="1954911" y="5638800"/>
            <a:chExt cx="8049094" cy="1217199"/>
          </a:xfrm>
        </p:grpSpPr>
        <p:grpSp>
          <p:nvGrpSpPr>
            <p:cNvPr id="148" name="กลุ่ม 147"/>
            <p:cNvGrpSpPr/>
            <p:nvPr/>
          </p:nvGrpSpPr>
          <p:grpSpPr>
            <a:xfrm>
              <a:off x="1954911" y="5638800"/>
              <a:ext cx="8049094" cy="839346"/>
              <a:chOff x="1954911" y="5638800"/>
              <a:chExt cx="8049094" cy="839346"/>
            </a:xfrm>
          </p:grpSpPr>
          <p:sp>
            <p:nvSpPr>
              <p:cNvPr id="151" name="Rectangle 113"/>
              <p:cNvSpPr/>
              <p:nvPr/>
            </p:nvSpPr>
            <p:spPr bwMode="auto">
              <a:xfrm>
                <a:off x="2922141" y="5734778"/>
                <a:ext cx="7081864" cy="654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52" name="Rectangle 127"/>
              <p:cNvSpPr/>
              <p:nvPr/>
            </p:nvSpPr>
            <p:spPr bwMode="auto">
              <a:xfrm>
                <a:off x="2922141" y="5734778"/>
                <a:ext cx="1848296" cy="65401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53" name="Content Placeholder 2"/>
              <p:cNvSpPr txBox="1">
                <a:spLocks/>
              </p:cNvSpPr>
              <p:nvPr/>
            </p:nvSpPr>
            <p:spPr bwMode="auto">
              <a:xfrm>
                <a:off x="2922141" y="5765214"/>
                <a:ext cx="130999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charset="0"/>
                  <a:buNone/>
                </a:pPr>
                <a:r>
                  <a:rPr lang="en-US" sz="3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29%</a:t>
                </a:r>
                <a:endParaRPr lang="en-US" sz="3000" b="1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  <p:sp>
            <p:nvSpPr>
              <p:cNvPr id="154" name="Oval 129"/>
              <p:cNvSpPr/>
              <p:nvPr/>
            </p:nvSpPr>
            <p:spPr>
              <a:xfrm>
                <a:off x="1954911" y="5638800"/>
                <a:ext cx="839127" cy="83934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9" name="สี่เหลี่ยมผืนผ้า 148"/>
            <p:cNvSpPr/>
            <p:nvPr/>
          </p:nvSpPr>
          <p:spPr>
            <a:xfrm>
              <a:off x="2865437" y="6455889"/>
              <a:ext cx="26933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Ipsum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dolor sit.</a:t>
              </a:r>
            </a:p>
          </p:txBody>
        </p:sp>
        <p:sp>
          <p:nvSpPr>
            <p:cNvPr id="150" name="Freeform 576"/>
            <p:cNvSpPr>
              <a:spLocks noChangeArrowheads="1"/>
            </p:cNvSpPr>
            <p:nvPr/>
          </p:nvSpPr>
          <p:spPr bwMode="auto">
            <a:xfrm>
              <a:off x="2060764" y="5755003"/>
              <a:ext cx="574272" cy="574420"/>
            </a:xfrm>
            <a:custGeom>
              <a:avLst/>
              <a:gdLst>
                <a:gd name="T0" fmla="*/ 1664 w 1690"/>
                <a:gd name="T1" fmla="*/ 1037 h 1690"/>
                <a:gd name="T2" fmla="*/ 1689 w 1690"/>
                <a:gd name="T3" fmla="*/ 1037 h 1690"/>
                <a:gd name="T4" fmla="*/ 1689 w 1690"/>
                <a:gd name="T5" fmla="*/ 669 h 1690"/>
                <a:gd name="T6" fmla="*/ 1446 w 1690"/>
                <a:gd name="T7" fmla="*/ 669 h 1690"/>
                <a:gd name="T8" fmla="*/ 1396 w 1690"/>
                <a:gd name="T9" fmla="*/ 543 h 1690"/>
                <a:gd name="T10" fmla="*/ 1547 w 1690"/>
                <a:gd name="T11" fmla="*/ 393 h 1690"/>
                <a:gd name="T12" fmla="*/ 1572 w 1690"/>
                <a:gd name="T13" fmla="*/ 376 h 1690"/>
                <a:gd name="T14" fmla="*/ 1547 w 1690"/>
                <a:gd name="T15" fmla="*/ 359 h 1690"/>
                <a:gd name="T16" fmla="*/ 1329 w 1690"/>
                <a:gd name="T17" fmla="*/ 134 h 1690"/>
                <a:gd name="T18" fmla="*/ 1312 w 1690"/>
                <a:gd name="T19" fmla="*/ 117 h 1690"/>
                <a:gd name="T20" fmla="*/ 1288 w 1690"/>
                <a:gd name="T21" fmla="*/ 134 h 1690"/>
                <a:gd name="T22" fmla="*/ 1137 w 1690"/>
                <a:gd name="T23" fmla="*/ 284 h 1690"/>
                <a:gd name="T24" fmla="*/ 1020 w 1690"/>
                <a:gd name="T25" fmla="*/ 234 h 1690"/>
                <a:gd name="T26" fmla="*/ 1020 w 1690"/>
                <a:gd name="T27" fmla="*/ 0 h 1690"/>
                <a:gd name="T28" fmla="*/ 660 w 1690"/>
                <a:gd name="T29" fmla="*/ 0 h 1690"/>
                <a:gd name="T30" fmla="*/ 660 w 1690"/>
                <a:gd name="T31" fmla="*/ 234 h 1690"/>
                <a:gd name="T32" fmla="*/ 552 w 1690"/>
                <a:gd name="T33" fmla="*/ 284 h 1690"/>
                <a:gd name="T34" fmla="*/ 401 w 1690"/>
                <a:gd name="T35" fmla="*/ 134 h 1690"/>
                <a:gd name="T36" fmla="*/ 385 w 1690"/>
                <a:gd name="T37" fmla="*/ 117 h 1690"/>
                <a:gd name="T38" fmla="*/ 125 w 1690"/>
                <a:gd name="T39" fmla="*/ 376 h 1690"/>
                <a:gd name="T40" fmla="*/ 142 w 1690"/>
                <a:gd name="T41" fmla="*/ 393 h 1690"/>
                <a:gd name="T42" fmla="*/ 284 w 1690"/>
                <a:gd name="T43" fmla="*/ 535 h 1690"/>
                <a:gd name="T44" fmla="*/ 234 w 1690"/>
                <a:gd name="T45" fmla="*/ 660 h 1690"/>
                <a:gd name="T46" fmla="*/ 0 w 1690"/>
                <a:gd name="T47" fmla="*/ 660 h 1690"/>
                <a:gd name="T48" fmla="*/ 0 w 1690"/>
                <a:gd name="T49" fmla="*/ 1028 h 1690"/>
                <a:gd name="T50" fmla="*/ 234 w 1690"/>
                <a:gd name="T51" fmla="*/ 1028 h 1690"/>
                <a:gd name="T52" fmla="*/ 284 w 1690"/>
                <a:gd name="T53" fmla="*/ 1154 h 1690"/>
                <a:gd name="T54" fmla="*/ 142 w 1690"/>
                <a:gd name="T55" fmla="*/ 1296 h 1690"/>
                <a:gd name="T56" fmla="*/ 125 w 1690"/>
                <a:gd name="T57" fmla="*/ 1312 h 1690"/>
                <a:gd name="T58" fmla="*/ 142 w 1690"/>
                <a:gd name="T59" fmla="*/ 1338 h 1690"/>
                <a:gd name="T60" fmla="*/ 359 w 1690"/>
                <a:gd name="T61" fmla="*/ 1555 h 1690"/>
                <a:gd name="T62" fmla="*/ 385 w 1690"/>
                <a:gd name="T63" fmla="*/ 1572 h 1690"/>
                <a:gd name="T64" fmla="*/ 401 w 1690"/>
                <a:gd name="T65" fmla="*/ 1555 h 1690"/>
                <a:gd name="T66" fmla="*/ 552 w 1690"/>
                <a:gd name="T67" fmla="*/ 1413 h 1690"/>
                <a:gd name="T68" fmla="*/ 669 w 1690"/>
                <a:gd name="T69" fmla="*/ 1455 h 1690"/>
                <a:gd name="T70" fmla="*/ 669 w 1690"/>
                <a:gd name="T71" fmla="*/ 1689 h 1690"/>
                <a:gd name="T72" fmla="*/ 1037 w 1690"/>
                <a:gd name="T73" fmla="*/ 1689 h 1690"/>
                <a:gd name="T74" fmla="*/ 1037 w 1690"/>
                <a:gd name="T75" fmla="*/ 1455 h 1690"/>
                <a:gd name="T76" fmla="*/ 1137 w 1690"/>
                <a:gd name="T77" fmla="*/ 1404 h 1690"/>
                <a:gd name="T78" fmla="*/ 1312 w 1690"/>
                <a:gd name="T79" fmla="*/ 1572 h 1690"/>
                <a:gd name="T80" fmla="*/ 1329 w 1690"/>
                <a:gd name="T81" fmla="*/ 1555 h 1690"/>
                <a:gd name="T82" fmla="*/ 1547 w 1690"/>
                <a:gd name="T83" fmla="*/ 1338 h 1690"/>
                <a:gd name="T84" fmla="*/ 1572 w 1690"/>
                <a:gd name="T85" fmla="*/ 1312 h 1690"/>
                <a:gd name="T86" fmla="*/ 1396 w 1690"/>
                <a:gd name="T87" fmla="*/ 1145 h 1690"/>
                <a:gd name="T88" fmla="*/ 1446 w 1690"/>
                <a:gd name="T89" fmla="*/ 1037 h 1690"/>
                <a:gd name="T90" fmla="*/ 1664 w 1690"/>
                <a:gd name="T91" fmla="*/ 1037 h 1690"/>
                <a:gd name="T92" fmla="*/ 1221 w 1690"/>
                <a:gd name="T93" fmla="*/ 844 h 1690"/>
                <a:gd name="T94" fmla="*/ 844 w 1690"/>
                <a:gd name="T95" fmla="*/ 1229 h 1690"/>
                <a:gd name="T96" fmla="*/ 460 w 1690"/>
                <a:gd name="T97" fmla="*/ 844 h 1690"/>
                <a:gd name="T98" fmla="*/ 844 w 1690"/>
                <a:gd name="T99" fmla="*/ 468 h 1690"/>
                <a:gd name="T100" fmla="*/ 1221 w 1690"/>
                <a:gd name="T101" fmla="*/ 844 h 1690"/>
                <a:gd name="T102" fmla="*/ 1221 w 1690"/>
                <a:gd name="T103" fmla="*/ 844 h 1690"/>
                <a:gd name="T104" fmla="*/ 1221 w 1690"/>
                <a:gd name="T105" fmla="*/ 844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90" h="1690">
                  <a:moveTo>
                    <a:pt x="1664" y="1037"/>
                  </a:moveTo>
                  <a:cubicBezTo>
                    <a:pt x="1689" y="1037"/>
                    <a:pt x="1689" y="1037"/>
                    <a:pt x="1689" y="1037"/>
                  </a:cubicBezTo>
                  <a:cubicBezTo>
                    <a:pt x="1689" y="669"/>
                    <a:pt x="1689" y="669"/>
                    <a:pt x="1689" y="669"/>
                  </a:cubicBezTo>
                  <a:cubicBezTo>
                    <a:pt x="1446" y="669"/>
                    <a:pt x="1446" y="669"/>
                    <a:pt x="1446" y="669"/>
                  </a:cubicBezTo>
                  <a:cubicBezTo>
                    <a:pt x="1438" y="627"/>
                    <a:pt x="1421" y="585"/>
                    <a:pt x="1396" y="543"/>
                  </a:cubicBezTo>
                  <a:cubicBezTo>
                    <a:pt x="1547" y="393"/>
                    <a:pt x="1547" y="393"/>
                    <a:pt x="1547" y="393"/>
                  </a:cubicBezTo>
                  <a:cubicBezTo>
                    <a:pt x="1572" y="376"/>
                    <a:pt x="1572" y="376"/>
                    <a:pt x="1572" y="376"/>
                  </a:cubicBezTo>
                  <a:cubicBezTo>
                    <a:pt x="1547" y="359"/>
                    <a:pt x="1547" y="359"/>
                    <a:pt x="1547" y="359"/>
                  </a:cubicBezTo>
                  <a:cubicBezTo>
                    <a:pt x="1329" y="134"/>
                    <a:pt x="1329" y="134"/>
                    <a:pt x="1329" y="134"/>
                  </a:cubicBezTo>
                  <a:cubicBezTo>
                    <a:pt x="1312" y="117"/>
                    <a:pt x="1312" y="117"/>
                    <a:pt x="1312" y="117"/>
                  </a:cubicBezTo>
                  <a:cubicBezTo>
                    <a:pt x="1288" y="134"/>
                    <a:pt x="1288" y="134"/>
                    <a:pt x="1288" y="134"/>
                  </a:cubicBezTo>
                  <a:cubicBezTo>
                    <a:pt x="1137" y="284"/>
                    <a:pt x="1137" y="284"/>
                    <a:pt x="1137" y="284"/>
                  </a:cubicBezTo>
                  <a:cubicBezTo>
                    <a:pt x="1104" y="267"/>
                    <a:pt x="1062" y="251"/>
                    <a:pt x="1020" y="234"/>
                  </a:cubicBezTo>
                  <a:cubicBezTo>
                    <a:pt x="1020" y="0"/>
                    <a:pt x="1020" y="0"/>
                    <a:pt x="1020" y="0"/>
                  </a:cubicBezTo>
                  <a:cubicBezTo>
                    <a:pt x="660" y="0"/>
                    <a:pt x="660" y="0"/>
                    <a:pt x="660" y="0"/>
                  </a:cubicBezTo>
                  <a:cubicBezTo>
                    <a:pt x="660" y="234"/>
                    <a:pt x="660" y="234"/>
                    <a:pt x="660" y="234"/>
                  </a:cubicBezTo>
                  <a:cubicBezTo>
                    <a:pt x="619" y="251"/>
                    <a:pt x="585" y="267"/>
                    <a:pt x="552" y="284"/>
                  </a:cubicBezTo>
                  <a:cubicBezTo>
                    <a:pt x="401" y="134"/>
                    <a:pt x="401" y="134"/>
                    <a:pt x="401" y="134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125" y="376"/>
                    <a:pt x="125" y="376"/>
                    <a:pt x="125" y="376"/>
                  </a:cubicBezTo>
                  <a:cubicBezTo>
                    <a:pt x="142" y="393"/>
                    <a:pt x="142" y="393"/>
                    <a:pt x="142" y="393"/>
                  </a:cubicBezTo>
                  <a:cubicBezTo>
                    <a:pt x="284" y="535"/>
                    <a:pt x="284" y="535"/>
                    <a:pt x="284" y="535"/>
                  </a:cubicBezTo>
                  <a:cubicBezTo>
                    <a:pt x="267" y="577"/>
                    <a:pt x="251" y="619"/>
                    <a:pt x="234" y="660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0" y="1028"/>
                    <a:pt x="0" y="1028"/>
                    <a:pt x="0" y="1028"/>
                  </a:cubicBezTo>
                  <a:cubicBezTo>
                    <a:pt x="234" y="1028"/>
                    <a:pt x="234" y="1028"/>
                    <a:pt x="234" y="1028"/>
                  </a:cubicBezTo>
                  <a:cubicBezTo>
                    <a:pt x="242" y="1070"/>
                    <a:pt x="259" y="1112"/>
                    <a:pt x="284" y="1154"/>
                  </a:cubicBezTo>
                  <a:cubicBezTo>
                    <a:pt x="142" y="1296"/>
                    <a:pt x="142" y="1296"/>
                    <a:pt x="142" y="1296"/>
                  </a:cubicBezTo>
                  <a:cubicBezTo>
                    <a:pt x="125" y="1312"/>
                    <a:pt x="125" y="1312"/>
                    <a:pt x="125" y="1312"/>
                  </a:cubicBezTo>
                  <a:cubicBezTo>
                    <a:pt x="142" y="1338"/>
                    <a:pt x="142" y="1338"/>
                    <a:pt x="142" y="1338"/>
                  </a:cubicBezTo>
                  <a:cubicBezTo>
                    <a:pt x="359" y="1555"/>
                    <a:pt x="359" y="1555"/>
                    <a:pt x="359" y="1555"/>
                  </a:cubicBezTo>
                  <a:cubicBezTo>
                    <a:pt x="385" y="1572"/>
                    <a:pt x="385" y="1572"/>
                    <a:pt x="385" y="1572"/>
                  </a:cubicBezTo>
                  <a:cubicBezTo>
                    <a:pt x="401" y="1555"/>
                    <a:pt x="401" y="1555"/>
                    <a:pt x="401" y="1555"/>
                  </a:cubicBezTo>
                  <a:cubicBezTo>
                    <a:pt x="552" y="1413"/>
                    <a:pt x="552" y="1413"/>
                    <a:pt x="552" y="1413"/>
                  </a:cubicBezTo>
                  <a:cubicBezTo>
                    <a:pt x="585" y="1430"/>
                    <a:pt x="627" y="1446"/>
                    <a:pt x="669" y="1455"/>
                  </a:cubicBezTo>
                  <a:cubicBezTo>
                    <a:pt x="669" y="1689"/>
                    <a:pt x="669" y="1689"/>
                    <a:pt x="669" y="1689"/>
                  </a:cubicBezTo>
                  <a:cubicBezTo>
                    <a:pt x="1037" y="1689"/>
                    <a:pt x="1037" y="1689"/>
                    <a:pt x="1037" y="1689"/>
                  </a:cubicBezTo>
                  <a:cubicBezTo>
                    <a:pt x="1037" y="1455"/>
                    <a:pt x="1037" y="1455"/>
                    <a:pt x="1037" y="1455"/>
                  </a:cubicBezTo>
                  <a:cubicBezTo>
                    <a:pt x="1070" y="1438"/>
                    <a:pt x="1104" y="1421"/>
                    <a:pt x="1137" y="1404"/>
                  </a:cubicBezTo>
                  <a:cubicBezTo>
                    <a:pt x="1312" y="1572"/>
                    <a:pt x="1312" y="1572"/>
                    <a:pt x="1312" y="1572"/>
                  </a:cubicBezTo>
                  <a:cubicBezTo>
                    <a:pt x="1329" y="1555"/>
                    <a:pt x="1329" y="1555"/>
                    <a:pt x="1329" y="1555"/>
                  </a:cubicBezTo>
                  <a:cubicBezTo>
                    <a:pt x="1547" y="1338"/>
                    <a:pt x="1547" y="1338"/>
                    <a:pt x="1547" y="1338"/>
                  </a:cubicBezTo>
                  <a:cubicBezTo>
                    <a:pt x="1572" y="1312"/>
                    <a:pt x="1572" y="1312"/>
                    <a:pt x="1572" y="1312"/>
                  </a:cubicBezTo>
                  <a:cubicBezTo>
                    <a:pt x="1396" y="1145"/>
                    <a:pt x="1396" y="1145"/>
                    <a:pt x="1396" y="1145"/>
                  </a:cubicBezTo>
                  <a:cubicBezTo>
                    <a:pt x="1421" y="1112"/>
                    <a:pt x="1438" y="1070"/>
                    <a:pt x="1446" y="1037"/>
                  </a:cubicBezTo>
                  <a:cubicBezTo>
                    <a:pt x="1664" y="1037"/>
                    <a:pt x="1664" y="1037"/>
                    <a:pt x="1664" y="1037"/>
                  </a:cubicBezTo>
                  <a:close/>
                  <a:moveTo>
                    <a:pt x="1221" y="844"/>
                  </a:moveTo>
                  <a:cubicBezTo>
                    <a:pt x="1221" y="1053"/>
                    <a:pt x="1053" y="1229"/>
                    <a:pt x="844" y="1229"/>
                  </a:cubicBezTo>
                  <a:cubicBezTo>
                    <a:pt x="635" y="1229"/>
                    <a:pt x="460" y="1053"/>
                    <a:pt x="460" y="844"/>
                  </a:cubicBezTo>
                  <a:cubicBezTo>
                    <a:pt x="460" y="635"/>
                    <a:pt x="635" y="468"/>
                    <a:pt x="844" y="468"/>
                  </a:cubicBezTo>
                  <a:cubicBezTo>
                    <a:pt x="1053" y="468"/>
                    <a:pt x="1221" y="635"/>
                    <a:pt x="1221" y="844"/>
                  </a:cubicBezTo>
                  <a:close/>
                  <a:moveTo>
                    <a:pt x="1221" y="844"/>
                  </a:moveTo>
                  <a:lnTo>
                    <a:pt x="1221" y="8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</p:grpSp>
      <p:grpSp>
        <p:nvGrpSpPr>
          <p:cNvPr id="155" name="กลุ่ม 154"/>
          <p:cNvGrpSpPr/>
          <p:nvPr/>
        </p:nvGrpSpPr>
        <p:grpSpPr>
          <a:xfrm>
            <a:off x="10367744" y="7056532"/>
            <a:ext cx="3293181" cy="768364"/>
            <a:chOff x="9762826" y="5943600"/>
            <a:chExt cx="3293181" cy="768364"/>
          </a:xfrm>
        </p:grpSpPr>
        <p:sp>
          <p:nvSpPr>
            <p:cNvPr id="15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9762826" y="5943600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HTML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58" name="กลุ่ม 157"/>
          <p:cNvGrpSpPr/>
          <p:nvPr/>
        </p:nvGrpSpPr>
        <p:grpSpPr>
          <a:xfrm>
            <a:off x="14256741" y="7065941"/>
            <a:ext cx="8049094" cy="1239456"/>
            <a:chOff x="1954911" y="7237854"/>
            <a:chExt cx="8049094" cy="1239456"/>
          </a:xfrm>
        </p:grpSpPr>
        <p:grpSp>
          <p:nvGrpSpPr>
            <p:cNvPr id="159" name="กลุ่ม 158"/>
            <p:cNvGrpSpPr/>
            <p:nvPr/>
          </p:nvGrpSpPr>
          <p:grpSpPr>
            <a:xfrm>
              <a:off x="1954911" y="7237854"/>
              <a:ext cx="8049094" cy="839346"/>
              <a:chOff x="1954911" y="5638800"/>
              <a:chExt cx="8049094" cy="839346"/>
            </a:xfrm>
          </p:grpSpPr>
          <p:sp>
            <p:nvSpPr>
              <p:cNvPr id="166" name="Rectangle 113"/>
              <p:cNvSpPr/>
              <p:nvPr/>
            </p:nvSpPr>
            <p:spPr bwMode="auto">
              <a:xfrm>
                <a:off x="2922141" y="5734778"/>
                <a:ext cx="7081864" cy="654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67" name="Rectangle 127"/>
              <p:cNvSpPr/>
              <p:nvPr/>
            </p:nvSpPr>
            <p:spPr bwMode="auto">
              <a:xfrm>
                <a:off x="2922141" y="5734778"/>
                <a:ext cx="3540932" cy="65401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68" name="Content Placeholder 2"/>
              <p:cNvSpPr txBox="1">
                <a:spLocks/>
              </p:cNvSpPr>
              <p:nvPr/>
            </p:nvSpPr>
            <p:spPr bwMode="auto">
              <a:xfrm>
                <a:off x="2922141" y="5765214"/>
                <a:ext cx="130999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charset="0"/>
                  <a:buNone/>
                </a:pPr>
                <a:r>
                  <a:rPr lang="en-US" sz="3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58%</a:t>
                </a:r>
                <a:endParaRPr lang="en-US" sz="3000" b="1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  <p:sp>
            <p:nvSpPr>
              <p:cNvPr id="169" name="Oval 129"/>
              <p:cNvSpPr/>
              <p:nvPr/>
            </p:nvSpPr>
            <p:spPr>
              <a:xfrm>
                <a:off x="1954911" y="5638800"/>
                <a:ext cx="839127" cy="83934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60" name="สี่เหลี่ยมผืนผ้า 159"/>
            <p:cNvSpPr/>
            <p:nvPr/>
          </p:nvSpPr>
          <p:spPr>
            <a:xfrm>
              <a:off x="2922141" y="8077200"/>
              <a:ext cx="26933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Ipsum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dolor sit.</a:t>
              </a:r>
            </a:p>
          </p:txBody>
        </p:sp>
        <p:grpSp>
          <p:nvGrpSpPr>
            <p:cNvPr id="161" name="Group 43"/>
            <p:cNvGrpSpPr/>
            <p:nvPr/>
          </p:nvGrpSpPr>
          <p:grpSpPr>
            <a:xfrm>
              <a:off x="2074880" y="7342254"/>
              <a:ext cx="530852" cy="630546"/>
              <a:chOff x="2060819" y="1388284"/>
              <a:chExt cx="271040" cy="321860"/>
            </a:xfrm>
            <a:solidFill>
              <a:schemeClr val="bg1"/>
            </a:solidFill>
          </p:grpSpPr>
          <p:sp>
            <p:nvSpPr>
              <p:cNvPr id="162" name="Freeform 201"/>
              <p:cNvSpPr>
                <a:spLocks noChangeArrowheads="1"/>
              </p:cNvSpPr>
              <p:nvPr/>
            </p:nvSpPr>
            <p:spPr bwMode="auto">
              <a:xfrm>
                <a:off x="2060819" y="1388284"/>
                <a:ext cx="271040" cy="307527"/>
              </a:xfrm>
              <a:custGeom>
                <a:avLst/>
                <a:gdLst>
                  <a:gd name="T0" fmla="*/ 718 w 917"/>
                  <a:gd name="T1" fmla="*/ 583 h 1042"/>
                  <a:gd name="T2" fmla="*/ 853 w 917"/>
                  <a:gd name="T3" fmla="*/ 354 h 1042"/>
                  <a:gd name="T4" fmla="*/ 885 w 917"/>
                  <a:gd name="T5" fmla="*/ 270 h 1042"/>
                  <a:gd name="T6" fmla="*/ 895 w 917"/>
                  <a:gd name="T7" fmla="*/ 229 h 1042"/>
                  <a:gd name="T8" fmla="*/ 895 w 917"/>
                  <a:gd name="T9" fmla="*/ 208 h 1042"/>
                  <a:gd name="T10" fmla="*/ 906 w 917"/>
                  <a:gd name="T11" fmla="*/ 93 h 1042"/>
                  <a:gd name="T12" fmla="*/ 906 w 917"/>
                  <a:gd name="T13" fmla="*/ 41 h 1042"/>
                  <a:gd name="T14" fmla="*/ 906 w 917"/>
                  <a:gd name="T15" fmla="*/ 20 h 1042"/>
                  <a:gd name="T16" fmla="*/ 906 w 917"/>
                  <a:gd name="T17" fmla="*/ 10 h 1042"/>
                  <a:gd name="T18" fmla="*/ 895 w 917"/>
                  <a:gd name="T19" fmla="*/ 0 h 1042"/>
                  <a:gd name="T20" fmla="*/ 885 w 917"/>
                  <a:gd name="T21" fmla="*/ 0 h 1042"/>
                  <a:gd name="T22" fmla="*/ 864 w 917"/>
                  <a:gd name="T23" fmla="*/ 10 h 1042"/>
                  <a:gd name="T24" fmla="*/ 812 w 917"/>
                  <a:gd name="T25" fmla="*/ 20 h 1042"/>
                  <a:gd name="T26" fmla="*/ 635 w 917"/>
                  <a:gd name="T27" fmla="*/ 104 h 1042"/>
                  <a:gd name="T28" fmla="*/ 395 w 917"/>
                  <a:gd name="T29" fmla="*/ 333 h 1042"/>
                  <a:gd name="T30" fmla="*/ 333 w 917"/>
                  <a:gd name="T31" fmla="*/ 375 h 1042"/>
                  <a:gd name="T32" fmla="*/ 10 w 917"/>
                  <a:gd name="T33" fmla="*/ 583 h 1042"/>
                  <a:gd name="T34" fmla="*/ 41 w 917"/>
                  <a:gd name="T35" fmla="*/ 625 h 1042"/>
                  <a:gd name="T36" fmla="*/ 531 w 917"/>
                  <a:gd name="T37" fmla="*/ 999 h 1042"/>
                  <a:gd name="T38" fmla="*/ 562 w 917"/>
                  <a:gd name="T39" fmla="*/ 1020 h 1042"/>
                  <a:gd name="T40" fmla="*/ 698 w 917"/>
                  <a:gd name="T41" fmla="*/ 656 h 1042"/>
                  <a:gd name="T42" fmla="*/ 718 w 917"/>
                  <a:gd name="T43" fmla="*/ 583 h 1042"/>
                  <a:gd name="T44" fmla="*/ 666 w 917"/>
                  <a:gd name="T45" fmla="*/ 458 h 1042"/>
                  <a:gd name="T46" fmla="*/ 562 w 917"/>
                  <a:gd name="T47" fmla="*/ 468 h 1042"/>
                  <a:gd name="T48" fmla="*/ 520 w 917"/>
                  <a:gd name="T49" fmla="*/ 354 h 1042"/>
                  <a:gd name="T50" fmla="*/ 531 w 917"/>
                  <a:gd name="T51" fmla="*/ 333 h 1042"/>
                  <a:gd name="T52" fmla="*/ 645 w 917"/>
                  <a:gd name="T53" fmla="*/ 323 h 1042"/>
                  <a:gd name="T54" fmla="*/ 677 w 917"/>
                  <a:gd name="T55" fmla="*/ 437 h 1042"/>
                  <a:gd name="T56" fmla="*/ 666 w 917"/>
                  <a:gd name="T57" fmla="*/ 458 h 1042"/>
                  <a:gd name="T58" fmla="*/ 666 w 917"/>
                  <a:gd name="T59" fmla="*/ 458 h 1042"/>
                  <a:gd name="T60" fmla="*/ 666 w 917"/>
                  <a:gd name="T61" fmla="*/ 458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17" h="1042">
                    <a:moveTo>
                      <a:pt x="718" y="583"/>
                    </a:moveTo>
                    <a:cubicBezTo>
                      <a:pt x="781" y="500"/>
                      <a:pt x="823" y="427"/>
                      <a:pt x="853" y="354"/>
                    </a:cubicBezTo>
                    <a:cubicBezTo>
                      <a:pt x="864" y="333"/>
                      <a:pt x="874" y="302"/>
                      <a:pt x="885" y="270"/>
                    </a:cubicBezTo>
                    <a:cubicBezTo>
                      <a:pt x="885" y="260"/>
                      <a:pt x="885" y="250"/>
                      <a:pt x="895" y="229"/>
                    </a:cubicBezTo>
                    <a:cubicBezTo>
                      <a:pt x="895" y="218"/>
                      <a:pt x="895" y="218"/>
                      <a:pt x="895" y="208"/>
                    </a:cubicBezTo>
                    <a:cubicBezTo>
                      <a:pt x="906" y="166"/>
                      <a:pt x="906" y="125"/>
                      <a:pt x="906" y="93"/>
                    </a:cubicBezTo>
                    <a:cubicBezTo>
                      <a:pt x="906" y="73"/>
                      <a:pt x="906" y="52"/>
                      <a:pt x="906" y="41"/>
                    </a:cubicBezTo>
                    <a:cubicBezTo>
                      <a:pt x="906" y="31"/>
                      <a:pt x="916" y="31"/>
                      <a:pt x="906" y="20"/>
                    </a:cubicBezTo>
                    <a:lnTo>
                      <a:pt x="906" y="10"/>
                    </a:lnTo>
                    <a:cubicBezTo>
                      <a:pt x="916" y="0"/>
                      <a:pt x="906" y="0"/>
                      <a:pt x="895" y="0"/>
                    </a:cubicBezTo>
                    <a:lnTo>
                      <a:pt x="885" y="0"/>
                    </a:lnTo>
                    <a:cubicBezTo>
                      <a:pt x="874" y="0"/>
                      <a:pt x="874" y="10"/>
                      <a:pt x="864" y="10"/>
                    </a:cubicBezTo>
                    <a:cubicBezTo>
                      <a:pt x="864" y="20"/>
                      <a:pt x="843" y="20"/>
                      <a:pt x="812" y="20"/>
                    </a:cubicBezTo>
                    <a:cubicBezTo>
                      <a:pt x="770" y="31"/>
                      <a:pt x="708" y="52"/>
                      <a:pt x="635" y="104"/>
                    </a:cubicBezTo>
                    <a:cubicBezTo>
                      <a:pt x="510" y="177"/>
                      <a:pt x="437" y="281"/>
                      <a:pt x="395" y="333"/>
                    </a:cubicBezTo>
                    <a:cubicBezTo>
                      <a:pt x="385" y="354"/>
                      <a:pt x="354" y="375"/>
                      <a:pt x="333" y="375"/>
                    </a:cubicBezTo>
                    <a:cubicBezTo>
                      <a:pt x="125" y="364"/>
                      <a:pt x="41" y="510"/>
                      <a:pt x="10" y="583"/>
                    </a:cubicBezTo>
                    <a:cubicBezTo>
                      <a:pt x="0" y="604"/>
                      <a:pt x="10" y="625"/>
                      <a:pt x="41" y="625"/>
                    </a:cubicBezTo>
                    <a:cubicBezTo>
                      <a:pt x="489" y="614"/>
                      <a:pt x="531" y="885"/>
                      <a:pt x="531" y="999"/>
                    </a:cubicBezTo>
                    <a:cubicBezTo>
                      <a:pt x="520" y="1031"/>
                      <a:pt x="541" y="1041"/>
                      <a:pt x="562" y="1020"/>
                    </a:cubicBezTo>
                    <a:cubicBezTo>
                      <a:pt x="729" y="926"/>
                      <a:pt x="718" y="739"/>
                      <a:pt x="698" y="656"/>
                    </a:cubicBezTo>
                    <a:cubicBezTo>
                      <a:pt x="698" y="635"/>
                      <a:pt x="708" y="593"/>
                      <a:pt x="718" y="583"/>
                    </a:cubicBezTo>
                    <a:close/>
                    <a:moveTo>
                      <a:pt x="666" y="458"/>
                    </a:moveTo>
                    <a:cubicBezTo>
                      <a:pt x="645" y="489"/>
                      <a:pt x="593" y="489"/>
                      <a:pt x="562" y="468"/>
                    </a:cubicBezTo>
                    <a:cubicBezTo>
                      <a:pt x="510" y="448"/>
                      <a:pt x="500" y="395"/>
                      <a:pt x="520" y="354"/>
                    </a:cubicBezTo>
                    <a:cubicBezTo>
                      <a:pt x="531" y="343"/>
                      <a:pt x="531" y="343"/>
                      <a:pt x="531" y="333"/>
                    </a:cubicBezTo>
                    <a:cubicBezTo>
                      <a:pt x="562" y="302"/>
                      <a:pt x="604" y="302"/>
                      <a:pt x="645" y="323"/>
                    </a:cubicBezTo>
                    <a:cubicBezTo>
                      <a:pt x="687" y="343"/>
                      <a:pt x="708" y="395"/>
                      <a:pt x="677" y="437"/>
                    </a:cubicBezTo>
                    <a:cubicBezTo>
                      <a:pt x="677" y="448"/>
                      <a:pt x="677" y="448"/>
                      <a:pt x="666" y="458"/>
                    </a:cubicBezTo>
                    <a:close/>
                    <a:moveTo>
                      <a:pt x="666" y="458"/>
                    </a:moveTo>
                    <a:lnTo>
                      <a:pt x="666" y="4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SimSun" charset="0"/>
                </a:endParaRPr>
              </a:p>
            </p:txBody>
          </p:sp>
          <p:sp>
            <p:nvSpPr>
              <p:cNvPr id="163" name="Freeform 202"/>
              <p:cNvSpPr>
                <a:spLocks noChangeArrowheads="1"/>
              </p:cNvSpPr>
              <p:nvPr/>
            </p:nvSpPr>
            <p:spPr bwMode="auto">
              <a:xfrm>
                <a:off x="2131185" y="1637172"/>
                <a:ext cx="58639" cy="67760"/>
              </a:xfrm>
              <a:custGeom>
                <a:avLst/>
                <a:gdLst>
                  <a:gd name="T0" fmla="*/ 42 w 199"/>
                  <a:gd name="T1" fmla="*/ 219 h 230"/>
                  <a:gd name="T2" fmla="*/ 188 w 199"/>
                  <a:gd name="T3" fmla="*/ 31 h 230"/>
                  <a:gd name="T4" fmla="*/ 156 w 199"/>
                  <a:gd name="T5" fmla="*/ 10 h 230"/>
                  <a:gd name="T6" fmla="*/ 11 w 199"/>
                  <a:gd name="T7" fmla="*/ 198 h 230"/>
                  <a:gd name="T8" fmla="*/ 42 w 199"/>
                  <a:gd name="T9" fmla="*/ 219 h 230"/>
                  <a:gd name="T10" fmla="*/ 42 w 199"/>
                  <a:gd name="T11" fmla="*/ 219 h 230"/>
                  <a:gd name="T12" fmla="*/ 42 w 199"/>
                  <a:gd name="T13" fmla="*/ 219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30">
                    <a:moveTo>
                      <a:pt x="42" y="219"/>
                    </a:moveTo>
                    <a:cubicBezTo>
                      <a:pt x="115" y="177"/>
                      <a:pt x="167" y="83"/>
                      <a:pt x="188" y="31"/>
                    </a:cubicBezTo>
                    <a:cubicBezTo>
                      <a:pt x="198" y="10"/>
                      <a:pt x="177" y="0"/>
                      <a:pt x="156" y="10"/>
                    </a:cubicBezTo>
                    <a:cubicBezTo>
                      <a:pt x="73" y="63"/>
                      <a:pt x="31" y="146"/>
                      <a:pt x="11" y="198"/>
                    </a:cubicBezTo>
                    <a:cubicBezTo>
                      <a:pt x="0" y="219"/>
                      <a:pt x="21" y="229"/>
                      <a:pt x="42" y="219"/>
                    </a:cubicBezTo>
                    <a:close/>
                    <a:moveTo>
                      <a:pt x="42" y="219"/>
                    </a:moveTo>
                    <a:lnTo>
                      <a:pt x="42" y="2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SimSun" charset="0"/>
                </a:endParaRPr>
              </a:p>
            </p:txBody>
          </p:sp>
          <p:sp>
            <p:nvSpPr>
              <p:cNvPr id="164" name="Freeform 203"/>
              <p:cNvSpPr>
                <a:spLocks noChangeArrowheads="1"/>
              </p:cNvSpPr>
              <p:nvPr/>
            </p:nvSpPr>
            <p:spPr bwMode="auto">
              <a:xfrm>
                <a:off x="2084274" y="1615019"/>
                <a:ext cx="76882" cy="95125"/>
              </a:xfrm>
              <a:custGeom>
                <a:avLst/>
                <a:gdLst>
                  <a:gd name="T0" fmla="*/ 31 w 261"/>
                  <a:gd name="T1" fmla="*/ 313 h 324"/>
                  <a:gd name="T2" fmla="*/ 250 w 261"/>
                  <a:gd name="T3" fmla="*/ 31 h 324"/>
                  <a:gd name="T4" fmla="*/ 219 w 261"/>
                  <a:gd name="T5" fmla="*/ 11 h 324"/>
                  <a:gd name="T6" fmla="*/ 10 w 261"/>
                  <a:gd name="T7" fmla="*/ 292 h 324"/>
                  <a:gd name="T8" fmla="*/ 31 w 261"/>
                  <a:gd name="T9" fmla="*/ 313 h 324"/>
                  <a:gd name="T10" fmla="*/ 31 w 261"/>
                  <a:gd name="T11" fmla="*/ 313 h 324"/>
                  <a:gd name="T12" fmla="*/ 31 w 261"/>
                  <a:gd name="T13" fmla="*/ 31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324">
                    <a:moveTo>
                      <a:pt x="31" y="313"/>
                    </a:moveTo>
                    <a:cubicBezTo>
                      <a:pt x="156" y="240"/>
                      <a:pt x="219" y="104"/>
                      <a:pt x="250" y="31"/>
                    </a:cubicBezTo>
                    <a:cubicBezTo>
                      <a:pt x="260" y="11"/>
                      <a:pt x="240" y="0"/>
                      <a:pt x="219" y="11"/>
                    </a:cubicBezTo>
                    <a:cubicBezTo>
                      <a:pt x="94" y="83"/>
                      <a:pt x="31" y="219"/>
                      <a:pt x="10" y="292"/>
                    </a:cubicBezTo>
                    <a:cubicBezTo>
                      <a:pt x="0" y="313"/>
                      <a:pt x="10" y="323"/>
                      <a:pt x="31" y="313"/>
                    </a:cubicBezTo>
                    <a:close/>
                    <a:moveTo>
                      <a:pt x="31" y="313"/>
                    </a:moveTo>
                    <a:lnTo>
                      <a:pt x="31" y="31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SimSun" charset="0"/>
                </a:endParaRPr>
              </a:p>
            </p:txBody>
          </p:sp>
          <p:sp>
            <p:nvSpPr>
              <p:cNvPr id="165" name="Freeform 204"/>
              <p:cNvSpPr>
                <a:spLocks noChangeArrowheads="1"/>
              </p:cNvSpPr>
              <p:nvPr/>
            </p:nvSpPr>
            <p:spPr bwMode="auto">
              <a:xfrm>
                <a:off x="2075153" y="1591564"/>
                <a:ext cx="58638" cy="70366"/>
              </a:xfrm>
              <a:custGeom>
                <a:avLst/>
                <a:gdLst>
                  <a:gd name="T0" fmla="*/ 41 w 199"/>
                  <a:gd name="T1" fmla="*/ 229 h 240"/>
                  <a:gd name="T2" fmla="*/ 187 w 199"/>
                  <a:gd name="T3" fmla="*/ 42 h 240"/>
                  <a:gd name="T4" fmla="*/ 156 w 199"/>
                  <a:gd name="T5" fmla="*/ 21 h 240"/>
                  <a:gd name="T6" fmla="*/ 10 w 199"/>
                  <a:gd name="T7" fmla="*/ 208 h 240"/>
                  <a:gd name="T8" fmla="*/ 41 w 199"/>
                  <a:gd name="T9" fmla="*/ 229 h 240"/>
                  <a:gd name="T10" fmla="*/ 41 w 199"/>
                  <a:gd name="T11" fmla="*/ 229 h 240"/>
                  <a:gd name="T12" fmla="*/ 41 w 199"/>
                  <a:gd name="T13" fmla="*/ 22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40">
                    <a:moveTo>
                      <a:pt x="41" y="229"/>
                    </a:moveTo>
                    <a:cubicBezTo>
                      <a:pt x="114" y="177"/>
                      <a:pt x="166" y="94"/>
                      <a:pt x="187" y="42"/>
                    </a:cubicBezTo>
                    <a:cubicBezTo>
                      <a:pt x="198" y="21"/>
                      <a:pt x="177" y="0"/>
                      <a:pt x="156" y="21"/>
                    </a:cubicBezTo>
                    <a:cubicBezTo>
                      <a:pt x="73" y="73"/>
                      <a:pt x="31" y="156"/>
                      <a:pt x="10" y="208"/>
                    </a:cubicBezTo>
                    <a:cubicBezTo>
                      <a:pt x="0" y="229"/>
                      <a:pt x="10" y="239"/>
                      <a:pt x="41" y="229"/>
                    </a:cubicBezTo>
                    <a:close/>
                    <a:moveTo>
                      <a:pt x="41" y="229"/>
                    </a:moveTo>
                    <a:lnTo>
                      <a:pt x="41" y="22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SimSun" charset="0"/>
                </a:endParaRPr>
              </a:p>
            </p:txBody>
          </p:sp>
        </p:grpSp>
      </p:grpSp>
      <p:grpSp>
        <p:nvGrpSpPr>
          <p:cNvPr id="170" name="กลุ่ม 169"/>
          <p:cNvGrpSpPr/>
          <p:nvPr/>
        </p:nvGrpSpPr>
        <p:grpSpPr>
          <a:xfrm>
            <a:off x="10407133" y="8759102"/>
            <a:ext cx="3293181" cy="768364"/>
            <a:chOff x="9762826" y="5943600"/>
            <a:chExt cx="3293181" cy="768364"/>
          </a:xfrm>
        </p:grpSpPr>
        <p:sp>
          <p:nvSpPr>
            <p:cNvPr id="171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9762826" y="5943600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PYTHON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73" name="กลุ่ม 172"/>
          <p:cNvGrpSpPr/>
          <p:nvPr/>
        </p:nvGrpSpPr>
        <p:grpSpPr>
          <a:xfrm>
            <a:off x="14256741" y="8579941"/>
            <a:ext cx="8049094" cy="1249456"/>
            <a:chOff x="1954911" y="8751854"/>
            <a:chExt cx="8049094" cy="1249456"/>
          </a:xfrm>
        </p:grpSpPr>
        <p:grpSp>
          <p:nvGrpSpPr>
            <p:cNvPr id="174" name="กลุ่ม 173"/>
            <p:cNvGrpSpPr/>
            <p:nvPr/>
          </p:nvGrpSpPr>
          <p:grpSpPr>
            <a:xfrm>
              <a:off x="1954911" y="8751854"/>
              <a:ext cx="8049094" cy="839346"/>
              <a:chOff x="1954911" y="5638800"/>
              <a:chExt cx="8049094" cy="839346"/>
            </a:xfrm>
          </p:grpSpPr>
          <p:sp>
            <p:nvSpPr>
              <p:cNvPr id="177" name="Rectangle 113"/>
              <p:cNvSpPr/>
              <p:nvPr/>
            </p:nvSpPr>
            <p:spPr bwMode="auto">
              <a:xfrm>
                <a:off x="2922141" y="5734778"/>
                <a:ext cx="7081864" cy="654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78" name="Rectangle 127"/>
              <p:cNvSpPr/>
              <p:nvPr/>
            </p:nvSpPr>
            <p:spPr bwMode="auto">
              <a:xfrm>
                <a:off x="2922141" y="5734778"/>
                <a:ext cx="5277296" cy="65401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79" name="Content Placeholder 2"/>
              <p:cNvSpPr txBox="1">
                <a:spLocks/>
              </p:cNvSpPr>
              <p:nvPr/>
            </p:nvSpPr>
            <p:spPr bwMode="auto">
              <a:xfrm>
                <a:off x="2922141" y="5765214"/>
                <a:ext cx="130999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charset="0"/>
                  <a:buNone/>
                </a:pPr>
                <a:r>
                  <a:rPr lang="en-US" sz="3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72%</a:t>
                </a:r>
                <a:endParaRPr lang="en-US" sz="3000" b="1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  <p:sp>
            <p:nvSpPr>
              <p:cNvPr id="180" name="Oval 129"/>
              <p:cNvSpPr/>
              <p:nvPr/>
            </p:nvSpPr>
            <p:spPr>
              <a:xfrm>
                <a:off x="1954911" y="5638800"/>
                <a:ext cx="839127" cy="83934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5" name="สี่เหลี่ยมผืนผ้า 174"/>
            <p:cNvSpPr/>
            <p:nvPr/>
          </p:nvSpPr>
          <p:spPr>
            <a:xfrm>
              <a:off x="2930078" y="9601200"/>
              <a:ext cx="26933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Ipsum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dolor sit.</a:t>
              </a:r>
            </a:p>
          </p:txBody>
        </p:sp>
        <p:sp>
          <p:nvSpPr>
            <p:cNvPr id="176" name="Freeform 298"/>
            <p:cNvSpPr>
              <a:spLocks noChangeArrowheads="1"/>
            </p:cNvSpPr>
            <p:nvPr/>
          </p:nvSpPr>
          <p:spPr bwMode="auto">
            <a:xfrm>
              <a:off x="2065211" y="8862185"/>
              <a:ext cx="618525" cy="618684"/>
            </a:xfrm>
            <a:custGeom>
              <a:avLst/>
              <a:gdLst>
                <a:gd name="T0" fmla="*/ 852 w 1606"/>
                <a:gd name="T1" fmla="*/ 0 h 1607"/>
                <a:gd name="T2" fmla="*/ 0 w 1606"/>
                <a:gd name="T3" fmla="*/ 753 h 1607"/>
                <a:gd name="T4" fmla="*/ 752 w 1606"/>
                <a:gd name="T5" fmla="*/ 1606 h 1607"/>
                <a:gd name="T6" fmla="*/ 1605 w 1606"/>
                <a:gd name="T7" fmla="*/ 853 h 1607"/>
                <a:gd name="T8" fmla="*/ 501 w 1606"/>
                <a:gd name="T9" fmla="*/ 176 h 1607"/>
                <a:gd name="T10" fmla="*/ 217 w 1606"/>
                <a:gd name="T11" fmla="*/ 427 h 1607"/>
                <a:gd name="T12" fmla="*/ 158 w 1606"/>
                <a:gd name="T13" fmla="*/ 535 h 1607"/>
                <a:gd name="T14" fmla="*/ 317 w 1606"/>
                <a:gd name="T15" fmla="*/ 753 h 1607"/>
                <a:gd name="T16" fmla="*/ 158 w 1606"/>
                <a:gd name="T17" fmla="*/ 535 h 1607"/>
                <a:gd name="T18" fmla="*/ 317 w 1606"/>
                <a:gd name="T19" fmla="*/ 853 h 1607"/>
                <a:gd name="T20" fmla="*/ 158 w 1606"/>
                <a:gd name="T21" fmla="*/ 1071 h 1607"/>
                <a:gd name="T22" fmla="*/ 217 w 1606"/>
                <a:gd name="T23" fmla="*/ 1179 h 1607"/>
                <a:gd name="T24" fmla="*/ 501 w 1606"/>
                <a:gd name="T25" fmla="*/ 1430 h 1607"/>
                <a:gd name="T26" fmla="*/ 752 w 1606"/>
                <a:gd name="T27" fmla="*/ 1497 h 1607"/>
                <a:gd name="T28" fmla="*/ 752 w 1606"/>
                <a:gd name="T29" fmla="*/ 1179 h 1607"/>
                <a:gd name="T30" fmla="*/ 752 w 1606"/>
                <a:gd name="T31" fmla="*/ 1071 h 1607"/>
                <a:gd name="T32" fmla="*/ 426 w 1606"/>
                <a:gd name="T33" fmla="*/ 853 h 1607"/>
                <a:gd name="T34" fmla="*/ 752 w 1606"/>
                <a:gd name="T35" fmla="*/ 1071 h 1607"/>
                <a:gd name="T36" fmla="*/ 426 w 1606"/>
                <a:gd name="T37" fmla="*/ 753 h 1607"/>
                <a:gd name="T38" fmla="*/ 752 w 1606"/>
                <a:gd name="T39" fmla="*/ 535 h 1607"/>
                <a:gd name="T40" fmla="*/ 752 w 1606"/>
                <a:gd name="T41" fmla="*/ 427 h 1607"/>
                <a:gd name="T42" fmla="*/ 752 w 1606"/>
                <a:gd name="T43" fmla="*/ 109 h 1607"/>
                <a:gd name="T44" fmla="*/ 1387 w 1606"/>
                <a:gd name="T45" fmla="*/ 427 h 1607"/>
                <a:gd name="T46" fmla="*/ 1103 w 1606"/>
                <a:gd name="T47" fmla="*/ 176 h 1607"/>
                <a:gd name="T48" fmla="*/ 852 w 1606"/>
                <a:gd name="T49" fmla="*/ 109 h 1607"/>
                <a:gd name="T50" fmla="*/ 852 w 1606"/>
                <a:gd name="T51" fmla="*/ 427 h 1607"/>
                <a:gd name="T52" fmla="*/ 852 w 1606"/>
                <a:gd name="T53" fmla="*/ 535 h 1607"/>
                <a:gd name="T54" fmla="*/ 1178 w 1606"/>
                <a:gd name="T55" fmla="*/ 753 h 1607"/>
                <a:gd name="T56" fmla="*/ 852 w 1606"/>
                <a:gd name="T57" fmla="*/ 535 h 1607"/>
                <a:gd name="T58" fmla="*/ 1178 w 1606"/>
                <a:gd name="T59" fmla="*/ 853 h 1607"/>
                <a:gd name="T60" fmla="*/ 852 w 1606"/>
                <a:gd name="T61" fmla="*/ 1071 h 1607"/>
                <a:gd name="T62" fmla="*/ 852 w 1606"/>
                <a:gd name="T63" fmla="*/ 1497 h 1607"/>
                <a:gd name="T64" fmla="*/ 1120 w 1606"/>
                <a:gd name="T65" fmla="*/ 1179 h 1607"/>
                <a:gd name="T66" fmla="*/ 1103 w 1606"/>
                <a:gd name="T67" fmla="*/ 1430 h 1607"/>
                <a:gd name="T68" fmla="*/ 1387 w 1606"/>
                <a:gd name="T69" fmla="*/ 1179 h 1607"/>
                <a:gd name="T70" fmla="*/ 1446 w 1606"/>
                <a:gd name="T71" fmla="*/ 1071 h 1607"/>
                <a:gd name="T72" fmla="*/ 1287 w 1606"/>
                <a:gd name="T73" fmla="*/ 853 h 1607"/>
                <a:gd name="T74" fmla="*/ 1446 w 1606"/>
                <a:gd name="T75" fmla="*/ 1071 h 1607"/>
                <a:gd name="T76" fmla="*/ 1254 w 1606"/>
                <a:gd name="T77" fmla="*/ 535 h 1607"/>
                <a:gd name="T78" fmla="*/ 1496 w 1606"/>
                <a:gd name="T79" fmla="*/ 753 h 1607"/>
                <a:gd name="T80" fmla="*/ 1287 w 1606"/>
                <a:gd name="T81" fmla="*/ 753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</p:grpSp>
      <p:grpSp>
        <p:nvGrpSpPr>
          <p:cNvPr id="181" name="กลุ่ม 180"/>
          <p:cNvGrpSpPr/>
          <p:nvPr/>
        </p:nvGrpSpPr>
        <p:grpSpPr>
          <a:xfrm>
            <a:off x="10367744" y="10145252"/>
            <a:ext cx="3293181" cy="768364"/>
            <a:chOff x="9762826" y="5943600"/>
            <a:chExt cx="3293181" cy="768364"/>
          </a:xfrm>
        </p:grpSpPr>
        <p:sp>
          <p:nvSpPr>
            <p:cNvPr id="182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9762826" y="5943600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C++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84" name="กลุ่ม 183"/>
          <p:cNvGrpSpPr/>
          <p:nvPr/>
        </p:nvGrpSpPr>
        <p:grpSpPr>
          <a:xfrm>
            <a:off x="14256741" y="10190141"/>
            <a:ext cx="8049094" cy="1239456"/>
            <a:chOff x="1954911" y="10362054"/>
            <a:chExt cx="8049094" cy="1239456"/>
          </a:xfrm>
        </p:grpSpPr>
        <p:grpSp>
          <p:nvGrpSpPr>
            <p:cNvPr id="185" name="กลุ่ม 184"/>
            <p:cNvGrpSpPr/>
            <p:nvPr/>
          </p:nvGrpSpPr>
          <p:grpSpPr>
            <a:xfrm>
              <a:off x="1954911" y="10362054"/>
              <a:ext cx="8049094" cy="839346"/>
              <a:chOff x="1954911" y="5638800"/>
              <a:chExt cx="8049094" cy="839346"/>
            </a:xfrm>
          </p:grpSpPr>
          <p:sp>
            <p:nvSpPr>
              <p:cNvPr id="188" name="Rectangle 113"/>
              <p:cNvSpPr/>
              <p:nvPr/>
            </p:nvSpPr>
            <p:spPr bwMode="auto">
              <a:xfrm>
                <a:off x="2922141" y="5734778"/>
                <a:ext cx="7081864" cy="6540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89" name="Rectangle 127"/>
              <p:cNvSpPr/>
              <p:nvPr/>
            </p:nvSpPr>
            <p:spPr bwMode="auto">
              <a:xfrm>
                <a:off x="2922141" y="5734778"/>
                <a:ext cx="6420296" cy="65401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90" name="Content Placeholder 2"/>
              <p:cNvSpPr txBox="1">
                <a:spLocks/>
              </p:cNvSpPr>
              <p:nvPr/>
            </p:nvSpPr>
            <p:spPr bwMode="auto">
              <a:xfrm>
                <a:off x="2922141" y="5765214"/>
                <a:ext cx="130999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charset="0"/>
                  <a:buNone/>
                </a:pPr>
                <a:r>
                  <a:rPr lang="en-US" sz="3000" b="1" dirty="0" smtClean="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91%</a:t>
                </a:r>
                <a:endParaRPr lang="en-US" sz="3000" b="1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  <p:sp>
            <p:nvSpPr>
              <p:cNvPr id="191" name="Oval 129"/>
              <p:cNvSpPr/>
              <p:nvPr/>
            </p:nvSpPr>
            <p:spPr>
              <a:xfrm>
                <a:off x="1954911" y="5638800"/>
                <a:ext cx="839127" cy="83934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86" name="สี่เหลี่ยมผืนผ้า 185"/>
            <p:cNvSpPr/>
            <p:nvPr/>
          </p:nvSpPr>
          <p:spPr>
            <a:xfrm>
              <a:off x="2922141" y="11201400"/>
              <a:ext cx="26933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Ipsum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 dolor sit.</a:t>
              </a:r>
            </a:p>
          </p:txBody>
        </p:sp>
        <p:sp>
          <p:nvSpPr>
            <p:cNvPr id="187" name="Freeform 168"/>
            <p:cNvSpPr>
              <a:spLocks noChangeArrowheads="1"/>
            </p:cNvSpPr>
            <p:nvPr/>
          </p:nvSpPr>
          <p:spPr bwMode="auto">
            <a:xfrm>
              <a:off x="2103437" y="10559950"/>
              <a:ext cx="488927" cy="489050"/>
            </a:xfrm>
            <a:custGeom>
              <a:avLst/>
              <a:gdLst>
                <a:gd name="T0" fmla="*/ 521 w 1043"/>
                <a:gd name="T1" fmla="*/ 0 h 1043"/>
                <a:gd name="T2" fmla="*/ 0 w 1043"/>
                <a:gd name="T3" fmla="*/ 521 h 1043"/>
                <a:gd name="T4" fmla="*/ 521 w 1043"/>
                <a:gd name="T5" fmla="*/ 1042 h 1043"/>
                <a:gd name="T6" fmla="*/ 1042 w 1043"/>
                <a:gd name="T7" fmla="*/ 521 h 1043"/>
                <a:gd name="T8" fmla="*/ 521 w 1043"/>
                <a:gd name="T9" fmla="*/ 0 h 1043"/>
                <a:gd name="T10" fmla="*/ 323 w 1043"/>
                <a:gd name="T11" fmla="*/ 781 h 1043"/>
                <a:gd name="T12" fmla="*/ 323 w 1043"/>
                <a:gd name="T13" fmla="*/ 260 h 1043"/>
                <a:gd name="T14" fmla="*/ 844 w 1043"/>
                <a:gd name="T15" fmla="*/ 521 h 1043"/>
                <a:gd name="T16" fmla="*/ 323 w 1043"/>
                <a:gd name="T17" fmla="*/ 781 h 1043"/>
                <a:gd name="T18" fmla="*/ 323 w 1043"/>
                <a:gd name="T19" fmla="*/ 781 h 1043"/>
                <a:gd name="T20" fmla="*/ 323 w 1043"/>
                <a:gd name="T21" fmla="*/ 781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3" h="1043">
                  <a:moveTo>
                    <a:pt x="521" y="0"/>
                  </a:moveTo>
                  <a:cubicBezTo>
                    <a:pt x="229" y="0"/>
                    <a:pt x="0" y="240"/>
                    <a:pt x="0" y="521"/>
                  </a:cubicBezTo>
                  <a:cubicBezTo>
                    <a:pt x="0" y="812"/>
                    <a:pt x="229" y="1042"/>
                    <a:pt x="521" y="1042"/>
                  </a:cubicBezTo>
                  <a:cubicBezTo>
                    <a:pt x="802" y="1042"/>
                    <a:pt x="1042" y="812"/>
                    <a:pt x="1042" y="521"/>
                  </a:cubicBezTo>
                  <a:cubicBezTo>
                    <a:pt x="1042" y="240"/>
                    <a:pt x="802" y="0"/>
                    <a:pt x="521" y="0"/>
                  </a:cubicBezTo>
                  <a:close/>
                  <a:moveTo>
                    <a:pt x="323" y="781"/>
                  </a:moveTo>
                  <a:cubicBezTo>
                    <a:pt x="323" y="260"/>
                    <a:pt x="323" y="260"/>
                    <a:pt x="323" y="260"/>
                  </a:cubicBezTo>
                  <a:cubicBezTo>
                    <a:pt x="844" y="521"/>
                    <a:pt x="844" y="521"/>
                    <a:pt x="844" y="521"/>
                  </a:cubicBezTo>
                  <a:lnTo>
                    <a:pt x="323" y="781"/>
                  </a:lnTo>
                  <a:close/>
                  <a:moveTo>
                    <a:pt x="323" y="781"/>
                  </a:moveTo>
                  <a:lnTo>
                    <a:pt x="323" y="7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84613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4232928" y="2286000"/>
            <a:ext cx="15777509" cy="6814035"/>
            <a:chOff x="4008437" y="2286000"/>
            <a:chExt cx="15777509" cy="6814035"/>
          </a:xfrm>
        </p:grpSpPr>
        <p:grpSp>
          <p:nvGrpSpPr>
            <p:cNvPr id="12" name="กลุ่ม 11"/>
            <p:cNvGrpSpPr/>
            <p:nvPr/>
          </p:nvGrpSpPr>
          <p:grpSpPr>
            <a:xfrm>
              <a:off x="7056437" y="2286000"/>
              <a:ext cx="12729509" cy="6814035"/>
              <a:chOff x="15222538" y="3624263"/>
              <a:chExt cx="1619251" cy="866776"/>
            </a:xfrm>
          </p:grpSpPr>
          <p:sp>
            <p:nvSpPr>
              <p:cNvPr id="99" name="Freeform 255"/>
              <p:cNvSpPr>
                <a:spLocks/>
              </p:cNvSpPr>
              <p:nvPr/>
            </p:nvSpPr>
            <p:spPr bwMode="auto">
              <a:xfrm>
                <a:off x="16414751" y="3714751"/>
                <a:ext cx="44450" cy="33338"/>
              </a:xfrm>
              <a:custGeom>
                <a:avLst/>
                <a:gdLst>
                  <a:gd name="T0" fmla="*/ 4 w 4"/>
                  <a:gd name="T1" fmla="*/ 3 h 3"/>
                  <a:gd name="T2" fmla="*/ 3 w 4"/>
                  <a:gd name="T3" fmla="*/ 0 h 3"/>
                  <a:gd name="T4" fmla="*/ 0 w 4"/>
                  <a:gd name="T5" fmla="*/ 1 h 3"/>
                  <a:gd name="T6" fmla="*/ 4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2"/>
                      <a:pt x="4" y="1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0" name="Freeform 256"/>
              <p:cNvSpPr>
                <a:spLocks/>
              </p:cNvSpPr>
              <p:nvPr/>
            </p:nvSpPr>
            <p:spPr bwMode="auto">
              <a:xfrm>
                <a:off x="16348076" y="3725863"/>
                <a:ext cx="123825" cy="123825"/>
              </a:xfrm>
              <a:custGeom>
                <a:avLst/>
                <a:gdLst>
                  <a:gd name="T0" fmla="*/ 9 w 11"/>
                  <a:gd name="T1" fmla="*/ 11 h 11"/>
                  <a:gd name="T2" fmla="*/ 9 w 11"/>
                  <a:gd name="T3" fmla="*/ 11 h 11"/>
                  <a:gd name="T4" fmla="*/ 11 w 11"/>
                  <a:gd name="T5" fmla="*/ 2 h 11"/>
                  <a:gd name="T6" fmla="*/ 6 w 11"/>
                  <a:gd name="T7" fmla="*/ 0 h 11"/>
                  <a:gd name="T8" fmla="*/ 0 w 11"/>
                  <a:gd name="T9" fmla="*/ 7 h 11"/>
                  <a:gd name="T10" fmla="*/ 0 w 11"/>
                  <a:gd name="T11" fmla="*/ 7 h 11"/>
                  <a:gd name="T12" fmla="*/ 9 w 11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9" y="11"/>
                    </a:moveTo>
                    <a:cubicBezTo>
                      <a:pt x="9" y="11"/>
                      <a:pt x="9" y="11"/>
                      <a:pt x="9" y="11"/>
                    </a:cubicBezTo>
                    <a:cubicBezTo>
                      <a:pt x="10" y="8"/>
                      <a:pt x="11" y="4"/>
                      <a:pt x="11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2" y="4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9" y="11"/>
                      <a:pt x="9" y="11"/>
                      <a:pt x="9" y="11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1" name="Freeform 257"/>
              <p:cNvSpPr>
                <a:spLocks/>
              </p:cNvSpPr>
              <p:nvPr/>
            </p:nvSpPr>
            <p:spPr bwMode="auto">
              <a:xfrm>
                <a:off x="16324263" y="3838576"/>
                <a:ext cx="112713" cy="112713"/>
              </a:xfrm>
              <a:custGeom>
                <a:avLst/>
                <a:gdLst>
                  <a:gd name="T0" fmla="*/ 5 w 10"/>
                  <a:gd name="T1" fmla="*/ 0 h 10"/>
                  <a:gd name="T2" fmla="*/ 5 w 10"/>
                  <a:gd name="T3" fmla="*/ 1 h 10"/>
                  <a:gd name="T4" fmla="*/ 1 w 10"/>
                  <a:gd name="T5" fmla="*/ 2 h 10"/>
                  <a:gd name="T6" fmla="*/ 2 w 10"/>
                  <a:gd name="T7" fmla="*/ 9 h 10"/>
                  <a:gd name="T8" fmla="*/ 10 w 10"/>
                  <a:gd name="T9" fmla="*/ 3 h 10"/>
                  <a:gd name="T10" fmla="*/ 5 w 10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5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0" y="5"/>
                      <a:pt x="1" y="8"/>
                      <a:pt x="2" y="9"/>
                    </a:cubicBezTo>
                    <a:cubicBezTo>
                      <a:pt x="4" y="10"/>
                      <a:pt x="8" y="7"/>
                      <a:pt x="10" y="3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2" name="Freeform 258"/>
              <p:cNvSpPr>
                <a:spLocks/>
              </p:cNvSpPr>
              <p:nvPr/>
            </p:nvSpPr>
            <p:spPr bwMode="auto">
              <a:xfrm>
                <a:off x="16290926" y="3792538"/>
                <a:ext cx="168275" cy="123825"/>
              </a:xfrm>
              <a:custGeom>
                <a:avLst/>
                <a:gdLst>
                  <a:gd name="T0" fmla="*/ 6 w 15"/>
                  <a:gd name="T1" fmla="*/ 0 h 11"/>
                  <a:gd name="T2" fmla="*/ 0 w 15"/>
                  <a:gd name="T3" fmla="*/ 5 h 11"/>
                  <a:gd name="T4" fmla="*/ 14 w 15"/>
                  <a:gd name="T5" fmla="*/ 11 h 11"/>
                  <a:gd name="T6" fmla="*/ 14 w 15"/>
                  <a:gd name="T7" fmla="*/ 4 h 11"/>
                  <a:gd name="T8" fmla="*/ 6 w 15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">
                    <a:moveTo>
                      <a:pt x="6" y="0"/>
                    </a:moveTo>
                    <a:cubicBezTo>
                      <a:pt x="4" y="1"/>
                      <a:pt x="2" y="3"/>
                      <a:pt x="0" y="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9"/>
                      <a:pt x="15" y="6"/>
                      <a:pt x="14" y="4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3" name="Freeform 259"/>
              <p:cNvSpPr>
                <a:spLocks/>
              </p:cNvSpPr>
              <p:nvPr/>
            </p:nvSpPr>
            <p:spPr bwMode="auto">
              <a:xfrm>
                <a:off x="16290926" y="3792538"/>
                <a:ext cx="168275" cy="123825"/>
              </a:xfrm>
              <a:custGeom>
                <a:avLst/>
                <a:gdLst>
                  <a:gd name="T0" fmla="*/ 6 w 15"/>
                  <a:gd name="T1" fmla="*/ 0 h 11"/>
                  <a:gd name="T2" fmla="*/ 0 w 15"/>
                  <a:gd name="T3" fmla="*/ 5 h 11"/>
                  <a:gd name="T4" fmla="*/ 14 w 15"/>
                  <a:gd name="T5" fmla="*/ 11 h 11"/>
                  <a:gd name="T6" fmla="*/ 15 w 15"/>
                  <a:gd name="T7" fmla="*/ 7 h 11"/>
                  <a:gd name="T8" fmla="*/ 14 w 15"/>
                  <a:gd name="T9" fmla="*/ 4 h 11"/>
                  <a:gd name="T10" fmla="*/ 6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6" y="0"/>
                    </a:moveTo>
                    <a:cubicBezTo>
                      <a:pt x="4" y="1"/>
                      <a:pt x="2" y="3"/>
                      <a:pt x="0" y="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0"/>
                      <a:pt x="15" y="8"/>
                      <a:pt x="15" y="7"/>
                    </a:cubicBezTo>
                    <a:cubicBezTo>
                      <a:pt x="15" y="6"/>
                      <a:pt x="15" y="5"/>
                      <a:pt x="14" y="4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2A3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4" name="Freeform 260"/>
              <p:cNvSpPr>
                <a:spLocks/>
              </p:cNvSpPr>
              <p:nvPr/>
            </p:nvSpPr>
            <p:spPr bwMode="auto">
              <a:xfrm>
                <a:off x="16448088" y="3657601"/>
                <a:ext cx="134938" cy="192088"/>
              </a:xfrm>
              <a:custGeom>
                <a:avLst/>
                <a:gdLst>
                  <a:gd name="T0" fmla="*/ 11 w 12"/>
                  <a:gd name="T1" fmla="*/ 17 h 17"/>
                  <a:gd name="T2" fmla="*/ 9 w 12"/>
                  <a:gd name="T3" fmla="*/ 10 h 17"/>
                  <a:gd name="T4" fmla="*/ 5 w 12"/>
                  <a:gd name="T5" fmla="*/ 2 h 17"/>
                  <a:gd name="T6" fmla="*/ 1 w 12"/>
                  <a:gd name="T7" fmla="*/ 4 h 17"/>
                  <a:gd name="T8" fmla="*/ 0 w 12"/>
                  <a:gd name="T9" fmla="*/ 4 h 17"/>
                  <a:gd name="T10" fmla="*/ 6 w 12"/>
                  <a:gd name="T11" fmla="*/ 1 h 17"/>
                  <a:gd name="T12" fmla="*/ 9 w 12"/>
                  <a:gd name="T13" fmla="*/ 10 h 17"/>
                  <a:gd name="T14" fmla="*/ 12 w 12"/>
                  <a:gd name="T15" fmla="*/ 17 h 17"/>
                  <a:gd name="T16" fmla="*/ 11 w 12"/>
                  <a:gd name="T1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7">
                    <a:moveTo>
                      <a:pt x="11" y="17"/>
                    </a:moveTo>
                    <a:cubicBezTo>
                      <a:pt x="9" y="16"/>
                      <a:pt x="8" y="14"/>
                      <a:pt x="9" y="10"/>
                    </a:cubicBezTo>
                    <a:cubicBezTo>
                      <a:pt x="9" y="5"/>
                      <a:pt x="8" y="3"/>
                      <a:pt x="5" y="2"/>
                    </a:cubicBezTo>
                    <a:cubicBezTo>
                      <a:pt x="3" y="1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2"/>
                      <a:pt x="3" y="0"/>
                      <a:pt x="6" y="1"/>
                    </a:cubicBezTo>
                    <a:cubicBezTo>
                      <a:pt x="9" y="2"/>
                      <a:pt x="10" y="6"/>
                      <a:pt x="9" y="10"/>
                    </a:cubicBezTo>
                    <a:cubicBezTo>
                      <a:pt x="9" y="14"/>
                      <a:pt x="10" y="16"/>
                      <a:pt x="12" y="17"/>
                    </a:cubicBezTo>
                    <a:lnTo>
                      <a:pt x="11" y="17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5" name="Freeform 261"/>
              <p:cNvSpPr>
                <a:spLocks/>
              </p:cNvSpPr>
              <p:nvPr/>
            </p:nvSpPr>
            <p:spPr bwMode="auto">
              <a:xfrm>
                <a:off x="16436976" y="3692526"/>
                <a:ext cx="34925" cy="44450"/>
              </a:xfrm>
              <a:custGeom>
                <a:avLst/>
                <a:gdLst>
                  <a:gd name="T0" fmla="*/ 2 w 3"/>
                  <a:gd name="T1" fmla="*/ 0 h 4"/>
                  <a:gd name="T2" fmla="*/ 2 w 3"/>
                  <a:gd name="T3" fmla="*/ 0 h 4"/>
                  <a:gd name="T4" fmla="*/ 1 w 3"/>
                  <a:gd name="T5" fmla="*/ 0 h 4"/>
                  <a:gd name="T6" fmla="*/ 0 w 3"/>
                  <a:gd name="T7" fmla="*/ 3 h 4"/>
                  <a:gd name="T8" fmla="*/ 1 w 3"/>
                  <a:gd name="T9" fmla="*/ 4 h 4"/>
                  <a:gd name="T10" fmla="*/ 2 w 3"/>
                  <a:gd name="T11" fmla="*/ 1 h 4"/>
                  <a:gd name="T12" fmla="*/ 2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6" name="Freeform 262"/>
              <p:cNvSpPr>
                <a:spLocks/>
              </p:cNvSpPr>
              <p:nvPr/>
            </p:nvSpPr>
            <p:spPr bwMode="auto">
              <a:xfrm>
                <a:off x="16775113" y="3905251"/>
                <a:ext cx="55563" cy="46038"/>
              </a:xfrm>
              <a:custGeom>
                <a:avLst/>
                <a:gdLst>
                  <a:gd name="T0" fmla="*/ 5 w 5"/>
                  <a:gd name="T1" fmla="*/ 4 h 4"/>
                  <a:gd name="T2" fmla="*/ 4 w 5"/>
                  <a:gd name="T3" fmla="*/ 4 h 4"/>
                  <a:gd name="T4" fmla="*/ 3 w 5"/>
                  <a:gd name="T5" fmla="*/ 2 h 4"/>
                  <a:gd name="T6" fmla="*/ 0 w 5"/>
                  <a:gd name="T7" fmla="*/ 2 h 4"/>
                  <a:gd name="T8" fmla="*/ 0 w 5"/>
                  <a:gd name="T9" fmla="*/ 2 h 4"/>
                  <a:gd name="T10" fmla="*/ 4 w 5"/>
                  <a:gd name="T11" fmla="*/ 1 h 4"/>
                  <a:gd name="T12" fmla="*/ 5 w 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2"/>
                      <a:pt x="3" y="2"/>
                    </a:cubicBezTo>
                    <a:cubicBezTo>
                      <a:pt x="2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0"/>
                      <a:pt x="4" y="1"/>
                    </a:cubicBezTo>
                    <a:cubicBezTo>
                      <a:pt x="5" y="2"/>
                      <a:pt x="5" y="4"/>
                      <a:pt x="5" y="4"/>
                    </a:cubicBez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7" name="Freeform 263"/>
              <p:cNvSpPr>
                <a:spLocks/>
              </p:cNvSpPr>
              <p:nvPr/>
            </p:nvSpPr>
            <p:spPr bwMode="auto">
              <a:xfrm>
                <a:off x="16583026" y="4164013"/>
                <a:ext cx="57150" cy="258763"/>
              </a:xfrm>
              <a:custGeom>
                <a:avLst/>
                <a:gdLst>
                  <a:gd name="T0" fmla="*/ 5 w 5"/>
                  <a:gd name="T1" fmla="*/ 23 h 23"/>
                  <a:gd name="T2" fmla="*/ 0 w 5"/>
                  <a:gd name="T3" fmla="*/ 0 h 23"/>
                  <a:gd name="T4" fmla="*/ 0 w 5"/>
                  <a:gd name="T5" fmla="*/ 0 h 23"/>
                  <a:gd name="T6" fmla="*/ 4 w 5"/>
                  <a:gd name="T7" fmla="*/ 23 h 23"/>
                  <a:gd name="T8" fmla="*/ 5 w 5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3">
                    <a:moveTo>
                      <a:pt x="5" y="23"/>
                    </a:moveTo>
                    <a:cubicBezTo>
                      <a:pt x="1" y="15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5"/>
                      <a:pt x="4" y="23"/>
                    </a:cubicBez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8" name="Freeform 264"/>
              <p:cNvSpPr>
                <a:spLocks/>
              </p:cNvSpPr>
              <p:nvPr/>
            </p:nvSpPr>
            <p:spPr bwMode="auto">
              <a:xfrm>
                <a:off x="16414751" y="3781426"/>
                <a:ext cx="427038" cy="517525"/>
              </a:xfrm>
              <a:custGeom>
                <a:avLst/>
                <a:gdLst>
                  <a:gd name="T0" fmla="*/ 9 w 38"/>
                  <a:gd name="T1" fmla="*/ 46 h 46"/>
                  <a:gd name="T2" fmla="*/ 8 w 38"/>
                  <a:gd name="T3" fmla="*/ 46 h 46"/>
                  <a:gd name="T4" fmla="*/ 8 w 38"/>
                  <a:gd name="T5" fmla="*/ 45 h 46"/>
                  <a:gd name="T6" fmla="*/ 10 w 38"/>
                  <a:gd name="T7" fmla="*/ 37 h 46"/>
                  <a:gd name="T8" fmla="*/ 11 w 38"/>
                  <a:gd name="T9" fmla="*/ 36 h 46"/>
                  <a:gd name="T10" fmla="*/ 36 w 38"/>
                  <a:gd name="T11" fmla="*/ 15 h 46"/>
                  <a:gd name="T12" fmla="*/ 1 w 38"/>
                  <a:gd name="T13" fmla="*/ 1 h 46"/>
                  <a:gd name="T14" fmla="*/ 1 w 38"/>
                  <a:gd name="T15" fmla="*/ 0 h 46"/>
                  <a:gd name="T16" fmla="*/ 2 w 38"/>
                  <a:gd name="T17" fmla="*/ 0 h 46"/>
                  <a:gd name="T18" fmla="*/ 38 w 38"/>
                  <a:gd name="T19" fmla="*/ 14 h 46"/>
                  <a:gd name="T20" fmla="*/ 38 w 38"/>
                  <a:gd name="T21" fmla="*/ 15 h 46"/>
                  <a:gd name="T22" fmla="*/ 38 w 38"/>
                  <a:gd name="T23" fmla="*/ 16 h 46"/>
                  <a:gd name="T24" fmla="*/ 12 w 38"/>
                  <a:gd name="T25" fmla="*/ 37 h 46"/>
                  <a:gd name="T26" fmla="*/ 9 w 38"/>
                  <a:gd name="T27" fmla="*/ 46 h 46"/>
                  <a:gd name="T28" fmla="*/ 9 w 38"/>
                  <a:gd name="T2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6">
                    <a:moveTo>
                      <a:pt x="9" y="46"/>
                    </a:move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8" y="46"/>
                      <a:pt x="8" y="45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6"/>
                      <a:pt x="10" y="36"/>
                      <a:pt x="11" y="36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5"/>
                      <a:pt x="38" y="15"/>
                    </a:cubicBezTo>
                    <a:cubicBezTo>
                      <a:pt x="38" y="15"/>
                      <a:pt x="38" y="16"/>
                      <a:pt x="38" y="16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lose/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9" name="Freeform 265"/>
              <p:cNvSpPr>
                <a:spLocks/>
              </p:cNvSpPr>
              <p:nvPr/>
            </p:nvSpPr>
            <p:spPr bwMode="auto">
              <a:xfrm>
                <a:off x="16483013" y="3927476"/>
                <a:ext cx="325438" cy="282575"/>
              </a:xfrm>
              <a:custGeom>
                <a:avLst/>
                <a:gdLst>
                  <a:gd name="T0" fmla="*/ 0 w 29"/>
                  <a:gd name="T1" fmla="*/ 25 h 25"/>
                  <a:gd name="T2" fmla="*/ 0 w 29"/>
                  <a:gd name="T3" fmla="*/ 24 h 25"/>
                  <a:gd name="T4" fmla="*/ 0 w 29"/>
                  <a:gd name="T5" fmla="*/ 23 h 25"/>
                  <a:gd name="T6" fmla="*/ 28 w 29"/>
                  <a:gd name="T7" fmla="*/ 0 h 25"/>
                  <a:gd name="T8" fmla="*/ 29 w 29"/>
                  <a:gd name="T9" fmla="*/ 0 h 25"/>
                  <a:gd name="T10" fmla="*/ 29 w 29"/>
                  <a:gd name="T11" fmla="*/ 2 h 25"/>
                  <a:gd name="T12" fmla="*/ 1 w 29"/>
                  <a:gd name="T13" fmla="*/ 25 h 25"/>
                  <a:gd name="T14" fmla="*/ 0 w 29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5">
                    <a:moveTo>
                      <a:pt x="0" y="25"/>
                    </a:moveTo>
                    <a:cubicBezTo>
                      <a:pt x="0" y="25"/>
                      <a:pt x="0" y="25"/>
                      <a:pt x="0" y="24"/>
                    </a:cubicBezTo>
                    <a:cubicBezTo>
                      <a:pt x="0" y="24"/>
                      <a:pt x="0" y="24"/>
                      <a:pt x="0" y="23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9" y="0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1" y="25"/>
                      <a:pt x="0" y="25"/>
                    </a:cubicBezTo>
                    <a:close/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0" name="Rectangle 266"/>
              <p:cNvSpPr>
                <a:spLocks noChangeArrowheads="1"/>
              </p:cNvSpPr>
              <p:nvPr/>
            </p:nvSpPr>
            <p:spPr bwMode="auto">
              <a:xfrm>
                <a:off x="16505238" y="4175126"/>
                <a:ext cx="11113" cy="203200"/>
              </a:xfrm>
              <a:prstGeom prst="rect">
                <a:avLst/>
              </a:pr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1" name="Oval 267"/>
              <p:cNvSpPr>
                <a:spLocks noChangeArrowheads="1"/>
              </p:cNvSpPr>
              <p:nvPr/>
            </p:nvSpPr>
            <p:spPr bwMode="auto">
              <a:xfrm>
                <a:off x="16786226" y="3927476"/>
                <a:ext cx="11113" cy="12700"/>
              </a:xfrm>
              <a:prstGeom prst="ellipse">
                <a:avLst/>
              </a:prstGeom>
              <a:solidFill>
                <a:srgbClr val="B7B7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2" name="Oval 268"/>
              <p:cNvSpPr>
                <a:spLocks noChangeArrowheads="1"/>
              </p:cNvSpPr>
              <p:nvPr/>
            </p:nvSpPr>
            <p:spPr bwMode="auto">
              <a:xfrm>
                <a:off x="16830676" y="3951288"/>
                <a:ext cx="1588" cy="11113"/>
              </a:xfrm>
              <a:prstGeom prst="ellipse">
                <a:avLst/>
              </a:prstGeom>
              <a:solidFill>
                <a:srgbClr val="B7B7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3" name="Freeform 269"/>
              <p:cNvSpPr>
                <a:spLocks/>
              </p:cNvSpPr>
              <p:nvPr/>
            </p:nvSpPr>
            <p:spPr bwMode="auto">
              <a:xfrm>
                <a:off x="16425863" y="4389438"/>
                <a:ext cx="168275" cy="33338"/>
              </a:xfrm>
              <a:custGeom>
                <a:avLst/>
                <a:gdLst>
                  <a:gd name="T0" fmla="*/ 14 w 15"/>
                  <a:gd name="T1" fmla="*/ 3 h 3"/>
                  <a:gd name="T2" fmla="*/ 2 w 15"/>
                  <a:gd name="T3" fmla="*/ 3 h 3"/>
                  <a:gd name="T4" fmla="*/ 0 w 15"/>
                  <a:gd name="T5" fmla="*/ 1 h 3"/>
                  <a:gd name="T6" fmla="*/ 2 w 15"/>
                  <a:gd name="T7" fmla="*/ 0 h 3"/>
                  <a:gd name="T8" fmla="*/ 14 w 15"/>
                  <a:gd name="T9" fmla="*/ 0 h 3"/>
                  <a:gd name="T10" fmla="*/ 15 w 15"/>
                  <a:gd name="T11" fmla="*/ 1 h 3"/>
                  <a:gd name="T12" fmla="*/ 14 w 15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">
                    <a:moveTo>
                      <a:pt x="14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1"/>
                      <a:pt x="15" y="1"/>
                    </a:cubicBezTo>
                    <a:cubicBezTo>
                      <a:pt x="15" y="2"/>
                      <a:pt x="14" y="3"/>
                      <a:pt x="14" y="3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4" name="Freeform 270"/>
              <p:cNvSpPr>
                <a:spLocks/>
              </p:cNvSpPr>
              <p:nvPr/>
            </p:nvSpPr>
            <p:spPr bwMode="auto">
              <a:xfrm>
                <a:off x="16459201" y="4367213"/>
                <a:ext cx="101600" cy="22225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1"/>
                    </a:cubicBezTo>
                    <a:cubicBezTo>
                      <a:pt x="9" y="2"/>
                      <a:pt x="9" y="2"/>
                      <a:pt x="8" y="2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5" name="Freeform 271"/>
              <p:cNvSpPr>
                <a:spLocks/>
              </p:cNvSpPr>
              <p:nvPr/>
            </p:nvSpPr>
            <p:spPr bwMode="auto">
              <a:xfrm>
                <a:off x="16425863" y="4400551"/>
                <a:ext cx="168275" cy="22225"/>
              </a:xfrm>
              <a:custGeom>
                <a:avLst/>
                <a:gdLst>
                  <a:gd name="T0" fmla="*/ 15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2 w 15"/>
                  <a:gd name="T7" fmla="*/ 2 h 2"/>
                  <a:gd name="T8" fmla="*/ 14 w 15"/>
                  <a:gd name="T9" fmla="*/ 2 h 2"/>
                  <a:gd name="T10" fmla="*/ 15 w 1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">
                    <a:moveTo>
                      <a:pt x="1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5" y="1"/>
                      <a:pt x="15" y="0"/>
                    </a:cubicBezTo>
                  </a:path>
                </a:pathLst>
              </a:custGeom>
              <a:solidFill>
                <a:srgbClr val="262E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6" name="Freeform 272"/>
              <p:cNvSpPr>
                <a:spLocks/>
              </p:cNvSpPr>
              <p:nvPr/>
            </p:nvSpPr>
            <p:spPr bwMode="auto">
              <a:xfrm>
                <a:off x="16359188" y="4119563"/>
                <a:ext cx="11113" cy="4445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4 h 4"/>
                  <a:gd name="T4" fmla="*/ 0 w 1"/>
                  <a:gd name="T5" fmla="*/ 1 h 4"/>
                  <a:gd name="T6" fmla="*/ 0 w 1"/>
                  <a:gd name="T7" fmla="*/ 0 h 4"/>
                  <a:gd name="T8" fmla="*/ 1 w 1"/>
                  <a:gd name="T9" fmla="*/ 1 h 4"/>
                  <a:gd name="T10" fmla="*/ 1 w 1"/>
                  <a:gd name="T11" fmla="*/ 4 h 4"/>
                  <a:gd name="T12" fmla="*/ 0 w 1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4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7" name="Freeform 273"/>
              <p:cNvSpPr>
                <a:spLocks/>
              </p:cNvSpPr>
              <p:nvPr/>
            </p:nvSpPr>
            <p:spPr bwMode="auto">
              <a:xfrm>
                <a:off x="16348076" y="4141788"/>
                <a:ext cx="33338" cy="236538"/>
              </a:xfrm>
              <a:custGeom>
                <a:avLst/>
                <a:gdLst>
                  <a:gd name="T0" fmla="*/ 0 w 3"/>
                  <a:gd name="T1" fmla="*/ 0 h 21"/>
                  <a:gd name="T2" fmla="*/ 0 w 3"/>
                  <a:gd name="T3" fmla="*/ 18 h 21"/>
                  <a:gd name="T4" fmla="*/ 3 w 3"/>
                  <a:gd name="T5" fmla="*/ 18 h 21"/>
                  <a:gd name="T6" fmla="*/ 2 w 3"/>
                  <a:gd name="T7" fmla="*/ 0 h 21"/>
                  <a:gd name="T8" fmla="*/ 0 w 3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1">
                    <a:moveTo>
                      <a:pt x="0" y="0"/>
                    </a:moveTo>
                    <a:cubicBezTo>
                      <a:pt x="0" y="7"/>
                      <a:pt x="0" y="13"/>
                      <a:pt x="0" y="18"/>
                    </a:cubicBezTo>
                    <a:cubicBezTo>
                      <a:pt x="1" y="21"/>
                      <a:pt x="2" y="21"/>
                      <a:pt x="3" y="18"/>
                    </a:cubicBezTo>
                    <a:cubicBezTo>
                      <a:pt x="3" y="13"/>
                      <a:pt x="3" y="7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8" name="Freeform 274"/>
              <p:cNvSpPr>
                <a:spLocks/>
              </p:cNvSpPr>
              <p:nvPr/>
            </p:nvSpPr>
            <p:spPr bwMode="auto">
              <a:xfrm>
                <a:off x="16348076" y="4141788"/>
                <a:ext cx="1111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232B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9" name="Freeform 275"/>
              <p:cNvSpPr>
                <a:spLocks/>
              </p:cNvSpPr>
              <p:nvPr/>
            </p:nvSpPr>
            <p:spPr bwMode="auto">
              <a:xfrm>
                <a:off x="16348076" y="4265613"/>
                <a:ext cx="0" cy="57150"/>
              </a:xfrm>
              <a:custGeom>
                <a:avLst/>
                <a:gdLst>
                  <a:gd name="T0" fmla="*/ 5 h 5"/>
                  <a:gd name="T1" fmla="*/ 5 h 5"/>
                  <a:gd name="T2" fmla="*/ 0 h 5"/>
                  <a:gd name="T3" fmla="*/ 1 h 5"/>
                  <a:gd name="T4" fmla="*/ 4 h 5"/>
                  <a:gd name="T5" fmla="*/ 5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34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0" name="Freeform 276"/>
              <p:cNvSpPr>
                <a:spLocks/>
              </p:cNvSpPr>
              <p:nvPr/>
            </p:nvSpPr>
            <p:spPr bwMode="auto">
              <a:xfrm>
                <a:off x="16324263" y="4344988"/>
                <a:ext cx="79375" cy="77788"/>
              </a:xfrm>
              <a:custGeom>
                <a:avLst/>
                <a:gdLst>
                  <a:gd name="T0" fmla="*/ 5 w 7"/>
                  <a:gd name="T1" fmla="*/ 0 h 7"/>
                  <a:gd name="T2" fmla="*/ 3 w 7"/>
                  <a:gd name="T3" fmla="*/ 1 h 7"/>
                  <a:gd name="T4" fmla="*/ 2 w 7"/>
                  <a:gd name="T5" fmla="*/ 0 h 7"/>
                  <a:gd name="T6" fmla="*/ 0 w 7"/>
                  <a:gd name="T7" fmla="*/ 0 h 7"/>
                  <a:gd name="T8" fmla="*/ 0 w 7"/>
                  <a:gd name="T9" fmla="*/ 0 h 7"/>
                  <a:gd name="T10" fmla="*/ 0 w 7"/>
                  <a:gd name="T11" fmla="*/ 0 h 7"/>
                  <a:gd name="T12" fmla="*/ 0 w 7"/>
                  <a:gd name="T13" fmla="*/ 6 h 7"/>
                  <a:gd name="T14" fmla="*/ 1 w 7"/>
                  <a:gd name="T15" fmla="*/ 7 h 7"/>
                  <a:gd name="T16" fmla="*/ 6 w 7"/>
                  <a:gd name="T17" fmla="*/ 7 h 7"/>
                  <a:gd name="T18" fmla="*/ 6 w 7"/>
                  <a:gd name="T19" fmla="*/ 6 h 7"/>
                  <a:gd name="T20" fmla="*/ 7 w 7"/>
                  <a:gd name="T21" fmla="*/ 0 h 7"/>
                  <a:gd name="T22" fmla="*/ 7 w 7"/>
                  <a:gd name="T23" fmla="*/ 0 h 7"/>
                  <a:gd name="T24" fmla="*/ 6 w 7"/>
                  <a:gd name="T25" fmla="*/ 0 h 7"/>
                  <a:gd name="T26" fmla="*/ 5 w 7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7"/>
                      <a:pt x="1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455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1" name="Rectangle 277"/>
              <p:cNvSpPr>
                <a:spLocks noChangeArrowheads="1"/>
              </p:cNvSpPr>
              <p:nvPr/>
            </p:nvSpPr>
            <p:spPr bwMode="auto">
              <a:xfrm>
                <a:off x="16324263" y="4389438"/>
                <a:ext cx="34925" cy="11113"/>
              </a:xfrm>
              <a:prstGeom prst="rect">
                <a:avLst/>
              </a:prstGeom>
              <a:solidFill>
                <a:srgbClr val="364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2" name="Rectangle 278"/>
              <p:cNvSpPr>
                <a:spLocks noChangeArrowheads="1"/>
              </p:cNvSpPr>
              <p:nvPr/>
            </p:nvSpPr>
            <p:spPr bwMode="auto">
              <a:xfrm>
                <a:off x="16324263" y="4389438"/>
                <a:ext cx="34925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3" name="Freeform 279"/>
              <p:cNvSpPr>
                <a:spLocks noEditPoints="1"/>
              </p:cNvSpPr>
              <p:nvPr/>
            </p:nvSpPr>
            <p:spPr bwMode="auto">
              <a:xfrm>
                <a:off x="16381413" y="4344988"/>
                <a:ext cx="22225" cy="66675"/>
              </a:xfrm>
              <a:custGeom>
                <a:avLst/>
                <a:gdLst>
                  <a:gd name="T0" fmla="*/ 2 w 2"/>
                  <a:gd name="T1" fmla="*/ 5 h 6"/>
                  <a:gd name="T2" fmla="*/ 2 w 2"/>
                  <a:gd name="T3" fmla="*/ 5 h 6"/>
                  <a:gd name="T4" fmla="*/ 1 w 2"/>
                  <a:gd name="T5" fmla="*/ 6 h 6"/>
                  <a:gd name="T6" fmla="*/ 2 w 2"/>
                  <a:gd name="T7" fmla="*/ 5 h 6"/>
                  <a:gd name="T8" fmla="*/ 2 w 2"/>
                  <a:gd name="T9" fmla="*/ 0 h 6"/>
                  <a:gd name="T10" fmla="*/ 2 w 2"/>
                  <a:gd name="T11" fmla="*/ 4 h 6"/>
                  <a:gd name="T12" fmla="*/ 2 w 2"/>
                  <a:gd name="T13" fmla="*/ 4 h 6"/>
                  <a:gd name="T14" fmla="*/ 2 w 2"/>
                  <a:gd name="T15" fmla="*/ 0 h 6"/>
                  <a:gd name="T16" fmla="*/ 0 w 2"/>
                  <a:gd name="T17" fmla="*/ 0 h 6"/>
                  <a:gd name="T18" fmla="*/ 0 w 2"/>
                  <a:gd name="T19" fmla="*/ 0 h 6"/>
                  <a:gd name="T20" fmla="*/ 0 w 2"/>
                  <a:gd name="T21" fmla="*/ 0 h 6"/>
                  <a:gd name="T22" fmla="*/ 0 w 2"/>
                  <a:gd name="T23" fmla="*/ 0 h 6"/>
                  <a:gd name="T24" fmla="*/ 0 w 2"/>
                  <a:gd name="T25" fmla="*/ 0 h 6"/>
                  <a:gd name="T26" fmla="*/ 0 w 2"/>
                  <a:gd name="T27" fmla="*/ 0 h 6"/>
                  <a:gd name="T28" fmla="*/ 0 w 2"/>
                  <a:gd name="T29" fmla="*/ 0 h 6"/>
                  <a:gd name="T30" fmla="*/ 0 w 2"/>
                  <a:gd name="T31" fmla="*/ 0 h 6"/>
                  <a:gd name="T32" fmla="*/ 0 w 2"/>
                  <a:gd name="T33" fmla="*/ 0 h 6"/>
                  <a:gd name="T34" fmla="*/ 0 w 2"/>
                  <a:gd name="T35" fmla="*/ 0 h 6"/>
                  <a:gd name="T36" fmla="*/ 0 w 2"/>
                  <a:gd name="T37" fmla="*/ 0 h 6"/>
                  <a:gd name="T38" fmla="*/ 0 w 2"/>
                  <a:gd name="T39" fmla="*/ 0 h 6"/>
                  <a:gd name="T40" fmla="*/ 0 w 2"/>
                  <a:gd name="T41" fmla="*/ 0 h 6"/>
                  <a:gd name="T42" fmla="*/ 0 w 2"/>
                  <a:gd name="T43" fmla="*/ 0 h 6"/>
                  <a:gd name="T44" fmla="*/ 0 w 2"/>
                  <a:gd name="T45" fmla="*/ 0 h 6"/>
                  <a:gd name="T46" fmla="*/ 0 w 2"/>
                  <a:gd name="T47" fmla="*/ 0 h 6"/>
                  <a:gd name="T48" fmla="*/ 0 w 2"/>
                  <a:gd name="T49" fmla="*/ 0 h 6"/>
                  <a:gd name="T50" fmla="*/ 0 w 2"/>
                  <a:gd name="T51" fmla="*/ 0 h 6"/>
                  <a:gd name="T52" fmla="*/ 0 w 2"/>
                  <a:gd name="T53" fmla="*/ 0 h 6"/>
                  <a:gd name="T54" fmla="*/ 0 w 2"/>
                  <a:gd name="T55" fmla="*/ 0 h 6"/>
                  <a:gd name="T56" fmla="*/ 0 w 2"/>
                  <a:gd name="T57" fmla="*/ 0 h 6"/>
                  <a:gd name="T58" fmla="*/ 0 w 2"/>
                  <a:gd name="T59" fmla="*/ 0 h 6"/>
                  <a:gd name="T60" fmla="*/ 1 w 2"/>
                  <a:gd name="T61" fmla="*/ 0 h 6"/>
                  <a:gd name="T62" fmla="*/ 0 w 2"/>
                  <a:gd name="T63" fmla="*/ 0 h 6"/>
                  <a:gd name="T64" fmla="*/ 0 w 2"/>
                  <a:gd name="T65" fmla="*/ 0 h 6"/>
                  <a:gd name="T66" fmla="*/ 0 w 2"/>
                  <a:gd name="T67" fmla="*/ 0 h 6"/>
                  <a:gd name="T68" fmla="*/ 1 w 2"/>
                  <a:gd name="T69" fmla="*/ 0 h 6"/>
                  <a:gd name="T70" fmla="*/ 2 w 2"/>
                  <a:gd name="T71" fmla="*/ 0 h 6"/>
                  <a:gd name="T72" fmla="*/ 2 w 2"/>
                  <a:gd name="T73" fmla="*/ 0 h 6"/>
                  <a:gd name="T74" fmla="*/ 2 w 2"/>
                  <a:gd name="T75" fmla="*/ 0 h 6"/>
                  <a:gd name="T76" fmla="*/ 1 w 2"/>
                  <a:gd name="T7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" h="6">
                    <a:moveTo>
                      <a:pt x="2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2" y="5"/>
                    </a:cubicBezTo>
                    <a:moveTo>
                      <a:pt x="2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18E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4" name="Freeform 280"/>
              <p:cNvSpPr>
                <a:spLocks/>
              </p:cNvSpPr>
              <p:nvPr/>
            </p:nvSpPr>
            <p:spPr bwMode="auto">
              <a:xfrm>
                <a:off x="16359188" y="4119563"/>
                <a:ext cx="11113" cy="2222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5" name="Freeform 281"/>
              <p:cNvSpPr>
                <a:spLocks/>
              </p:cNvSpPr>
              <p:nvPr/>
            </p:nvSpPr>
            <p:spPr bwMode="auto">
              <a:xfrm>
                <a:off x="16359188" y="4141788"/>
                <a:ext cx="22225" cy="214313"/>
              </a:xfrm>
              <a:custGeom>
                <a:avLst/>
                <a:gdLst>
                  <a:gd name="T0" fmla="*/ 1 w 2"/>
                  <a:gd name="T1" fmla="*/ 0 h 19"/>
                  <a:gd name="T2" fmla="*/ 1 w 2"/>
                  <a:gd name="T3" fmla="*/ 0 h 19"/>
                  <a:gd name="T4" fmla="*/ 0 w 2"/>
                  <a:gd name="T5" fmla="*/ 0 h 19"/>
                  <a:gd name="T6" fmla="*/ 0 w 2"/>
                  <a:gd name="T7" fmla="*/ 19 h 19"/>
                  <a:gd name="T8" fmla="*/ 0 w 2"/>
                  <a:gd name="T9" fmla="*/ 19 h 19"/>
                  <a:gd name="T10" fmla="*/ 2 w 2"/>
                  <a:gd name="T11" fmla="*/ 18 h 19"/>
                  <a:gd name="T12" fmla="*/ 2 w 2"/>
                  <a:gd name="T13" fmla="*/ 18 h 19"/>
                  <a:gd name="T14" fmla="*/ 2 w 2"/>
                  <a:gd name="T15" fmla="*/ 18 h 19"/>
                  <a:gd name="T16" fmla="*/ 1 w 2"/>
                  <a:gd name="T17" fmla="*/ 0 h 19"/>
                  <a:gd name="T18" fmla="*/ 1 w 2"/>
                  <a:gd name="T19" fmla="*/ 0 h 19"/>
                  <a:gd name="T20" fmla="*/ 1 w 2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19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3"/>
                      <a:pt x="2" y="7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232B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6" name="Freeform 282"/>
              <p:cNvSpPr>
                <a:spLocks/>
              </p:cNvSpPr>
              <p:nvPr/>
            </p:nvSpPr>
            <p:spPr bwMode="auto">
              <a:xfrm>
                <a:off x="16359188" y="4141788"/>
                <a:ext cx="1111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  <a:gd name="T5" fmla="*/ 1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41D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7" name="Freeform 283"/>
              <p:cNvSpPr>
                <a:spLocks noEditPoints="1"/>
              </p:cNvSpPr>
              <p:nvPr/>
            </p:nvSpPr>
            <p:spPr bwMode="auto">
              <a:xfrm>
                <a:off x="16359188" y="4344988"/>
                <a:ext cx="44450" cy="77788"/>
              </a:xfrm>
              <a:custGeom>
                <a:avLst/>
                <a:gdLst>
                  <a:gd name="T0" fmla="*/ 4 w 4"/>
                  <a:gd name="T1" fmla="*/ 5 h 7"/>
                  <a:gd name="T2" fmla="*/ 0 w 4"/>
                  <a:gd name="T3" fmla="*/ 5 h 7"/>
                  <a:gd name="T4" fmla="*/ 0 w 4"/>
                  <a:gd name="T5" fmla="*/ 7 h 7"/>
                  <a:gd name="T6" fmla="*/ 3 w 4"/>
                  <a:gd name="T7" fmla="*/ 7 h 7"/>
                  <a:gd name="T8" fmla="*/ 3 w 4"/>
                  <a:gd name="T9" fmla="*/ 6 h 7"/>
                  <a:gd name="T10" fmla="*/ 3 w 4"/>
                  <a:gd name="T11" fmla="*/ 6 h 7"/>
                  <a:gd name="T12" fmla="*/ 4 w 4"/>
                  <a:gd name="T13" fmla="*/ 5 h 7"/>
                  <a:gd name="T14" fmla="*/ 3 w 4"/>
                  <a:gd name="T15" fmla="*/ 0 h 7"/>
                  <a:gd name="T16" fmla="*/ 2 w 4"/>
                  <a:gd name="T17" fmla="*/ 0 h 7"/>
                  <a:gd name="T18" fmla="*/ 2 w 4"/>
                  <a:gd name="T19" fmla="*/ 0 h 7"/>
                  <a:gd name="T20" fmla="*/ 2 w 4"/>
                  <a:gd name="T21" fmla="*/ 0 h 7"/>
                  <a:gd name="T22" fmla="*/ 2 w 4"/>
                  <a:gd name="T23" fmla="*/ 0 h 7"/>
                  <a:gd name="T24" fmla="*/ 2 w 4"/>
                  <a:gd name="T25" fmla="*/ 0 h 7"/>
                  <a:gd name="T26" fmla="*/ 2 w 4"/>
                  <a:gd name="T27" fmla="*/ 0 h 7"/>
                  <a:gd name="T28" fmla="*/ 2 w 4"/>
                  <a:gd name="T29" fmla="*/ 0 h 7"/>
                  <a:gd name="T30" fmla="*/ 2 w 4"/>
                  <a:gd name="T31" fmla="*/ 0 h 7"/>
                  <a:gd name="T32" fmla="*/ 2 w 4"/>
                  <a:gd name="T33" fmla="*/ 0 h 7"/>
                  <a:gd name="T34" fmla="*/ 2 w 4"/>
                  <a:gd name="T35" fmla="*/ 0 h 7"/>
                  <a:gd name="T36" fmla="*/ 2 w 4"/>
                  <a:gd name="T37" fmla="*/ 0 h 7"/>
                  <a:gd name="T38" fmla="*/ 2 w 4"/>
                  <a:gd name="T39" fmla="*/ 0 h 7"/>
                  <a:gd name="T40" fmla="*/ 2 w 4"/>
                  <a:gd name="T41" fmla="*/ 0 h 7"/>
                  <a:gd name="T42" fmla="*/ 2 w 4"/>
                  <a:gd name="T43" fmla="*/ 0 h 7"/>
                  <a:gd name="T44" fmla="*/ 2 w 4"/>
                  <a:gd name="T45" fmla="*/ 0 h 7"/>
                  <a:gd name="T46" fmla="*/ 2 w 4"/>
                  <a:gd name="T47" fmla="*/ 0 h 7"/>
                  <a:gd name="T48" fmla="*/ 0 w 4"/>
                  <a:gd name="T49" fmla="*/ 1 h 7"/>
                  <a:gd name="T50" fmla="*/ 0 w 4"/>
                  <a:gd name="T51" fmla="*/ 1 h 7"/>
                  <a:gd name="T52" fmla="*/ 0 w 4"/>
                  <a:gd name="T53" fmla="*/ 4 h 7"/>
                  <a:gd name="T54" fmla="*/ 4 w 4"/>
                  <a:gd name="T55" fmla="*/ 4 h 7"/>
                  <a:gd name="T56" fmla="*/ 4 w 4"/>
                  <a:gd name="T57" fmla="*/ 0 h 7"/>
                  <a:gd name="T58" fmla="*/ 4 w 4"/>
                  <a:gd name="T59" fmla="*/ 0 h 7"/>
                  <a:gd name="T60" fmla="*/ 3 w 4"/>
                  <a:gd name="T6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" h="7">
                    <a:moveTo>
                      <a:pt x="4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364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8" name="Rectangle 284"/>
              <p:cNvSpPr>
                <a:spLocks noChangeArrowheads="1"/>
              </p:cNvSpPr>
              <p:nvPr/>
            </p:nvSpPr>
            <p:spPr bwMode="auto">
              <a:xfrm>
                <a:off x="16403638" y="4389438"/>
                <a:ext cx="1588" cy="11113"/>
              </a:xfrm>
              <a:prstGeom prst="rect">
                <a:avLst/>
              </a:prstGeom>
              <a:solidFill>
                <a:srgbClr val="5A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9" name="Rectangle 285"/>
              <p:cNvSpPr>
                <a:spLocks noChangeArrowheads="1"/>
              </p:cNvSpPr>
              <p:nvPr/>
            </p:nvSpPr>
            <p:spPr bwMode="auto">
              <a:xfrm>
                <a:off x="16403638" y="4389438"/>
                <a:ext cx="158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0" name="Rectangle 286"/>
              <p:cNvSpPr>
                <a:spLocks noChangeArrowheads="1"/>
              </p:cNvSpPr>
              <p:nvPr/>
            </p:nvSpPr>
            <p:spPr bwMode="auto">
              <a:xfrm>
                <a:off x="16359188" y="4389438"/>
                <a:ext cx="44450" cy="11113"/>
              </a:xfrm>
              <a:prstGeom prst="rect">
                <a:avLst/>
              </a:prstGeom>
              <a:solidFill>
                <a:srgbClr val="273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1" name="Rectangle 287"/>
              <p:cNvSpPr>
                <a:spLocks noChangeArrowheads="1"/>
              </p:cNvSpPr>
              <p:nvPr/>
            </p:nvSpPr>
            <p:spPr bwMode="auto">
              <a:xfrm>
                <a:off x="16359188" y="4389438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2" name="Freeform 288"/>
              <p:cNvSpPr>
                <a:spLocks/>
              </p:cNvSpPr>
              <p:nvPr/>
            </p:nvSpPr>
            <p:spPr bwMode="auto">
              <a:xfrm>
                <a:off x="15222538" y="4422776"/>
                <a:ext cx="1552575" cy="68263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3 w 138"/>
                  <a:gd name="T9" fmla="*/ 0 h 6"/>
                  <a:gd name="T10" fmla="*/ 135 w 138"/>
                  <a:gd name="T11" fmla="*/ 0 h 6"/>
                  <a:gd name="T12" fmla="*/ 138 w 138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5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</a:path>
                </a:pathLst>
              </a:custGeom>
              <a:solidFill>
                <a:srgbClr val="CF6C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" name="Freeform 289"/>
              <p:cNvSpPr>
                <a:spLocks/>
              </p:cNvSpPr>
              <p:nvPr/>
            </p:nvSpPr>
            <p:spPr bwMode="auto">
              <a:xfrm>
                <a:off x="15222538" y="4445001"/>
                <a:ext cx="1552575" cy="46038"/>
              </a:xfrm>
              <a:custGeom>
                <a:avLst/>
                <a:gdLst>
                  <a:gd name="T0" fmla="*/ 135 w 138"/>
                  <a:gd name="T1" fmla="*/ 1 h 4"/>
                  <a:gd name="T2" fmla="*/ 3 w 138"/>
                  <a:gd name="T3" fmla="*/ 1 h 4"/>
                  <a:gd name="T4" fmla="*/ 0 w 138"/>
                  <a:gd name="T5" fmla="*/ 0 h 4"/>
                  <a:gd name="T6" fmla="*/ 0 w 138"/>
                  <a:gd name="T7" fmla="*/ 1 h 4"/>
                  <a:gd name="T8" fmla="*/ 3 w 138"/>
                  <a:gd name="T9" fmla="*/ 4 h 4"/>
                  <a:gd name="T10" fmla="*/ 135 w 138"/>
                  <a:gd name="T11" fmla="*/ 4 h 4"/>
                  <a:gd name="T12" fmla="*/ 138 w 138"/>
                  <a:gd name="T13" fmla="*/ 1 h 4"/>
                  <a:gd name="T14" fmla="*/ 138 w 138"/>
                  <a:gd name="T15" fmla="*/ 0 h 4"/>
                  <a:gd name="T16" fmla="*/ 135 w 138"/>
                  <a:gd name="T1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4">
                    <a:moveTo>
                      <a:pt x="135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"/>
                      <a:pt x="1" y="4"/>
                      <a:pt x="3" y="4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7" y="4"/>
                      <a:pt x="138" y="3"/>
                      <a:pt x="138" y="1"/>
                    </a:cubicBezTo>
                    <a:cubicBezTo>
                      <a:pt x="138" y="1"/>
                      <a:pt x="138" y="0"/>
                      <a:pt x="138" y="0"/>
                    </a:cubicBezTo>
                    <a:cubicBezTo>
                      <a:pt x="137" y="1"/>
                      <a:pt x="136" y="1"/>
                      <a:pt x="135" y="1"/>
                    </a:cubicBezTo>
                  </a:path>
                </a:pathLst>
              </a:custGeom>
              <a:solidFill>
                <a:srgbClr val="B76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4" name="Freeform 290"/>
              <p:cNvSpPr>
                <a:spLocks/>
              </p:cNvSpPr>
              <p:nvPr/>
            </p:nvSpPr>
            <p:spPr bwMode="auto">
              <a:xfrm>
                <a:off x="15649576" y="4186238"/>
                <a:ext cx="247650" cy="236538"/>
              </a:xfrm>
              <a:custGeom>
                <a:avLst/>
                <a:gdLst>
                  <a:gd name="T0" fmla="*/ 121 w 156"/>
                  <a:gd name="T1" fmla="*/ 0 h 149"/>
                  <a:gd name="T2" fmla="*/ 36 w 156"/>
                  <a:gd name="T3" fmla="*/ 0 h 149"/>
                  <a:gd name="T4" fmla="*/ 0 w 156"/>
                  <a:gd name="T5" fmla="*/ 149 h 149"/>
                  <a:gd name="T6" fmla="*/ 156 w 156"/>
                  <a:gd name="T7" fmla="*/ 149 h 149"/>
                  <a:gd name="T8" fmla="*/ 121 w 156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49">
                    <a:moveTo>
                      <a:pt x="121" y="0"/>
                    </a:moveTo>
                    <a:lnTo>
                      <a:pt x="36" y="0"/>
                    </a:lnTo>
                    <a:lnTo>
                      <a:pt x="0" y="149"/>
                    </a:lnTo>
                    <a:lnTo>
                      <a:pt x="156" y="149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5" name="Freeform 291"/>
              <p:cNvSpPr>
                <a:spLocks/>
              </p:cNvSpPr>
              <p:nvPr/>
            </p:nvSpPr>
            <p:spPr bwMode="auto">
              <a:xfrm>
                <a:off x="15671801" y="4186238"/>
                <a:ext cx="203200" cy="147638"/>
              </a:xfrm>
              <a:custGeom>
                <a:avLst/>
                <a:gdLst>
                  <a:gd name="T0" fmla="*/ 9 w 18"/>
                  <a:gd name="T1" fmla="*/ 12 h 13"/>
                  <a:gd name="T2" fmla="*/ 18 w 18"/>
                  <a:gd name="T3" fmla="*/ 13 h 13"/>
                  <a:gd name="T4" fmla="*/ 15 w 18"/>
                  <a:gd name="T5" fmla="*/ 0 h 13"/>
                  <a:gd name="T6" fmla="*/ 3 w 18"/>
                  <a:gd name="T7" fmla="*/ 0 h 13"/>
                  <a:gd name="T8" fmla="*/ 0 w 18"/>
                  <a:gd name="T9" fmla="*/ 13 h 13"/>
                  <a:gd name="T10" fmla="*/ 9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9" y="12"/>
                    </a:moveTo>
                    <a:cubicBezTo>
                      <a:pt x="12" y="12"/>
                      <a:pt x="15" y="13"/>
                      <a:pt x="18" y="1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3"/>
                      <a:pt x="6" y="12"/>
                      <a:pt x="9" y="12"/>
                    </a:cubicBezTo>
                    <a:close/>
                  </a:path>
                </a:pathLst>
              </a:cu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6" name="Freeform 292"/>
              <p:cNvSpPr>
                <a:spLocks/>
              </p:cNvSpPr>
              <p:nvPr/>
            </p:nvSpPr>
            <p:spPr bwMode="auto">
              <a:xfrm>
                <a:off x="15289213" y="3624263"/>
                <a:ext cx="968375" cy="663575"/>
              </a:xfrm>
              <a:custGeom>
                <a:avLst/>
                <a:gdLst>
                  <a:gd name="T0" fmla="*/ 83 w 86"/>
                  <a:gd name="T1" fmla="*/ 59 h 59"/>
                  <a:gd name="T2" fmla="*/ 3 w 86"/>
                  <a:gd name="T3" fmla="*/ 59 h 59"/>
                  <a:gd name="T4" fmla="*/ 0 w 86"/>
                  <a:gd name="T5" fmla="*/ 56 h 59"/>
                  <a:gd name="T6" fmla="*/ 0 w 86"/>
                  <a:gd name="T7" fmla="*/ 3 h 59"/>
                  <a:gd name="T8" fmla="*/ 3 w 86"/>
                  <a:gd name="T9" fmla="*/ 0 h 59"/>
                  <a:gd name="T10" fmla="*/ 83 w 86"/>
                  <a:gd name="T11" fmla="*/ 0 h 59"/>
                  <a:gd name="T12" fmla="*/ 86 w 86"/>
                  <a:gd name="T13" fmla="*/ 3 h 59"/>
                  <a:gd name="T14" fmla="*/ 86 w 86"/>
                  <a:gd name="T15" fmla="*/ 56 h 59"/>
                  <a:gd name="T16" fmla="*/ 83 w 86"/>
                  <a:gd name="T1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59">
                    <a:moveTo>
                      <a:pt x="83" y="59"/>
                    </a:moveTo>
                    <a:cubicBezTo>
                      <a:pt x="3" y="59"/>
                      <a:pt x="3" y="59"/>
                      <a:pt x="3" y="59"/>
                    </a:cubicBezTo>
                    <a:cubicBezTo>
                      <a:pt x="1" y="59"/>
                      <a:pt x="0" y="58"/>
                      <a:pt x="0" y="5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5" y="0"/>
                      <a:pt x="86" y="1"/>
                      <a:pt x="86" y="3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8"/>
                      <a:pt x="85" y="59"/>
                      <a:pt x="83" y="59"/>
                    </a:cubicBezTo>
                  </a:path>
                </a:pathLst>
              </a:custGeom>
              <a:solidFill>
                <a:srgbClr val="4F4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7" name="Rectangle 293"/>
              <p:cNvSpPr>
                <a:spLocks noChangeArrowheads="1"/>
              </p:cNvSpPr>
              <p:nvPr/>
            </p:nvSpPr>
            <p:spPr bwMode="auto">
              <a:xfrm>
                <a:off x="15324138" y="3657601"/>
                <a:ext cx="900113" cy="495300"/>
              </a:xfrm>
              <a:prstGeom prst="rect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8" name="Rectangle 294"/>
              <p:cNvSpPr>
                <a:spLocks noChangeArrowheads="1"/>
              </p:cNvSpPr>
              <p:nvPr/>
            </p:nvSpPr>
            <p:spPr bwMode="auto">
              <a:xfrm>
                <a:off x="15324138" y="3657601"/>
                <a:ext cx="900113" cy="495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9" name="Freeform 295"/>
              <p:cNvSpPr>
                <a:spLocks/>
              </p:cNvSpPr>
              <p:nvPr/>
            </p:nvSpPr>
            <p:spPr bwMode="auto">
              <a:xfrm>
                <a:off x="15301913" y="3624263"/>
                <a:ext cx="955675" cy="663575"/>
              </a:xfrm>
              <a:custGeom>
                <a:avLst/>
                <a:gdLst>
                  <a:gd name="T0" fmla="*/ 84 w 85"/>
                  <a:gd name="T1" fmla="*/ 0 h 59"/>
                  <a:gd name="T2" fmla="*/ 84 w 85"/>
                  <a:gd name="T3" fmla="*/ 2 h 59"/>
                  <a:gd name="T4" fmla="*/ 84 w 85"/>
                  <a:gd name="T5" fmla="*/ 55 h 59"/>
                  <a:gd name="T6" fmla="*/ 81 w 85"/>
                  <a:gd name="T7" fmla="*/ 58 h 59"/>
                  <a:gd name="T8" fmla="*/ 1 w 85"/>
                  <a:gd name="T9" fmla="*/ 58 h 59"/>
                  <a:gd name="T10" fmla="*/ 0 w 85"/>
                  <a:gd name="T11" fmla="*/ 58 h 59"/>
                  <a:gd name="T12" fmla="*/ 2 w 85"/>
                  <a:gd name="T13" fmla="*/ 59 h 59"/>
                  <a:gd name="T14" fmla="*/ 82 w 85"/>
                  <a:gd name="T15" fmla="*/ 59 h 59"/>
                  <a:gd name="T16" fmla="*/ 85 w 85"/>
                  <a:gd name="T17" fmla="*/ 56 h 59"/>
                  <a:gd name="T18" fmla="*/ 85 w 85"/>
                  <a:gd name="T19" fmla="*/ 3 h 59"/>
                  <a:gd name="T20" fmla="*/ 84 w 85"/>
                  <a:gd name="T2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59">
                    <a:moveTo>
                      <a:pt x="84" y="0"/>
                    </a:moveTo>
                    <a:cubicBezTo>
                      <a:pt x="84" y="1"/>
                      <a:pt x="84" y="1"/>
                      <a:pt x="84" y="2"/>
                    </a:cubicBezTo>
                    <a:cubicBezTo>
                      <a:pt x="84" y="55"/>
                      <a:pt x="84" y="55"/>
                      <a:pt x="84" y="55"/>
                    </a:cubicBezTo>
                    <a:cubicBezTo>
                      <a:pt x="84" y="57"/>
                      <a:pt x="83" y="58"/>
                      <a:pt x="81" y="58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1" y="58"/>
                      <a:pt x="0" y="58"/>
                      <a:pt x="0" y="58"/>
                    </a:cubicBezTo>
                    <a:cubicBezTo>
                      <a:pt x="0" y="59"/>
                      <a:pt x="1" y="59"/>
                      <a:pt x="2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4" y="59"/>
                      <a:pt x="85" y="58"/>
                      <a:pt x="85" y="56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2"/>
                      <a:pt x="85" y="1"/>
                      <a:pt x="84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0" name="Freeform 296"/>
              <p:cNvSpPr>
                <a:spLocks/>
              </p:cNvSpPr>
              <p:nvPr/>
            </p:nvSpPr>
            <p:spPr bwMode="auto">
              <a:xfrm>
                <a:off x="15289213" y="4186238"/>
                <a:ext cx="968375" cy="101600"/>
              </a:xfrm>
              <a:custGeom>
                <a:avLst/>
                <a:gdLst>
                  <a:gd name="T0" fmla="*/ 0 w 86"/>
                  <a:gd name="T1" fmla="*/ 0 h 9"/>
                  <a:gd name="T2" fmla="*/ 0 w 86"/>
                  <a:gd name="T3" fmla="*/ 6 h 9"/>
                  <a:gd name="T4" fmla="*/ 3 w 86"/>
                  <a:gd name="T5" fmla="*/ 9 h 9"/>
                  <a:gd name="T6" fmla="*/ 83 w 86"/>
                  <a:gd name="T7" fmla="*/ 9 h 9"/>
                  <a:gd name="T8" fmla="*/ 86 w 86"/>
                  <a:gd name="T9" fmla="*/ 6 h 9"/>
                  <a:gd name="T10" fmla="*/ 86 w 86"/>
                  <a:gd name="T11" fmla="*/ 0 h 9"/>
                  <a:gd name="T12" fmla="*/ 0 w 8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9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5" y="9"/>
                      <a:pt x="86" y="8"/>
                      <a:pt x="86" y="6"/>
                    </a:cubicBezTo>
                    <a:cubicBezTo>
                      <a:pt x="86" y="0"/>
                      <a:pt x="86" y="0"/>
                      <a:pt x="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1" name="Freeform 297"/>
              <p:cNvSpPr>
                <a:spLocks/>
              </p:cNvSpPr>
              <p:nvPr/>
            </p:nvSpPr>
            <p:spPr bwMode="auto">
              <a:xfrm>
                <a:off x="16213138" y="4186238"/>
                <a:ext cx="44450" cy="101600"/>
              </a:xfrm>
              <a:custGeom>
                <a:avLst/>
                <a:gdLst>
                  <a:gd name="T0" fmla="*/ 3 w 4"/>
                  <a:gd name="T1" fmla="*/ 6 h 9"/>
                  <a:gd name="T2" fmla="*/ 0 w 4"/>
                  <a:gd name="T3" fmla="*/ 9 h 9"/>
                  <a:gd name="T4" fmla="*/ 1 w 4"/>
                  <a:gd name="T5" fmla="*/ 9 h 9"/>
                  <a:gd name="T6" fmla="*/ 4 w 4"/>
                  <a:gd name="T7" fmla="*/ 6 h 9"/>
                  <a:gd name="T8" fmla="*/ 4 w 4"/>
                  <a:gd name="T9" fmla="*/ 0 h 9"/>
                  <a:gd name="T10" fmla="*/ 3 w 4"/>
                  <a:gd name="T11" fmla="*/ 0 h 9"/>
                  <a:gd name="T12" fmla="*/ 3 w 4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9">
                    <a:moveTo>
                      <a:pt x="3" y="6"/>
                    </a:moveTo>
                    <a:cubicBezTo>
                      <a:pt x="3" y="8"/>
                      <a:pt x="2" y="9"/>
                      <a:pt x="0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3" y="9"/>
                      <a:pt x="4" y="8"/>
                      <a:pt x="4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2" name="Freeform 298"/>
              <p:cNvSpPr>
                <a:spLocks/>
              </p:cNvSpPr>
              <p:nvPr/>
            </p:nvSpPr>
            <p:spPr bwMode="auto">
              <a:xfrm>
                <a:off x="15627351" y="4400551"/>
                <a:ext cx="292100" cy="22225"/>
              </a:xfrm>
              <a:custGeom>
                <a:avLst/>
                <a:gdLst>
                  <a:gd name="T0" fmla="*/ 25 w 26"/>
                  <a:gd name="T1" fmla="*/ 0 h 2"/>
                  <a:gd name="T2" fmla="*/ 1 w 26"/>
                  <a:gd name="T3" fmla="*/ 0 h 2"/>
                  <a:gd name="T4" fmla="*/ 0 w 26"/>
                  <a:gd name="T5" fmla="*/ 1 h 2"/>
                  <a:gd name="T6" fmla="*/ 0 w 26"/>
                  <a:gd name="T7" fmla="*/ 1 h 2"/>
                  <a:gd name="T8" fmla="*/ 1 w 26"/>
                  <a:gd name="T9" fmla="*/ 2 h 2"/>
                  <a:gd name="T10" fmla="*/ 25 w 26"/>
                  <a:gd name="T11" fmla="*/ 2 h 2"/>
                  <a:gd name="T12" fmla="*/ 26 w 26"/>
                  <a:gd name="T13" fmla="*/ 1 h 2"/>
                  <a:gd name="T14" fmla="*/ 26 w 26"/>
                  <a:gd name="T15" fmla="*/ 1 h 2"/>
                  <a:gd name="T16" fmla="*/ 25 w 26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">
                    <a:moveTo>
                      <a:pt x="25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6" y="1"/>
                      <a:pt x="26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0"/>
                      <a:pt x="26" y="0"/>
                      <a:pt x="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3" name="Freeform 299"/>
              <p:cNvSpPr>
                <a:spLocks/>
              </p:cNvSpPr>
              <p:nvPr/>
            </p:nvSpPr>
            <p:spPr bwMode="auto">
              <a:xfrm>
                <a:off x="15627351" y="4411663"/>
                <a:ext cx="292100" cy="11113"/>
              </a:xfrm>
              <a:custGeom>
                <a:avLst/>
                <a:gdLst>
                  <a:gd name="T0" fmla="*/ 0 w 26"/>
                  <a:gd name="T1" fmla="*/ 0 h 1"/>
                  <a:gd name="T2" fmla="*/ 1 w 26"/>
                  <a:gd name="T3" fmla="*/ 1 h 1"/>
                  <a:gd name="T4" fmla="*/ 25 w 26"/>
                  <a:gd name="T5" fmla="*/ 1 h 1"/>
                  <a:gd name="T6" fmla="*/ 26 w 26"/>
                  <a:gd name="T7" fmla="*/ 0 h 1"/>
                  <a:gd name="T8" fmla="*/ 26 w 26"/>
                  <a:gd name="T9" fmla="*/ 0 h 1"/>
                  <a:gd name="T10" fmla="*/ 0 w 26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6" y="1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4" name="Rectangle 300"/>
              <p:cNvSpPr>
                <a:spLocks noChangeArrowheads="1"/>
              </p:cNvSpPr>
              <p:nvPr/>
            </p:nvSpPr>
            <p:spPr bwMode="auto">
              <a:xfrm>
                <a:off x="15324138" y="3657601"/>
                <a:ext cx="900113" cy="34925"/>
              </a:xfrm>
              <a:prstGeom prst="rect">
                <a:avLst/>
              </a:prstGeom>
              <a:solidFill>
                <a:srgbClr val="33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5" name="Oval 301"/>
              <p:cNvSpPr>
                <a:spLocks noChangeArrowheads="1"/>
              </p:cNvSpPr>
              <p:nvPr/>
            </p:nvSpPr>
            <p:spPr bwMode="auto">
              <a:xfrm>
                <a:off x="16144876" y="3668713"/>
                <a:ext cx="11113" cy="12700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6" name="Oval 302"/>
              <p:cNvSpPr>
                <a:spLocks noChangeArrowheads="1"/>
              </p:cNvSpPr>
              <p:nvPr/>
            </p:nvSpPr>
            <p:spPr bwMode="auto">
              <a:xfrm>
                <a:off x="16167101" y="3668713"/>
                <a:ext cx="11113" cy="12700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7" name="Oval 303"/>
              <p:cNvSpPr>
                <a:spLocks noChangeArrowheads="1"/>
              </p:cNvSpPr>
              <p:nvPr/>
            </p:nvSpPr>
            <p:spPr bwMode="auto">
              <a:xfrm>
                <a:off x="16189326" y="3668713"/>
                <a:ext cx="11113" cy="12700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8" name="Rectangle 304"/>
              <p:cNvSpPr>
                <a:spLocks noChangeArrowheads="1"/>
              </p:cNvSpPr>
              <p:nvPr/>
            </p:nvSpPr>
            <p:spPr bwMode="auto">
              <a:xfrm>
                <a:off x="15390813" y="3770313"/>
                <a:ext cx="192088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9" name="Rectangle 305"/>
              <p:cNvSpPr>
                <a:spLocks noChangeArrowheads="1"/>
              </p:cNvSpPr>
              <p:nvPr/>
            </p:nvSpPr>
            <p:spPr bwMode="auto">
              <a:xfrm>
                <a:off x="15401926" y="3860801"/>
                <a:ext cx="180975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0" name="Rectangle 306"/>
              <p:cNvSpPr>
                <a:spLocks noChangeArrowheads="1"/>
              </p:cNvSpPr>
              <p:nvPr/>
            </p:nvSpPr>
            <p:spPr bwMode="auto">
              <a:xfrm>
                <a:off x="15447963" y="3905251"/>
                <a:ext cx="134938" cy="111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1" name="Rectangle 307"/>
              <p:cNvSpPr>
                <a:spLocks noChangeArrowheads="1"/>
              </p:cNvSpPr>
              <p:nvPr/>
            </p:nvSpPr>
            <p:spPr bwMode="auto">
              <a:xfrm>
                <a:off x="15390813" y="3816351"/>
                <a:ext cx="192088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2" name="Rectangle 308"/>
              <p:cNvSpPr>
                <a:spLocks noChangeArrowheads="1"/>
              </p:cNvSpPr>
              <p:nvPr/>
            </p:nvSpPr>
            <p:spPr bwMode="auto">
              <a:xfrm>
                <a:off x="15605126" y="3759201"/>
                <a:ext cx="584200" cy="327025"/>
              </a:xfrm>
              <a:prstGeom prst="rect">
                <a:avLst/>
              </a:pr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3" name="Rectangle 309"/>
              <p:cNvSpPr>
                <a:spLocks noChangeArrowheads="1"/>
              </p:cNvSpPr>
              <p:nvPr/>
            </p:nvSpPr>
            <p:spPr bwMode="auto">
              <a:xfrm>
                <a:off x="15605126" y="3759201"/>
                <a:ext cx="584200" cy="327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4" name="Rectangle 310"/>
              <p:cNvSpPr>
                <a:spLocks noChangeArrowheads="1"/>
              </p:cNvSpPr>
              <p:nvPr/>
            </p:nvSpPr>
            <p:spPr bwMode="auto">
              <a:xfrm>
                <a:off x="15605126" y="3759201"/>
                <a:ext cx="58420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5" name="Rectangle 311"/>
              <p:cNvSpPr>
                <a:spLocks noChangeArrowheads="1"/>
              </p:cNvSpPr>
              <p:nvPr/>
            </p:nvSpPr>
            <p:spPr bwMode="auto">
              <a:xfrm>
                <a:off x="15605126" y="3759201"/>
                <a:ext cx="58420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6" name="Rectangle 312"/>
              <p:cNvSpPr>
                <a:spLocks noChangeArrowheads="1"/>
              </p:cNvSpPr>
              <p:nvPr/>
            </p:nvSpPr>
            <p:spPr bwMode="auto">
              <a:xfrm>
                <a:off x="15605126" y="3838576"/>
                <a:ext cx="58420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7" name="Rectangle 313"/>
              <p:cNvSpPr>
                <a:spLocks noChangeArrowheads="1"/>
              </p:cNvSpPr>
              <p:nvPr/>
            </p:nvSpPr>
            <p:spPr bwMode="auto">
              <a:xfrm>
                <a:off x="15605126" y="3838576"/>
                <a:ext cx="58420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8" name="Rectangle 314"/>
              <p:cNvSpPr>
                <a:spLocks noChangeArrowheads="1"/>
              </p:cNvSpPr>
              <p:nvPr/>
            </p:nvSpPr>
            <p:spPr bwMode="auto">
              <a:xfrm>
                <a:off x="15605126" y="3916363"/>
                <a:ext cx="58420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9" name="Rectangle 315"/>
              <p:cNvSpPr>
                <a:spLocks noChangeArrowheads="1"/>
              </p:cNvSpPr>
              <p:nvPr/>
            </p:nvSpPr>
            <p:spPr bwMode="auto">
              <a:xfrm>
                <a:off x="15605126" y="3916363"/>
                <a:ext cx="58420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0" name="Rectangle 316"/>
              <p:cNvSpPr>
                <a:spLocks noChangeArrowheads="1"/>
              </p:cNvSpPr>
              <p:nvPr/>
            </p:nvSpPr>
            <p:spPr bwMode="auto">
              <a:xfrm>
                <a:off x="15605126" y="3995738"/>
                <a:ext cx="58420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1" name="Rectangle 317"/>
              <p:cNvSpPr>
                <a:spLocks noChangeArrowheads="1"/>
              </p:cNvSpPr>
              <p:nvPr/>
            </p:nvSpPr>
            <p:spPr bwMode="auto">
              <a:xfrm>
                <a:off x="15605126" y="3995738"/>
                <a:ext cx="58420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2" name="Rectangle 318"/>
              <p:cNvSpPr>
                <a:spLocks noChangeArrowheads="1"/>
              </p:cNvSpPr>
              <p:nvPr/>
            </p:nvSpPr>
            <p:spPr bwMode="auto">
              <a:xfrm>
                <a:off x="15605126" y="4075113"/>
                <a:ext cx="58420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3" name="Rectangle 319"/>
              <p:cNvSpPr>
                <a:spLocks noChangeArrowheads="1"/>
              </p:cNvSpPr>
              <p:nvPr/>
            </p:nvSpPr>
            <p:spPr bwMode="auto">
              <a:xfrm>
                <a:off x="15605126" y="4075113"/>
                <a:ext cx="58420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4" name="Freeform 320"/>
              <p:cNvSpPr>
                <a:spLocks noEditPoints="1"/>
              </p:cNvSpPr>
              <p:nvPr/>
            </p:nvSpPr>
            <p:spPr bwMode="auto">
              <a:xfrm>
                <a:off x="15627351" y="3759201"/>
                <a:ext cx="44450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5" name="Freeform 321"/>
              <p:cNvSpPr>
                <a:spLocks/>
              </p:cNvSpPr>
              <p:nvPr/>
            </p:nvSpPr>
            <p:spPr bwMode="auto">
              <a:xfrm>
                <a:off x="15638463" y="3759201"/>
                <a:ext cx="22225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6" name="Rectangle 322"/>
              <p:cNvSpPr>
                <a:spLocks noChangeArrowheads="1"/>
              </p:cNvSpPr>
              <p:nvPr/>
            </p:nvSpPr>
            <p:spPr bwMode="auto">
              <a:xfrm>
                <a:off x="15627351" y="3838576"/>
                <a:ext cx="4445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7" name="Rectangle 323"/>
              <p:cNvSpPr>
                <a:spLocks noChangeArrowheads="1"/>
              </p:cNvSpPr>
              <p:nvPr/>
            </p:nvSpPr>
            <p:spPr bwMode="auto">
              <a:xfrm>
                <a:off x="15627351" y="3838576"/>
                <a:ext cx="4445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8" name="Rectangle 324"/>
              <p:cNvSpPr>
                <a:spLocks noChangeArrowheads="1"/>
              </p:cNvSpPr>
              <p:nvPr/>
            </p:nvSpPr>
            <p:spPr bwMode="auto">
              <a:xfrm>
                <a:off x="15627351" y="391636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9" name="Rectangle 325"/>
              <p:cNvSpPr>
                <a:spLocks noChangeArrowheads="1"/>
              </p:cNvSpPr>
              <p:nvPr/>
            </p:nvSpPr>
            <p:spPr bwMode="auto">
              <a:xfrm>
                <a:off x="15627351" y="391636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0" name="Rectangle 326"/>
              <p:cNvSpPr>
                <a:spLocks noChangeArrowheads="1"/>
              </p:cNvSpPr>
              <p:nvPr/>
            </p:nvSpPr>
            <p:spPr bwMode="auto">
              <a:xfrm>
                <a:off x="15627351" y="3995738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1" name="Rectangle 327"/>
              <p:cNvSpPr>
                <a:spLocks noChangeArrowheads="1"/>
              </p:cNvSpPr>
              <p:nvPr/>
            </p:nvSpPr>
            <p:spPr bwMode="auto">
              <a:xfrm>
                <a:off x="15627351" y="3995738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2" name="Rectangle 328"/>
              <p:cNvSpPr>
                <a:spLocks noChangeArrowheads="1"/>
              </p:cNvSpPr>
              <p:nvPr/>
            </p:nvSpPr>
            <p:spPr bwMode="auto">
              <a:xfrm>
                <a:off x="15627351" y="407511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3" name="Rectangle 329"/>
              <p:cNvSpPr>
                <a:spLocks noChangeArrowheads="1"/>
              </p:cNvSpPr>
              <p:nvPr/>
            </p:nvSpPr>
            <p:spPr bwMode="auto">
              <a:xfrm>
                <a:off x="15627351" y="407511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4" name="Freeform 330"/>
              <p:cNvSpPr>
                <a:spLocks noEditPoints="1"/>
              </p:cNvSpPr>
              <p:nvPr/>
            </p:nvSpPr>
            <p:spPr bwMode="auto">
              <a:xfrm>
                <a:off x="15695613" y="3759201"/>
                <a:ext cx="55563" cy="327025"/>
              </a:xfrm>
              <a:custGeom>
                <a:avLst/>
                <a:gdLst>
                  <a:gd name="T0" fmla="*/ 5 w 5"/>
                  <a:gd name="T1" fmla="*/ 29 h 29"/>
                  <a:gd name="T2" fmla="*/ 0 w 5"/>
                  <a:gd name="T3" fmla="*/ 29 h 29"/>
                  <a:gd name="T4" fmla="*/ 0 w 5"/>
                  <a:gd name="T5" fmla="*/ 29 h 29"/>
                  <a:gd name="T6" fmla="*/ 5 w 5"/>
                  <a:gd name="T7" fmla="*/ 29 h 29"/>
                  <a:gd name="T8" fmla="*/ 5 w 5"/>
                  <a:gd name="T9" fmla="*/ 29 h 29"/>
                  <a:gd name="T10" fmla="*/ 5 w 5"/>
                  <a:gd name="T11" fmla="*/ 22 h 29"/>
                  <a:gd name="T12" fmla="*/ 0 w 5"/>
                  <a:gd name="T13" fmla="*/ 22 h 29"/>
                  <a:gd name="T14" fmla="*/ 0 w 5"/>
                  <a:gd name="T15" fmla="*/ 28 h 29"/>
                  <a:gd name="T16" fmla="*/ 5 w 5"/>
                  <a:gd name="T17" fmla="*/ 28 h 29"/>
                  <a:gd name="T18" fmla="*/ 5 w 5"/>
                  <a:gd name="T19" fmla="*/ 22 h 29"/>
                  <a:gd name="T20" fmla="*/ 5 w 5"/>
                  <a:gd name="T21" fmla="*/ 15 h 29"/>
                  <a:gd name="T22" fmla="*/ 0 w 5"/>
                  <a:gd name="T23" fmla="*/ 15 h 29"/>
                  <a:gd name="T24" fmla="*/ 0 w 5"/>
                  <a:gd name="T25" fmla="*/ 21 h 29"/>
                  <a:gd name="T26" fmla="*/ 5 w 5"/>
                  <a:gd name="T27" fmla="*/ 21 h 29"/>
                  <a:gd name="T28" fmla="*/ 5 w 5"/>
                  <a:gd name="T29" fmla="*/ 15 h 29"/>
                  <a:gd name="T30" fmla="*/ 5 w 5"/>
                  <a:gd name="T31" fmla="*/ 7 h 29"/>
                  <a:gd name="T32" fmla="*/ 0 w 5"/>
                  <a:gd name="T33" fmla="*/ 7 h 29"/>
                  <a:gd name="T34" fmla="*/ 0 w 5"/>
                  <a:gd name="T35" fmla="*/ 14 h 29"/>
                  <a:gd name="T36" fmla="*/ 5 w 5"/>
                  <a:gd name="T37" fmla="*/ 14 h 29"/>
                  <a:gd name="T38" fmla="*/ 5 w 5"/>
                  <a:gd name="T39" fmla="*/ 7 h 29"/>
                  <a:gd name="T40" fmla="*/ 3 w 5"/>
                  <a:gd name="T41" fmla="*/ 0 h 29"/>
                  <a:gd name="T42" fmla="*/ 1 w 5"/>
                  <a:gd name="T43" fmla="*/ 0 h 29"/>
                  <a:gd name="T44" fmla="*/ 0 w 5"/>
                  <a:gd name="T45" fmla="*/ 2 h 29"/>
                  <a:gd name="T46" fmla="*/ 0 w 5"/>
                  <a:gd name="T47" fmla="*/ 7 h 29"/>
                  <a:gd name="T48" fmla="*/ 5 w 5"/>
                  <a:gd name="T49" fmla="*/ 7 h 29"/>
                  <a:gd name="T50" fmla="*/ 5 w 5"/>
                  <a:gd name="T51" fmla="*/ 2 h 29"/>
                  <a:gd name="T52" fmla="*/ 3 w 5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" h="29">
                    <a:moveTo>
                      <a:pt x="5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moveTo>
                      <a:pt x="5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5"/>
                      <a:pt x="5" y="15"/>
                      <a:pt x="5" y="15"/>
                    </a:cubicBezTo>
                    <a:moveTo>
                      <a:pt x="5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7"/>
                      <a:pt x="5" y="7"/>
                      <a:pt x="5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5" name="Freeform 331"/>
              <p:cNvSpPr>
                <a:spLocks/>
              </p:cNvSpPr>
              <p:nvPr/>
            </p:nvSpPr>
            <p:spPr bwMode="auto">
              <a:xfrm>
                <a:off x="15706726" y="3759201"/>
                <a:ext cx="22225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6" name="Rectangle 332"/>
              <p:cNvSpPr>
                <a:spLocks noChangeArrowheads="1"/>
              </p:cNvSpPr>
              <p:nvPr/>
            </p:nvSpPr>
            <p:spPr bwMode="auto">
              <a:xfrm>
                <a:off x="15695613" y="3838576"/>
                <a:ext cx="55563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7" name="Rectangle 333"/>
              <p:cNvSpPr>
                <a:spLocks noChangeArrowheads="1"/>
              </p:cNvSpPr>
              <p:nvPr/>
            </p:nvSpPr>
            <p:spPr bwMode="auto">
              <a:xfrm>
                <a:off x="15695613" y="3838576"/>
                <a:ext cx="555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8" name="Rectangle 334"/>
              <p:cNvSpPr>
                <a:spLocks noChangeArrowheads="1"/>
              </p:cNvSpPr>
              <p:nvPr/>
            </p:nvSpPr>
            <p:spPr bwMode="auto">
              <a:xfrm>
                <a:off x="15695613" y="3916363"/>
                <a:ext cx="55563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9" name="Rectangle 335"/>
              <p:cNvSpPr>
                <a:spLocks noChangeArrowheads="1"/>
              </p:cNvSpPr>
              <p:nvPr/>
            </p:nvSpPr>
            <p:spPr bwMode="auto">
              <a:xfrm>
                <a:off x="15695613" y="3916363"/>
                <a:ext cx="55563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0" name="Rectangle 336"/>
              <p:cNvSpPr>
                <a:spLocks noChangeArrowheads="1"/>
              </p:cNvSpPr>
              <p:nvPr/>
            </p:nvSpPr>
            <p:spPr bwMode="auto">
              <a:xfrm>
                <a:off x="15695613" y="3995738"/>
                <a:ext cx="55563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1" name="Rectangle 337"/>
              <p:cNvSpPr>
                <a:spLocks noChangeArrowheads="1"/>
              </p:cNvSpPr>
              <p:nvPr/>
            </p:nvSpPr>
            <p:spPr bwMode="auto">
              <a:xfrm>
                <a:off x="15695613" y="3995738"/>
                <a:ext cx="55563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2" name="Rectangle 338"/>
              <p:cNvSpPr>
                <a:spLocks noChangeArrowheads="1"/>
              </p:cNvSpPr>
              <p:nvPr/>
            </p:nvSpPr>
            <p:spPr bwMode="auto">
              <a:xfrm>
                <a:off x="15695613" y="4075113"/>
                <a:ext cx="55563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3" name="Rectangle 339"/>
              <p:cNvSpPr>
                <a:spLocks noChangeArrowheads="1"/>
              </p:cNvSpPr>
              <p:nvPr/>
            </p:nvSpPr>
            <p:spPr bwMode="auto">
              <a:xfrm>
                <a:off x="15695613" y="4075113"/>
                <a:ext cx="55563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" name="Freeform 340"/>
              <p:cNvSpPr>
                <a:spLocks noEditPoints="1"/>
              </p:cNvSpPr>
              <p:nvPr/>
            </p:nvSpPr>
            <p:spPr bwMode="auto">
              <a:xfrm>
                <a:off x="15773401" y="3759201"/>
                <a:ext cx="46038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5" name="Freeform 341"/>
              <p:cNvSpPr>
                <a:spLocks/>
              </p:cNvSpPr>
              <p:nvPr/>
            </p:nvSpPr>
            <p:spPr bwMode="auto">
              <a:xfrm>
                <a:off x="15784513" y="3759201"/>
                <a:ext cx="22225" cy="0"/>
              </a:xfrm>
              <a:custGeom>
                <a:avLst/>
                <a:gdLst>
                  <a:gd name="T0" fmla="*/ 1 w 2"/>
                  <a:gd name="T1" fmla="*/ 0 w 2"/>
                  <a:gd name="T2" fmla="*/ 0 w 2"/>
                  <a:gd name="T3" fmla="*/ 2 w 2"/>
                  <a:gd name="T4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6" name="Rectangle 342"/>
              <p:cNvSpPr>
                <a:spLocks noChangeArrowheads="1"/>
              </p:cNvSpPr>
              <p:nvPr/>
            </p:nvSpPr>
            <p:spPr bwMode="auto">
              <a:xfrm>
                <a:off x="15773401" y="3838576"/>
                <a:ext cx="46038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7" name="Rectangle 343"/>
              <p:cNvSpPr>
                <a:spLocks noChangeArrowheads="1"/>
              </p:cNvSpPr>
              <p:nvPr/>
            </p:nvSpPr>
            <p:spPr bwMode="auto">
              <a:xfrm>
                <a:off x="15773401" y="3838576"/>
                <a:ext cx="4603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8" name="Rectangle 344"/>
              <p:cNvSpPr>
                <a:spLocks noChangeArrowheads="1"/>
              </p:cNvSpPr>
              <p:nvPr/>
            </p:nvSpPr>
            <p:spPr bwMode="auto">
              <a:xfrm>
                <a:off x="15773401" y="3916363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9" name="Rectangle 345"/>
              <p:cNvSpPr>
                <a:spLocks noChangeArrowheads="1"/>
              </p:cNvSpPr>
              <p:nvPr/>
            </p:nvSpPr>
            <p:spPr bwMode="auto">
              <a:xfrm>
                <a:off x="15773401" y="3916363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0" name="Rectangle 346"/>
              <p:cNvSpPr>
                <a:spLocks noChangeArrowheads="1"/>
              </p:cNvSpPr>
              <p:nvPr/>
            </p:nvSpPr>
            <p:spPr bwMode="auto">
              <a:xfrm>
                <a:off x="15773401" y="3995738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1" name="Rectangle 347"/>
              <p:cNvSpPr>
                <a:spLocks noChangeArrowheads="1"/>
              </p:cNvSpPr>
              <p:nvPr/>
            </p:nvSpPr>
            <p:spPr bwMode="auto">
              <a:xfrm>
                <a:off x="15773401" y="3995738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2" name="Rectangle 348"/>
              <p:cNvSpPr>
                <a:spLocks noChangeArrowheads="1"/>
              </p:cNvSpPr>
              <p:nvPr/>
            </p:nvSpPr>
            <p:spPr bwMode="auto">
              <a:xfrm>
                <a:off x="15773401" y="4075113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3" name="Rectangle 349"/>
              <p:cNvSpPr>
                <a:spLocks noChangeArrowheads="1"/>
              </p:cNvSpPr>
              <p:nvPr/>
            </p:nvSpPr>
            <p:spPr bwMode="auto">
              <a:xfrm>
                <a:off x="15773401" y="4075113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4" name="Freeform 350"/>
              <p:cNvSpPr>
                <a:spLocks noEditPoints="1"/>
              </p:cNvSpPr>
              <p:nvPr/>
            </p:nvSpPr>
            <p:spPr bwMode="auto">
              <a:xfrm>
                <a:off x="15841663" y="3759201"/>
                <a:ext cx="44450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5" name="Freeform 351"/>
              <p:cNvSpPr>
                <a:spLocks/>
              </p:cNvSpPr>
              <p:nvPr/>
            </p:nvSpPr>
            <p:spPr bwMode="auto">
              <a:xfrm>
                <a:off x="15852776" y="3759201"/>
                <a:ext cx="22225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6" name="Rectangle 352"/>
              <p:cNvSpPr>
                <a:spLocks noChangeArrowheads="1"/>
              </p:cNvSpPr>
              <p:nvPr/>
            </p:nvSpPr>
            <p:spPr bwMode="auto">
              <a:xfrm>
                <a:off x="15841663" y="3838576"/>
                <a:ext cx="4445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7" name="Rectangle 353"/>
              <p:cNvSpPr>
                <a:spLocks noChangeArrowheads="1"/>
              </p:cNvSpPr>
              <p:nvPr/>
            </p:nvSpPr>
            <p:spPr bwMode="auto">
              <a:xfrm>
                <a:off x="15841663" y="3838576"/>
                <a:ext cx="4445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8" name="Rectangle 354"/>
              <p:cNvSpPr>
                <a:spLocks noChangeArrowheads="1"/>
              </p:cNvSpPr>
              <p:nvPr/>
            </p:nvSpPr>
            <p:spPr bwMode="auto">
              <a:xfrm>
                <a:off x="15841663" y="391636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9" name="Rectangle 355"/>
              <p:cNvSpPr>
                <a:spLocks noChangeArrowheads="1"/>
              </p:cNvSpPr>
              <p:nvPr/>
            </p:nvSpPr>
            <p:spPr bwMode="auto">
              <a:xfrm>
                <a:off x="15841663" y="391636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0" name="Rectangle 356"/>
              <p:cNvSpPr>
                <a:spLocks noChangeArrowheads="1"/>
              </p:cNvSpPr>
              <p:nvPr/>
            </p:nvSpPr>
            <p:spPr bwMode="auto">
              <a:xfrm>
                <a:off x="15841663" y="3995738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1" name="Rectangle 357"/>
              <p:cNvSpPr>
                <a:spLocks noChangeArrowheads="1"/>
              </p:cNvSpPr>
              <p:nvPr/>
            </p:nvSpPr>
            <p:spPr bwMode="auto">
              <a:xfrm>
                <a:off x="15841663" y="3995738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2" name="Rectangle 358"/>
              <p:cNvSpPr>
                <a:spLocks noChangeArrowheads="1"/>
              </p:cNvSpPr>
              <p:nvPr/>
            </p:nvSpPr>
            <p:spPr bwMode="auto">
              <a:xfrm>
                <a:off x="15841663" y="407511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3" name="Rectangle 359"/>
              <p:cNvSpPr>
                <a:spLocks noChangeArrowheads="1"/>
              </p:cNvSpPr>
              <p:nvPr/>
            </p:nvSpPr>
            <p:spPr bwMode="auto">
              <a:xfrm>
                <a:off x="15841663" y="407511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4" name="Freeform 360"/>
              <p:cNvSpPr>
                <a:spLocks noEditPoints="1"/>
              </p:cNvSpPr>
              <p:nvPr/>
            </p:nvSpPr>
            <p:spPr bwMode="auto">
              <a:xfrm>
                <a:off x="15908338" y="3759201"/>
                <a:ext cx="57150" cy="327025"/>
              </a:xfrm>
              <a:custGeom>
                <a:avLst/>
                <a:gdLst>
                  <a:gd name="T0" fmla="*/ 5 w 5"/>
                  <a:gd name="T1" fmla="*/ 29 h 29"/>
                  <a:gd name="T2" fmla="*/ 0 w 5"/>
                  <a:gd name="T3" fmla="*/ 29 h 29"/>
                  <a:gd name="T4" fmla="*/ 0 w 5"/>
                  <a:gd name="T5" fmla="*/ 29 h 29"/>
                  <a:gd name="T6" fmla="*/ 5 w 5"/>
                  <a:gd name="T7" fmla="*/ 29 h 29"/>
                  <a:gd name="T8" fmla="*/ 5 w 5"/>
                  <a:gd name="T9" fmla="*/ 29 h 29"/>
                  <a:gd name="T10" fmla="*/ 5 w 5"/>
                  <a:gd name="T11" fmla="*/ 22 h 29"/>
                  <a:gd name="T12" fmla="*/ 0 w 5"/>
                  <a:gd name="T13" fmla="*/ 22 h 29"/>
                  <a:gd name="T14" fmla="*/ 0 w 5"/>
                  <a:gd name="T15" fmla="*/ 28 h 29"/>
                  <a:gd name="T16" fmla="*/ 5 w 5"/>
                  <a:gd name="T17" fmla="*/ 28 h 29"/>
                  <a:gd name="T18" fmla="*/ 5 w 5"/>
                  <a:gd name="T19" fmla="*/ 22 h 29"/>
                  <a:gd name="T20" fmla="*/ 5 w 5"/>
                  <a:gd name="T21" fmla="*/ 15 h 29"/>
                  <a:gd name="T22" fmla="*/ 0 w 5"/>
                  <a:gd name="T23" fmla="*/ 15 h 29"/>
                  <a:gd name="T24" fmla="*/ 0 w 5"/>
                  <a:gd name="T25" fmla="*/ 21 h 29"/>
                  <a:gd name="T26" fmla="*/ 5 w 5"/>
                  <a:gd name="T27" fmla="*/ 21 h 29"/>
                  <a:gd name="T28" fmla="*/ 5 w 5"/>
                  <a:gd name="T29" fmla="*/ 15 h 29"/>
                  <a:gd name="T30" fmla="*/ 5 w 5"/>
                  <a:gd name="T31" fmla="*/ 7 h 29"/>
                  <a:gd name="T32" fmla="*/ 0 w 5"/>
                  <a:gd name="T33" fmla="*/ 7 h 29"/>
                  <a:gd name="T34" fmla="*/ 0 w 5"/>
                  <a:gd name="T35" fmla="*/ 14 h 29"/>
                  <a:gd name="T36" fmla="*/ 5 w 5"/>
                  <a:gd name="T37" fmla="*/ 14 h 29"/>
                  <a:gd name="T38" fmla="*/ 5 w 5"/>
                  <a:gd name="T39" fmla="*/ 7 h 29"/>
                  <a:gd name="T40" fmla="*/ 4 w 5"/>
                  <a:gd name="T41" fmla="*/ 0 h 29"/>
                  <a:gd name="T42" fmla="*/ 1 w 5"/>
                  <a:gd name="T43" fmla="*/ 0 h 29"/>
                  <a:gd name="T44" fmla="*/ 0 w 5"/>
                  <a:gd name="T45" fmla="*/ 2 h 29"/>
                  <a:gd name="T46" fmla="*/ 0 w 5"/>
                  <a:gd name="T47" fmla="*/ 7 h 29"/>
                  <a:gd name="T48" fmla="*/ 5 w 5"/>
                  <a:gd name="T49" fmla="*/ 7 h 29"/>
                  <a:gd name="T50" fmla="*/ 5 w 5"/>
                  <a:gd name="T51" fmla="*/ 2 h 29"/>
                  <a:gd name="T52" fmla="*/ 4 w 5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" h="29">
                    <a:moveTo>
                      <a:pt x="5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moveTo>
                      <a:pt x="5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2"/>
                      <a:pt x="5" y="22"/>
                      <a:pt x="5" y="22"/>
                    </a:cubicBezTo>
                    <a:moveTo>
                      <a:pt x="5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5"/>
                      <a:pt x="5" y="15"/>
                      <a:pt x="5" y="15"/>
                    </a:cubicBezTo>
                    <a:moveTo>
                      <a:pt x="5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7"/>
                      <a:pt x="5" y="7"/>
                      <a:pt x="5" y="7"/>
                    </a:cubicBezTo>
                    <a:moveTo>
                      <a:pt x="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1"/>
                      <a:pt x="4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5" name="Freeform 361"/>
              <p:cNvSpPr>
                <a:spLocks/>
              </p:cNvSpPr>
              <p:nvPr/>
            </p:nvSpPr>
            <p:spPr bwMode="auto">
              <a:xfrm>
                <a:off x="15919451" y="3759201"/>
                <a:ext cx="34925" cy="0"/>
              </a:xfrm>
              <a:custGeom>
                <a:avLst/>
                <a:gdLst>
                  <a:gd name="T0" fmla="*/ 2 w 3"/>
                  <a:gd name="T1" fmla="*/ 1 w 3"/>
                  <a:gd name="T2" fmla="*/ 0 w 3"/>
                  <a:gd name="T3" fmla="*/ 3 w 3"/>
                  <a:gd name="T4" fmla="*/ 2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6" name="Rectangle 362"/>
              <p:cNvSpPr>
                <a:spLocks noChangeArrowheads="1"/>
              </p:cNvSpPr>
              <p:nvPr/>
            </p:nvSpPr>
            <p:spPr bwMode="auto">
              <a:xfrm>
                <a:off x="15908338" y="3838576"/>
                <a:ext cx="5715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7" name="Rectangle 363"/>
              <p:cNvSpPr>
                <a:spLocks noChangeArrowheads="1"/>
              </p:cNvSpPr>
              <p:nvPr/>
            </p:nvSpPr>
            <p:spPr bwMode="auto">
              <a:xfrm>
                <a:off x="15908338" y="3838576"/>
                <a:ext cx="5715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8" name="Rectangle 364"/>
              <p:cNvSpPr>
                <a:spLocks noChangeArrowheads="1"/>
              </p:cNvSpPr>
              <p:nvPr/>
            </p:nvSpPr>
            <p:spPr bwMode="auto">
              <a:xfrm>
                <a:off x="15908338" y="3916363"/>
                <a:ext cx="571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9" name="Rectangle 365"/>
              <p:cNvSpPr>
                <a:spLocks noChangeArrowheads="1"/>
              </p:cNvSpPr>
              <p:nvPr/>
            </p:nvSpPr>
            <p:spPr bwMode="auto">
              <a:xfrm>
                <a:off x="15908338" y="3916363"/>
                <a:ext cx="571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0" name="Rectangle 366"/>
              <p:cNvSpPr>
                <a:spLocks noChangeArrowheads="1"/>
              </p:cNvSpPr>
              <p:nvPr/>
            </p:nvSpPr>
            <p:spPr bwMode="auto">
              <a:xfrm>
                <a:off x="15908338" y="3995738"/>
                <a:ext cx="571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1" name="Rectangle 367"/>
              <p:cNvSpPr>
                <a:spLocks noChangeArrowheads="1"/>
              </p:cNvSpPr>
              <p:nvPr/>
            </p:nvSpPr>
            <p:spPr bwMode="auto">
              <a:xfrm>
                <a:off x="15908338" y="3995738"/>
                <a:ext cx="571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2" name="Rectangle 368"/>
              <p:cNvSpPr>
                <a:spLocks noChangeArrowheads="1"/>
              </p:cNvSpPr>
              <p:nvPr/>
            </p:nvSpPr>
            <p:spPr bwMode="auto">
              <a:xfrm>
                <a:off x="15908338" y="4075113"/>
                <a:ext cx="571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3" name="Rectangle 369"/>
              <p:cNvSpPr>
                <a:spLocks noChangeArrowheads="1"/>
              </p:cNvSpPr>
              <p:nvPr/>
            </p:nvSpPr>
            <p:spPr bwMode="auto">
              <a:xfrm>
                <a:off x="15908338" y="4075113"/>
                <a:ext cx="571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4" name="Freeform 370"/>
              <p:cNvSpPr>
                <a:spLocks noEditPoints="1"/>
              </p:cNvSpPr>
              <p:nvPr/>
            </p:nvSpPr>
            <p:spPr bwMode="auto">
              <a:xfrm>
                <a:off x="15987713" y="3759201"/>
                <a:ext cx="44450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5" name="Freeform 371"/>
              <p:cNvSpPr>
                <a:spLocks/>
              </p:cNvSpPr>
              <p:nvPr/>
            </p:nvSpPr>
            <p:spPr bwMode="auto">
              <a:xfrm>
                <a:off x="15998826" y="3759201"/>
                <a:ext cx="22225" cy="0"/>
              </a:xfrm>
              <a:custGeom>
                <a:avLst/>
                <a:gdLst>
                  <a:gd name="T0" fmla="*/ 1 w 2"/>
                  <a:gd name="T1" fmla="*/ 0 w 2"/>
                  <a:gd name="T2" fmla="*/ 0 w 2"/>
                  <a:gd name="T3" fmla="*/ 2 w 2"/>
                  <a:gd name="T4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6" name="Rectangle 372"/>
              <p:cNvSpPr>
                <a:spLocks noChangeArrowheads="1"/>
              </p:cNvSpPr>
              <p:nvPr/>
            </p:nvSpPr>
            <p:spPr bwMode="auto">
              <a:xfrm>
                <a:off x="15987713" y="3838576"/>
                <a:ext cx="44450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7" name="Rectangle 373"/>
              <p:cNvSpPr>
                <a:spLocks noChangeArrowheads="1"/>
              </p:cNvSpPr>
              <p:nvPr/>
            </p:nvSpPr>
            <p:spPr bwMode="auto">
              <a:xfrm>
                <a:off x="15987713" y="3838576"/>
                <a:ext cx="44450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8" name="Rectangle 374"/>
              <p:cNvSpPr>
                <a:spLocks noChangeArrowheads="1"/>
              </p:cNvSpPr>
              <p:nvPr/>
            </p:nvSpPr>
            <p:spPr bwMode="auto">
              <a:xfrm>
                <a:off x="15987713" y="391636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9" name="Rectangle 375"/>
              <p:cNvSpPr>
                <a:spLocks noChangeArrowheads="1"/>
              </p:cNvSpPr>
              <p:nvPr/>
            </p:nvSpPr>
            <p:spPr bwMode="auto">
              <a:xfrm>
                <a:off x="15987713" y="391636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0" name="Rectangle 376"/>
              <p:cNvSpPr>
                <a:spLocks noChangeArrowheads="1"/>
              </p:cNvSpPr>
              <p:nvPr/>
            </p:nvSpPr>
            <p:spPr bwMode="auto">
              <a:xfrm>
                <a:off x="15987713" y="3995738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1" name="Rectangle 377"/>
              <p:cNvSpPr>
                <a:spLocks noChangeArrowheads="1"/>
              </p:cNvSpPr>
              <p:nvPr/>
            </p:nvSpPr>
            <p:spPr bwMode="auto">
              <a:xfrm>
                <a:off x="15987713" y="3995738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2" name="Rectangle 378"/>
              <p:cNvSpPr>
                <a:spLocks noChangeArrowheads="1"/>
              </p:cNvSpPr>
              <p:nvPr/>
            </p:nvSpPr>
            <p:spPr bwMode="auto">
              <a:xfrm>
                <a:off x="15987713" y="4075113"/>
                <a:ext cx="44450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3" name="Rectangle 379"/>
              <p:cNvSpPr>
                <a:spLocks noChangeArrowheads="1"/>
              </p:cNvSpPr>
              <p:nvPr/>
            </p:nvSpPr>
            <p:spPr bwMode="auto">
              <a:xfrm>
                <a:off x="15987713" y="4075113"/>
                <a:ext cx="44450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4" name="Freeform 380"/>
              <p:cNvSpPr>
                <a:spLocks noEditPoints="1"/>
              </p:cNvSpPr>
              <p:nvPr/>
            </p:nvSpPr>
            <p:spPr bwMode="auto">
              <a:xfrm>
                <a:off x="16054388" y="3759201"/>
                <a:ext cx="46038" cy="327025"/>
              </a:xfrm>
              <a:custGeom>
                <a:avLst/>
                <a:gdLst>
                  <a:gd name="T0" fmla="*/ 4 w 4"/>
                  <a:gd name="T1" fmla="*/ 29 h 29"/>
                  <a:gd name="T2" fmla="*/ 0 w 4"/>
                  <a:gd name="T3" fmla="*/ 29 h 29"/>
                  <a:gd name="T4" fmla="*/ 0 w 4"/>
                  <a:gd name="T5" fmla="*/ 29 h 29"/>
                  <a:gd name="T6" fmla="*/ 4 w 4"/>
                  <a:gd name="T7" fmla="*/ 29 h 29"/>
                  <a:gd name="T8" fmla="*/ 4 w 4"/>
                  <a:gd name="T9" fmla="*/ 29 h 29"/>
                  <a:gd name="T10" fmla="*/ 4 w 4"/>
                  <a:gd name="T11" fmla="*/ 22 h 29"/>
                  <a:gd name="T12" fmla="*/ 0 w 4"/>
                  <a:gd name="T13" fmla="*/ 22 h 29"/>
                  <a:gd name="T14" fmla="*/ 0 w 4"/>
                  <a:gd name="T15" fmla="*/ 28 h 29"/>
                  <a:gd name="T16" fmla="*/ 4 w 4"/>
                  <a:gd name="T17" fmla="*/ 28 h 29"/>
                  <a:gd name="T18" fmla="*/ 4 w 4"/>
                  <a:gd name="T19" fmla="*/ 22 h 29"/>
                  <a:gd name="T20" fmla="*/ 4 w 4"/>
                  <a:gd name="T21" fmla="*/ 15 h 29"/>
                  <a:gd name="T22" fmla="*/ 0 w 4"/>
                  <a:gd name="T23" fmla="*/ 15 h 29"/>
                  <a:gd name="T24" fmla="*/ 0 w 4"/>
                  <a:gd name="T25" fmla="*/ 21 h 29"/>
                  <a:gd name="T26" fmla="*/ 4 w 4"/>
                  <a:gd name="T27" fmla="*/ 21 h 29"/>
                  <a:gd name="T28" fmla="*/ 4 w 4"/>
                  <a:gd name="T29" fmla="*/ 15 h 29"/>
                  <a:gd name="T30" fmla="*/ 4 w 4"/>
                  <a:gd name="T31" fmla="*/ 7 h 29"/>
                  <a:gd name="T32" fmla="*/ 0 w 4"/>
                  <a:gd name="T33" fmla="*/ 7 h 29"/>
                  <a:gd name="T34" fmla="*/ 0 w 4"/>
                  <a:gd name="T35" fmla="*/ 14 h 29"/>
                  <a:gd name="T36" fmla="*/ 4 w 4"/>
                  <a:gd name="T37" fmla="*/ 14 h 29"/>
                  <a:gd name="T38" fmla="*/ 4 w 4"/>
                  <a:gd name="T39" fmla="*/ 7 h 29"/>
                  <a:gd name="T40" fmla="*/ 3 w 4"/>
                  <a:gd name="T41" fmla="*/ 0 h 29"/>
                  <a:gd name="T42" fmla="*/ 1 w 4"/>
                  <a:gd name="T43" fmla="*/ 0 h 29"/>
                  <a:gd name="T44" fmla="*/ 0 w 4"/>
                  <a:gd name="T45" fmla="*/ 2 h 29"/>
                  <a:gd name="T46" fmla="*/ 0 w 4"/>
                  <a:gd name="T47" fmla="*/ 7 h 29"/>
                  <a:gd name="T48" fmla="*/ 4 w 4"/>
                  <a:gd name="T49" fmla="*/ 7 h 29"/>
                  <a:gd name="T50" fmla="*/ 4 w 4"/>
                  <a:gd name="T51" fmla="*/ 2 h 29"/>
                  <a:gd name="T52" fmla="*/ 3 w 4"/>
                  <a:gd name="T5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29">
                    <a:moveTo>
                      <a:pt x="4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2"/>
                      <a:pt x="4" y="22"/>
                      <a:pt x="4" y="22"/>
                    </a:cubicBezTo>
                    <a:moveTo>
                      <a:pt x="4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5"/>
                      <a:pt x="4" y="15"/>
                      <a:pt x="4" y="15"/>
                    </a:cubicBezTo>
                    <a:moveTo>
                      <a:pt x="4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7"/>
                      <a:pt x="4" y="7"/>
                      <a:pt x="4" y="7"/>
                    </a:cubicBezTo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solidFill>
                <a:srgbClr val="F2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5" name="Freeform 381"/>
              <p:cNvSpPr>
                <a:spLocks/>
              </p:cNvSpPr>
              <p:nvPr/>
            </p:nvSpPr>
            <p:spPr bwMode="auto">
              <a:xfrm>
                <a:off x="16065501" y="3759201"/>
                <a:ext cx="23813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6" name="Rectangle 382"/>
              <p:cNvSpPr>
                <a:spLocks noChangeArrowheads="1"/>
              </p:cNvSpPr>
              <p:nvPr/>
            </p:nvSpPr>
            <p:spPr bwMode="auto">
              <a:xfrm>
                <a:off x="16054388" y="3838576"/>
                <a:ext cx="46038" cy="1588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7" name="Rectangle 383"/>
              <p:cNvSpPr>
                <a:spLocks noChangeArrowheads="1"/>
              </p:cNvSpPr>
              <p:nvPr/>
            </p:nvSpPr>
            <p:spPr bwMode="auto">
              <a:xfrm>
                <a:off x="16054388" y="3838576"/>
                <a:ext cx="4603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8" name="Rectangle 384"/>
              <p:cNvSpPr>
                <a:spLocks noChangeArrowheads="1"/>
              </p:cNvSpPr>
              <p:nvPr/>
            </p:nvSpPr>
            <p:spPr bwMode="auto">
              <a:xfrm>
                <a:off x="16054388" y="3916363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9" name="Rectangle 385"/>
              <p:cNvSpPr>
                <a:spLocks noChangeArrowheads="1"/>
              </p:cNvSpPr>
              <p:nvPr/>
            </p:nvSpPr>
            <p:spPr bwMode="auto">
              <a:xfrm>
                <a:off x="16054388" y="3916363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0" name="Rectangle 386"/>
              <p:cNvSpPr>
                <a:spLocks noChangeArrowheads="1"/>
              </p:cNvSpPr>
              <p:nvPr/>
            </p:nvSpPr>
            <p:spPr bwMode="auto">
              <a:xfrm>
                <a:off x="16054388" y="3995738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1" name="Rectangle 387"/>
              <p:cNvSpPr>
                <a:spLocks noChangeArrowheads="1"/>
              </p:cNvSpPr>
              <p:nvPr/>
            </p:nvSpPr>
            <p:spPr bwMode="auto">
              <a:xfrm>
                <a:off x="16054388" y="3995738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2" name="Rectangle 388"/>
              <p:cNvSpPr>
                <a:spLocks noChangeArrowheads="1"/>
              </p:cNvSpPr>
              <p:nvPr/>
            </p:nvSpPr>
            <p:spPr bwMode="auto">
              <a:xfrm>
                <a:off x="16054388" y="4075113"/>
                <a:ext cx="46038" cy="11113"/>
              </a:xfrm>
              <a:prstGeom prst="rect">
                <a:avLst/>
              </a:prstGeom>
              <a:solidFill>
                <a:srgbClr val="5C5C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3" name="Rectangle 389"/>
              <p:cNvSpPr>
                <a:spLocks noChangeArrowheads="1"/>
              </p:cNvSpPr>
              <p:nvPr/>
            </p:nvSpPr>
            <p:spPr bwMode="auto">
              <a:xfrm>
                <a:off x="16054388" y="4075113"/>
                <a:ext cx="46038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4" name="Freeform 390"/>
              <p:cNvSpPr>
                <a:spLocks/>
              </p:cNvSpPr>
              <p:nvPr/>
            </p:nvSpPr>
            <p:spPr bwMode="auto">
              <a:xfrm>
                <a:off x="16122651" y="3759201"/>
                <a:ext cx="55563" cy="327025"/>
              </a:xfrm>
              <a:custGeom>
                <a:avLst/>
                <a:gdLst>
                  <a:gd name="T0" fmla="*/ 0 w 5"/>
                  <a:gd name="T1" fmla="*/ 29 h 29"/>
                  <a:gd name="T2" fmla="*/ 0 w 5"/>
                  <a:gd name="T3" fmla="*/ 2 h 29"/>
                  <a:gd name="T4" fmla="*/ 2 w 5"/>
                  <a:gd name="T5" fmla="*/ 0 h 29"/>
                  <a:gd name="T6" fmla="*/ 3 w 5"/>
                  <a:gd name="T7" fmla="*/ 0 h 29"/>
                  <a:gd name="T8" fmla="*/ 5 w 5"/>
                  <a:gd name="T9" fmla="*/ 2 h 29"/>
                  <a:gd name="T10" fmla="*/ 5 w 5"/>
                  <a:gd name="T11" fmla="*/ 29 h 29"/>
                  <a:gd name="T12" fmla="*/ 0 w 5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9">
                    <a:moveTo>
                      <a:pt x="0" y="2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29"/>
                      <a:pt x="5" y="29"/>
                      <a:pt x="5" y="29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76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5" name="Freeform 391"/>
              <p:cNvSpPr>
                <a:spLocks/>
              </p:cNvSpPr>
              <p:nvPr/>
            </p:nvSpPr>
            <p:spPr bwMode="auto">
              <a:xfrm>
                <a:off x="15627351" y="3984626"/>
                <a:ext cx="44450" cy="101600"/>
              </a:xfrm>
              <a:custGeom>
                <a:avLst/>
                <a:gdLst>
                  <a:gd name="T0" fmla="*/ 0 w 4"/>
                  <a:gd name="T1" fmla="*/ 9 h 9"/>
                  <a:gd name="T2" fmla="*/ 0 w 4"/>
                  <a:gd name="T3" fmla="*/ 2 h 9"/>
                  <a:gd name="T4" fmla="*/ 1 w 4"/>
                  <a:gd name="T5" fmla="*/ 0 h 9"/>
                  <a:gd name="T6" fmla="*/ 3 w 4"/>
                  <a:gd name="T7" fmla="*/ 0 h 9"/>
                  <a:gd name="T8" fmla="*/ 4 w 4"/>
                  <a:gd name="T9" fmla="*/ 2 h 9"/>
                  <a:gd name="T10" fmla="*/ 4 w 4"/>
                  <a:gd name="T11" fmla="*/ 9 h 9"/>
                  <a:gd name="T12" fmla="*/ 0 w 4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9">
                    <a:moveTo>
                      <a:pt x="0" y="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9"/>
                      <a:pt x="4" y="9"/>
                      <a:pt x="4" y="9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DA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6" name="Freeform 392"/>
              <p:cNvSpPr>
                <a:spLocks/>
              </p:cNvSpPr>
              <p:nvPr/>
            </p:nvSpPr>
            <p:spPr bwMode="auto">
              <a:xfrm>
                <a:off x="15627351" y="3984626"/>
                <a:ext cx="44450" cy="101600"/>
              </a:xfrm>
              <a:custGeom>
                <a:avLst/>
                <a:gdLst>
                  <a:gd name="T0" fmla="*/ 4 w 4"/>
                  <a:gd name="T1" fmla="*/ 9 h 9"/>
                  <a:gd name="T2" fmla="*/ 4 w 4"/>
                  <a:gd name="T3" fmla="*/ 9 h 9"/>
                  <a:gd name="T4" fmla="*/ 4 w 4"/>
                  <a:gd name="T5" fmla="*/ 2 h 9"/>
                  <a:gd name="T6" fmla="*/ 3 w 4"/>
                  <a:gd name="T7" fmla="*/ 0 h 9"/>
                  <a:gd name="T8" fmla="*/ 1 w 4"/>
                  <a:gd name="T9" fmla="*/ 0 h 9"/>
                  <a:gd name="T10" fmla="*/ 0 w 4"/>
                  <a:gd name="T11" fmla="*/ 2 h 9"/>
                  <a:gd name="T12" fmla="*/ 0 w 4"/>
                  <a:gd name="T13" fmla="*/ 9 h 9"/>
                  <a:gd name="T14" fmla="*/ 0 w 4"/>
                  <a:gd name="T15" fmla="*/ 9 h 9"/>
                  <a:gd name="T16" fmla="*/ 0 w 4"/>
                  <a:gd name="T17" fmla="*/ 2 h 9"/>
                  <a:gd name="T18" fmla="*/ 1 w 4"/>
                  <a:gd name="T19" fmla="*/ 0 h 9"/>
                  <a:gd name="T20" fmla="*/ 3 w 4"/>
                  <a:gd name="T21" fmla="*/ 0 h 9"/>
                  <a:gd name="T22" fmla="*/ 4 w 4"/>
                  <a:gd name="T23" fmla="*/ 2 h 9"/>
                  <a:gd name="T24" fmla="*/ 4 w 4"/>
                  <a:gd name="T2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9">
                    <a:moveTo>
                      <a:pt x="4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DA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7" name="Freeform 393"/>
              <p:cNvSpPr>
                <a:spLocks/>
              </p:cNvSpPr>
              <p:nvPr/>
            </p:nvSpPr>
            <p:spPr bwMode="auto">
              <a:xfrm>
                <a:off x="15695613" y="3973513"/>
                <a:ext cx="55563" cy="112713"/>
              </a:xfrm>
              <a:custGeom>
                <a:avLst/>
                <a:gdLst>
                  <a:gd name="T0" fmla="*/ 0 w 5"/>
                  <a:gd name="T1" fmla="*/ 10 h 10"/>
                  <a:gd name="T2" fmla="*/ 0 w 5"/>
                  <a:gd name="T3" fmla="*/ 1 h 10"/>
                  <a:gd name="T4" fmla="*/ 2 w 5"/>
                  <a:gd name="T5" fmla="*/ 0 h 10"/>
                  <a:gd name="T6" fmla="*/ 3 w 5"/>
                  <a:gd name="T7" fmla="*/ 0 h 10"/>
                  <a:gd name="T8" fmla="*/ 5 w 5"/>
                  <a:gd name="T9" fmla="*/ 1 h 10"/>
                  <a:gd name="T10" fmla="*/ 5 w 5"/>
                  <a:gd name="T11" fmla="*/ 10 h 10"/>
                  <a:gd name="T12" fmla="*/ 0 w 5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0">
                    <a:moveTo>
                      <a:pt x="0" y="1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5" y="10"/>
                      <a:pt x="5" y="10"/>
                      <a:pt x="5" y="10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D98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8" name="Freeform 394"/>
              <p:cNvSpPr>
                <a:spLocks/>
              </p:cNvSpPr>
              <p:nvPr/>
            </p:nvSpPr>
            <p:spPr bwMode="auto">
              <a:xfrm>
                <a:off x="15695613" y="3973513"/>
                <a:ext cx="55563" cy="112713"/>
              </a:xfrm>
              <a:custGeom>
                <a:avLst/>
                <a:gdLst>
                  <a:gd name="T0" fmla="*/ 5 w 5"/>
                  <a:gd name="T1" fmla="*/ 10 h 10"/>
                  <a:gd name="T2" fmla="*/ 4 w 5"/>
                  <a:gd name="T3" fmla="*/ 10 h 10"/>
                  <a:gd name="T4" fmla="*/ 4 w 5"/>
                  <a:gd name="T5" fmla="*/ 1 h 10"/>
                  <a:gd name="T6" fmla="*/ 3 w 5"/>
                  <a:gd name="T7" fmla="*/ 0 h 10"/>
                  <a:gd name="T8" fmla="*/ 2 w 5"/>
                  <a:gd name="T9" fmla="*/ 0 h 10"/>
                  <a:gd name="T10" fmla="*/ 0 w 5"/>
                  <a:gd name="T11" fmla="*/ 1 h 10"/>
                  <a:gd name="T12" fmla="*/ 0 w 5"/>
                  <a:gd name="T13" fmla="*/ 10 h 10"/>
                  <a:gd name="T14" fmla="*/ 0 w 5"/>
                  <a:gd name="T15" fmla="*/ 10 h 10"/>
                  <a:gd name="T16" fmla="*/ 0 w 5"/>
                  <a:gd name="T17" fmla="*/ 1 h 10"/>
                  <a:gd name="T18" fmla="*/ 2 w 5"/>
                  <a:gd name="T19" fmla="*/ 0 h 10"/>
                  <a:gd name="T20" fmla="*/ 3 w 5"/>
                  <a:gd name="T21" fmla="*/ 0 h 10"/>
                  <a:gd name="T22" fmla="*/ 5 w 5"/>
                  <a:gd name="T23" fmla="*/ 1 h 10"/>
                  <a:gd name="T24" fmla="*/ 5 w 5"/>
                  <a:gd name="T2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10">
                    <a:moveTo>
                      <a:pt x="5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1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D98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9" name="Freeform 395"/>
              <p:cNvSpPr>
                <a:spLocks/>
              </p:cNvSpPr>
              <p:nvPr/>
            </p:nvSpPr>
            <p:spPr bwMode="auto">
              <a:xfrm>
                <a:off x="15773401" y="3951288"/>
                <a:ext cx="46038" cy="134938"/>
              </a:xfrm>
              <a:custGeom>
                <a:avLst/>
                <a:gdLst>
                  <a:gd name="T0" fmla="*/ 0 w 4"/>
                  <a:gd name="T1" fmla="*/ 12 h 12"/>
                  <a:gd name="T2" fmla="*/ 0 w 4"/>
                  <a:gd name="T3" fmla="*/ 2 h 12"/>
                  <a:gd name="T4" fmla="*/ 1 w 4"/>
                  <a:gd name="T5" fmla="*/ 0 h 12"/>
                  <a:gd name="T6" fmla="*/ 2 w 4"/>
                  <a:gd name="T7" fmla="*/ 0 h 12"/>
                  <a:gd name="T8" fmla="*/ 4 w 4"/>
                  <a:gd name="T9" fmla="*/ 2 h 12"/>
                  <a:gd name="T10" fmla="*/ 4 w 4"/>
                  <a:gd name="T11" fmla="*/ 12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12"/>
                      <a:pt x="4" y="12"/>
                      <a:pt x="4" y="12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0" name="Freeform 396"/>
              <p:cNvSpPr>
                <a:spLocks/>
              </p:cNvSpPr>
              <p:nvPr/>
            </p:nvSpPr>
            <p:spPr bwMode="auto">
              <a:xfrm>
                <a:off x="15773401" y="3951288"/>
                <a:ext cx="46038" cy="134938"/>
              </a:xfrm>
              <a:custGeom>
                <a:avLst/>
                <a:gdLst>
                  <a:gd name="T0" fmla="*/ 4 w 4"/>
                  <a:gd name="T1" fmla="*/ 12 h 12"/>
                  <a:gd name="T2" fmla="*/ 4 w 4"/>
                  <a:gd name="T3" fmla="*/ 12 h 12"/>
                  <a:gd name="T4" fmla="*/ 4 w 4"/>
                  <a:gd name="T5" fmla="*/ 2 h 12"/>
                  <a:gd name="T6" fmla="*/ 2 w 4"/>
                  <a:gd name="T7" fmla="*/ 1 h 12"/>
                  <a:gd name="T8" fmla="*/ 1 w 4"/>
                  <a:gd name="T9" fmla="*/ 1 h 12"/>
                  <a:gd name="T10" fmla="*/ 0 w 4"/>
                  <a:gd name="T11" fmla="*/ 2 h 12"/>
                  <a:gd name="T12" fmla="*/ 0 w 4"/>
                  <a:gd name="T13" fmla="*/ 12 h 12"/>
                  <a:gd name="T14" fmla="*/ 0 w 4"/>
                  <a:gd name="T15" fmla="*/ 12 h 12"/>
                  <a:gd name="T16" fmla="*/ 0 w 4"/>
                  <a:gd name="T17" fmla="*/ 2 h 12"/>
                  <a:gd name="T18" fmla="*/ 1 w 4"/>
                  <a:gd name="T19" fmla="*/ 0 h 12"/>
                  <a:gd name="T20" fmla="*/ 2 w 4"/>
                  <a:gd name="T21" fmla="*/ 0 h 12"/>
                  <a:gd name="T22" fmla="*/ 4 w 4"/>
                  <a:gd name="T23" fmla="*/ 2 h 12"/>
                  <a:gd name="T24" fmla="*/ 4 w 4"/>
                  <a:gd name="T2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12"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lnTo>
                      <a:pt x="4" y="12"/>
                    </a:lnTo>
                    <a:close/>
                  </a:path>
                </a:pathLst>
              </a:cu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1" name="Freeform 397"/>
              <p:cNvSpPr>
                <a:spLocks/>
              </p:cNvSpPr>
              <p:nvPr/>
            </p:nvSpPr>
            <p:spPr bwMode="auto">
              <a:xfrm>
                <a:off x="15841663" y="3927476"/>
                <a:ext cx="44450" cy="158750"/>
              </a:xfrm>
              <a:custGeom>
                <a:avLst/>
                <a:gdLst>
                  <a:gd name="T0" fmla="*/ 0 w 4"/>
                  <a:gd name="T1" fmla="*/ 14 h 14"/>
                  <a:gd name="T2" fmla="*/ 0 w 4"/>
                  <a:gd name="T3" fmla="*/ 2 h 14"/>
                  <a:gd name="T4" fmla="*/ 2 w 4"/>
                  <a:gd name="T5" fmla="*/ 0 h 14"/>
                  <a:gd name="T6" fmla="*/ 3 w 4"/>
                  <a:gd name="T7" fmla="*/ 0 h 14"/>
                  <a:gd name="T8" fmla="*/ 4 w 4"/>
                  <a:gd name="T9" fmla="*/ 2 h 14"/>
                  <a:gd name="T10" fmla="*/ 4 w 4"/>
                  <a:gd name="T11" fmla="*/ 14 h 14"/>
                  <a:gd name="T12" fmla="*/ 0 w 4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4">
                    <a:moveTo>
                      <a:pt x="0" y="14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14"/>
                      <a:pt x="4" y="14"/>
                      <a:pt x="4" y="14"/>
                    </a:cubicBez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A5A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2" name="Freeform 398"/>
              <p:cNvSpPr>
                <a:spLocks/>
              </p:cNvSpPr>
              <p:nvPr/>
            </p:nvSpPr>
            <p:spPr bwMode="auto">
              <a:xfrm>
                <a:off x="15908338" y="3894138"/>
                <a:ext cx="57150" cy="192088"/>
              </a:xfrm>
              <a:custGeom>
                <a:avLst/>
                <a:gdLst>
                  <a:gd name="T0" fmla="*/ 0 w 5"/>
                  <a:gd name="T1" fmla="*/ 17 h 17"/>
                  <a:gd name="T2" fmla="*/ 0 w 5"/>
                  <a:gd name="T3" fmla="*/ 2 h 17"/>
                  <a:gd name="T4" fmla="*/ 2 w 5"/>
                  <a:gd name="T5" fmla="*/ 0 h 17"/>
                  <a:gd name="T6" fmla="*/ 3 w 5"/>
                  <a:gd name="T7" fmla="*/ 0 h 17"/>
                  <a:gd name="T8" fmla="*/ 5 w 5"/>
                  <a:gd name="T9" fmla="*/ 2 h 17"/>
                  <a:gd name="T10" fmla="*/ 5 w 5"/>
                  <a:gd name="T11" fmla="*/ 17 h 17"/>
                  <a:gd name="T12" fmla="*/ 0 w 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7">
                    <a:moveTo>
                      <a:pt x="0" y="17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17"/>
                      <a:pt x="5" y="17"/>
                      <a:pt x="5" y="17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87A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3" name="Freeform 399"/>
              <p:cNvSpPr>
                <a:spLocks/>
              </p:cNvSpPr>
              <p:nvPr/>
            </p:nvSpPr>
            <p:spPr bwMode="auto">
              <a:xfrm>
                <a:off x="15908338" y="3894138"/>
                <a:ext cx="57150" cy="192088"/>
              </a:xfrm>
              <a:custGeom>
                <a:avLst/>
                <a:gdLst>
                  <a:gd name="T0" fmla="*/ 5 w 5"/>
                  <a:gd name="T1" fmla="*/ 17 h 17"/>
                  <a:gd name="T2" fmla="*/ 5 w 5"/>
                  <a:gd name="T3" fmla="*/ 17 h 17"/>
                  <a:gd name="T4" fmla="*/ 5 w 5"/>
                  <a:gd name="T5" fmla="*/ 2 h 17"/>
                  <a:gd name="T6" fmla="*/ 3 w 5"/>
                  <a:gd name="T7" fmla="*/ 0 h 17"/>
                  <a:gd name="T8" fmla="*/ 2 w 5"/>
                  <a:gd name="T9" fmla="*/ 0 h 17"/>
                  <a:gd name="T10" fmla="*/ 0 w 5"/>
                  <a:gd name="T11" fmla="*/ 2 h 17"/>
                  <a:gd name="T12" fmla="*/ 0 w 5"/>
                  <a:gd name="T13" fmla="*/ 17 h 17"/>
                  <a:gd name="T14" fmla="*/ 0 w 5"/>
                  <a:gd name="T15" fmla="*/ 17 h 17"/>
                  <a:gd name="T16" fmla="*/ 0 w 5"/>
                  <a:gd name="T17" fmla="*/ 2 h 17"/>
                  <a:gd name="T18" fmla="*/ 2 w 5"/>
                  <a:gd name="T19" fmla="*/ 0 h 17"/>
                  <a:gd name="T20" fmla="*/ 3 w 5"/>
                  <a:gd name="T21" fmla="*/ 0 h 17"/>
                  <a:gd name="T22" fmla="*/ 5 w 5"/>
                  <a:gd name="T23" fmla="*/ 2 h 17"/>
                  <a:gd name="T24" fmla="*/ 5 w 5"/>
                  <a:gd name="T2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17">
                    <a:moveTo>
                      <a:pt x="5" y="17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87A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4" name="Freeform 400"/>
              <p:cNvSpPr>
                <a:spLocks/>
              </p:cNvSpPr>
              <p:nvPr/>
            </p:nvSpPr>
            <p:spPr bwMode="auto">
              <a:xfrm>
                <a:off x="15987713" y="3849688"/>
                <a:ext cx="44450" cy="236538"/>
              </a:xfrm>
              <a:custGeom>
                <a:avLst/>
                <a:gdLst>
                  <a:gd name="T0" fmla="*/ 0 w 4"/>
                  <a:gd name="T1" fmla="*/ 21 h 21"/>
                  <a:gd name="T2" fmla="*/ 0 w 4"/>
                  <a:gd name="T3" fmla="*/ 1 h 21"/>
                  <a:gd name="T4" fmla="*/ 1 w 4"/>
                  <a:gd name="T5" fmla="*/ 0 h 21"/>
                  <a:gd name="T6" fmla="*/ 2 w 4"/>
                  <a:gd name="T7" fmla="*/ 0 h 21"/>
                  <a:gd name="T8" fmla="*/ 4 w 4"/>
                  <a:gd name="T9" fmla="*/ 1 h 21"/>
                  <a:gd name="T10" fmla="*/ 4 w 4"/>
                  <a:gd name="T11" fmla="*/ 21 h 21"/>
                  <a:gd name="T12" fmla="*/ 0 w 4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1">
                    <a:moveTo>
                      <a:pt x="0" y="2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4" y="21"/>
                      <a:pt x="4" y="21"/>
                      <a:pt x="4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88A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5" name="Freeform 401"/>
              <p:cNvSpPr>
                <a:spLocks/>
              </p:cNvSpPr>
              <p:nvPr/>
            </p:nvSpPr>
            <p:spPr bwMode="auto">
              <a:xfrm>
                <a:off x="15987713" y="3849688"/>
                <a:ext cx="44450" cy="236538"/>
              </a:xfrm>
              <a:custGeom>
                <a:avLst/>
                <a:gdLst>
                  <a:gd name="T0" fmla="*/ 4 w 4"/>
                  <a:gd name="T1" fmla="*/ 21 h 21"/>
                  <a:gd name="T2" fmla="*/ 4 w 4"/>
                  <a:gd name="T3" fmla="*/ 21 h 21"/>
                  <a:gd name="T4" fmla="*/ 4 w 4"/>
                  <a:gd name="T5" fmla="*/ 1 h 21"/>
                  <a:gd name="T6" fmla="*/ 2 w 4"/>
                  <a:gd name="T7" fmla="*/ 0 h 21"/>
                  <a:gd name="T8" fmla="*/ 1 w 4"/>
                  <a:gd name="T9" fmla="*/ 0 h 21"/>
                  <a:gd name="T10" fmla="*/ 0 w 4"/>
                  <a:gd name="T11" fmla="*/ 1 h 21"/>
                  <a:gd name="T12" fmla="*/ 0 w 4"/>
                  <a:gd name="T13" fmla="*/ 21 h 21"/>
                  <a:gd name="T14" fmla="*/ 0 w 4"/>
                  <a:gd name="T15" fmla="*/ 21 h 21"/>
                  <a:gd name="T16" fmla="*/ 0 w 4"/>
                  <a:gd name="T17" fmla="*/ 1 h 21"/>
                  <a:gd name="T18" fmla="*/ 1 w 4"/>
                  <a:gd name="T19" fmla="*/ 0 h 21"/>
                  <a:gd name="T20" fmla="*/ 2 w 4"/>
                  <a:gd name="T21" fmla="*/ 0 h 21"/>
                  <a:gd name="T22" fmla="*/ 4 w 4"/>
                  <a:gd name="T23" fmla="*/ 1 h 21"/>
                  <a:gd name="T24" fmla="*/ 4 w 4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21">
                    <a:moveTo>
                      <a:pt x="4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1"/>
                    </a:cubicBezTo>
                    <a:lnTo>
                      <a:pt x="4" y="21"/>
                    </a:lnTo>
                    <a:close/>
                  </a:path>
                </a:pathLst>
              </a:custGeom>
              <a:solidFill>
                <a:srgbClr val="88A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6" name="Freeform 402"/>
              <p:cNvSpPr>
                <a:spLocks/>
              </p:cNvSpPr>
              <p:nvPr/>
            </p:nvSpPr>
            <p:spPr bwMode="auto">
              <a:xfrm>
                <a:off x="16054388" y="3792538"/>
                <a:ext cx="46038" cy="293688"/>
              </a:xfrm>
              <a:custGeom>
                <a:avLst/>
                <a:gdLst>
                  <a:gd name="T0" fmla="*/ 0 w 4"/>
                  <a:gd name="T1" fmla="*/ 26 h 26"/>
                  <a:gd name="T2" fmla="*/ 0 w 4"/>
                  <a:gd name="T3" fmla="*/ 2 h 26"/>
                  <a:gd name="T4" fmla="*/ 2 w 4"/>
                  <a:gd name="T5" fmla="*/ 0 h 26"/>
                  <a:gd name="T6" fmla="*/ 3 w 4"/>
                  <a:gd name="T7" fmla="*/ 0 h 26"/>
                  <a:gd name="T8" fmla="*/ 4 w 4"/>
                  <a:gd name="T9" fmla="*/ 2 h 26"/>
                  <a:gd name="T10" fmla="*/ 4 w 4"/>
                  <a:gd name="T11" fmla="*/ 26 h 26"/>
                  <a:gd name="T12" fmla="*/ 0 w 4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6">
                    <a:moveTo>
                      <a:pt x="0" y="26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26"/>
                      <a:pt x="4" y="26"/>
                      <a:pt x="4" y="26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4BB3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7" name="Freeform 403"/>
              <p:cNvSpPr>
                <a:spLocks noEditPoints="1"/>
              </p:cNvSpPr>
              <p:nvPr/>
            </p:nvSpPr>
            <p:spPr bwMode="auto">
              <a:xfrm>
                <a:off x="16054388" y="3792538"/>
                <a:ext cx="46038" cy="293688"/>
              </a:xfrm>
              <a:custGeom>
                <a:avLst/>
                <a:gdLst>
                  <a:gd name="T0" fmla="*/ 4 w 4"/>
                  <a:gd name="T1" fmla="*/ 26 h 26"/>
                  <a:gd name="T2" fmla="*/ 0 w 4"/>
                  <a:gd name="T3" fmla="*/ 26 h 26"/>
                  <a:gd name="T4" fmla="*/ 0 w 4"/>
                  <a:gd name="T5" fmla="*/ 2 h 26"/>
                  <a:gd name="T6" fmla="*/ 2 w 4"/>
                  <a:gd name="T7" fmla="*/ 0 h 26"/>
                  <a:gd name="T8" fmla="*/ 3 w 4"/>
                  <a:gd name="T9" fmla="*/ 0 h 26"/>
                  <a:gd name="T10" fmla="*/ 4 w 4"/>
                  <a:gd name="T11" fmla="*/ 2 h 26"/>
                  <a:gd name="T12" fmla="*/ 4 w 4"/>
                  <a:gd name="T13" fmla="*/ 26 h 26"/>
                  <a:gd name="T14" fmla="*/ 0 w 4"/>
                  <a:gd name="T15" fmla="*/ 26 h 26"/>
                  <a:gd name="T16" fmla="*/ 4 w 4"/>
                  <a:gd name="T17" fmla="*/ 26 h 26"/>
                  <a:gd name="T18" fmla="*/ 4 w 4"/>
                  <a:gd name="T19" fmla="*/ 2 h 26"/>
                  <a:gd name="T20" fmla="*/ 3 w 4"/>
                  <a:gd name="T21" fmla="*/ 0 h 26"/>
                  <a:gd name="T22" fmla="*/ 2 w 4"/>
                  <a:gd name="T23" fmla="*/ 0 h 26"/>
                  <a:gd name="T24" fmla="*/ 0 w 4"/>
                  <a:gd name="T25" fmla="*/ 2 h 26"/>
                  <a:gd name="T26" fmla="*/ 0 w 4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26">
                    <a:moveTo>
                      <a:pt x="4" y="26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lnTo>
                      <a:pt x="4" y="26"/>
                    </a:lnTo>
                    <a:close/>
                    <a:moveTo>
                      <a:pt x="0" y="26"/>
                    </a:moveTo>
                    <a:cubicBezTo>
                      <a:pt x="4" y="26"/>
                      <a:pt x="4" y="26"/>
                      <a:pt x="4" y="26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4BB3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8" name="Freeform 404"/>
              <p:cNvSpPr>
                <a:spLocks/>
              </p:cNvSpPr>
              <p:nvPr/>
            </p:nvSpPr>
            <p:spPr bwMode="auto">
              <a:xfrm>
                <a:off x="15605126" y="4075113"/>
                <a:ext cx="595313" cy="11113"/>
              </a:xfrm>
              <a:custGeom>
                <a:avLst/>
                <a:gdLst>
                  <a:gd name="T0" fmla="*/ 375 w 375"/>
                  <a:gd name="T1" fmla="*/ 7 h 7"/>
                  <a:gd name="T2" fmla="*/ 0 w 375"/>
                  <a:gd name="T3" fmla="*/ 7 h 7"/>
                  <a:gd name="T4" fmla="*/ 0 w 375"/>
                  <a:gd name="T5" fmla="*/ 7 h 7"/>
                  <a:gd name="T6" fmla="*/ 0 w 375"/>
                  <a:gd name="T7" fmla="*/ 0 h 7"/>
                  <a:gd name="T8" fmla="*/ 375 w 375"/>
                  <a:gd name="T9" fmla="*/ 0 h 7"/>
                  <a:gd name="T10" fmla="*/ 375 w 375"/>
                  <a:gd name="T11" fmla="*/ 7 h 7"/>
                  <a:gd name="T12" fmla="*/ 375 w 375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7">
                    <a:moveTo>
                      <a:pt x="375" y="7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375" y="0"/>
                    </a:lnTo>
                    <a:lnTo>
                      <a:pt x="375" y="7"/>
                    </a:lnTo>
                    <a:lnTo>
                      <a:pt x="375" y="7"/>
                    </a:lnTo>
                    <a:close/>
                  </a:path>
                </a:pathLst>
              </a:custGeom>
              <a:solidFill>
                <a:srgbClr val="3F3F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9" name="Oval 405"/>
              <p:cNvSpPr>
                <a:spLocks noChangeArrowheads="1"/>
              </p:cNvSpPr>
              <p:nvPr/>
            </p:nvSpPr>
            <p:spPr bwMode="auto">
              <a:xfrm>
                <a:off x="15638463" y="4097338"/>
                <a:ext cx="11113" cy="22225"/>
              </a:xfrm>
              <a:prstGeom prst="ellipse">
                <a:avLst/>
              </a:prstGeom>
              <a:solidFill>
                <a:srgbClr val="DA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0" name="Oval 406"/>
              <p:cNvSpPr>
                <a:spLocks noChangeArrowheads="1"/>
              </p:cNvSpPr>
              <p:nvPr/>
            </p:nvSpPr>
            <p:spPr bwMode="auto">
              <a:xfrm>
                <a:off x="15706726" y="4097338"/>
                <a:ext cx="22225" cy="22225"/>
              </a:xfrm>
              <a:prstGeom prst="ellipse">
                <a:avLst/>
              </a:prstGeom>
              <a:solidFill>
                <a:srgbClr val="D98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1" name="Oval 408"/>
              <p:cNvSpPr>
                <a:spLocks noChangeArrowheads="1"/>
              </p:cNvSpPr>
              <p:nvPr/>
            </p:nvSpPr>
            <p:spPr bwMode="auto">
              <a:xfrm>
                <a:off x="15784514" y="4097338"/>
                <a:ext cx="11113" cy="22225"/>
              </a:xfrm>
              <a:prstGeom prst="ellipse">
                <a:avLst/>
              </a:pr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2" name="Oval 409"/>
              <p:cNvSpPr>
                <a:spLocks noChangeArrowheads="1"/>
              </p:cNvSpPr>
              <p:nvPr/>
            </p:nvSpPr>
            <p:spPr bwMode="auto">
              <a:xfrm>
                <a:off x="15852776" y="4097338"/>
                <a:ext cx="22225" cy="22225"/>
              </a:xfrm>
              <a:prstGeom prst="ellipse">
                <a:avLst/>
              </a:prstGeom>
              <a:solidFill>
                <a:srgbClr val="A5A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3" name="Oval 410"/>
              <p:cNvSpPr>
                <a:spLocks noChangeArrowheads="1"/>
              </p:cNvSpPr>
              <p:nvPr/>
            </p:nvSpPr>
            <p:spPr bwMode="auto">
              <a:xfrm>
                <a:off x="16078201" y="4097338"/>
                <a:ext cx="11113" cy="22225"/>
              </a:xfrm>
              <a:prstGeom prst="ellipse">
                <a:avLst/>
              </a:prstGeom>
              <a:solidFill>
                <a:srgbClr val="4BB3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4" name="Oval 411"/>
              <p:cNvSpPr>
                <a:spLocks noChangeArrowheads="1"/>
              </p:cNvSpPr>
              <p:nvPr/>
            </p:nvSpPr>
            <p:spPr bwMode="auto">
              <a:xfrm>
                <a:off x="16144876" y="4097338"/>
                <a:ext cx="22225" cy="22225"/>
              </a:xfrm>
              <a:prstGeom prst="ellipse">
                <a:avLst/>
              </a:prstGeom>
              <a:solidFill>
                <a:srgbClr val="76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5" name="Oval 412"/>
              <p:cNvSpPr>
                <a:spLocks noChangeArrowheads="1"/>
              </p:cNvSpPr>
              <p:nvPr/>
            </p:nvSpPr>
            <p:spPr bwMode="auto">
              <a:xfrm>
                <a:off x="15930564" y="4097338"/>
                <a:ext cx="11113" cy="22225"/>
              </a:xfrm>
              <a:prstGeom prst="ellipse">
                <a:avLst/>
              </a:prstGeom>
              <a:solidFill>
                <a:srgbClr val="87A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6" name="Oval 413"/>
              <p:cNvSpPr>
                <a:spLocks noChangeArrowheads="1"/>
              </p:cNvSpPr>
              <p:nvPr/>
            </p:nvSpPr>
            <p:spPr bwMode="auto">
              <a:xfrm>
                <a:off x="15998826" y="4097338"/>
                <a:ext cx="22225" cy="22225"/>
              </a:xfrm>
              <a:prstGeom prst="ellipse">
                <a:avLst/>
              </a:prstGeom>
              <a:solidFill>
                <a:srgbClr val="88A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7" name="Freeform 414"/>
              <p:cNvSpPr>
                <a:spLocks/>
              </p:cNvSpPr>
              <p:nvPr/>
            </p:nvSpPr>
            <p:spPr bwMode="auto">
              <a:xfrm>
                <a:off x="15390814" y="3995738"/>
                <a:ext cx="57150" cy="44450"/>
              </a:xfrm>
              <a:custGeom>
                <a:avLst/>
                <a:gdLst>
                  <a:gd name="T0" fmla="*/ 5 w 5"/>
                  <a:gd name="T1" fmla="*/ 2 h 4"/>
                  <a:gd name="T2" fmla="*/ 4 w 5"/>
                  <a:gd name="T3" fmla="*/ 3 h 4"/>
                  <a:gd name="T4" fmla="*/ 0 w 5"/>
                  <a:gd name="T5" fmla="*/ 4 h 4"/>
                  <a:gd name="T6" fmla="*/ 2 w 5"/>
                  <a:gd name="T7" fmla="*/ 0 h 4"/>
                  <a:gd name="T8" fmla="*/ 5 w 5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2"/>
                    </a:moveTo>
                    <a:cubicBezTo>
                      <a:pt x="5" y="2"/>
                      <a:pt x="4" y="3"/>
                      <a:pt x="4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2" y="0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D81F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8" name="Freeform 415"/>
              <p:cNvSpPr>
                <a:spLocks/>
              </p:cNvSpPr>
              <p:nvPr/>
            </p:nvSpPr>
            <p:spPr bwMode="auto">
              <a:xfrm>
                <a:off x="15413039" y="3940175"/>
                <a:ext cx="112713" cy="66675"/>
              </a:xfrm>
              <a:custGeom>
                <a:avLst/>
                <a:gdLst>
                  <a:gd name="T0" fmla="*/ 7 w 10"/>
                  <a:gd name="T1" fmla="*/ 6 h 6"/>
                  <a:gd name="T2" fmla="*/ 4 w 10"/>
                  <a:gd name="T3" fmla="*/ 6 h 6"/>
                  <a:gd name="T4" fmla="*/ 0 w 10"/>
                  <a:gd name="T5" fmla="*/ 3 h 6"/>
                  <a:gd name="T6" fmla="*/ 0 w 10"/>
                  <a:gd name="T7" fmla="*/ 3 h 6"/>
                  <a:gd name="T8" fmla="*/ 10 w 10"/>
                  <a:gd name="T9" fmla="*/ 3 h 6"/>
                  <a:gd name="T10" fmla="*/ 7 w 1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6">
                    <a:moveTo>
                      <a:pt x="7" y="6"/>
                    </a:moveTo>
                    <a:cubicBezTo>
                      <a:pt x="6" y="5"/>
                      <a:pt x="5" y="5"/>
                      <a:pt x="4" y="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1"/>
                      <a:pt x="7" y="0"/>
                      <a:pt x="10" y="3"/>
                    </a:cubicBez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D1EB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9" name="Freeform 416"/>
              <p:cNvSpPr>
                <a:spLocks/>
              </p:cNvSpPr>
              <p:nvPr/>
            </p:nvSpPr>
            <p:spPr bwMode="auto">
              <a:xfrm>
                <a:off x="15503526" y="3984625"/>
                <a:ext cx="57150" cy="55563"/>
              </a:xfrm>
              <a:custGeom>
                <a:avLst/>
                <a:gdLst>
                  <a:gd name="T0" fmla="*/ 1 w 5"/>
                  <a:gd name="T1" fmla="*/ 5 h 5"/>
                  <a:gd name="T2" fmla="*/ 0 w 5"/>
                  <a:gd name="T3" fmla="*/ 3 h 5"/>
                  <a:gd name="T4" fmla="*/ 3 w 5"/>
                  <a:gd name="T5" fmla="*/ 0 h 5"/>
                  <a:gd name="T6" fmla="*/ 5 w 5"/>
                  <a:gd name="T7" fmla="*/ 5 h 5"/>
                  <a:gd name="T8" fmla="*/ 1 w 5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1" y="5"/>
                    </a:moveTo>
                    <a:cubicBezTo>
                      <a:pt x="1" y="4"/>
                      <a:pt x="1" y="3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1"/>
                      <a:pt x="5" y="3"/>
                      <a:pt x="5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BAB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0" name="Freeform 417"/>
              <p:cNvSpPr>
                <a:spLocks/>
              </p:cNvSpPr>
              <p:nvPr/>
            </p:nvSpPr>
            <p:spPr bwMode="auto">
              <a:xfrm>
                <a:off x="15401926" y="4051300"/>
                <a:ext cx="158750" cy="79375"/>
              </a:xfrm>
              <a:custGeom>
                <a:avLst/>
                <a:gdLst>
                  <a:gd name="T0" fmla="*/ 4 w 14"/>
                  <a:gd name="T1" fmla="*/ 0 h 7"/>
                  <a:gd name="T2" fmla="*/ 4 w 14"/>
                  <a:gd name="T3" fmla="*/ 1 h 7"/>
                  <a:gd name="T4" fmla="*/ 9 w 14"/>
                  <a:gd name="T5" fmla="*/ 1 h 7"/>
                  <a:gd name="T6" fmla="*/ 10 w 14"/>
                  <a:gd name="T7" fmla="*/ 0 h 7"/>
                  <a:gd name="T8" fmla="*/ 14 w 14"/>
                  <a:gd name="T9" fmla="*/ 1 h 7"/>
                  <a:gd name="T10" fmla="*/ 12 w 14"/>
                  <a:gd name="T11" fmla="*/ 4 h 7"/>
                  <a:gd name="T12" fmla="*/ 2 w 14"/>
                  <a:gd name="T13" fmla="*/ 4 h 7"/>
                  <a:gd name="T14" fmla="*/ 0 w 14"/>
                  <a:gd name="T15" fmla="*/ 0 h 7"/>
                  <a:gd name="T16" fmla="*/ 4 w 1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7">
                    <a:moveTo>
                      <a:pt x="4" y="0"/>
                    </a:moveTo>
                    <a:cubicBezTo>
                      <a:pt x="4" y="0"/>
                      <a:pt x="4" y="0"/>
                      <a:pt x="4" y="1"/>
                    </a:cubicBezTo>
                    <a:cubicBezTo>
                      <a:pt x="6" y="2"/>
                      <a:pt x="8" y="2"/>
                      <a:pt x="9" y="1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3"/>
                      <a:pt x="12" y="4"/>
                    </a:cubicBezTo>
                    <a:cubicBezTo>
                      <a:pt x="9" y="6"/>
                      <a:pt x="5" y="7"/>
                      <a:pt x="2" y="4"/>
                    </a:cubicBezTo>
                    <a:cubicBezTo>
                      <a:pt x="1" y="3"/>
                      <a:pt x="0" y="2"/>
                      <a:pt x="0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68D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1" name="Freeform 424"/>
              <p:cNvSpPr>
                <a:spLocks/>
              </p:cNvSpPr>
              <p:nvPr/>
            </p:nvSpPr>
            <p:spPr bwMode="auto">
              <a:xfrm>
                <a:off x="15266989" y="4367213"/>
                <a:ext cx="57150" cy="33338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0 h 3"/>
                  <a:gd name="T4" fmla="*/ 1 w 5"/>
                  <a:gd name="T5" fmla="*/ 1 h 3"/>
                  <a:gd name="T6" fmla="*/ 0 w 5"/>
                  <a:gd name="T7" fmla="*/ 1 h 3"/>
                  <a:gd name="T8" fmla="*/ 0 w 5"/>
                  <a:gd name="T9" fmla="*/ 3 h 3"/>
                  <a:gd name="T10" fmla="*/ 0 w 5"/>
                  <a:gd name="T11" fmla="*/ 3 h 3"/>
                  <a:gd name="T12" fmla="*/ 0 w 5"/>
                  <a:gd name="T13" fmla="*/ 1 h 3"/>
                  <a:gd name="T14" fmla="*/ 1 w 5"/>
                  <a:gd name="T15" fmla="*/ 1 h 3"/>
                  <a:gd name="T16" fmla="*/ 3 w 5"/>
                  <a:gd name="T17" fmla="*/ 0 h 3"/>
                  <a:gd name="T18" fmla="*/ 5 w 5"/>
                  <a:gd name="T19" fmla="*/ 0 h 3"/>
                  <a:gd name="T20" fmla="*/ 5 w 5"/>
                  <a:gd name="T21" fmla="*/ 0 h 3"/>
                  <a:gd name="T22" fmla="*/ 5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4" y="0"/>
                      <a:pt x="4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9595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2" name="Freeform 428"/>
              <p:cNvSpPr>
                <a:spLocks/>
              </p:cNvSpPr>
              <p:nvPr/>
            </p:nvSpPr>
            <p:spPr bwMode="auto">
              <a:xfrm>
                <a:off x="15413039" y="4378325"/>
                <a:ext cx="68263" cy="44450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2 h 4"/>
                  <a:gd name="T4" fmla="*/ 0 w 6"/>
                  <a:gd name="T5" fmla="*/ 4 h 4"/>
                  <a:gd name="T6" fmla="*/ 6 w 6"/>
                  <a:gd name="T7" fmla="*/ 4 h 4"/>
                  <a:gd name="T8" fmla="*/ 6 w 6"/>
                  <a:gd name="T9" fmla="*/ 2 h 4"/>
                  <a:gd name="T10" fmla="*/ 6 w 6"/>
                  <a:gd name="T11" fmla="*/ 2 h 4"/>
                  <a:gd name="T12" fmla="*/ 3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4" y="1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3" name="Freeform 431"/>
              <p:cNvSpPr>
                <a:spLocks noEditPoints="1"/>
              </p:cNvSpPr>
              <p:nvPr/>
            </p:nvSpPr>
            <p:spPr bwMode="auto">
              <a:xfrm>
                <a:off x="15401926" y="4367213"/>
                <a:ext cx="79375" cy="66675"/>
              </a:xfrm>
              <a:custGeom>
                <a:avLst/>
                <a:gdLst>
                  <a:gd name="T0" fmla="*/ 0 w 7"/>
                  <a:gd name="T1" fmla="*/ 5 h 6"/>
                  <a:gd name="T2" fmla="*/ 0 w 7"/>
                  <a:gd name="T3" fmla="*/ 5 h 6"/>
                  <a:gd name="T4" fmla="*/ 1 w 7"/>
                  <a:gd name="T5" fmla="*/ 6 h 6"/>
                  <a:gd name="T6" fmla="*/ 0 w 7"/>
                  <a:gd name="T7" fmla="*/ 5 h 6"/>
                  <a:gd name="T8" fmla="*/ 5 w 7"/>
                  <a:gd name="T9" fmla="*/ 0 h 6"/>
                  <a:gd name="T10" fmla="*/ 6 w 7"/>
                  <a:gd name="T11" fmla="*/ 0 h 6"/>
                  <a:gd name="T12" fmla="*/ 7 w 7"/>
                  <a:gd name="T13" fmla="*/ 1 h 6"/>
                  <a:gd name="T14" fmla="*/ 7 w 7"/>
                  <a:gd name="T15" fmla="*/ 2 h 6"/>
                  <a:gd name="T16" fmla="*/ 7 w 7"/>
                  <a:gd name="T17" fmla="*/ 3 h 6"/>
                  <a:gd name="T18" fmla="*/ 7 w 7"/>
                  <a:gd name="T19" fmla="*/ 3 h 6"/>
                  <a:gd name="T20" fmla="*/ 7 w 7"/>
                  <a:gd name="T21" fmla="*/ 2 h 6"/>
                  <a:gd name="T22" fmla="*/ 7 w 7"/>
                  <a:gd name="T23" fmla="*/ 1 h 6"/>
                  <a:gd name="T24" fmla="*/ 6 w 7"/>
                  <a:gd name="T25" fmla="*/ 0 h 6"/>
                  <a:gd name="T26" fmla="*/ 5 w 7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6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0" y="5"/>
                    </a:cubicBezTo>
                    <a:moveTo>
                      <a:pt x="5" y="0"/>
                    </a:move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2"/>
                      <a:pt x="7" y="2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</a:path>
                </a:pathLst>
              </a:custGeom>
              <a:solidFill>
                <a:srgbClr val="6F6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4" name="Freeform 433"/>
              <p:cNvSpPr>
                <a:spLocks/>
              </p:cNvSpPr>
              <p:nvPr/>
            </p:nvSpPr>
            <p:spPr bwMode="auto">
              <a:xfrm>
                <a:off x="15401926" y="4422775"/>
                <a:ext cx="1111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8BB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3" name="กลุ่ม 12"/>
            <p:cNvGrpSpPr/>
            <p:nvPr/>
          </p:nvGrpSpPr>
          <p:grpSpPr>
            <a:xfrm>
              <a:off x="4436533" y="4071879"/>
              <a:ext cx="2823712" cy="3548121"/>
              <a:chOff x="8278202" y="6877767"/>
              <a:chExt cx="2823712" cy="3548121"/>
            </a:xfrm>
          </p:grpSpPr>
          <p:sp>
            <p:nvSpPr>
              <p:cNvPr id="33" name="Freeform 422"/>
              <p:cNvSpPr>
                <a:spLocks/>
              </p:cNvSpPr>
              <p:nvPr/>
            </p:nvSpPr>
            <p:spPr bwMode="auto">
              <a:xfrm>
                <a:off x="8278202" y="7025606"/>
                <a:ext cx="2454116" cy="3355931"/>
              </a:xfrm>
              <a:custGeom>
                <a:avLst/>
                <a:gdLst>
                  <a:gd name="T0" fmla="*/ 798 w 996"/>
                  <a:gd name="T1" fmla="*/ 0 h 1362"/>
                  <a:gd name="T2" fmla="*/ 0 w 996"/>
                  <a:gd name="T3" fmla="*/ 0 h 1362"/>
                  <a:gd name="T4" fmla="*/ 0 w 996"/>
                  <a:gd name="T5" fmla="*/ 1362 h 1362"/>
                  <a:gd name="T6" fmla="*/ 996 w 996"/>
                  <a:gd name="T7" fmla="*/ 1362 h 1362"/>
                  <a:gd name="T8" fmla="*/ 996 w 996"/>
                  <a:gd name="T9" fmla="*/ 138 h 1362"/>
                  <a:gd name="T10" fmla="*/ 798 w 996"/>
                  <a:gd name="T11" fmla="*/ 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6" h="1362">
                    <a:moveTo>
                      <a:pt x="798" y="0"/>
                    </a:moveTo>
                    <a:lnTo>
                      <a:pt x="0" y="0"/>
                    </a:lnTo>
                    <a:lnTo>
                      <a:pt x="0" y="1362"/>
                    </a:lnTo>
                    <a:lnTo>
                      <a:pt x="996" y="1362"/>
                    </a:lnTo>
                    <a:lnTo>
                      <a:pt x="996" y="138"/>
                    </a:lnTo>
                    <a:lnTo>
                      <a:pt x="798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" name="Freeform 423"/>
              <p:cNvSpPr>
                <a:spLocks/>
              </p:cNvSpPr>
              <p:nvPr/>
            </p:nvSpPr>
            <p:spPr bwMode="auto">
              <a:xfrm>
                <a:off x="8278202" y="7025606"/>
                <a:ext cx="2454116" cy="3355931"/>
              </a:xfrm>
              <a:custGeom>
                <a:avLst/>
                <a:gdLst>
                  <a:gd name="T0" fmla="*/ 798 w 996"/>
                  <a:gd name="T1" fmla="*/ 0 h 1362"/>
                  <a:gd name="T2" fmla="*/ 0 w 996"/>
                  <a:gd name="T3" fmla="*/ 0 h 1362"/>
                  <a:gd name="T4" fmla="*/ 0 w 996"/>
                  <a:gd name="T5" fmla="*/ 1362 h 1362"/>
                  <a:gd name="T6" fmla="*/ 996 w 996"/>
                  <a:gd name="T7" fmla="*/ 1362 h 1362"/>
                  <a:gd name="T8" fmla="*/ 996 w 996"/>
                  <a:gd name="T9" fmla="*/ 138 h 1362"/>
                  <a:gd name="T10" fmla="*/ 798 w 996"/>
                  <a:gd name="T11" fmla="*/ 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6" h="1362">
                    <a:moveTo>
                      <a:pt x="798" y="0"/>
                    </a:moveTo>
                    <a:lnTo>
                      <a:pt x="0" y="0"/>
                    </a:lnTo>
                    <a:lnTo>
                      <a:pt x="0" y="1362"/>
                    </a:lnTo>
                    <a:lnTo>
                      <a:pt x="996" y="1362"/>
                    </a:lnTo>
                    <a:lnTo>
                      <a:pt x="996" y="138"/>
                    </a:lnTo>
                    <a:lnTo>
                      <a:pt x="79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" name="Freeform 424"/>
              <p:cNvSpPr>
                <a:spLocks/>
              </p:cNvSpPr>
              <p:nvPr/>
            </p:nvSpPr>
            <p:spPr bwMode="auto">
              <a:xfrm>
                <a:off x="10244452" y="7025606"/>
                <a:ext cx="487866" cy="340028"/>
              </a:xfrm>
              <a:custGeom>
                <a:avLst/>
                <a:gdLst>
                  <a:gd name="T0" fmla="*/ 0 w 198"/>
                  <a:gd name="T1" fmla="*/ 138 h 138"/>
                  <a:gd name="T2" fmla="*/ 198 w 198"/>
                  <a:gd name="T3" fmla="*/ 138 h 138"/>
                  <a:gd name="T4" fmla="*/ 0 w 198"/>
                  <a:gd name="T5" fmla="*/ 0 h 138"/>
                  <a:gd name="T6" fmla="*/ 0 w 198"/>
                  <a:gd name="T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138">
                    <a:moveTo>
                      <a:pt x="0" y="138"/>
                    </a:moveTo>
                    <a:lnTo>
                      <a:pt x="198" y="138"/>
                    </a:lnTo>
                    <a:lnTo>
                      <a:pt x="0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" name="Rectangle 425"/>
              <p:cNvSpPr>
                <a:spLocks noChangeArrowheads="1"/>
              </p:cNvSpPr>
              <p:nvPr/>
            </p:nvSpPr>
            <p:spPr bwMode="auto">
              <a:xfrm>
                <a:off x="8396472" y="7188228"/>
                <a:ext cx="680056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7" name="Rectangle 426"/>
              <p:cNvSpPr>
                <a:spLocks noChangeArrowheads="1"/>
              </p:cNvSpPr>
              <p:nvPr/>
            </p:nvSpPr>
            <p:spPr bwMode="auto">
              <a:xfrm>
                <a:off x="8396472" y="7188228"/>
                <a:ext cx="680056" cy="88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8" name="Rectangle 427"/>
              <p:cNvSpPr>
                <a:spLocks noChangeArrowheads="1"/>
              </p:cNvSpPr>
              <p:nvPr/>
            </p:nvSpPr>
            <p:spPr bwMode="auto">
              <a:xfrm>
                <a:off x="8396472" y="7321282"/>
                <a:ext cx="547002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9" name="Rectangle 428"/>
              <p:cNvSpPr>
                <a:spLocks noChangeArrowheads="1"/>
              </p:cNvSpPr>
              <p:nvPr/>
            </p:nvSpPr>
            <p:spPr bwMode="auto">
              <a:xfrm>
                <a:off x="8396472" y="7321282"/>
                <a:ext cx="547002" cy="5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" name="Rectangle 429"/>
              <p:cNvSpPr>
                <a:spLocks noChangeArrowheads="1"/>
              </p:cNvSpPr>
              <p:nvPr/>
            </p:nvSpPr>
            <p:spPr bwMode="auto">
              <a:xfrm>
                <a:off x="8396472" y="7424770"/>
                <a:ext cx="798327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1" name="Rectangle 430"/>
              <p:cNvSpPr>
                <a:spLocks noChangeArrowheads="1"/>
              </p:cNvSpPr>
              <p:nvPr/>
            </p:nvSpPr>
            <p:spPr bwMode="auto">
              <a:xfrm>
                <a:off x="8396472" y="7424770"/>
                <a:ext cx="798327" cy="5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2" name="Rectangle 431"/>
              <p:cNvSpPr>
                <a:spLocks noChangeArrowheads="1"/>
              </p:cNvSpPr>
              <p:nvPr/>
            </p:nvSpPr>
            <p:spPr bwMode="auto">
              <a:xfrm>
                <a:off x="8928690" y="7631743"/>
                <a:ext cx="1138355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" name="Rectangle 432"/>
              <p:cNvSpPr>
                <a:spLocks noChangeArrowheads="1"/>
              </p:cNvSpPr>
              <p:nvPr/>
            </p:nvSpPr>
            <p:spPr bwMode="auto">
              <a:xfrm>
                <a:off x="8928690" y="7764798"/>
                <a:ext cx="42873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" name="Rectangle 433"/>
              <p:cNvSpPr>
                <a:spLocks noChangeArrowheads="1"/>
              </p:cNvSpPr>
              <p:nvPr/>
            </p:nvSpPr>
            <p:spPr bwMode="auto">
              <a:xfrm>
                <a:off x="9446124" y="7764798"/>
                <a:ext cx="62092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5" name="Rectangle 434"/>
              <p:cNvSpPr>
                <a:spLocks noChangeArrowheads="1"/>
              </p:cNvSpPr>
              <p:nvPr/>
            </p:nvSpPr>
            <p:spPr bwMode="auto">
              <a:xfrm>
                <a:off x="8544310" y="8016123"/>
                <a:ext cx="1951466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6" name="Rectangle 435"/>
              <p:cNvSpPr>
                <a:spLocks noChangeArrowheads="1"/>
              </p:cNvSpPr>
              <p:nvPr/>
            </p:nvSpPr>
            <p:spPr bwMode="auto">
              <a:xfrm>
                <a:off x="8544310" y="8016123"/>
                <a:ext cx="1951466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7" name="Rectangle 436"/>
              <p:cNvSpPr>
                <a:spLocks noChangeArrowheads="1"/>
              </p:cNvSpPr>
              <p:nvPr/>
            </p:nvSpPr>
            <p:spPr bwMode="auto">
              <a:xfrm>
                <a:off x="8455607" y="8237880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8" name="Rectangle 437"/>
              <p:cNvSpPr>
                <a:spLocks noChangeArrowheads="1"/>
              </p:cNvSpPr>
              <p:nvPr/>
            </p:nvSpPr>
            <p:spPr bwMode="auto">
              <a:xfrm>
                <a:off x="8455607" y="8237880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" name="Rectangle 438"/>
              <p:cNvSpPr>
                <a:spLocks noChangeArrowheads="1"/>
              </p:cNvSpPr>
              <p:nvPr/>
            </p:nvSpPr>
            <p:spPr bwMode="auto">
              <a:xfrm>
                <a:off x="8455607" y="8459638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" name="Rectangle 439"/>
              <p:cNvSpPr>
                <a:spLocks noChangeArrowheads="1"/>
              </p:cNvSpPr>
              <p:nvPr/>
            </p:nvSpPr>
            <p:spPr bwMode="auto">
              <a:xfrm>
                <a:off x="8455607" y="8459638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" name="Rectangle 440"/>
              <p:cNvSpPr>
                <a:spLocks noChangeArrowheads="1"/>
              </p:cNvSpPr>
              <p:nvPr/>
            </p:nvSpPr>
            <p:spPr bwMode="auto">
              <a:xfrm>
                <a:off x="8455607" y="8696179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" name="Rectangle 441"/>
              <p:cNvSpPr>
                <a:spLocks noChangeArrowheads="1"/>
              </p:cNvSpPr>
              <p:nvPr/>
            </p:nvSpPr>
            <p:spPr bwMode="auto">
              <a:xfrm>
                <a:off x="8455607" y="8696179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" name="Rectangle 442"/>
              <p:cNvSpPr>
                <a:spLocks noChangeArrowheads="1"/>
              </p:cNvSpPr>
              <p:nvPr/>
            </p:nvSpPr>
            <p:spPr bwMode="auto">
              <a:xfrm>
                <a:off x="8455607" y="8917937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4" name="Rectangle 443"/>
              <p:cNvSpPr>
                <a:spLocks noChangeArrowheads="1"/>
              </p:cNvSpPr>
              <p:nvPr/>
            </p:nvSpPr>
            <p:spPr bwMode="auto">
              <a:xfrm>
                <a:off x="8455607" y="8917937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5" name="Rectangle 444"/>
              <p:cNvSpPr>
                <a:spLocks noChangeArrowheads="1"/>
              </p:cNvSpPr>
              <p:nvPr/>
            </p:nvSpPr>
            <p:spPr bwMode="auto">
              <a:xfrm>
                <a:off x="8455607" y="9154478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6" name="Rectangle 445"/>
              <p:cNvSpPr>
                <a:spLocks noChangeArrowheads="1"/>
              </p:cNvSpPr>
              <p:nvPr/>
            </p:nvSpPr>
            <p:spPr bwMode="auto">
              <a:xfrm>
                <a:off x="8455607" y="9154478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" name="Rectangle 446"/>
              <p:cNvSpPr>
                <a:spLocks noChangeArrowheads="1"/>
              </p:cNvSpPr>
              <p:nvPr/>
            </p:nvSpPr>
            <p:spPr bwMode="auto">
              <a:xfrm>
                <a:off x="8455607" y="9376236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" name="Rectangle 447"/>
              <p:cNvSpPr>
                <a:spLocks noChangeArrowheads="1"/>
              </p:cNvSpPr>
              <p:nvPr/>
            </p:nvSpPr>
            <p:spPr bwMode="auto">
              <a:xfrm>
                <a:off x="8455607" y="9376236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9" name="Rectangle 448"/>
              <p:cNvSpPr>
                <a:spLocks noChangeArrowheads="1"/>
              </p:cNvSpPr>
              <p:nvPr/>
            </p:nvSpPr>
            <p:spPr bwMode="auto">
              <a:xfrm>
                <a:off x="8455607" y="9612777"/>
                <a:ext cx="2040169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0" name="Rectangle 449"/>
              <p:cNvSpPr>
                <a:spLocks noChangeArrowheads="1"/>
              </p:cNvSpPr>
              <p:nvPr/>
            </p:nvSpPr>
            <p:spPr bwMode="auto">
              <a:xfrm>
                <a:off x="8455607" y="9612777"/>
                <a:ext cx="2040169" cy="88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1" name="Rectangle 450"/>
              <p:cNvSpPr>
                <a:spLocks noChangeArrowheads="1"/>
              </p:cNvSpPr>
              <p:nvPr/>
            </p:nvSpPr>
            <p:spPr bwMode="auto">
              <a:xfrm>
                <a:off x="8455607" y="9849318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2" name="Rectangle 451"/>
              <p:cNvSpPr>
                <a:spLocks noChangeArrowheads="1"/>
              </p:cNvSpPr>
              <p:nvPr/>
            </p:nvSpPr>
            <p:spPr bwMode="auto">
              <a:xfrm>
                <a:off x="8455607" y="9849318"/>
                <a:ext cx="2040169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3" name="Freeform 458"/>
              <p:cNvSpPr>
                <a:spLocks/>
              </p:cNvSpPr>
              <p:nvPr/>
            </p:nvSpPr>
            <p:spPr bwMode="auto">
              <a:xfrm>
                <a:off x="8278202" y="7232580"/>
                <a:ext cx="0" cy="3148957"/>
              </a:xfrm>
              <a:custGeom>
                <a:avLst/>
                <a:gdLst>
                  <a:gd name="T0" fmla="*/ 0 h 1278"/>
                  <a:gd name="T1" fmla="*/ 0 h 1278"/>
                  <a:gd name="T2" fmla="*/ 1266 h 1278"/>
                  <a:gd name="T3" fmla="*/ 1278 h 1278"/>
                  <a:gd name="T4" fmla="*/ 0 h 12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78">
                    <a:moveTo>
                      <a:pt x="0" y="0"/>
                    </a:moveTo>
                    <a:lnTo>
                      <a:pt x="0" y="0"/>
                    </a:lnTo>
                    <a:lnTo>
                      <a:pt x="0" y="1266"/>
                    </a:lnTo>
                    <a:lnTo>
                      <a:pt x="0" y="12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4" name="Freeform 459"/>
              <p:cNvSpPr>
                <a:spLocks/>
              </p:cNvSpPr>
              <p:nvPr/>
            </p:nvSpPr>
            <p:spPr bwMode="auto">
              <a:xfrm>
                <a:off x="8278202" y="7232580"/>
                <a:ext cx="0" cy="3148957"/>
              </a:xfrm>
              <a:custGeom>
                <a:avLst/>
                <a:gdLst>
                  <a:gd name="T0" fmla="*/ 0 h 1278"/>
                  <a:gd name="T1" fmla="*/ 0 h 1278"/>
                  <a:gd name="T2" fmla="*/ 1266 h 1278"/>
                  <a:gd name="T3" fmla="*/ 1278 h 1278"/>
                  <a:gd name="T4" fmla="*/ 0 h 12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78">
                    <a:moveTo>
                      <a:pt x="0" y="0"/>
                    </a:moveTo>
                    <a:lnTo>
                      <a:pt x="0" y="0"/>
                    </a:lnTo>
                    <a:lnTo>
                      <a:pt x="0" y="1266"/>
                    </a:lnTo>
                    <a:lnTo>
                      <a:pt x="0" y="127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5" name="Rectangle 461"/>
              <p:cNvSpPr>
                <a:spLocks noChangeArrowheads="1"/>
              </p:cNvSpPr>
              <p:nvPr/>
            </p:nvSpPr>
            <p:spPr bwMode="auto">
              <a:xfrm>
                <a:off x="8278202" y="10381536"/>
                <a:ext cx="1877547" cy="44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6" name="Freeform 462"/>
              <p:cNvSpPr>
                <a:spLocks/>
              </p:cNvSpPr>
              <p:nvPr/>
            </p:nvSpPr>
            <p:spPr bwMode="auto">
              <a:xfrm>
                <a:off x="8662581" y="6877767"/>
                <a:ext cx="2439333" cy="3355931"/>
              </a:xfrm>
              <a:custGeom>
                <a:avLst/>
                <a:gdLst>
                  <a:gd name="T0" fmla="*/ 798 w 990"/>
                  <a:gd name="T1" fmla="*/ 0 h 1362"/>
                  <a:gd name="T2" fmla="*/ 0 w 990"/>
                  <a:gd name="T3" fmla="*/ 0 h 1362"/>
                  <a:gd name="T4" fmla="*/ 0 w 990"/>
                  <a:gd name="T5" fmla="*/ 1362 h 1362"/>
                  <a:gd name="T6" fmla="*/ 990 w 990"/>
                  <a:gd name="T7" fmla="*/ 1362 h 1362"/>
                  <a:gd name="T8" fmla="*/ 990 w 990"/>
                  <a:gd name="T9" fmla="*/ 138 h 1362"/>
                  <a:gd name="T10" fmla="*/ 798 w 990"/>
                  <a:gd name="T11" fmla="*/ 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0" h="1362">
                    <a:moveTo>
                      <a:pt x="798" y="0"/>
                    </a:moveTo>
                    <a:lnTo>
                      <a:pt x="0" y="0"/>
                    </a:lnTo>
                    <a:lnTo>
                      <a:pt x="0" y="1362"/>
                    </a:lnTo>
                    <a:lnTo>
                      <a:pt x="990" y="1362"/>
                    </a:lnTo>
                    <a:lnTo>
                      <a:pt x="990" y="138"/>
                    </a:lnTo>
                    <a:lnTo>
                      <a:pt x="798" y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7" name="Freeform 463"/>
              <p:cNvSpPr>
                <a:spLocks/>
              </p:cNvSpPr>
              <p:nvPr/>
            </p:nvSpPr>
            <p:spPr bwMode="auto">
              <a:xfrm>
                <a:off x="8662581" y="6877767"/>
                <a:ext cx="2439333" cy="3355931"/>
              </a:xfrm>
              <a:custGeom>
                <a:avLst/>
                <a:gdLst>
                  <a:gd name="T0" fmla="*/ 798 w 990"/>
                  <a:gd name="T1" fmla="*/ 0 h 1362"/>
                  <a:gd name="T2" fmla="*/ 0 w 990"/>
                  <a:gd name="T3" fmla="*/ 0 h 1362"/>
                  <a:gd name="T4" fmla="*/ 0 w 990"/>
                  <a:gd name="T5" fmla="*/ 1362 h 1362"/>
                  <a:gd name="T6" fmla="*/ 990 w 990"/>
                  <a:gd name="T7" fmla="*/ 1362 h 1362"/>
                  <a:gd name="T8" fmla="*/ 990 w 990"/>
                  <a:gd name="T9" fmla="*/ 138 h 1362"/>
                  <a:gd name="T10" fmla="*/ 798 w 990"/>
                  <a:gd name="T11" fmla="*/ 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0" h="1362">
                    <a:moveTo>
                      <a:pt x="798" y="0"/>
                    </a:moveTo>
                    <a:lnTo>
                      <a:pt x="0" y="0"/>
                    </a:lnTo>
                    <a:lnTo>
                      <a:pt x="0" y="1362"/>
                    </a:lnTo>
                    <a:lnTo>
                      <a:pt x="990" y="1362"/>
                    </a:lnTo>
                    <a:lnTo>
                      <a:pt x="990" y="138"/>
                    </a:lnTo>
                    <a:lnTo>
                      <a:pt x="79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8" name="Freeform 464"/>
              <p:cNvSpPr>
                <a:spLocks/>
              </p:cNvSpPr>
              <p:nvPr/>
            </p:nvSpPr>
            <p:spPr bwMode="auto">
              <a:xfrm>
                <a:off x="10628831" y="6877767"/>
                <a:ext cx="473083" cy="340028"/>
              </a:xfrm>
              <a:custGeom>
                <a:avLst/>
                <a:gdLst>
                  <a:gd name="T0" fmla="*/ 0 w 192"/>
                  <a:gd name="T1" fmla="*/ 138 h 138"/>
                  <a:gd name="T2" fmla="*/ 192 w 192"/>
                  <a:gd name="T3" fmla="*/ 138 h 138"/>
                  <a:gd name="T4" fmla="*/ 0 w 192"/>
                  <a:gd name="T5" fmla="*/ 0 h 138"/>
                  <a:gd name="T6" fmla="*/ 0 w 192"/>
                  <a:gd name="T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38">
                    <a:moveTo>
                      <a:pt x="0" y="138"/>
                    </a:moveTo>
                    <a:lnTo>
                      <a:pt x="192" y="138"/>
                    </a:lnTo>
                    <a:lnTo>
                      <a:pt x="0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9" name="Rectangle 465"/>
              <p:cNvSpPr>
                <a:spLocks noChangeArrowheads="1"/>
              </p:cNvSpPr>
              <p:nvPr/>
            </p:nvSpPr>
            <p:spPr bwMode="auto">
              <a:xfrm>
                <a:off x="8766068" y="7040390"/>
                <a:ext cx="694840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0" name="Rectangle 466"/>
              <p:cNvSpPr>
                <a:spLocks noChangeArrowheads="1"/>
              </p:cNvSpPr>
              <p:nvPr/>
            </p:nvSpPr>
            <p:spPr bwMode="auto">
              <a:xfrm>
                <a:off x="8766068" y="7173444"/>
                <a:ext cx="561785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1" name="Rectangle 467"/>
              <p:cNvSpPr>
                <a:spLocks noChangeArrowheads="1"/>
              </p:cNvSpPr>
              <p:nvPr/>
            </p:nvSpPr>
            <p:spPr bwMode="auto">
              <a:xfrm>
                <a:off x="8766068" y="7276931"/>
                <a:ext cx="81311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2" name="Rectangle 468"/>
              <p:cNvSpPr>
                <a:spLocks noChangeArrowheads="1"/>
              </p:cNvSpPr>
              <p:nvPr/>
            </p:nvSpPr>
            <p:spPr bwMode="auto">
              <a:xfrm>
                <a:off x="9313070" y="7483905"/>
                <a:ext cx="1138355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3" name="Rectangle 469"/>
              <p:cNvSpPr>
                <a:spLocks noChangeArrowheads="1"/>
              </p:cNvSpPr>
              <p:nvPr/>
            </p:nvSpPr>
            <p:spPr bwMode="auto">
              <a:xfrm>
                <a:off x="9313070" y="7616959"/>
                <a:ext cx="42873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4" name="Rectangle 470"/>
              <p:cNvSpPr>
                <a:spLocks noChangeArrowheads="1"/>
              </p:cNvSpPr>
              <p:nvPr/>
            </p:nvSpPr>
            <p:spPr bwMode="auto">
              <a:xfrm>
                <a:off x="9830504" y="7616959"/>
                <a:ext cx="620921" cy="5913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5" name="Rectangle 471"/>
              <p:cNvSpPr>
                <a:spLocks noChangeArrowheads="1"/>
              </p:cNvSpPr>
              <p:nvPr/>
            </p:nvSpPr>
            <p:spPr bwMode="auto">
              <a:xfrm>
                <a:off x="8928690" y="7868284"/>
                <a:ext cx="1951466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6" name="Rectangle 472"/>
              <p:cNvSpPr>
                <a:spLocks noChangeArrowheads="1"/>
              </p:cNvSpPr>
              <p:nvPr/>
            </p:nvSpPr>
            <p:spPr bwMode="auto">
              <a:xfrm>
                <a:off x="8839987" y="8090042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7" name="Rectangle 473"/>
              <p:cNvSpPr>
                <a:spLocks noChangeArrowheads="1"/>
              </p:cNvSpPr>
              <p:nvPr/>
            </p:nvSpPr>
            <p:spPr bwMode="auto">
              <a:xfrm>
                <a:off x="8839987" y="8311799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8" name="Rectangle 474"/>
              <p:cNvSpPr>
                <a:spLocks noChangeArrowheads="1"/>
              </p:cNvSpPr>
              <p:nvPr/>
            </p:nvSpPr>
            <p:spPr bwMode="auto">
              <a:xfrm>
                <a:off x="8839987" y="8548341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9" name="Rectangle 475"/>
              <p:cNvSpPr>
                <a:spLocks noChangeArrowheads="1"/>
              </p:cNvSpPr>
              <p:nvPr/>
            </p:nvSpPr>
            <p:spPr bwMode="auto">
              <a:xfrm>
                <a:off x="8839987" y="8770098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0" name="Rectangle 476"/>
              <p:cNvSpPr>
                <a:spLocks noChangeArrowheads="1"/>
              </p:cNvSpPr>
              <p:nvPr/>
            </p:nvSpPr>
            <p:spPr bwMode="auto">
              <a:xfrm>
                <a:off x="8839987" y="9006640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1" name="Rectangle 477"/>
              <p:cNvSpPr>
                <a:spLocks noChangeArrowheads="1"/>
              </p:cNvSpPr>
              <p:nvPr/>
            </p:nvSpPr>
            <p:spPr bwMode="auto">
              <a:xfrm>
                <a:off x="8839987" y="9228397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2" name="Rectangle 478"/>
              <p:cNvSpPr>
                <a:spLocks noChangeArrowheads="1"/>
              </p:cNvSpPr>
              <p:nvPr/>
            </p:nvSpPr>
            <p:spPr bwMode="auto">
              <a:xfrm>
                <a:off x="8839987" y="9464938"/>
                <a:ext cx="2040169" cy="88703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3" name="Rectangle 479"/>
              <p:cNvSpPr>
                <a:spLocks noChangeArrowheads="1"/>
              </p:cNvSpPr>
              <p:nvPr/>
            </p:nvSpPr>
            <p:spPr bwMode="auto">
              <a:xfrm>
                <a:off x="8839987" y="9701480"/>
                <a:ext cx="2040169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4" name="Rectangle 480"/>
              <p:cNvSpPr>
                <a:spLocks noChangeArrowheads="1"/>
              </p:cNvSpPr>
              <p:nvPr/>
            </p:nvSpPr>
            <p:spPr bwMode="auto">
              <a:xfrm>
                <a:off x="8839987" y="9938021"/>
                <a:ext cx="1478383" cy="73919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5" name="Freeform 481"/>
              <p:cNvSpPr>
                <a:spLocks noEditPoints="1"/>
              </p:cNvSpPr>
              <p:nvPr/>
            </p:nvSpPr>
            <p:spPr bwMode="auto">
              <a:xfrm>
                <a:off x="8603446" y="7084741"/>
                <a:ext cx="59135" cy="3193308"/>
              </a:xfrm>
              <a:custGeom>
                <a:avLst/>
                <a:gdLst>
                  <a:gd name="T0" fmla="*/ 0 w 24"/>
                  <a:gd name="T1" fmla="*/ 1248 h 1296"/>
                  <a:gd name="T2" fmla="*/ 24 w 24"/>
                  <a:gd name="T3" fmla="*/ 1296 h 1296"/>
                  <a:gd name="T4" fmla="*/ 24 w 24"/>
                  <a:gd name="T5" fmla="*/ 1248 h 1296"/>
                  <a:gd name="T6" fmla="*/ 0 w 24"/>
                  <a:gd name="T7" fmla="*/ 1152 h 1296"/>
                  <a:gd name="T8" fmla="*/ 24 w 24"/>
                  <a:gd name="T9" fmla="*/ 1218 h 1296"/>
                  <a:gd name="T10" fmla="*/ 24 w 24"/>
                  <a:gd name="T11" fmla="*/ 1062 h 1296"/>
                  <a:gd name="T12" fmla="*/ 0 w 24"/>
                  <a:gd name="T13" fmla="*/ 1122 h 1296"/>
                  <a:gd name="T14" fmla="*/ 24 w 24"/>
                  <a:gd name="T15" fmla="*/ 1062 h 1296"/>
                  <a:gd name="T16" fmla="*/ 0 w 24"/>
                  <a:gd name="T17" fmla="*/ 960 h 1296"/>
                  <a:gd name="T18" fmla="*/ 24 w 24"/>
                  <a:gd name="T19" fmla="*/ 1026 h 1296"/>
                  <a:gd name="T20" fmla="*/ 24 w 24"/>
                  <a:gd name="T21" fmla="*/ 870 h 1296"/>
                  <a:gd name="T22" fmla="*/ 0 w 24"/>
                  <a:gd name="T23" fmla="*/ 930 h 1296"/>
                  <a:gd name="T24" fmla="*/ 24 w 24"/>
                  <a:gd name="T25" fmla="*/ 870 h 1296"/>
                  <a:gd name="T26" fmla="*/ 0 w 24"/>
                  <a:gd name="T27" fmla="*/ 774 h 1296"/>
                  <a:gd name="T28" fmla="*/ 24 w 24"/>
                  <a:gd name="T29" fmla="*/ 840 h 1296"/>
                  <a:gd name="T30" fmla="*/ 24 w 24"/>
                  <a:gd name="T31" fmla="*/ 684 h 1296"/>
                  <a:gd name="T32" fmla="*/ 0 w 24"/>
                  <a:gd name="T33" fmla="*/ 744 h 1296"/>
                  <a:gd name="T34" fmla="*/ 24 w 24"/>
                  <a:gd name="T35" fmla="*/ 684 h 1296"/>
                  <a:gd name="T36" fmla="*/ 0 w 24"/>
                  <a:gd name="T37" fmla="*/ 588 h 1296"/>
                  <a:gd name="T38" fmla="*/ 24 w 24"/>
                  <a:gd name="T39" fmla="*/ 654 h 1296"/>
                  <a:gd name="T40" fmla="*/ 24 w 24"/>
                  <a:gd name="T41" fmla="*/ 498 h 1296"/>
                  <a:gd name="T42" fmla="*/ 0 w 24"/>
                  <a:gd name="T43" fmla="*/ 558 h 1296"/>
                  <a:gd name="T44" fmla="*/ 24 w 24"/>
                  <a:gd name="T45" fmla="*/ 498 h 1296"/>
                  <a:gd name="T46" fmla="*/ 0 w 24"/>
                  <a:gd name="T47" fmla="*/ 408 h 1296"/>
                  <a:gd name="T48" fmla="*/ 24 w 24"/>
                  <a:gd name="T49" fmla="*/ 468 h 1296"/>
                  <a:gd name="T50" fmla="*/ 24 w 24"/>
                  <a:gd name="T51" fmla="*/ 162 h 1296"/>
                  <a:gd name="T52" fmla="*/ 0 w 24"/>
                  <a:gd name="T53" fmla="*/ 378 h 1296"/>
                  <a:gd name="T54" fmla="*/ 24 w 24"/>
                  <a:gd name="T55" fmla="*/ 162 h 1296"/>
                  <a:gd name="T56" fmla="*/ 0 w 24"/>
                  <a:gd name="T57" fmla="*/ 120 h 1296"/>
                  <a:gd name="T58" fmla="*/ 24 w 24"/>
                  <a:gd name="T59" fmla="*/ 138 h 1296"/>
                  <a:gd name="T60" fmla="*/ 24 w 24"/>
                  <a:gd name="T61" fmla="*/ 78 h 1296"/>
                  <a:gd name="T62" fmla="*/ 0 w 24"/>
                  <a:gd name="T63" fmla="*/ 96 h 1296"/>
                  <a:gd name="T64" fmla="*/ 24 w 24"/>
                  <a:gd name="T65" fmla="*/ 78 h 1296"/>
                  <a:gd name="T66" fmla="*/ 0 w 24"/>
                  <a:gd name="T67" fmla="*/ 0 h 1296"/>
                  <a:gd name="T68" fmla="*/ 24 w 24"/>
                  <a:gd name="T69" fmla="*/ 42 h 1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1296">
                    <a:moveTo>
                      <a:pt x="24" y="1248"/>
                    </a:moveTo>
                    <a:lnTo>
                      <a:pt x="0" y="1248"/>
                    </a:lnTo>
                    <a:lnTo>
                      <a:pt x="0" y="1296"/>
                    </a:lnTo>
                    <a:lnTo>
                      <a:pt x="24" y="1296"/>
                    </a:lnTo>
                    <a:lnTo>
                      <a:pt x="24" y="1278"/>
                    </a:lnTo>
                    <a:lnTo>
                      <a:pt x="24" y="1248"/>
                    </a:lnTo>
                    <a:close/>
                    <a:moveTo>
                      <a:pt x="24" y="1152"/>
                    </a:moveTo>
                    <a:lnTo>
                      <a:pt x="0" y="1152"/>
                    </a:lnTo>
                    <a:lnTo>
                      <a:pt x="0" y="1218"/>
                    </a:lnTo>
                    <a:lnTo>
                      <a:pt x="24" y="1218"/>
                    </a:lnTo>
                    <a:lnTo>
                      <a:pt x="24" y="1152"/>
                    </a:lnTo>
                    <a:close/>
                    <a:moveTo>
                      <a:pt x="24" y="1062"/>
                    </a:moveTo>
                    <a:lnTo>
                      <a:pt x="0" y="1062"/>
                    </a:lnTo>
                    <a:lnTo>
                      <a:pt x="0" y="1122"/>
                    </a:lnTo>
                    <a:lnTo>
                      <a:pt x="24" y="1122"/>
                    </a:lnTo>
                    <a:lnTo>
                      <a:pt x="24" y="1062"/>
                    </a:lnTo>
                    <a:close/>
                    <a:moveTo>
                      <a:pt x="24" y="960"/>
                    </a:moveTo>
                    <a:lnTo>
                      <a:pt x="0" y="960"/>
                    </a:lnTo>
                    <a:lnTo>
                      <a:pt x="0" y="1026"/>
                    </a:lnTo>
                    <a:lnTo>
                      <a:pt x="24" y="1026"/>
                    </a:lnTo>
                    <a:lnTo>
                      <a:pt x="24" y="960"/>
                    </a:lnTo>
                    <a:close/>
                    <a:moveTo>
                      <a:pt x="24" y="870"/>
                    </a:moveTo>
                    <a:lnTo>
                      <a:pt x="0" y="870"/>
                    </a:lnTo>
                    <a:lnTo>
                      <a:pt x="0" y="930"/>
                    </a:lnTo>
                    <a:lnTo>
                      <a:pt x="24" y="930"/>
                    </a:lnTo>
                    <a:lnTo>
                      <a:pt x="24" y="870"/>
                    </a:lnTo>
                    <a:close/>
                    <a:moveTo>
                      <a:pt x="24" y="774"/>
                    </a:moveTo>
                    <a:lnTo>
                      <a:pt x="0" y="774"/>
                    </a:lnTo>
                    <a:lnTo>
                      <a:pt x="0" y="840"/>
                    </a:lnTo>
                    <a:lnTo>
                      <a:pt x="24" y="840"/>
                    </a:lnTo>
                    <a:lnTo>
                      <a:pt x="24" y="774"/>
                    </a:lnTo>
                    <a:close/>
                    <a:moveTo>
                      <a:pt x="24" y="684"/>
                    </a:moveTo>
                    <a:lnTo>
                      <a:pt x="0" y="684"/>
                    </a:lnTo>
                    <a:lnTo>
                      <a:pt x="0" y="744"/>
                    </a:lnTo>
                    <a:lnTo>
                      <a:pt x="24" y="744"/>
                    </a:lnTo>
                    <a:lnTo>
                      <a:pt x="24" y="684"/>
                    </a:lnTo>
                    <a:close/>
                    <a:moveTo>
                      <a:pt x="24" y="588"/>
                    </a:moveTo>
                    <a:lnTo>
                      <a:pt x="0" y="588"/>
                    </a:lnTo>
                    <a:lnTo>
                      <a:pt x="0" y="654"/>
                    </a:lnTo>
                    <a:lnTo>
                      <a:pt x="24" y="654"/>
                    </a:lnTo>
                    <a:lnTo>
                      <a:pt x="24" y="588"/>
                    </a:lnTo>
                    <a:close/>
                    <a:moveTo>
                      <a:pt x="24" y="498"/>
                    </a:moveTo>
                    <a:lnTo>
                      <a:pt x="0" y="498"/>
                    </a:lnTo>
                    <a:lnTo>
                      <a:pt x="0" y="558"/>
                    </a:lnTo>
                    <a:lnTo>
                      <a:pt x="24" y="558"/>
                    </a:lnTo>
                    <a:lnTo>
                      <a:pt x="24" y="498"/>
                    </a:lnTo>
                    <a:close/>
                    <a:moveTo>
                      <a:pt x="24" y="408"/>
                    </a:moveTo>
                    <a:lnTo>
                      <a:pt x="0" y="408"/>
                    </a:lnTo>
                    <a:lnTo>
                      <a:pt x="0" y="468"/>
                    </a:lnTo>
                    <a:lnTo>
                      <a:pt x="24" y="468"/>
                    </a:lnTo>
                    <a:lnTo>
                      <a:pt x="24" y="408"/>
                    </a:lnTo>
                    <a:close/>
                    <a:moveTo>
                      <a:pt x="24" y="162"/>
                    </a:moveTo>
                    <a:lnTo>
                      <a:pt x="0" y="162"/>
                    </a:lnTo>
                    <a:lnTo>
                      <a:pt x="0" y="378"/>
                    </a:lnTo>
                    <a:lnTo>
                      <a:pt x="24" y="378"/>
                    </a:lnTo>
                    <a:lnTo>
                      <a:pt x="24" y="162"/>
                    </a:lnTo>
                    <a:close/>
                    <a:moveTo>
                      <a:pt x="24" y="120"/>
                    </a:moveTo>
                    <a:lnTo>
                      <a:pt x="0" y="120"/>
                    </a:lnTo>
                    <a:lnTo>
                      <a:pt x="0" y="138"/>
                    </a:lnTo>
                    <a:lnTo>
                      <a:pt x="24" y="138"/>
                    </a:lnTo>
                    <a:lnTo>
                      <a:pt x="24" y="120"/>
                    </a:lnTo>
                    <a:close/>
                    <a:moveTo>
                      <a:pt x="24" y="78"/>
                    </a:moveTo>
                    <a:lnTo>
                      <a:pt x="0" y="78"/>
                    </a:lnTo>
                    <a:lnTo>
                      <a:pt x="0" y="96"/>
                    </a:lnTo>
                    <a:lnTo>
                      <a:pt x="24" y="96"/>
                    </a:lnTo>
                    <a:lnTo>
                      <a:pt x="24" y="78"/>
                    </a:lnTo>
                    <a:close/>
                    <a:moveTo>
                      <a:pt x="24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24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B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6" name="Freeform 482"/>
              <p:cNvSpPr>
                <a:spLocks noEditPoints="1"/>
              </p:cNvSpPr>
              <p:nvPr/>
            </p:nvSpPr>
            <p:spPr bwMode="auto">
              <a:xfrm>
                <a:off x="8603446" y="7084741"/>
                <a:ext cx="59135" cy="3193308"/>
              </a:xfrm>
              <a:custGeom>
                <a:avLst/>
                <a:gdLst>
                  <a:gd name="T0" fmla="*/ 0 w 24"/>
                  <a:gd name="T1" fmla="*/ 1248 h 1296"/>
                  <a:gd name="T2" fmla="*/ 24 w 24"/>
                  <a:gd name="T3" fmla="*/ 1296 h 1296"/>
                  <a:gd name="T4" fmla="*/ 24 w 24"/>
                  <a:gd name="T5" fmla="*/ 1248 h 1296"/>
                  <a:gd name="T6" fmla="*/ 0 w 24"/>
                  <a:gd name="T7" fmla="*/ 1152 h 1296"/>
                  <a:gd name="T8" fmla="*/ 24 w 24"/>
                  <a:gd name="T9" fmla="*/ 1218 h 1296"/>
                  <a:gd name="T10" fmla="*/ 24 w 24"/>
                  <a:gd name="T11" fmla="*/ 1062 h 1296"/>
                  <a:gd name="T12" fmla="*/ 0 w 24"/>
                  <a:gd name="T13" fmla="*/ 1122 h 1296"/>
                  <a:gd name="T14" fmla="*/ 24 w 24"/>
                  <a:gd name="T15" fmla="*/ 1062 h 1296"/>
                  <a:gd name="T16" fmla="*/ 0 w 24"/>
                  <a:gd name="T17" fmla="*/ 960 h 1296"/>
                  <a:gd name="T18" fmla="*/ 24 w 24"/>
                  <a:gd name="T19" fmla="*/ 1026 h 1296"/>
                  <a:gd name="T20" fmla="*/ 24 w 24"/>
                  <a:gd name="T21" fmla="*/ 870 h 1296"/>
                  <a:gd name="T22" fmla="*/ 0 w 24"/>
                  <a:gd name="T23" fmla="*/ 930 h 1296"/>
                  <a:gd name="T24" fmla="*/ 24 w 24"/>
                  <a:gd name="T25" fmla="*/ 870 h 1296"/>
                  <a:gd name="T26" fmla="*/ 0 w 24"/>
                  <a:gd name="T27" fmla="*/ 774 h 1296"/>
                  <a:gd name="T28" fmla="*/ 24 w 24"/>
                  <a:gd name="T29" fmla="*/ 840 h 1296"/>
                  <a:gd name="T30" fmla="*/ 24 w 24"/>
                  <a:gd name="T31" fmla="*/ 684 h 1296"/>
                  <a:gd name="T32" fmla="*/ 0 w 24"/>
                  <a:gd name="T33" fmla="*/ 744 h 1296"/>
                  <a:gd name="T34" fmla="*/ 24 w 24"/>
                  <a:gd name="T35" fmla="*/ 684 h 1296"/>
                  <a:gd name="T36" fmla="*/ 0 w 24"/>
                  <a:gd name="T37" fmla="*/ 588 h 1296"/>
                  <a:gd name="T38" fmla="*/ 24 w 24"/>
                  <a:gd name="T39" fmla="*/ 654 h 1296"/>
                  <a:gd name="T40" fmla="*/ 24 w 24"/>
                  <a:gd name="T41" fmla="*/ 498 h 1296"/>
                  <a:gd name="T42" fmla="*/ 0 w 24"/>
                  <a:gd name="T43" fmla="*/ 558 h 1296"/>
                  <a:gd name="T44" fmla="*/ 24 w 24"/>
                  <a:gd name="T45" fmla="*/ 498 h 1296"/>
                  <a:gd name="T46" fmla="*/ 0 w 24"/>
                  <a:gd name="T47" fmla="*/ 408 h 1296"/>
                  <a:gd name="T48" fmla="*/ 24 w 24"/>
                  <a:gd name="T49" fmla="*/ 468 h 1296"/>
                  <a:gd name="T50" fmla="*/ 24 w 24"/>
                  <a:gd name="T51" fmla="*/ 162 h 1296"/>
                  <a:gd name="T52" fmla="*/ 0 w 24"/>
                  <a:gd name="T53" fmla="*/ 378 h 1296"/>
                  <a:gd name="T54" fmla="*/ 24 w 24"/>
                  <a:gd name="T55" fmla="*/ 162 h 1296"/>
                  <a:gd name="T56" fmla="*/ 0 w 24"/>
                  <a:gd name="T57" fmla="*/ 120 h 1296"/>
                  <a:gd name="T58" fmla="*/ 24 w 24"/>
                  <a:gd name="T59" fmla="*/ 138 h 1296"/>
                  <a:gd name="T60" fmla="*/ 24 w 24"/>
                  <a:gd name="T61" fmla="*/ 78 h 1296"/>
                  <a:gd name="T62" fmla="*/ 0 w 24"/>
                  <a:gd name="T63" fmla="*/ 96 h 1296"/>
                  <a:gd name="T64" fmla="*/ 24 w 24"/>
                  <a:gd name="T65" fmla="*/ 78 h 1296"/>
                  <a:gd name="T66" fmla="*/ 0 w 24"/>
                  <a:gd name="T67" fmla="*/ 0 h 1296"/>
                  <a:gd name="T68" fmla="*/ 24 w 24"/>
                  <a:gd name="T69" fmla="*/ 42 h 1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1296">
                    <a:moveTo>
                      <a:pt x="24" y="1248"/>
                    </a:moveTo>
                    <a:lnTo>
                      <a:pt x="0" y="1248"/>
                    </a:lnTo>
                    <a:lnTo>
                      <a:pt x="0" y="1296"/>
                    </a:lnTo>
                    <a:lnTo>
                      <a:pt x="24" y="1296"/>
                    </a:lnTo>
                    <a:lnTo>
                      <a:pt x="24" y="1278"/>
                    </a:lnTo>
                    <a:lnTo>
                      <a:pt x="24" y="1248"/>
                    </a:lnTo>
                    <a:moveTo>
                      <a:pt x="24" y="1152"/>
                    </a:moveTo>
                    <a:lnTo>
                      <a:pt x="0" y="1152"/>
                    </a:lnTo>
                    <a:lnTo>
                      <a:pt x="0" y="1218"/>
                    </a:lnTo>
                    <a:lnTo>
                      <a:pt x="24" y="1218"/>
                    </a:lnTo>
                    <a:lnTo>
                      <a:pt x="24" y="1152"/>
                    </a:lnTo>
                    <a:moveTo>
                      <a:pt x="24" y="1062"/>
                    </a:moveTo>
                    <a:lnTo>
                      <a:pt x="0" y="1062"/>
                    </a:lnTo>
                    <a:lnTo>
                      <a:pt x="0" y="1122"/>
                    </a:lnTo>
                    <a:lnTo>
                      <a:pt x="24" y="1122"/>
                    </a:lnTo>
                    <a:lnTo>
                      <a:pt x="24" y="1062"/>
                    </a:lnTo>
                    <a:moveTo>
                      <a:pt x="24" y="960"/>
                    </a:moveTo>
                    <a:lnTo>
                      <a:pt x="0" y="960"/>
                    </a:lnTo>
                    <a:lnTo>
                      <a:pt x="0" y="1026"/>
                    </a:lnTo>
                    <a:lnTo>
                      <a:pt x="24" y="1026"/>
                    </a:lnTo>
                    <a:lnTo>
                      <a:pt x="24" y="960"/>
                    </a:lnTo>
                    <a:moveTo>
                      <a:pt x="24" y="870"/>
                    </a:moveTo>
                    <a:lnTo>
                      <a:pt x="0" y="870"/>
                    </a:lnTo>
                    <a:lnTo>
                      <a:pt x="0" y="930"/>
                    </a:lnTo>
                    <a:lnTo>
                      <a:pt x="24" y="930"/>
                    </a:lnTo>
                    <a:lnTo>
                      <a:pt x="24" y="870"/>
                    </a:lnTo>
                    <a:moveTo>
                      <a:pt x="24" y="774"/>
                    </a:moveTo>
                    <a:lnTo>
                      <a:pt x="0" y="774"/>
                    </a:lnTo>
                    <a:lnTo>
                      <a:pt x="0" y="840"/>
                    </a:lnTo>
                    <a:lnTo>
                      <a:pt x="24" y="840"/>
                    </a:lnTo>
                    <a:lnTo>
                      <a:pt x="24" y="774"/>
                    </a:lnTo>
                    <a:moveTo>
                      <a:pt x="24" y="684"/>
                    </a:moveTo>
                    <a:lnTo>
                      <a:pt x="0" y="684"/>
                    </a:lnTo>
                    <a:lnTo>
                      <a:pt x="0" y="744"/>
                    </a:lnTo>
                    <a:lnTo>
                      <a:pt x="24" y="744"/>
                    </a:lnTo>
                    <a:lnTo>
                      <a:pt x="24" y="684"/>
                    </a:lnTo>
                    <a:moveTo>
                      <a:pt x="24" y="588"/>
                    </a:moveTo>
                    <a:lnTo>
                      <a:pt x="0" y="588"/>
                    </a:lnTo>
                    <a:lnTo>
                      <a:pt x="0" y="654"/>
                    </a:lnTo>
                    <a:lnTo>
                      <a:pt x="24" y="654"/>
                    </a:lnTo>
                    <a:lnTo>
                      <a:pt x="24" y="588"/>
                    </a:lnTo>
                    <a:moveTo>
                      <a:pt x="24" y="498"/>
                    </a:moveTo>
                    <a:lnTo>
                      <a:pt x="0" y="498"/>
                    </a:lnTo>
                    <a:lnTo>
                      <a:pt x="0" y="558"/>
                    </a:lnTo>
                    <a:lnTo>
                      <a:pt x="24" y="558"/>
                    </a:lnTo>
                    <a:lnTo>
                      <a:pt x="24" y="498"/>
                    </a:lnTo>
                    <a:moveTo>
                      <a:pt x="24" y="408"/>
                    </a:moveTo>
                    <a:lnTo>
                      <a:pt x="0" y="408"/>
                    </a:lnTo>
                    <a:lnTo>
                      <a:pt x="0" y="468"/>
                    </a:lnTo>
                    <a:lnTo>
                      <a:pt x="24" y="468"/>
                    </a:lnTo>
                    <a:lnTo>
                      <a:pt x="24" y="408"/>
                    </a:lnTo>
                    <a:moveTo>
                      <a:pt x="24" y="162"/>
                    </a:moveTo>
                    <a:lnTo>
                      <a:pt x="0" y="162"/>
                    </a:lnTo>
                    <a:lnTo>
                      <a:pt x="0" y="378"/>
                    </a:lnTo>
                    <a:lnTo>
                      <a:pt x="24" y="378"/>
                    </a:lnTo>
                    <a:lnTo>
                      <a:pt x="24" y="162"/>
                    </a:lnTo>
                    <a:moveTo>
                      <a:pt x="24" y="120"/>
                    </a:moveTo>
                    <a:lnTo>
                      <a:pt x="0" y="120"/>
                    </a:lnTo>
                    <a:lnTo>
                      <a:pt x="0" y="138"/>
                    </a:lnTo>
                    <a:lnTo>
                      <a:pt x="24" y="138"/>
                    </a:lnTo>
                    <a:lnTo>
                      <a:pt x="24" y="120"/>
                    </a:lnTo>
                    <a:moveTo>
                      <a:pt x="24" y="78"/>
                    </a:moveTo>
                    <a:lnTo>
                      <a:pt x="0" y="78"/>
                    </a:lnTo>
                    <a:lnTo>
                      <a:pt x="0" y="96"/>
                    </a:lnTo>
                    <a:lnTo>
                      <a:pt x="24" y="96"/>
                    </a:lnTo>
                    <a:lnTo>
                      <a:pt x="24" y="78"/>
                    </a:lnTo>
                    <a:moveTo>
                      <a:pt x="24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24" y="42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7" name="Rectangle 483"/>
              <p:cNvSpPr>
                <a:spLocks noChangeArrowheads="1"/>
              </p:cNvSpPr>
              <p:nvPr/>
            </p:nvSpPr>
            <p:spPr bwMode="auto">
              <a:xfrm>
                <a:off x="8603446" y="7188228"/>
                <a:ext cx="59135" cy="88703"/>
              </a:xfrm>
              <a:prstGeom prst="rect">
                <a:avLst/>
              </a:prstGeom>
              <a:solidFill>
                <a:srgbClr val="CEC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8" name="Rectangle 484"/>
              <p:cNvSpPr>
                <a:spLocks noChangeArrowheads="1"/>
              </p:cNvSpPr>
              <p:nvPr/>
            </p:nvSpPr>
            <p:spPr bwMode="auto">
              <a:xfrm>
                <a:off x="8603446" y="7188228"/>
                <a:ext cx="59135" cy="88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9" name="Rectangle 485"/>
              <p:cNvSpPr>
                <a:spLocks noChangeArrowheads="1"/>
              </p:cNvSpPr>
              <p:nvPr/>
            </p:nvSpPr>
            <p:spPr bwMode="auto">
              <a:xfrm>
                <a:off x="8603446" y="7321282"/>
                <a:ext cx="59135" cy="59135"/>
              </a:xfrm>
              <a:prstGeom prst="rect">
                <a:avLst/>
              </a:prstGeom>
              <a:solidFill>
                <a:srgbClr val="CEC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0" name="Rectangle 486"/>
              <p:cNvSpPr>
                <a:spLocks noChangeArrowheads="1"/>
              </p:cNvSpPr>
              <p:nvPr/>
            </p:nvSpPr>
            <p:spPr bwMode="auto">
              <a:xfrm>
                <a:off x="8603446" y="7321282"/>
                <a:ext cx="59135" cy="5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1" name="Rectangle 487"/>
              <p:cNvSpPr>
                <a:spLocks noChangeArrowheads="1"/>
              </p:cNvSpPr>
              <p:nvPr/>
            </p:nvSpPr>
            <p:spPr bwMode="auto">
              <a:xfrm>
                <a:off x="8603446" y="7424770"/>
                <a:ext cx="59135" cy="59135"/>
              </a:xfrm>
              <a:prstGeom prst="rect">
                <a:avLst/>
              </a:prstGeom>
              <a:solidFill>
                <a:srgbClr val="CEC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2" name="Rectangle 488"/>
              <p:cNvSpPr>
                <a:spLocks noChangeArrowheads="1"/>
              </p:cNvSpPr>
              <p:nvPr/>
            </p:nvSpPr>
            <p:spPr bwMode="auto">
              <a:xfrm>
                <a:off x="8603446" y="7424770"/>
                <a:ext cx="59135" cy="5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3" name="Rectangle 489"/>
              <p:cNvSpPr>
                <a:spLocks noChangeArrowheads="1"/>
              </p:cNvSpPr>
              <p:nvPr/>
            </p:nvSpPr>
            <p:spPr bwMode="auto">
              <a:xfrm>
                <a:off x="8603446" y="8016123"/>
                <a:ext cx="59135" cy="73919"/>
              </a:xfrm>
              <a:prstGeom prst="rect">
                <a:avLst/>
              </a:prstGeom>
              <a:solidFill>
                <a:srgbClr val="CEC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4" name="Rectangle 490"/>
              <p:cNvSpPr>
                <a:spLocks noChangeArrowheads="1"/>
              </p:cNvSpPr>
              <p:nvPr/>
            </p:nvSpPr>
            <p:spPr bwMode="auto">
              <a:xfrm>
                <a:off x="8603446" y="8016123"/>
                <a:ext cx="59135" cy="73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5" name="Freeform 509"/>
              <p:cNvSpPr>
                <a:spLocks/>
              </p:cNvSpPr>
              <p:nvPr/>
            </p:nvSpPr>
            <p:spPr bwMode="auto">
              <a:xfrm>
                <a:off x="8662581" y="7084741"/>
                <a:ext cx="0" cy="3148957"/>
              </a:xfrm>
              <a:custGeom>
                <a:avLst/>
                <a:gdLst>
                  <a:gd name="T0" fmla="*/ 0 h 1278"/>
                  <a:gd name="T1" fmla="*/ 0 h 1278"/>
                  <a:gd name="T2" fmla="*/ 42 h 1278"/>
                  <a:gd name="T3" fmla="*/ 78 h 1278"/>
                  <a:gd name="T4" fmla="*/ 96 h 1278"/>
                  <a:gd name="T5" fmla="*/ 120 h 1278"/>
                  <a:gd name="T6" fmla="*/ 138 h 1278"/>
                  <a:gd name="T7" fmla="*/ 162 h 1278"/>
                  <a:gd name="T8" fmla="*/ 378 h 1278"/>
                  <a:gd name="T9" fmla="*/ 408 h 1278"/>
                  <a:gd name="T10" fmla="*/ 468 h 1278"/>
                  <a:gd name="T11" fmla="*/ 498 h 1278"/>
                  <a:gd name="T12" fmla="*/ 558 h 1278"/>
                  <a:gd name="T13" fmla="*/ 588 h 1278"/>
                  <a:gd name="T14" fmla="*/ 654 h 1278"/>
                  <a:gd name="T15" fmla="*/ 684 h 1278"/>
                  <a:gd name="T16" fmla="*/ 744 h 1278"/>
                  <a:gd name="T17" fmla="*/ 774 h 1278"/>
                  <a:gd name="T18" fmla="*/ 840 h 1278"/>
                  <a:gd name="T19" fmla="*/ 870 h 1278"/>
                  <a:gd name="T20" fmla="*/ 930 h 1278"/>
                  <a:gd name="T21" fmla="*/ 960 h 1278"/>
                  <a:gd name="T22" fmla="*/ 1026 h 1278"/>
                  <a:gd name="T23" fmla="*/ 1062 h 1278"/>
                  <a:gd name="T24" fmla="*/ 1122 h 1278"/>
                  <a:gd name="T25" fmla="*/ 1152 h 1278"/>
                  <a:gd name="T26" fmla="*/ 1218 h 1278"/>
                  <a:gd name="T27" fmla="*/ 1248 h 1278"/>
                  <a:gd name="T28" fmla="*/ 1278 h 1278"/>
                  <a:gd name="T29" fmla="*/ 0 h 12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</a:cxnLst>
                <a:rect l="0" t="0" r="r" b="b"/>
                <a:pathLst>
                  <a:path h="1278">
                    <a:moveTo>
                      <a:pt x="0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0" y="78"/>
                    </a:lnTo>
                    <a:lnTo>
                      <a:pt x="0" y="96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0" y="162"/>
                    </a:lnTo>
                    <a:lnTo>
                      <a:pt x="0" y="378"/>
                    </a:lnTo>
                    <a:lnTo>
                      <a:pt x="0" y="408"/>
                    </a:lnTo>
                    <a:lnTo>
                      <a:pt x="0" y="468"/>
                    </a:lnTo>
                    <a:lnTo>
                      <a:pt x="0" y="498"/>
                    </a:lnTo>
                    <a:lnTo>
                      <a:pt x="0" y="558"/>
                    </a:lnTo>
                    <a:lnTo>
                      <a:pt x="0" y="588"/>
                    </a:lnTo>
                    <a:lnTo>
                      <a:pt x="0" y="654"/>
                    </a:lnTo>
                    <a:lnTo>
                      <a:pt x="0" y="684"/>
                    </a:lnTo>
                    <a:lnTo>
                      <a:pt x="0" y="744"/>
                    </a:lnTo>
                    <a:lnTo>
                      <a:pt x="0" y="774"/>
                    </a:lnTo>
                    <a:lnTo>
                      <a:pt x="0" y="840"/>
                    </a:lnTo>
                    <a:lnTo>
                      <a:pt x="0" y="870"/>
                    </a:lnTo>
                    <a:lnTo>
                      <a:pt x="0" y="930"/>
                    </a:lnTo>
                    <a:lnTo>
                      <a:pt x="0" y="960"/>
                    </a:lnTo>
                    <a:lnTo>
                      <a:pt x="0" y="1026"/>
                    </a:lnTo>
                    <a:lnTo>
                      <a:pt x="0" y="1062"/>
                    </a:lnTo>
                    <a:lnTo>
                      <a:pt x="0" y="1122"/>
                    </a:lnTo>
                    <a:lnTo>
                      <a:pt x="0" y="1152"/>
                    </a:lnTo>
                    <a:lnTo>
                      <a:pt x="0" y="1218"/>
                    </a:lnTo>
                    <a:lnTo>
                      <a:pt x="0" y="1248"/>
                    </a:lnTo>
                    <a:lnTo>
                      <a:pt x="0" y="12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6" name="Freeform 510"/>
              <p:cNvSpPr>
                <a:spLocks/>
              </p:cNvSpPr>
              <p:nvPr/>
            </p:nvSpPr>
            <p:spPr bwMode="auto">
              <a:xfrm>
                <a:off x="8662581" y="7084741"/>
                <a:ext cx="0" cy="3148957"/>
              </a:xfrm>
              <a:custGeom>
                <a:avLst/>
                <a:gdLst>
                  <a:gd name="T0" fmla="*/ 0 h 1278"/>
                  <a:gd name="T1" fmla="*/ 0 h 1278"/>
                  <a:gd name="T2" fmla="*/ 42 h 1278"/>
                  <a:gd name="T3" fmla="*/ 78 h 1278"/>
                  <a:gd name="T4" fmla="*/ 96 h 1278"/>
                  <a:gd name="T5" fmla="*/ 120 h 1278"/>
                  <a:gd name="T6" fmla="*/ 138 h 1278"/>
                  <a:gd name="T7" fmla="*/ 162 h 1278"/>
                  <a:gd name="T8" fmla="*/ 378 h 1278"/>
                  <a:gd name="T9" fmla="*/ 408 h 1278"/>
                  <a:gd name="T10" fmla="*/ 468 h 1278"/>
                  <a:gd name="T11" fmla="*/ 498 h 1278"/>
                  <a:gd name="T12" fmla="*/ 558 h 1278"/>
                  <a:gd name="T13" fmla="*/ 588 h 1278"/>
                  <a:gd name="T14" fmla="*/ 654 h 1278"/>
                  <a:gd name="T15" fmla="*/ 684 h 1278"/>
                  <a:gd name="T16" fmla="*/ 744 h 1278"/>
                  <a:gd name="T17" fmla="*/ 774 h 1278"/>
                  <a:gd name="T18" fmla="*/ 840 h 1278"/>
                  <a:gd name="T19" fmla="*/ 870 h 1278"/>
                  <a:gd name="T20" fmla="*/ 930 h 1278"/>
                  <a:gd name="T21" fmla="*/ 960 h 1278"/>
                  <a:gd name="T22" fmla="*/ 1026 h 1278"/>
                  <a:gd name="T23" fmla="*/ 1062 h 1278"/>
                  <a:gd name="T24" fmla="*/ 1122 h 1278"/>
                  <a:gd name="T25" fmla="*/ 1152 h 1278"/>
                  <a:gd name="T26" fmla="*/ 1218 h 1278"/>
                  <a:gd name="T27" fmla="*/ 1248 h 1278"/>
                  <a:gd name="T28" fmla="*/ 1278 h 1278"/>
                  <a:gd name="T29" fmla="*/ 0 h 12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</a:cxnLst>
                <a:rect l="0" t="0" r="r" b="b"/>
                <a:pathLst>
                  <a:path h="1278">
                    <a:moveTo>
                      <a:pt x="0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0" y="78"/>
                    </a:lnTo>
                    <a:lnTo>
                      <a:pt x="0" y="96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0" y="162"/>
                    </a:lnTo>
                    <a:lnTo>
                      <a:pt x="0" y="378"/>
                    </a:lnTo>
                    <a:lnTo>
                      <a:pt x="0" y="408"/>
                    </a:lnTo>
                    <a:lnTo>
                      <a:pt x="0" y="468"/>
                    </a:lnTo>
                    <a:lnTo>
                      <a:pt x="0" y="498"/>
                    </a:lnTo>
                    <a:lnTo>
                      <a:pt x="0" y="558"/>
                    </a:lnTo>
                    <a:lnTo>
                      <a:pt x="0" y="588"/>
                    </a:lnTo>
                    <a:lnTo>
                      <a:pt x="0" y="654"/>
                    </a:lnTo>
                    <a:lnTo>
                      <a:pt x="0" y="684"/>
                    </a:lnTo>
                    <a:lnTo>
                      <a:pt x="0" y="744"/>
                    </a:lnTo>
                    <a:lnTo>
                      <a:pt x="0" y="774"/>
                    </a:lnTo>
                    <a:lnTo>
                      <a:pt x="0" y="840"/>
                    </a:lnTo>
                    <a:lnTo>
                      <a:pt x="0" y="870"/>
                    </a:lnTo>
                    <a:lnTo>
                      <a:pt x="0" y="930"/>
                    </a:lnTo>
                    <a:lnTo>
                      <a:pt x="0" y="960"/>
                    </a:lnTo>
                    <a:lnTo>
                      <a:pt x="0" y="1026"/>
                    </a:lnTo>
                    <a:lnTo>
                      <a:pt x="0" y="1062"/>
                    </a:lnTo>
                    <a:lnTo>
                      <a:pt x="0" y="1122"/>
                    </a:lnTo>
                    <a:lnTo>
                      <a:pt x="0" y="1152"/>
                    </a:lnTo>
                    <a:lnTo>
                      <a:pt x="0" y="1218"/>
                    </a:lnTo>
                    <a:lnTo>
                      <a:pt x="0" y="1248"/>
                    </a:lnTo>
                    <a:lnTo>
                      <a:pt x="0" y="127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7" name="Rectangle 511"/>
              <p:cNvSpPr>
                <a:spLocks noChangeArrowheads="1"/>
              </p:cNvSpPr>
              <p:nvPr/>
            </p:nvSpPr>
            <p:spPr bwMode="auto">
              <a:xfrm>
                <a:off x="8662581" y="10233698"/>
                <a:ext cx="1877547" cy="44352"/>
              </a:xfrm>
              <a:prstGeom prst="rect">
                <a:avLst/>
              </a:prstGeom>
              <a:solidFill>
                <a:srgbClr val="DB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8" name="Rectangle 512"/>
              <p:cNvSpPr>
                <a:spLocks noChangeArrowheads="1"/>
              </p:cNvSpPr>
              <p:nvPr/>
            </p:nvSpPr>
            <p:spPr bwMode="auto">
              <a:xfrm>
                <a:off x="8662581" y="10233698"/>
                <a:ext cx="1877547" cy="44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4" name="กลุ่ม 13"/>
            <p:cNvGrpSpPr/>
            <p:nvPr/>
          </p:nvGrpSpPr>
          <p:grpSpPr>
            <a:xfrm>
              <a:off x="7475482" y="7806729"/>
              <a:ext cx="2069737" cy="901814"/>
              <a:chOff x="8603446" y="5887251"/>
              <a:chExt cx="2069737" cy="901814"/>
            </a:xfrm>
          </p:grpSpPr>
          <p:sp>
            <p:nvSpPr>
              <p:cNvPr id="28" name="Freeform 636"/>
              <p:cNvSpPr>
                <a:spLocks/>
              </p:cNvSpPr>
              <p:nvPr/>
            </p:nvSpPr>
            <p:spPr bwMode="auto">
              <a:xfrm>
                <a:off x="8692149" y="6035089"/>
                <a:ext cx="1966250" cy="680056"/>
              </a:xfrm>
              <a:custGeom>
                <a:avLst/>
                <a:gdLst>
                  <a:gd name="T0" fmla="*/ 2 w 133"/>
                  <a:gd name="T1" fmla="*/ 0 h 46"/>
                  <a:gd name="T2" fmla="*/ 90 w 133"/>
                  <a:gd name="T3" fmla="*/ 12 h 46"/>
                  <a:gd name="T4" fmla="*/ 108 w 133"/>
                  <a:gd name="T5" fmla="*/ 20 h 46"/>
                  <a:gd name="T6" fmla="*/ 131 w 133"/>
                  <a:gd name="T7" fmla="*/ 40 h 46"/>
                  <a:gd name="T8" fmla="*/ 129 w 133"/>
                  <a:gd name="T9" fmla="*/ 44 h 46"/>
                  <a:gd name="T10" fmla="*/ 124 w 133"/>
                  <a:gd name="T11" fmla="*/ 43 h 46"/>
                  <a:gd name="T12" fmla="*/ 105 w 133"/>
                  <a:gd name="T13" fmla="*/ 24 h 46"/>
                  <a:gd name="T14" fmla="*/ 86 w 133"/>
                  <a:gd name="T15" fmla="*/ 18 h 46"/>
                  <a:gd name="T16" fmla="*/ 0 w 133"/>
                  <a:gd name="T17" fmla="*/ 11 h 46"/>
                  <a:gd name="T18" fmla="*/ 2 w 133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46">
                    <a:moveTo>
                      <a:pt x="2" y="0"/>
                    </a:move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12"/>
                      <a:pt x="101" y="13"/>
                      <a:pt x="108" y="2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40"/>
                      <a:pt x="133" y="41"/>
                      <a:pt x="129" y="44"/>
                    </a:cubicBezTo>
                    <a:cubicBezTo>
                      <a:pt x="126" y="46"/>
                      <a:pt x="124" y="43"/>
                      <a:pt x="124" y="43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5" y="24"/>
                      <a:pt x="99" y="19"/>
                      <a:pt x="86" y="1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" name="Freeform 637"/>
              <p:cNvSpPr>
                <a:spLocks/>
              </p:cNvSpPr>
              <p:nvPr/>
            </p:nvSpPr>
            <p:spPr bwMode="auto">
              <a:xfrm>
                <a:off x="8677365" y="6005521"/>
                <a:ext cx="1951466" cy="739192"/>
              </a:xfrm>
              <a:custGeom>
                <a:avLst/>
                <a:gdLst>
                  <a:gd name="T0" fmla="*/ 130 w 132"/>
                  <a:gd name="T1" fmla="*/ 0 h 50"/>
                  <a:gd name="T2" fmla="*/ 43 w 132"/>
                  <a:gd name="T3" fmla="*/ 15 h 50"/>
                  <a:gd name="T4" fmla="*/ 24 w 132"/>
                  <a:gd name="T5" fmla="*/ 23 h 50"/>
                  <a:gd name="T6" fmla="*/ 2 w 132"/>
                  <a:gd name="T7" fmla="*/ 44 h 50"/>
                  <a:gd name="T8" fmla="*/ 4 w 132"/>
                  <a:gd name="T9" fmla="*/ 48 h 50"/>
                  <a:gd name="T10" fmla="*/ 9 w 132"/>
                  <a:gd name="T11" fmla="*/ 47 h 50"/>
                  <a:gd name="T12" fmla="*/ 28 w 132"/>
                  <a:gd name="T13" fmla="*/ 27 h 50"/>
                  <a:gd name="T14" fmla="*/ 46 w 132"/>
                  <a:gd name="T15" fmla="*/ 21 h 50"/>
                  <a:gd name="T16" fmla="*/ 132 w 132"/>
                  <a:gd name="T17" fmla="*/ 11 h 50"/>
                  <a:gd name="T18" fmla="*/ 130 w 132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50">
                    <a:moveTo>
                      <a:pt x="130" y="0"/>
                    </a:move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31" y="16"/>
                      <a:pt x="24" y="2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0" y="45"/>
                      <a:pt x="4" y="48"/>
                    </a:cubicBezTo>
                    <a:cubicBezTo>
                      <a:pt x="7" y="50"/>
                      <a:pt x="9" y="47"/>
                      <a:pt x="9" y="4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34" y="22"/>
                      <a:pt x="46" y="2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0" y="0"/>
                      <a:pt x="130" y="0"/>
                      <a:pt x="130" y="0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" name="Freeform 638"/>
              <p:cNvSpPr>
                <a:spLocks noEditPoints="1"/>
              </p:cNvSpPr>
              <p:nvPr/>
            </p:nvSpPr>
            <p:spPr bwMode="auto">
              <a:xfrm>
                <a:off x="8603446" y="5887251"/>
                <a:ext cx="2069737" cy="901814"/>
              </a:xfrm>
              <a:custGeom>
                <a:avLst/>
                <a:gdLst>
                  <a:gd name="T0" fmla="*/ 78 w 140"/>
                  <a:gd name="T1" fmla="*/ 10 h 61"/>
                  <a:gd name="T2" fmla="*/ 70 w 140"/>
                  <a:gd name="T3" fmla="*/ 12 h 61"/>
                  <a:gd name="T4" fmla="*/ 62 w 140"/>
                  <a:gd name="T5" fmla="*/ 11 h 61"/>
                  <a:gd name="T6" fmla="*/ 0 w 140"/>
                  <a:gd name="T7" fmla="*/ 10 h 61"/>
                  <a:gd name="T8" fmla="*/ 0 w 140"/>
                  <a:gd name="T9" fmla="*/ 20 h 61"/>
                  <a:gd name="T10" fmla="*/ 4 w 140"/>
                  <a:gd name="T11" fmla="*/ 23 h 61"/>
                  <a:gd name="T12" fmla="*/ 8 w 140"/>
                  <a:gd name="T13" fmla="*/ 40 h 61"/>
                  <a:gd name="T14" fmla="*/ 20 w 140"/>
                  <a:gd name="T15" fmla="*/ 53 h 61"/>
                  <a:gd name="T16" fmla="*/ 61 w 140"/>
                  <a:gd name="T17" fmla="*/ 36 h 61"/>
                  <a:gd name="T18" fmla="*/ 62 w 140"/>
                  <a:gd name="T19" fmla="*/ 33 h 61"/>
                  <a:gd name="T20" fmla="*/ 67 w 140"/>
                  <a:gd name="T21" fmla="*/ 21 h 61"/>
                  <a:gd name="T22" fmla="*/ 70 w 140"/>
                  <a:gd name="T23" fmla="*/ 20 h 61"/>
                  <a:gd name="T24" fmla="*/ 72 w 140"/>
                  <a:gd name="T25" fmla="*/ 21 h 61"/>
                  <a:gd name="T26" fmla="*/ 79 w 140"/>
                  <a:gd name="T27" fmla="*/ 35 h 61"/>
                  <a:gd name="T28" fmla="*/ 121 w 140"/>
                  <a:gd name="T29" fmla="*/ 51 h 61"/>
                  <a:gd name="T30" fmla="*/ 132 w 140"/>
                  <a:gd name="T31" fmla="*/ 38 h 61"/>
                  <a:gd name="T32" fmla="*/ 136 w 140"/>
                  <a:gd name="T33" fmla="*/ 21 h 61"/>
                  <a:gd name="T34" fmla="*/ 140 w 140"/>
                  <a:gd name="T35" fmla="*/ 18 h 61"/>
                  <a:gd name="T36" fmla="*/ 140 w 140"/>
                  <a:gd name="T37" fmla="*/ 8 h 61"/>
                  <a:gd name="T38" fmla="*/ 78 w 140"/>
                  <a:gd name="T39" fmla="*/ 10 h 61"/>
                  <a:gd name="T40" fmla="*/ 60 w 140"/>
                  <a:gd name="T41" fmla="*/ 25 h 61"/>
                  <a:gd name="T42" fmla="*/ 35 w 140"/>
                  <a:gd name="T43" fmla="*/ 51 h 61"/>
                  <a:gd name="T44" fmla="*/ 13 w 140"/>
                  <a:gd name="T45" fmla="*/ 41 h 61"/>
                  <a:gd name="T46" fmla="*/ 15 w 140"/>
                  <a:gd name="T47" fmla="*/ 13 h 61"/>
                  <a:gd name="T48" fmla="*/ 60 w 140"/>
                  <a:gd name="T49" fmla="*/ 25 h 61"/>
                  <a:gd name="T50" fmla="*/ 128 w 140"/>
                  <a:gd name="T51" fmla="*/ 39 h 61"/>
                  <a:gd name="T52" fmla="*/ 106 w 140"/>
                  <a:gd name="T53" fmla="*/ 50 h 61"/>
                  <a:gd name="T54" fmla="*/ 80 w 140"/>
                  <a:gd name="T55" fmla="*/ 24 h 61"/>
                  <a:gd name="T56" fmla="*/ 123 w 140"/>
                  <a:gd name="T57" fmla="*/ 11 h 61"/>
                  <a:gd name="T58" fmla="*/ 124 w 140"/>
                  <a:gd name="T59" fmla="*/ 11 h 61"/>
                  <a:gd name="T60" fmla="*/ 128 w 140"/>
                  <a:gd name="T61" fmla="*/ 3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0" h="61">
                    <a:moveTo>
                      <a:pt x="78" y="10"/>
                    </a:moveTo>
                    <a:cubicBezTo>
                      <a:pt x="76" y="11"/>
                      <a:pt x="72" y="12"/>
                      <a:pt x="70" y="12"/>
                    </a:cubicBezTo>
                    <a:cubicBezTo>
                      <a:pt x="68" y="12"/>
                      <a:pt x="64" y="11"/>
                      <a:pt x="62" y="11"/>
                    </a:cubicBezTo>
                    <a:cubicBezTo>
                      <a:pt x="62" y="11"/>
                      <a:pt x="33" y="1"/>
                      <a:pt x="0" y="1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3" y="19"/>
                      <a:pt x="4" y="23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11" y="51"/>
                      <a:pt x="20" y="53"/>
                    </a:cubicBezTo>
                    <a:cubicBezTo>
                      <a:pt x="20" y="53"/>
                      <a:pt x="52" y="61"/>
                      <a:pt x="61" y="36"/>
                    </a:cubicBezTo>
                    <a:cubicBezTo>
                      <a:pt x="61" y="35"/>
                      <a:pt x="62" y="34"/>
                      <a:pt x="62" y="33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21"/>
                      <a:pt x="68" y="20"/>
                      <a:pt x="70" y="20"/>
                    </a:cubicBezTo>
                    <a:cubicBezTo>
                      <a:pt x="72" y="20"/>
                      <a:pt x="72" y="21"/>
                      <a:pt x="72" y="21"/>
                    </a:cubicBezTo>
                    <a:cubicBezTo>
                      <a:pt x="79" y="35"/>
                      <a:pt x="79" y="35"/>
                      <a:pt x="79" y="35"/>
                    </a:cubicBezTo>
                    <a:cubicBezTo>
                      <a:pt x="88" y="61"/>
                      <a:pt x="121" y="51"/>
                      <a:pt x="121" y="51"/>
                    </a:cubicBezTo>
                    <a:cubicBezTo>
                      <a:pt x="130" y="49"/>
                      <a:pt x="132" y="38"/>
                      <a:pt x="132" y="38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7" y="17"/>
                      <a:pt x="140" y="18"/>
                      <a:pt x="140" y="18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06" y="0"/>
                      <a:pt x="78" y="10"/>
                      <a:pt x="78" y="10"/>
                    </a:cubicBezTo>
                    <a:moveTo>
                      <a:pt x="60" y="25"/>
                    </a:moveTo>
                    <a:cubicBezTo>
                      <a:pt x="60" y="25"/>
                      <a:pt x="57" y="50"/>
                      <a:pt x="35" y="51"/>
                    </a:cubicBezTo>
                    <a:cubicBezTo>
                      <a:pt x="35" y="51"/>
                      <a:pt x="16" y="53"/>
                      <a:pt x="13" y="41"/>
                    </a:cubicBezTo>
                    <a:cubicBezTo>
                      <a:pt x="13" y="41"/>
                      <a:pt x="5" y="16"/>
                      <a:pt x="15" y="13"/>
                    </a:cubicBezTo>
                    <a:cubicBezTo>
                      <a:pt x="20" y="11"/>
                      <a:pt x="62" y="6"/>
                      <a:pt x="60" y="25"/>
                    </a:cubicBezTo>
                    <a:moveTo>
                      <a:pt x="128" y="39"/>
                    </a:moveTo>
                    <a:cubicBezTo>
                      <a:pt x="124" y="51"/>
                      <a:pt x="106" y="50"/>
                      <a:pt x="106" y="50"/>
                    </a:cubicBezTo>
                    <a:cubicBezTo>
                      <a:pt x="84" y="50"/>
                      <a:pt x="80" y="24"/>
                      <a:pt x="80" y="24"/>
                    </a:cubicBezTo>
                    <a:cubicBezTo>
                      <a:pt x="77" y="3"/>
                      <a:pt x="119" y="10"/>
                      <a:pt x="123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35" y="14"/>
                      <a:pt x="128" y="39"/>
                      <a:pt x="128" y="39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" name="Freeform 643"/>
              <p:cNvSpPr>
                <a:spLocks noEditPoints="1"/>
              </p:cNvSpPr>
              <p:nvPr/>
            </p:nvSpPr>
            <p:spPr bwMode="auto">
              <a:xfrm>
                <a:off x="8751284" y="6049873"/>
                <a:ext cx="739192" cy="591354"/>
              </a:xfrm>
              <a:custGeom>
                <a:avLst/>
                <a:gdLst>
                  <a:gd name="T0" fmla="*/ 21 w 50"/>
                  <a:gd name="T1" fmla="*/ 40 h 40"/>
                  <a:gd name="T2" fmla="*/ 21 w 50"/>
                  <a:gd name="T3" fmla="*/ 40 h 40"/>
                  <a:gd name="T4" fmla="*/ 21 w 50"/>
                  <a:gd name="T5" fmla="*/ 40 h 40"/>
                  <a:gd name="T6" fmla="*/ 21 w 50"/>
                  <a:gd name="T7" fmla="*/ 40 h 40"/>
                  <a:gd name="T8" fmla="*/ 25 w 50"/>
                  <a:gd name="T9" fmla="*/ 40 h 40"/>
                  <a:gd name="T10" fmla="*/ 21 w 50"/>
                  <a:gd name="T11" fmla="*/ 40 h 40"/>
                  <a:gd name="T12" fmla="*/ 25 w 50"/>
                  <a:gd name="T13" fmla="*/ 40 h 40"/>
                  <a:gd name="T14" fmla="*/ 3 w 50"/>
                  <a:gd name="T15" fmla="*/ 30 h 40"/>
                  <a:gd name="T16" fmla="*/ 3 w 50"/>
                  <a:gd name="T17" fmla="*/ 30 h 40"/>
                  <a:gd name="T18" fmla="*/ 3 w 50"/>
                  <a:gd name="T19" fmla="*/ 30 h 40"/>
                  <a:gd name="T20" fmla="*/ 3 w 50"/>
                  <a:gd name="T21" fmla="*/ 30 h 40"/>
                  <a:gd name="T22" fmla="*/ 3 w 50"/>
                  <a:gd name="T23" fmla="*/ 30 h 40"/>
                  <a:gd name="T24" fmla="*/ 3 w 50"/>
                  <a:gd name="T25" fmla="*/ 30 h 40"/>
                  <a:gd name="T26" fmla="*/ 3 w 50"/>
                  <a:gd name="T27" fmla="*/ 30 h 40"/>
                  <a:gd name="T28" fmla="*/ 3 w 50"/>
                  <a:gd name="T29" fmla="*/ 30 h 40"/>
                  <a:gd name="T30" fmla="*/ 3 w 50"/>
                  <a:gd name="T31" fmla="*/ 30 h 40"/>
                  <a:gd name="T32" fmla="*/ 50 w 50"/>
                  <a:gd name="T33" fmla="*/ 13 h 40"/>
                  <a:gd name="T34" fmla="*/ 50 w 50"/>
                  <a:gd name="T35" fmla="*/ 14 h 40"/>
                  <a:gd name="T36" fmla="*/ 50 w 50"/>
                  <a:gd name="T37" fmla="*/ 13 h 40"/>
                  <a:gd name="T38" fmla="*/ 50 w 50"/>
                  <a:gd name="T39" fmla="*/ 13 h 40"/>
                  <a:gd name="T40" fmla="*/ 50 w 50"/>
                  <a:gd name="T41" fmla="*/ 13 h 40"/>
                  <a:gd name="T42" fmla="*/ 50 w 50"/>
                  <a:gd name="T43" fmla="*/ 13 h 40"/>
                  <a:gd name="T44" fmla="*/ 50 w 50"/>
                  <a:gd name="T45" fmla="*/ 13 h 40"/>
                  <a:gd name="T46" fmla="*/ 50 w 50"/>
                  <a:gd name="T47" fmla="*/ 13 h 40"/>
                  <a:gd name="T48" fmla="*/ 50 w 50"/>
                  <a:gd name="T49" fmla="*/ 13 h 40"/>
                  <a:gd name="T50" fmla="*/ 5 w 50"/>
                  <a:gd name="T51" fmla="*/ 2 h 40"/>
                  <a:gd name="T52" fmla="*/ 5 w 50"/>
                  <a:gd name="T53" fmla="*/ 2 h 40"/>
                  <a:gd name="T54" fmla="*/ 0 w 50"/>
                  <a:gd name="T55" fmla="*/ 13 h 40"/>
                  <a:gd name="T56" fmla="*/ 0 w 50"/>
                  <a:gd name="T57" fmla="*/ 10 h 40"/>
                  <a:gd name="T58" fmla="*/ 5 w 50"/>
                  <a:gd name="T59" fmla="*/ 2 h 40"/>
                  <a:gd name="T60" fmla="*/ 5 w 50"/>
                  <a:gd name="T61" fmla="*/ 2 h 40"/>
                  <a:gd name="T62" fmla="*/ 6 w 50"/>
                  <a:gd name="T63" fmla="*/ 2 h 40"/>
                  <a:gd name="T64" fmla="*/ 6 w 50"/>
                  <a:gd name="T65" fmla="*/ 2 h 40"/>
                  <a:gd name="T66" fmla="*/ 6 w 50"/>
                  <a:gd name="T67" fmla="*/ 2 h 40"/>
                  <a:gd name="T68" fmla="*/ 24 w 50"/>
                  <a:gd name="T69" fmla="*/ 0 h 40"/>
                  <a:gd name="T70" fmla="*/ 6 w 50"/>
                  <a:gd name="T71" fmla="*/ 2 h 40"/>
                  <a:gd name="T72" fmla="*/ 10 w 50"/>
                  <a:gd name="T73" fmla="*/ 1 h 40"/>
                  <a:gd name="T74" fmla="*/ 24 w 50"/>
                  <a:gd name="T75" fmla="*/ 0 h 40"/>
                  <a:gd name="T76" fmla="*/ 24 w 50"/>
                  <a:gd name="T77" fmla="*/ 0 h 40"/>
                  <a:gd name="T78" fmla="*/ 24 w 50"/>
                  <a:gd name="T79" fmla="*/ 0 h 40"/>
                  <a:gd name="T80" fmla="*/ 24 w 50"/>
                  <a:gd name="T81" fmla="*/ 0 h 40"/>
                  <a:gd name="T82" fmla="*/ 24 w 50"/>
                  <a:gd name="T8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0" h="40">
                    <a:moveTo>
                      <a:pt x="21" y="40"/>
                    </a:move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moveTo>
                      <a:pt x="25" y="40"/>
                    </a:moveTo>
                    <a:cubicBezTo>
                      <a:pt x="25" y="40"/>
                      <a:pt x="23" y="40"/>
                      <a:pt x="21" y="40"/>
                    </a:cubicBezTo>
                    <a:cubicBezTo>
                      <a:pt x="23" y="40"/>
                      <a:pt x="25" y="40"/>
                      <a:pt x="25" y="4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50" y="13"/>
                    </a:move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" y="3"/>
                      <a:pt x="0" y="8"/>
                      <a:pt x="0" y="13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6"/>
                      <a:pt x="2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moveTo>
                      <a:pt x="6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moveTo>
                      <a:pt x="24" y="0"/>
                    </a:moveTo>
                    <a:cubicBezTo>
                      <a:pt x="16" y="0"/>
                      <a:pt x="8" y="1"/>
                      <a:pt x="6" y="2"/>
                    </a:cubicBezTo>
                    <a:cubicBezTo>
                      <a:pt x="7" y="1"/>
                      <a:pt x="8" y="1"/>
                      <a:pt x="10" y="1"/>
                    </a:cubicBezTo>
                    <a:cubicBezTo>
                      <a:pt x="14" y="0"/>
                      <a:pt x="19" y="0"/>
                      <a:pt x="24" y="0"/>
                    </a:cubicBezTo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9A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" name="Freeform 648"/>
              <p:cNvSpPr>
                <a:spLocks noEditPoints="1"/>
              </p:cNvSpPr>
              <p:nvPr/>
            </p:nvSpPr>
            <p:spPr bwMode="auto">
              <a:xfrm>
                <a:off x="9756585" y="6020305"/>
                <a:ext cx="768759" cy="606137"/>
              </a:xfrm>
              <a:custGeom>
                <a:avLst/>
                <a:gdLst>
                  <a:gd name="T0" fmla="*/ 30 w 52"/>
                  <a:gd name="T1" fmla="*/ 41 h 41"/>
                  <a:gd name="T2" fmla="*/ 30 w 52"/>
                  <a:gd name="T3" fmla="*/ 41 h 41"/>
                  <a:gd name="T4" fmla="*/ 30 w 52"/>
                  <a:gd name="T5" fmla="*/ 41 h 41"/>
                  <a:gd name="T6" fmla="*/ 30 w 52"/>
                  <a:gd name="T7" fmla="*/ 41 h 41"/>
                  <a:gd name="T8" fmla="*/ 28 w 52"/>
                  <a:gd name="T9" fmla="*/ 41 h 41"/>
                  <a:gd name="T10" fmla="*/ 28 w 52"/>
                  <a:gd name="T11" fmla="*/ 41 h 41"/>
                  <a:gd name="T12" fmla="*/ 28 w 52"/>
                  <a:gd name="T13" fmla="*/ 41 h 41"/>
                  <a:gd name="T14" fmla="*/ 28 w 52"/>
                  <a:gd name="T15" fmla="*/ 41 h 41"/>
                  <a:gd name="T16" fmla="*/ 50 w 52"/>
                  <a:gd name="T17" fmla="*/ 31 h 41"/>
                  <a:gd name="T18" fmla="*/ 49 w 52"/>
                  <a:gd name="T19" fmla="*/ 32 h 41"/>
                  <a:gd name="T20" fmla="*/ 45 w 52"/>
                  <a:gd name="T21" fmla="*/ 37 h 41"/>
                  <a:gd name="T22" fmla="*/ 30 w 52"/>
                  <a:gd name="T23" fmla="*/ 41 h 41"/>
                  <a:gd name="T24" fmla="*/ 50 w 52"/>
                  <a:gd name="T25" fmla="*/ 31 h 41"/>
                  <a:gd name="T26" fmla="*/ 50 w 52"/>
                  <a:gd name="T27" fmla="*/ 30 h 41"/>
                  <a:gd name="T28" fmla="*/ 50 w 52"/>
                  <a:gd name="T29" fmla="*/ 30 h 41"/>
                  <a:gd name="T30" fmla="*/ 50 w 52"/>
                  <a:gd name="T31" fmla="*/ 30 h 41"/>
                  <a:gd name="T32" fmla="*/ 50 w 52"/>
                  <a:gd name="T33" fmla="*/ 30 h 41"/>
                  <a:gd name="T34" fmla="*/ 50 w 52"/>
                  <a:gd name="T35" fmla="*/ 30 h 41"/>
                  <a:gd name="T36" fmla="*/ 50 w 52"/>
                  <a:gd name="T37" fmla="*/ 30 h 41"/>
                  <a:gd name="T38" fmla="*/ 45 w 52"/>
                  <a:gd name="T39" fmla="*/ 2 h 41"/>
                  <a:gd name="T40" fmla="*/ 45 w 52"/>
                  <a:gd name="T41" fmla="*/ 2 h 41"/>
                  <a:gd name="T42" fmla="*/ 46 w 52"/>
                  <a:gd name="T43" fmla="*/ 2 h 41"/>
                  <a:gd name="T44" fmla="*/ 52 w 52"/>
                  <a:gd name="T45" fmla="*/ 11 h 41"/>
                  <a:gd name="T46" fmla="*/ 52 w 52"/>
                  <a:gd name="T47" fmla="*/ 15 h 41"/>
                  <a:gd name="T48" fmla="*/ 46 w 52"/>
                  <a:gd name="T49" fmla="*/ 2 h 41"/>
                  <a:gd name="T50" fmla="*/ 45 w 52"/>
                  <a:gd name="T51" fmla="*/ 2 h 41"/>
                  <a:gd name="T52" fmla="*/ 45 w 52"/>
                  <a:gd name="T53" fmla="*/ 2 h 41"/>
                  <a:gd name="T54" fmla="*/ 45 w 52"/>
                  <a:gd name="T55" fmla="*/ 2 h 41"/>
                  <a:gd name="T56" fmla="*/ 45 w 52"/>
                  <a:gd name="T57" fmla="*/ 2 h 41"/>
                  <a:gd name="T58" fmla="*/ 45 w 52"/>
                  <a:gd name="T59" fmla="*/ 2 h 41"/>
                  <a:gd name="T60" fmla="*/ 25 w 52"/>
                  <a:gd name="T61" fmla="*/ 0 h 41"/>
                  <a:gd name="T62" fmla="*/ 2 w 52"/>
                  <a:gd name="T63" fmla="*/ 15 h 41"/>
                  <a:gd name="T64" fmla="*/ 3 w 52"/>
                  <a:gd name="T65" fmla="*/ 8 h 41"/>
                  <a:gd name="T66" fmla="*/ 25 w 52"/>
                  <a:gd name="T67" fmla="*/ 0 h 41"/>
                  <a:gd name="T68" fmla="*/ 25 w 52"/>
                  <a:gd name="T69" fmla="*/ 0 h 41"/>
                  <a:gd name="T70" fmla="*/ 25 w 52"/>
                  <a:gd name="T71" fmla="*/ 0 h 41"/>
                  <a:gd name="T72" fmla="*/ 25 w 52"/>
                  <a:gd name="T73" fmla="*/ 0 h 41"/>
                  <a:gd name="T74" fmla="*/ 25 w 52"/>
                  <a:gd name="T7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2" h="41">
                    <a:moveTo>
                      <a:pt x="30" y="41"/>
                    </a:move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moveTo>
                      <a:pt x="28" y="41"/>
                    </a:move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moveTo>
                      <a:pt x="50" y="31"/>
                    </a:moveTo>
                    <a:cubicBezTo>
                      <a:pt x="49" y="31"/>
                      <a:pt x="49" y="32"/>
                      <a:pt x="49" y="32"/>
                    </a:cubicBezTo>
                    <a:cubicBezTo>
                      <a:pt x="48" y="34"/>
                      <a:pt x="47" y="36"/>
                      <a:pt x="45" y="37"/>
                    </a:cubicBezTo>
                    <a:cubicBezTo>
                      <a:pt x="40" y="40"/>
                      <a:pt x="34" y="41"/>
                      <a:pt x="30" y="41"/>
                    </a:cubicBezTo>
                    <a:cubicBezTo>
                      <a:pt x="35" y="41"/>
                      <a:pt x="47" y="40"/>
                      <a:pt x="50" y="31"/>
                    </a:cubicBezTo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moveTo>
                      <a:pt x="45" y="2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50" y="3"/>
                      <a:pt x="51" y="7"/>
                      <a:pt x="52" y="11"/>
                    </a:cubicBezTo>
                    <a:cubicBezTo>
                      <a:pt x="52" y="12"/>
                      <a:pt x="52" y="13"/>
                      <a:pt x="52" y="15"/>
                    </a:cubicBezTo>
                    <a:cubicBezTo>
                      <a:pt x="52" y="9"/>
                      <a:pt x="51" y="4"/>
                      <a:pt x="46" y="2"/>
                    </a:cubicBezTo>
                    <a:cubicBezTo>
                      <a:pt x="46" y="2"/>
                      <a:pt x="46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moveTo>
                      <a:pt x="45" y="2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moveTo>
                      <a:pt x="25" y="0"/>
                    </a:moveTo>
                    <a:cubicBezTo>
                      <a:pt x="13" y="0"/>
                      <a:pt x="0" y="3"/>
                      <a:pt x="2" y="15"/>
                    </a:cubicBezTo>
                    <a:cubicBezTo>
                      <a:pt x="2" y="12"/>
                      <a:pt x="2" y="10"/>
                      <a:pt x="3" y="8"/>
                    </a:cubicBezTo>
                    <a:cubicBezTo>
                      <a:pt x="6" y="2"/>
                      <a:pt x="16" y="0"/>
                      <a:pt x="25" y="0"/>
                    </a:cubicBezTo>
                    <a:moveTo>
                      <a:pt x="25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9A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5" name="กลุ่ม 14"/>
            <p:cNvGrpSpPr/>
            <p:nvPr/>
          </p:nvGrpSpPr>
          <p:grpSpPr>
            <a:xfrm>
              <a:off x="4008437" y="4344735"/>
              <a:ext cx="196602" cy="3008194"/>
              <a:chOff x="21804514" y="1854121"/>
              <a:chExt cx="196602" cy="3008194"/>
            </a:xfrm>
          </p:grpSpPr>
          <p:sp>
            <p:nvSpPr>
              <p:cNvPr id="19" name="Rectangle 647"/>
              <p:cNvSpPr>
                <a:spLocks noChangeArrowheads="1"/>
              </p:cNvSpPr>
              <p:nvPr/>
            </p:nvSpPr>
            <p:spPr bwMode="auto">
              <a:xfrm>
                <a:off x="21804514" y="2277864"/>
                <a:ext cx="68715" cy="2284777"/>
              </a:xfrm>
              <a:prstGeom prst="rect">
                <a:avLst/>
              </a:prstGeom>
              <a:solidFill>
                <a:srgbClr val="CE3F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" name="Rectangle 648"/>
              <p:cNvSpPr>
                <a:spLocks noChangeArrowheads="1"/>
              </p:cNvSpPr>
              <p:nvPr/>
            </p:nvSpPr>
            <p:spPr bwMode="auto">
              <a:xfrm>
                <a:off x="21873229" y="2277864"/>
                <a:ext cx="57263" cy="2284777"/>
              </a:xfrm>
              <a:prstGeom prst="rect">
                <a:avLst/>
              </a:prstGeom>
              <a:solidFill>
                <a:srgbClr val="E04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" name="Rectangle 649"/>
              <p:cNvSpPr>
                <a:spLocks noChangeArrowheads="1"/>
              </p:cNvSpPr>
              <p:nvPr/>
            </p:nvSpPr>
            <p:spPr bwMode="auto">
              <a:xfrm>
                <a:off x="21930492" y="2277864"/>
                <a:ext cx="70624" cy="2284777"/>
              </a:xfrm>
              <a:prstGeom prst="rect">
                <a:avLst/>
              </a:prstGeom>
              <a:solidFill>
                <a:srgbClr val="F15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" name="Freeform 650"/>
              <p:cNvSpPr>
                <a:spLocks/>
              </p:cNvSpPr>
              <p:nvPr/>
            </p:nvSpPr>
            <p:spPr bwMode="auto">
              <a:xfrm>
                <a:off x="21861776" y="1854121"/>
                <a:ext cx="80167" cy="171788"/>
              </a:xfrm>
              <a:custGeom>
                <a:avLst/>
                <a:gdLst>
                  <a:gd name="T0" fmla="*/ 7 w 7"/>
                  <a:gd name="T1" fmla="*/ 14 h 15"/>
                  <a:gd name="T2" fmla="*/ 3 w 7"/>
                  <a:gd name="T3" fmla="*/ 0 h 15"/>
                  <a:gd name="T4" fmla="*/ 0 w 7"/>
                  <a:gd name="T5" fmla="*/ 14 h 15"/>
                  <a:gd name="T6" fmla="*/ 7 w 7"/>
                  <a:gd name="T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7" y="1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5"/>
                      <a:pt x="5" y="15"/>
                      <a:pt x="7" y="14"/>
                    </a:cubicBezTo>
                    <a:close/>
                  </a:path>
                </a:pathLst>
              </a:custGeom>
              <a:solidFill>
                <a:srgbClr val="2E32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" name="Freeform 651"/>
              <p:cNvSpPr>
                <a:spLocks/>
              </p:cNvSpPr>
              <p:nvPr/>
            </p:nvSpPr>
            <p:spPr bwMode="auto">
              <a:xfrm>
                <a:off x="21804514" y="2014456"/>
                <a:ext cx="196602" cy="263408"/>
              </a:xfrm>
              <a:custGeom>
                <a:avLst/>
                <a:gdLst>
                  <a:gd name="T0" fmla="*/ 5 w 17"/>
                  <a:gd name="T1" fmla="*/ 0 h 23"/>
                  <a:gd name="T2" fmla="*/ 0 w 17"/>
                  <a:gd name="T3" fmla="*/ 23 h 23"/>
                  <a:gd name="T4" fmla="*/ 17 w 17"/>
                  <a:gd name="T5" fmla="*/ 23 h 23"/>
                  <a:gd name="T6" fmla="*/ 12 w 17"/>
                  <a:gd name="T7" fmla="*/ 0 h 23"/>
                  <a:gd name="T8" fmla="*/ 5 w 17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3">
                    <a:moveTo>
                      <a:pt x="5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1"/>
                      <a:pt x="7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" name="Rectangle 652"/>
              <p:cNvSpPr>
                <a:spLocks noChangeArrowheads="1"/>
              </p:cNvSpPr>
              <p:nvPr/>
            </p:nvSpPr>
            <p:spPr bwMode="auto">
              <a:xfrm>
                <a:off x="21804514" y="4562640"/>
                <a:ext cx="196602" cy="687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" name="Rectangle 653"/>
              <p:cNvSpPr>
                <a:spLocks noChangeArrowheads="1"/>
              </p:cNvSpPr>
              <p:nvPr/>
            </p:nvSpPr>
            <p:spPr bwMode="auto">
              <a:xfrm>
                <a:off x="21804514" y="4631355"/>
                <a:ext cx="196602" cy="230960"/>
              </a:xfrm>
              <a:prstGeom prst="rect">
                <a:avLst/>
              </a:prstGeom>
              <a:solidFill>
                <a:srgbClr val="3F44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" name="Rectangle 654"/>
              <p:cNvSpPr>
                <a:spLocks noChangeArrowheads="1"/>
              </p:cNvSpPr>
              <p:nvPr/>
            </p:nvSpPr>
            <p:spPr bwMode="auto">
              <a:xfrm>
                <a:off x="21804514" y="4631355"/>
                <a:ext cx="57263" cy="230960"/>
              </a:xfrm>
              <a:prstGeom prst="rect">
                <a:avLst/>
              </a:prstGeom>
              <a:solidFill>
                <a:srgbClr val="3A3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" name="Rectangle 655"/>
              <p:cNvSpPr>
                <a:spLocks noChangeArrowheads="1"/>
              </p:cNvSpPr>
              <p:nvPr/>
            </p:nvSpPr>
            <p:spPr bwMode="auto">
              <a:xfrm>
                <a:off x="21804514" y="4562640"/>
                <a:ext cx="57263" cy="68715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6" name="กลุ่ม 15"/>
            <p:cNvGrpSpPr/>
            <p:nvPr/>
          </p:nvGrpSpPr>
          <p:grpSpPr>
            <a:xfrm rot="18644362">
              <a:off x="5486184" y="7623020"/>
              <a:ext cx="904875" cy="962025"/>
              <a:chOff x="5895976" y="2525713"/>
              <a:chExt cx="904875" cy="962025"/>
            </a:xfrm>
          </p:grpSpPr>
          <p:sp>
            <p:nvSpPr>
              <p:cNvPr id="17" name="Freeform 1149"/>
              <p:cNvSpPr>
                <a:spLocks/>
              </p:cNvSpPr>
              <p:nvPr/>
            </p:nvSpPr>
            <p:spPr bwMode="auto">
              <a:xfrm>
                <a:off x="6153151" y="2840038"/>
                <a:ext cx="647700" cy="647700"/>
              </a:xfrm>
              <a:custGeom>
                <a:avLst/>
                <a:gdLst>
                  <a:gd name="T0" fmla="*/ 27 w 68"/>
                  <a:gd name="T1" fmla="*/ 64 h 68"/>
                  <a:gd name="T2" fmla="*/ 38 w 68"/>
                  <a:gd name="T3" fmla="*/ 65 h 68"/>
                  <a:gd name="T4" fmla="*/ 64 w 68"/>
                  <a:gd name="T5" fmla="*/ 43 h 68"/>
                  <a:gd name="T6" fmla="*/ 65 w 68"/>
                  <a:gd name="T7" fmla="*/ 32 h 68"/>
                  <a:gd name="T8" fmla="*/ 38 w 68"/>
                  <a:gd name="T9" fmla="*/ 0 h 68"/>
                  <a:gd name="T10" fmla="*/ 0 w 68"/>
                  <a:gd name="T11" fmla="*/ 32 h 68"/>
                  <a:gd name="T12" fmla="*/ 27 w 68"/>
                  <a:gd name="T13" fmla="*/ 6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68">
                    <a:moveTo>
                      <a:pt x="27" y="64"/>
                    </a:moveTo>
                    <a:cubicBezTo>
                      <a:pt x="30" y="67"/>
                      <a:pt x="35" y="68"/>
                      <a:pt x="38" y="65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7" y="40"/>
                      <a:pt x="68" y="35"/>
                      <a:pt x="65" y="3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0" y="32"/>
                      <a:pt x="0" y="32"/>
                      <a:pt x="0" y="32"/>
                    </a:cubicBezTo>
                    <a:lnTo>
                      <a:pt x="27" y="64"/>
                    </a:lnTo>
                    <a:close/>
                  </a:path>
                </a:pathLst>
              </a:custGeom>
              <a:solidFill>
                <a:srgbClr val="F1E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" name="Freeform 1150"/>
              <p:cNvSpPr>
                <a:spLocks/>
              </p:cNvSpPr>
              <p:nvPr/>
            </p:nvSpPr>
            <p:spPr bwMode="auto">
              <a:xfrm>
                <a:off x="5895976" y="2525713"/>
                <a:ext cx="638175" cy="647700"/>
              </a:xfrm>
              <a:custGeom>
                <a:avLst/>
                <a:gdLst>
                  <a:gd name="T0" fmla="*/ 2 w 67"/>
                  <a:gd name="T1" fmla="*/ 36 h 68"/>
                  <a:gd name="T2" fmla="*/ 29 w 67"/>
                  <a:gd name="T3" fmla="*/ 68 h 68"/>
                  <a:gd name="T4" fmla="*/ 67 w 67"/>
                  <a:gd name="T5" fmla="*/ 36 h 68"/>
                  <a:gd name="T6" fmla="*/ 40 w 67"/>
                  <a:gd name="T7" fmla="*/ 4 h 68"/>
                  <a:gd name="T8" fmla="*/ 30 w 67"/>
                  <a:gd name="T9" fmla="*/ 3 h 68"/>
                  <a:gd name="T10" fmla="*/ 3 w 67"/>
                  <a:gd name="T11" fmla="*/ 25 h 68"/>
                  <a:gd name="T12" fmla="*/ 2 w 67"/>
                  <a:gd name="T13" fmla="*/ 3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68">
                    <a:moveTo>
                      <a:pt x="2" y="36"/>
                    </a:moveTo>
                    <a:cubicBezTo>
                      <a:pt x="29" y="68"/>
                      <a:pt x="29" y="68"/>
                      <a:pt x="29" y="68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8" y="1"/>
                      <a:pt x="33" y="0"/>
                      <a:pt x="30" y="3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0" y="28"/>
                      <a:pt x="0" y="33"/>
                      <a:pt x="2" y="36"/>
                    </a:cubicBezTo>
                    <a:close/>
                  </a:path>
                </a:pathLst>
              </a:custGeom>
              <a:solidFill>
                <a:srgbClr val="F15D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sp>
        <p:nvSpPr>
          <p:cNvPr id="265" name="Rectangle 231"/>
          <p:cNvSpPr>
            <a:spLocks noChangeArrowheads="1"/>
          </p:cNvSpPr>
          <p:nvPr/>
        </p:nvSpPr>
        <p:spPr bwMode="auto">
          <a:xfrm>
            <a:off x="7937" y="9220202"/>
            <a:ext cx="24315739" cy="457199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266" name="กลุ่ม 265"/>
          <p:cNvGrpSpPr/>
          <p:nvPr/>
        </p:nvGrpSpPr>
        <p:grpSpPr>
          <a:xfrm>
            <a:off x="4778908" y="9617057"/>
            <a:ext cx="6287951" cy="1698890"/>
            <a:chOff x="1084743" y="20942"/>
            <a:chExt cx="6287951" cy="1698890"/>
          </a:xfrm>
        </p:grpSpPr>
        <p:sp>
          <p:nvSpPr>
            <p:cNvPr id="267" name="TextBox 266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268" name="กลุ่ม 267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269" name="วงรี 268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0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71" name="กลุ่ม 270"/>
          <p:cNvGrpSpPr/>
          <p:nvPr/>
        </p:nvGrpSpPr>
        <p:grpSpPr>
          <a:xfrm>
            <a:off x="4770437" y="11636112"/>
            <a:ext cx="6287951" cy="1698890"/>
            <a:chOff x="1084743" y="20942"/>
            <a:chExt cx="6287951" cy="1698890"/>
          </a:xfrm>
        </p:grpSpPr>
        <p:sp>
          <p:nvSpPr>
            <p:cNvPr id="272" name="TextBox 271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273" name="กลุ่ม 272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274" name="วงรี 273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5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76" name="กลุ่ม 275"/>
          <p:cNvGrpSpPr/>
          <p:nvPr/>
        </p:nvGrpSpPr>
        <p:grpSpPr>
          <a:xfrm>
            <a:off x="13112886" y="9617057"/>
            <a:ext cx="6287951" cy="1698890"/>
            <a:chOff x="1084743" y="20942"/>
            <a:chExt cx="6287951" cy="1698890"/>
          </a:xfrm>
        </p:grpSpPr>
        <p:sp>
          <p:nvSpPr>
            <p:cNvPr id="277" name="TextBox 276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278" name="กลุ่ม 277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279" name="วงรี 278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0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81" name="กลุ่ม 280"/>
          <p:cNvGrpSpPr/>
          <p:nvPr/>
        </p:nvGrpSpPr>
        <p:grpSpPr>
          <a:xfrm>
            <a:off x="13104415" y="11636112"/>
            <a:ext cx="6287951" cy="1698890"/>
            <a:chOff x="1084743" y="20942"/>
            <a:chExt cx="6287951" cy="1698890"/>
          </a:xfrm>
        </p:grpSpPr>
        <p:sp>
          <p:nvSpPr>
            <p:cNvPr id="282" name="TextBox 281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283" name="กลุ่ม 282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284" name="วงรี 283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6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8461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58"/>
          <p:cNvGrpSpPr/>
          <p:nvPr/>
        </p:nvGrpSpPr>
        <p:grpSpPr>
          <a:xfrm>
            <a:off x="5103309" y="4479996"/>
            <a:ext cx="3021813" cy="2111376"/>
            <a:chOff x="2144713" y="2039938"/>
            <a:chExt cx="1511300" cy="1055688"/>
          </a:xfrm>
          <a:solidFill>
            <a:schemeClr val="accent6"/>
          </a:solidFill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2" name="Group 238"/>
          <p:cNvGrpSpPr/>
          <p:nvPr/>
        </p:nvGrpSpPr>
        <p:grpSpPr>
          <a:xfrm>
            <a:off x="11085205" y="4505516"/>
            <a:ext cx="3021813" cy="2111376"/>
            <a:chOff x="2144713" y="2039938"/>
            <a:chExt cx="1511300" cy="1055688"/>
          </a:xfrm>
          <a:solidFill>
            <a:schemeClr val="accent5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3" name="Group 272"/>
          <p:cNvGrpSpPr/>
          <p:nvPr/>
        </p:nvGrpSpPr>
        <p:grpSpPr>
          <a:xfrm>
            <a:off x="17095220" y="4482606"/>
            <a:ext cx="3021813" cy="2111376"/>
            <a:chOff x="2144713" y="2039938"/>
            <a:chExt cx="1511300" cy="1055688"/>
          </a:xfrm>
          <a:solidFill>
            <a:schemeClr val="accent3"/>
          </a:solidFill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44" name="Group 286"/>
          <p:cNvGrpSpPr/>
          <p:nvPr/>
        </p:nvGrpSpPr>
        <p:grpSpPr>
          <a:xfrm rot="15928957">
            <a:off x="6037678" y="5283728"/>
            <a:ext cx="961939" cy="985317"/>
            <a:chOff x="2724150" y="2305051"/>
            <a:chExt cx="646113" cy="661988"/>
          </a:xfrm>
          <a:solidFill>
            <a:schemeClr val="accent6"/>
          </a:solidFill>
        </p:grpSpPr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2724150" y="2644776"/>
              <a:ext cx="325438" cy="322263"/>
            </a:xfrm>
            <a:custGeom>
              <a:avLst/>
              <a:gdLst>
                <a:gd name="T0" fmla="*/ 180 w 183"/>
                <a:gd name="T1" fmla="*/ 76 h 182"/>
                <a:gd name="T2" fmla="*/ 157 w 183"/>
                <a:gd name="T3" fmla="*/ 147 h 182"/>
                <a:gd name="T4" fmla="*/ 35 w 183"/>
                <a:gd name="T5" fmla="*/ 150 h 182"/>
                <a:gd name="T6" fmla="*/ 33 w 183"/>
                <a:gd name="T7" fmla="*/ 28 h 182"/>
                <a:gd name="T8" fmla="*/ 103 w 183"/>
                <a:gd name="T9" fmla="*/ 3 h 182"/>
                <a:gd name="T10" fmla="*/ 61 w 183"/>
                <a:gd name="T11" fmla="*/ 39 h 182"/>
                <a:gd name="T12" fmla="*/ 39 w 183"/>
                <a:gd name="T13" fmla="*/ 92 h 182"/>
                <a:gd name="T14" fmla="*/ 56 w 183"/>
                <a:gd name="T15" fmla="*/ 128 h 182"/>
                <a:gd name="T16" fmla="*/ 94 w 183"/>
                <a:gd name="T17" fmla="*/ 143 h 182"/>
                <a:gd name="T18" fmla="*/ 145 w 183"/>
                <a:gd name="T19" fmla="*/ 120 h 182"/>
                <a:gd name="T20" fmla="*/ 180 w 183"/>
                <a:gd name="T21" fmla="*/ 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3" h="182">
                  <a:moveTo>
                    <a:pt x="180" y="76"/>
                  </a:moveTo>
                  <a:cubicBezTo>
                    <a:pt x="183" y="101"/>
                    <a:pt x="175" y="128"/>
                    <a:pt x="157" y="147"/>
                  </a:cubicBezTo>
                  <a:cubicBezTo>
                    <a:pt x="124" y="181"/>
                    <a:pt x="69" y="182"/>
                    <a:pt x="35" y="150"/>
                  </a:cubicBezTo>
                  <a:cubicBezTo>
                    <a:pt x="1" y="117"/>
                    <a:pt x="0" y="62"/>
                    <a:pt x="33" y="28"/>
                  </a:cubicBezTo>
                  <a:cubicBezTo>
                    <a:pt x="52" y="9"/>
                    <a:pt x="78" y="0"/>
                    <a:pt x="103" y="3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42" y="55"/>
                    <a:pt x="37" y="74"/>
                    <a:pt x="39" y="92"/>
                  </a:cubicBezTo>
                  <a:cubicBezTo>
                    <a:pt x="40" y="105"/>
                    <a:pt x="46" y="118"/>
                    <a:pt x="56" y="128"/>
                  </a:cubicBezTo>
                  <a:cubicBezTo>
                    <a:pt x="67" y="138"/>
                    <a:pt x="80" y="143"/>
                    <a:pt x="94" y="143"/>
                  </a:cubicBezTo>
                  <a:cubicBezTo>
                    <a:pt x="111" y="145"/>
                    <a:pt x="130" y="139"/>
                    <a:pt x="145" y="120"/>
                  </a:cubicBezTo>
                  <a:cubicBezTo>
                    <a:pt x="180" y="76"/>
                    <a:pt x="180" y="76"/>
                    <a:pt x="18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2765425" y="2305051"/>
              <a:ext cx="604838" cy="620713"/>
            </a:xfrm>
            <a:custGeom>
              <a:avLst/>
              <a:gdLst>
                <a:gd name="T0" fmla="*/ 341 w 341"/>
                <a:gd name="T1" fmla="*/ 11 h 350"/>
                <a:gd name="T2" fmla="*/ 247 w 341"/>
                <a:gd name="T3" fmla="*/ 128 h 350"/>
                <a:gd name="T4" fmla="*/ 109 w 341"/>
                <a:gd name="T5" fmla="*/ 300 h 350"/>
                <a:gd name="T6" fmla="*/ 49 w 341"/>
                <a:gd name="T7" fmla="*/ 242 h 350"/>
                <a:gd name="T8" fmla="*/ 216 w 341"/>
                <a:gd name="T9" fmla="*/ 99 h 350"/>
                <a:gd name="T10" fmla="*/ 330 w 341"/>
                <a:gd name="T11" fmla="*/ 0 h 350"/>
                <a:gd name="T12" fmla="*/ 341 w 341"/>
                <a:gd name="T13" fmla="*/ 1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50">
                  <a:moveTo>
                    <a:pt x="341" y="11"/>
                  </a:moveTo>
                  <a:cubicBezTo>
                    <a:pt x="247" y="128"/>
                    <a:pt x="247" y="128"/>
                    <a:pt x="247" y="128"/>
                  </a:cubicBezTo>
                  <a:cubicBezTo>
                    <a:pt x="109" y="300"/>
                    <a:pt x="109" y="300"/>
                    <a:pt x="109" y="300"/>
                  </a:cubicBezTo>
                  <a:cubicBezTo>
                    <a:pt x="70" y="350"/>
                    <a:pt x="0" y="284"/>
                    <a:pt x="49" y="242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41" y="11"/>
                    <a:pt x="341" y="11"/>
                    <a:pt x="3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47" name="Group 289"/>
          <p:cNvGrpSpPr/>
          <p:nvPr/>
        </p:nvGrpSpPr>
        <p:grpSpPr>
          <a:xfrm rot="19019268">
            <a:off x="12063947" y="5294983"/>
            <a:ext cx="961688" cy="985574"/>
            <a:chOff x="2724150" y="2305051"/>
            <a:chExt cx="646113" cy="661988"/>
          </a:xfrm>
          <a:solidFill>
            <a:schemeClr val="accent5"/>
          </a:solidFill>
        </p:grpSpPr>
        <p:sp>
          <p:nvSpPr>
            <p:cNvPr id="48" name="Freeform 15"/>
            <p:cNvSpPr>
              <a:spLocks/>
            </p:cNvSpPr>
            <p:nvPr/>
          </p:nvSpPr>
          <p:spPr bwMode="auto">
            <a:xfrm>
              <a:off x="2724150" y="2644776"/>
              <a:ext cx="325438" cy="322263"/>
            </a:xfrm>
            <a:custGeom>
              <a:avLst/>
              <a:gdLst>
                <a:gd name="T0" fmla="*/ 180 w 183"/>
                <a:gd name="T1" fmla="*/ 76 h 182"/>
                <a:gd name="T2" fmla="*/ 157 w 183"/>
                <a:gd name="T3" fmla="*/ 147 h 182"/>
                <a:gd name="T4" fmla="*/ 35 w 183"/>
                <a:gd name="T5" fmla="*/ 150 h 182"/>
                <a:gd name="T6" fmla="*/ 33 w 183"/>
                <a:gd name="T7" fmla="*/ 28 h 182"/>
                <a:gd name="T8" fmla="*/ 103 w 183"/>
                <a:gd name="T9" fmla="*/ 3 h 182"/>
                <a:gd name="T10" fmla="*/ 61 w 183"/>
                <a:gd name="T11" fmla="*/ 39 h 182"/>
                <a:gd name="T12" fmla="*/ 39 w 183"/>
                <a:gd name="T13" fmla="*/ 92 h 182"/>
                <a:gd name="T14" fmla="*/ 56 w 183"/>
                <a:gd name="T15" fmla="*/ 128 h 182"/>
                <a:gd name="T16" fmla="*/ 94 w 183"/>
                <a:gd name="T17" fmla="*/ 143 h 182"/>
                <a:gd name="T18" fmla="*/ 145 w 183"/>
                <a:gd name="T19" fmla="*/ 120 h 182"/>
                <a:gd name="T20" fmla="*/ 180 w 183"/>
                <a:gd name="T21" fmla="*/ 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3" h="182">
                  <a:moveTo>
                    <a:pt x="180" y="76"/>
                  </a:moveTo>
                  <a:cubicBezTo>
                    <a:pt x="183" y="101"/>
                    <a:pt x="175" y="128"/>
                    <a:pt x="157" y="147"/>
                  </a:cubicBezTo>
                  <a:cubicBezTo>
                    <a:pt x="124" y="181"/>
                    <a:pt x="69" y="182"/>
                    <a:pt x="35" y="150"/>
                  </a:cubicBezTo>
                  <a:cubicBezTo>
                    <a:pt x="1" y="117"/>
                    <a:pt x="0" y="62"/>
                    <a:pt x="33" y="28"/>
                  </a:cubicBezTo>
                  <a:cubicBezTo>
                    <a:pt x="52" y="9"/>
                    <a:pt x="78" y="0"/>
                    <a:pt x="103" y="3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42" y="55"/>
                    <a:pt x="37" y="74"/>
                    <a:pt x="39" y="92"/>
                  </a:cubicBezTo>
                  <a:cubicBezTo>
                    <a:pt x="40" y="105"/>
                    <a:pt x="46" y="118"/>
                    <a:pt x="56" y="128"/>
                  </a:cubicBezTo>
                  <a:cubicBezTo>
                    <a:pt x="67" y="138"/>
                    <a:pt x="80" y="143"/>
                    <a:pt x="94" y="143"/>
                  </a:cubicBezTo>
                  <a:cubicBezTo>
                    <a:pt x="111" y="145"/>
                    <a:pt x="130" y="139"/>
                    <a:pt x="145" y="120"/>
                  </a:cubicBezTo>
                  <a:cubicBezTo>
                    <a:pt x="180" y="76"/>
                    <a:pt x="180" y="76"/>
                    <a:pt x="18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2765425" y="2305051"/>
              <a:ext cx="604838" cy="620713"/>
            </a:xfrm>
            <a:custGeom>
              <a:avLst/>
              <a:gdLst>
                <a:gd name="T0" fmla="*/ 341 w 341"/>
                <a:gd name="T1" fmla="*/ 11 h 350"/>
                <a:gd name="T2" fmla="*/ 247 w 341"/>
                <a:gd name="T3" fmla="*/ 128 h 350"/>
                <a:gd name="T4" fmla="*/ 109 w 341"/>
                <a:gd name="T5" fmla="*/ 300 h 350"/>
                <a:gd name="T6" fmla="*/ 49 w 341"/>
                <a:gd name="T7" fmla="*/ 242 h 350"/>
                <a:gd name="T8" fmla="*/ 216 w 341"/>
                <a:gd name="T9" fmla="*/ 99 h 350"/>
                <a:gd name="T10" fmla="*/ 330 w 341"/>
                <a:gd name="T11" fmla="*/ 0 h 350"/>
                <a:gd name="T12" fmla="*/ 341 w 341"/>
                <a:gd name="T13" fmla="*/ 1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50">
                  <a:moveTo>
                    <a:pt x="341" y="11"/>
                  </a:moveTo>
                  <a:cubicBezTo>
                    <a:pt x="247" y="128"/>
                    <a:pt x="247" y="128"/>
                    <a:pt x="247" y="128"/>
                  </a:cubicBezTo>
                  <a:cubicBezTo>
                    <a:pt x="109" y="300"/>
                    <a:pt x="109" y="300"/>
                    <a:pt x="109" y="300"/>
                  </a:cubicBezTo>
                  <a:cubicBezTo>
                    <a:pt x="70" y="350"/>
                    <a:pt x="0" y="284"/>
                    <a:pt x="49" y="242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41" y="11"/>
                    <a:pt x="341" y="11"/>
                    <a:pt x="3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0" name="Group 292"/>
          <p:cNvGrpSpPr/>
          <p:nvPr/>
        </p:nvGrpSpPr>
        <p:grpSpPr>
          <a:xfrm>
            <a:off x="18257837" y="5257800"/>
            <a:ext cx="961688" cy="985574"/>
            <a:chOff x="2724150" y="2305051"/>
            <a:chExt cx="646113" cy="661988"/>
          </a:xfrm>
          <a:solidFill>
            <a:schemeClr val="accent3"/>
          </a:solidFill>
        </p:grpSpPr>
        <p:sp>
          <p:nvSpPr>
            <p:cNvPr id="51" name="Freeform 15"/>
            <p:cNvSpPr>
              <a:spLocks/>
            </p:cNvSpPr>
            <p:nvPr/>
          </p:nvSpPr>
          <p:spPr bwMode="auto">
            <a:xfrm>
              <a:off x="2724150" y="2644776"/>
              <a:ext cx="325438" cy="322263"/>
            </a:xfrm>
            <a:custGeom>
              <a:avLst/>
              <a:gdLst>
                <a:gd name="T0" fmla="*/ 180 w 183"/>
                <a:gd name="T1" fmla="*/ 76 h 182"/>
                <a:gd name="T2" fmla="*/ 157 w 183"/>
                <a:gd name="T3" fmla="*/ 147 h 182"/>
                <a:gd name="T4" fmla="*/ 35 w 183"/>
                <a:gd name="T5" fmla="*/ 150 h 182"/>
                <a:gd name="T6" fmla="*/ 33 w 183"/>
                <a:gd name="T7" fmla="*/ 28 h 182"/>
                <a:gd name="T8" fmla="*/ 103 w 183"/>
                <a:gd name="T9" fmla="*/ 3 h 182"/>
                <a:gd name="T10" fmla="*/ 61 w 183"/>
                <a:gd name="T11" fmla="*/ 39 h 182"/>
                <a:gd name="T12" fmla="*/ 39 w 183"/>
                <a:gd name="T13" fmla="*/ 92 h 182"/>
                <a:gd name="T14" fmla="*/ 56 w 183"/>
                <a:gd name="T15" fmla="*/ 128 h 182"/>
                <a:gd name="T16" fmla="*/ 94 w 183"/>
                <a:gd name="T17" fmla="*/ 143 h 182"/>
                <a:gd name="T18" fmla="*/ 145 w 183"/>
                <a:gd name="T19" fmla="*/ 120 h 182"/>
                <a:gd name="T20" fmla="*/ 180 w 183"/>
                <a:gd name="T21" fmla="*/ 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3" h="182">
                  <a:moveTo>
                    <a:pt x="180" y="76"/>
                  </a:moveTo>
                  <a:cubicBezTo>
                    <a:pt x="183" y="101"/>
                    <a:pt x="175" y="128"/>
                    <a:pt x="157" y="147"/>
                  </a:cubicBezTo>
                  <a:cubicBezTo>
                    <a:pt x="124" y="181"/>
                    <a:pt x="69" y="182"/>
                    <a:pt x="35" y="150"/>
                  </a:cubicBezTo>
                  <a:cubicBezTo>
                    <a:pt x="1" y="117"/>
                    <a:pt x="0" y="62"/>
                    <a:pt x="33" y="28"/>
                  </a:cubicBezTo>
                  <a:cubicBezTo>
                    <a:pt x="52" y="9"/>
                    <a:pt x="78" y="0"/>
                    <a:pt x="103" y="3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42" y="55"/>
                    <a:pt x="37" y="74"/>
                    <a:pt x="39" y="92"/>
                  </a:cubicBezTo>
                  <a:cubicBezTo>
                    <a:pt x="40" y="105"/>
                    <a:pt x="46" y="118"/>
                    <a:pt x="56" y="128"/>
                  </a:cubicBezTo>
                  <a:cubicBezTo>
                    <a:pt x="67" y="138"/>
                    <a:pt x="80" y="143"/>
                    <a:pt x="94" y="143"/>
                  </a:cubicBezTo>
                  <a:cubicBezTo>
                    <a:pt x="111" y="145"/>
                    <a:pt x="130" y="139"/>
                    <a:pt x="145" y="120"/>
                  </a:cubicBezTo>
                  <a:cubicBezTo>
                    <a:pt x="180" y="76"/>
                    <a:pt x="180" y="76"/>
                    <a:pt x="18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6"/>
            <p:cNvSpPr>
              <a:spLocks/>
            </p:cNvSpPr>
            <p:nvPr/>
          </p:nvSpPr>
          <p:spPr bwMode="auto">
            <a:xfrm>
              <a:off x="2765425" y="2305051"/>
              <a:ext cx="604838" cy="620713"/>
            </a:xfrm>
            <a:custGeom>
              <a:avLst/>
              <a:gdLst>
                <a:gd name="T0" fmla="*/ 341 w 341"/>
                <a:gd name="T1" fmla="*/ 11 h 350"/>
                <a:gd name="T2" fmla="*/ 247 w 341"/>
                <a:gd name="T3" fmla="*/ 128 h 350"/>
                <a:gd name="T4" fmla="*/ 109 w 341"/>
                <a:gd name="T5" fmla="*/ 300 h 350"/>
                <a:gd name="T6" fmla="*/ 49 w 341"/>
                <a:gd name="T7" fmla="*/ 242 h 350"/>
                <a:gd name="T8" fmla="*/ 216 w 341"/>
                <a:gd name="T9" fmla="*/ 99 h 350"/>
                <a:gd name="T10" fmla="*/ 330 w 341"/>
                <a:gd name="T11" fmla="*/ 0 h 350"/>
                <a:gd name="T12" fmla="*/ 341 w 341"/>
                <a:gd name="T13" fmla="*/ 1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50">
                  <a:moveTo>
                    <a:pt x="341" y="11"/>
                  </a:moveTo>
                  <a:cubicBezTo>
                    <a:pt x="247" y="128"/>
                    <a:pt x="247" y="128"/>
                    <a:pt x="247" y="128"/>
                  </a:cubicBezTo>
                  <a:cubicBezTo>
                    <a:pt x="109" y="300"/>
                    <a:pt x="109" y="300"/>
                    <a:pt x="109" y="300"/>
                  </a:cubicBezTo>
                  <a:cubicBezTo>
                    <a:pt x="70" y="350"/>
                    <a:pt x="0" y="284"/>
                    <a:pt x="49" y="242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41" y="11"/>
                    <a:pt x="341" y="11"/>
                    <a:pt x="3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3" name="กลุ่ม 52"/>
          <p:cNvGrpSpPr/>
          <p:nvPr/>
        </p:nvGrpSpPr>
        <p:grpSpPr>
          <a:xfrm>
            <a:off x="5012063" y="2987099"/>
            <a:ext cx="3293181" cy="753065"/>
            <a:chOff x="9762826" y="5958899"/>
            <a:chExt cx="3293181" cy="753065"/>
          </a:xfrm>
        </p:grpSpPr>
        <p:sp>
          <p:nvSpPr>
            <p:cNvPr id="5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762826" y="6013847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LOW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56" name="กลุ่ม 55"/>
          <p:cNvGrpSpPr/>
          <p:nvPr/>
        </p:nvGrpSpPr>
        <p:grpSpPr>
          <a:xfrm>
            <a:off x="10849856" y="2971800"/>
            <a:ext cx="3293181" cy="753065"/>
            <a:chOff x="9762826" y="5958899"/>
            <a:chExt cx="3293181" cy="753065"/>
          </a:xfrm>
        </p:grpSpPr>
        <p:sp>
          <p:nvSpPr>
            <p:cNvPr id="57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9762826" y="6013847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MID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59" name="กลุ่ม 58"/>
          <p:cNvGrpSpPr/>
          <p:nvPr/>
        </p:nvGrpSpPr>
        <p:grpSpPr>
          <a:xfrm>
            <a:off x="17022056" y="3020149"/>
            <a:ext cx="3293181" cy="753065"/>
            <a:chOff x="9762826" y="5958899"/>
            <a:chExt cx="3293181" cy="753065"/>
          </a:xfrm>
        </p:grpSpPr>
        <p:sp>
          <p:nvSpPr>
            <p:cNvPr id="6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762826" y="6013847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HIGH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62" name="กลุ่ม 61"/>
          <p:cNvGrpSpPr/>
          <p:nvPr/>
        </p:nvGrpSpPr>
        <p:grpSpPr>
          <a:xfrm>
            <a:off x="4177374" y="7145170"/>
            <a:ext cx="5065540" cy="2234347"/>
            <a:chOff x="15670212" y="2895600"/>
            <a:chExt cx="5254625" cy="2317750"/>
          </a:xfrm>
        </p:grpSpPr>
        <p:sp>
          <p:nvSpPr>
            <p:cNvPr id="63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Server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67" name="กลุ่ม 66"/>
          <p:cNvGrpSpPr/>
          <p:nvPr/>
        </p:nvGrpSpPr>
        <p:grpSpPr>
          <a:xfrm>
            <a:off x="4160837" y="10186253"/>
            <a:ext cx="5065540" cy="2234347"/>
            <a:chOff x="12390437" y="5235575"/>
            <a:chExt cx="5254625" cy="2317750"/>
          </a:xfrm>
        </p:grpSpPr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12390437" y="5235575"/>
              <a:ext cx="5254625" cy="2317750"/>
            </a:xfrm>
            <a:custGeom>
              <a:avLst/>
              <a:gdLst>
                <a:gd name="T0" fmla="*/ 238 w 238"/>
                <a:gd name="T1" fmla="*/ 94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4 h 105"/>
                <a:gd name="T8" fmla="*/ 0 w 238"/>
                <a:gd name="T9" fmla="*/ 12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2 h 105"/>
                <a:gd name="T16" fmla="*/ 238 w 238"/>
                <a:gd name="T17" fmla="*/ 9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4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2"/>
                  </a:cubicBezTo>
                  <a:lnTo>
                    <a:pt x="238" y="94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Freeform 13"/>
            <p:cNvSpPr>
              <a:spLocks/>
            </p:cNvSpPr>
            <p:nvPr/>
          </p:nvSpPr>
          <p:spPr bwMode="auto">
            <a:xfrm>
              <a:off x="12390437" y="5235575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2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2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2"/>
                    <a:pt x="238" y="12"/>
                    <a:pt x="238" y="12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TextBox 31"/>
            <p:cNvSpPr txBox="1">
              <a:spLocks noChangeArrowheads="1"/>
            </p:cNvSpPr>
            <p:nvPr/>
          </p:nvSpPr>
          <p:spPr bwMode="auto">
            <a:xfrm>
              <a:off x="12390437" y="5410200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Hosting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2390437" y="6294163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2" name="กลุ่ม 71"/>
          <p:cNvGrpSpPr/>
          <p:nvPr/>
        </p:nvGrpSpPr>
        <p:grpSpPr>
          <a:xfrm>
            <a:off x="10044774" y="7145170"/>
            <a:ext cx="5065540" cy="2234347"/>
            <a:chOff x="15670212" y="2895600"/>
            <a:chExt cx="5254625" cy="2317750"/>
          </a:xfrm>
        </p:grpSpPr>
        <p:sp>
          <p:nvSpPr>
            <p:cNvPr id="73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Server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7" name="กลุ่ม 76"/>
          <p:cNvGrpSpPr/>
          <p:nvPr/>
        </p:nvGrpSpPr>
        <p:grpSpPr>
          <a:xfrm>
            <a:off x="10028237" y="10186253"/>
            <a:ext cx="5065540" cy="2234347"/>
            <a:chOff x="12390437" y="5235575"/>
            <a:chExt cx="5254625" cy="2317750"/>
          </a:xfrm>
        </p:grpSpPr>
        <p:sp>
          <p:nvSpPr>
            <p:cNvPr id="78" name="Freeform 12"/>
            <p:cNvSpPr>
              <a:spLocks/>
            </p:cNvSpPr>
            <p:nvPr/>
          </p:nvSpPr>
          <p:spPr bwMode="auto">
            <a:xfrm>
              <a:off x="12390437" y="5235575"/>
              <a:ext cx="5254625" cy="2317750"/>
            </a:xfrm>
            <a:custGeom>
              <a:avLst/>
              <a:gdLst>
                <a:gd name="T0" fmla="*/ 238 w 238"/>
                <a:gd name="T1" fmla="*/ 94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4 h 105"/>
                <a:gd name="T8" fmla="*/ 0 w 238"/>
                <a:gd name="T9" fmla="*/ 12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2 h 105"/>
                <a:gd name="T16" fmla="*/ 238 w 238"/>
                <a:gd name="T17" fmla="*/ 9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4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2"/>
                  </a:cubicBezTo>
                  <a:lnTo>
                    <a:pt x="238" y="94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Freeform 13"/>
            <p:cNvSpPr>
              <a:spLocks/>
            </p:cNvSpPr>
            <p:nvPr/>
          </p:nvSpPr>
          <p:spPr bwMode="auto">
            <a:xfrm>
              <a:off x="12390437" y="5235575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2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2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2"/>
                    <a:pt x="238" y="12"/>
                    <a:pt x="238" y="12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TextBox 31"/>
            <p:cNvSpPr txBox="1">
              <a:spLocks noChangeArrowheads="1"/>
            </p:cNvSpPr>
            <p:nvPr/>
          </p:nvSpPr>
          <p:spPr bwMode="auto">
            <a:xfrm>
              <a:off x="12390437" y="5410200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Hosting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2390437" y="6294163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82" name="กลุ่ม 81"/>
          <p:cNvGrpSpPr/>
          <p:nvPr/>
        </p:nvGrpSpPr>
        <p:grpSpPr>
          <a:xfrm>
            <a:off x="16087897" y="7112952"/>
            <a:ext cx="5065540" cy="2234347"/>
            <a:chOff x="15670212" y="2895600"/>
            <a:chExt cx="5254625" cy="2317750"/>
          </a:xfrm>
        </p:grpSpPr>
        <p:sp>
          <p:nvSpPr>
            <p:cNvPr id="83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Server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87" name="กลุ่ม 86"/>
          <p:cNvGrpSpPr/>
          <p:nvPr/>
        </p:nvGrpSpPr>
        <p:grpSpPr>
          <a:xfrm>
            <a:off x="16071360" y="10154035"/>
            <a:ext cx="5065540" cy="2234347"/>
            <a:chOff x="12390437" y="5235575"/>
            <a:chExt cx="5254625" cy="2317750"/>
          </a:xfrm>
        </p:grpSpPr>
        <p:sp>
          <p:nvSpPr>
            <p:cNvPr id="88" name="Freeform 12"/>
            <p:cNvSpPr>
              <a:spLocks/>
            </p:cNvSpPr>
            <p:nvPr/>
          </p:nvSpPr>
          <p:spPr bwMode="auto">
            <a:xfrm>
              <a:off x="12390437" y="5235575"/>
              <a:ext cx="5254625" cy="2317750"/>
            </a:xfrm>
            <a:custGeom>
              <a:avLst/>
              <a:gdLst>
                <a:gd name="T0" fmla="*/ 238 w 238"/>
                <a:gd name="T1" fmla="*/ 94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4 h 105"/>
                <a:gd name="T8" fmla="*/ 0 w 238"/>
                <a:gd name="T9" fmla="*/ 12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2 h 105"/>
                <a:gd name="T16" fmla="*/ 238 w 238"/>
                <a:gd name="T17" fmla="*/ 9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4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2"/>
                  </a:cubicBezTo>
                  <a:lnTo>
                    <a:pt x="238" y="94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13"/>
            <p:cNvSpPr>
              <a:spLocks/>
            </p:cNvSpPr>
            <p:nvPr/>
          </p:nvSpPr>
          <p:spPr bwMode="auto">
            <a:xfrm>
              <a:off x="12390437" y="5235575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2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2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2"/>
                    <a:pt x="238" y="12"/>
                    <a:pt x="238" y="12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TextBox 31"/>
            <p:cNvSpPr txBox="1">
              <a:spLocks noChangeArrowheads="1"/>
            </p:cNvSpPr>
            <p:nvPr/>
          </p:nvSpPr>
          <p:spPr bwMode="auto">
            <a:xfrm>
              <a:off x="12390437" y="5410200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Hosting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2390437" y="6294163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84613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8865173" y="2209800"/>
            <a:ext cx="6078644" cy="6631255"/>
            <a:chOff x="14563778" y="1283456"/>
            <a:chExt cx="8903032" cy="9712409"/>
          </a:xfrm>
        </p:grpSpPr>
        <p:grpSp>
          <p:nvGrpSpPr>
            <p:cNvPr id="12" name="กลุ่ม 11"/>
            <p:cNvGrpSpPr/>
            <p:nvPr/>
          </p:nvGrpSpPr>
          <p:grpSpPr>
            <a:xfrm>
              <a:off x="14563778" y="3694234"/>
              <a:ext cx="8903032" cy="7301631"/>
              <a:chOff x="18448338" y="8562975"/>
              <a:chExt cx="741363" cy="608013"/>
            </a:xfrm>
          </p:grpSpPr>
          <p:sp>
            <p:nvSpPr>
              <p:cNvPr id="48" name="Freeform 680"/>
              <p:cNvSpPr>
                <a:spLocks/>
              </p:cNvSpPr>
              <p:nvPr/>
            </p:nvSpPr>
            <p:spPr bwMode="auto">
              <a:xfrm>
                <a:off x="18726151" y="8999538"/>
                <a:ext cx="185738" cy="171450"/>
              </a:xfrm>
              <a:custGeom>
                <a:avLst/>
                <a:gdLst>
                  <a:gd name="T0" fmla="*/ 92 w 117"/>
                  <a:gd name="T1" fmla="*/ 0 h 108"/>
                  <a:gd name="T2" fmla="*/ 25 w 117"/>
                  <a:gd name="T3" fmla="*/ 0 h 108"/>
                  <a:gd name="T4" fmla="*/ 0 w 117"/>
                  <a:gd name="T5" fmla="*/ 108 h 108"/>
                  <a:gd name="T6" fmla="*/ 117 w 117"/>
                  <a:gd name="T7" fmla="*/ 108 h 108"/>
                  <a:gd name="T8" fmla="*/ 92 w 117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08">
                    <a:moveTo>
                      <a:pt x="92" y="0"/>
                    </a:moveTo>
                    <a:lnTo>
                      <a:pt x="25" y="0"/>
                    </a:lnTo>
                    <a:lnTo>
                      <a:pt x="0" y="108"/>
                    </a:lnTo>
                    <a:lnTo>
                      <a:pt x="117" y="108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" name="Freeform 681"/>
              <p:cNvSpPr>
                <a:spLocks/>
              </p:cNvSpPr>
              <p:nvPr/>
            </p:nvSpPr>
            <p:spPr bwMode="auto">
              <a:xfrm>
                <a:off x="18738851" y="8999538"/>
                <a:ext cx="157163" cy="106363"/>
              </a:xfrm>
              <a:custGeom>
                <a:avLst/>
                <a:gdLst>
                  <a:gd name="T0" fmla="*/ 24 w 47"/>
                  <a:gd name="T1" fmla="*/ 31 h 32"/>
                  <a:gd name="T2" fmla="*/ 47 w 47"/>
                  <a:gd name="T3" fmla="*/ 32 h 32"/>
                  <a:gd name="T4" fmla="*/ 40 w 47"/>
                  <a:gd name="T5" fmla="*/ 0 h 32"/>
                  <a:gd name="T6" fmla="*/ 8 w 47"/>
                  <a:gd name="T7" fmla="*/ 0 h 32"/>
                  <a:gd name="T8" fmla="*/ 0 w 47"/>
                  <a:gd name="T9" fmla="*/ 32 h 32"/>
                  <a:gd name="T10" fmla="*/ 24 w 47"/>
                  <a:gd name="T11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2">
                    <a:moveTo>
                      <a:pt x="24" y="31"/>
                    </a:moveTo>
                    <a:cubicBezTo>
                      <a:pt x="32" y="31"/>
                      <a:pt x="40" y="32"/>
                      <a:pt x="47" y="32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8" y="32"/>
                      <a:pt x="16" y="31"/>
                      <a:pt x="24" y="31"/>
                    </a:cubicBezTo>
                    <a:close/>
                  </a:path>
                </a:pathLst>
              </a:cu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" name="Freeform 682"/>
              <p:cNvSpPr>
                <a:spLocks/>
              </p:cNvSpPr>
              <p:nvPr/>
            </p:nvSpPr>
            <p:spPr bwMode="auto">
              <a:xfrm>
                <a:off x="18448338" y="8562975"/>
                <a:ext cx="741363" cy="512763"/>
              </a:xfrm>
              <a:custGeom>
                <a:avLst/>
                <a:gdLst>
                  <a:gd name="T0" fmla="*/ 215 w 224"/>
                  <a:gd name="T1" fmla="*/ 155 h 155"/>
                  <a:gd name="T2" fmla="*/ 8 w 224"/>
                  <a:gd name="T3" fmla="*/ 155 h 155"/>
                  <a:gd name="T4" fmla="*/ 0 w 224"/>
                  <a:gd name="T5" fmla="*/ 146 h 155"/>
                  <a:gd name="T6" fmla="*/ 0 w 224"/>
                  <a:gd name="T7" fmla="*/ 8 h 155"/>
                  <a:gd name="T8" fmla="*/ 8 w 224"/>
                  <a:gd name="T9" fmla="*/ 0 h 155"/>
                  <a:gd name="T10" fmla="*/ 215 w 224"/>
                  <a:gd name="T11" fmla="*/ 0 h 155"/>
                  <a:gd name="T12" fmla="*/ 224 w 224"/>
                  <a:gd name="T13" fmla="*/ 8 h 155"/>
                  <a:gd name="T14" fmla="*/ 224 w 224"/>
                  <a:gd name="T15" fmla="*/ 146 h 155"/>
                  <a:gd name="T16" fmla="*/ 215 w 224"/>
                  <a:gd name="T17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4" h="155">
                    <a:moveTo>
                      <a:pt x="215" y="155"/>
                    </a:moveTo>
                    <a:cubicBezTo>
                      <a:pt x="8" y="155"/>
                      <a:pt x="8" y="155"/>
                      <a:pt x="8" y="155"/>
                    </a:cubicBezTo>
                    <a:cubicBezTo>
                      <a:pt x="4" y="155"/>
                      <a:pt x="0" y="151"/>
                      <a:pt x="0" y="14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20" y="0"/>
                      <a:pt x="224" y="3"/>
                      <a:pt x="224" y="8"/>
                    </a:cubicBezTo>
                    <a:cubicBezTo>
                      <a:pt x="224" y="146"/>
                      <a:pt x="224" y="146"/>
                      <a:pt x="224" y="146"/>
                    </a:cubicBezTo>
                    <a:cubicBezTo>
                      <a:pt x="224" y="151"/>
                      <a:pt x="220" y="155"/>
                      <a:pt x="215" y="155"/>
                    </a:cubicBezTo>
                    <a:close/>
                  </a:path>
                </a:pathLst>
              </a:custGeom>
              <a:solidFill>
                <a:srgbClr val="4F4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" name="Rectangle 683"/>
              <p:cNvSpPr>
                <a:spLocks noChangeArrowheads="1"/>
              </p:cNvSpPr>
              <p:nvPr/>
            </p:nvSpPr>
            <p:spPr bwMode="auto">
              <a:xfrm>
                <a:off x="18470563" y="8591550"/>
                <a:ext cx="693738" cy="37782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" name="Freeform 684"/>
              <p:cNvSpPr>
                <a:spLocks/>
              </p:cNvSpPr>
              <p:nvPr/>
            </p:nvSpPr>
            <p:spPr bwMode="auto">
              <a:xfrm>
                <a:off x="18451513" y="8566150"/>
                <a:ext cx="738188" cy="509588"/>
              </a:xfrm>
              <a:custGeom>
                <a:avLst/>
                <a:gdLst>
                  <a:gd name="T0" fmla="*/ 219 w 223"/>
                  <a:gd name="T1" fmla="*/ 0 h 154"/>
                  <a:gd name="T2" fmla="*/ 221 w 223"/>
                  <a:gd name="T3" fmla="*/ 5 h 154"/>
                  <a:gd name="T4" fmla="*/ 221 w 223"/>
                  <a:gd name="T5" fmla="*/ 143 h 154"/>
                  <a:gd name="T6" fmla="*/ 212 w 223"/>
                  <a:gd name="T7" fmla="*/ 152 h 154"/>
                  <a:gd name="T8" fmla="*/ 5 w 223"/>
                  <a:gd name="T9" fmla="*/ 152 h 154"/>
                  <a:gd name="T10" fmla="*/ 0 w 223"/>
                  <a:gd name="T11" fmla="*/ 150 h 154"/>
                  <a:gd name="T12" fmla="*/ 7 w 223"/>
                  <a:gd name="T13" fmla="*/ 154 h 154"/>
                  <a:gd name="T14" fmla="*/ 214 w 223"/>
                  <a:gd name="T15" fmla="*/ 154 h 154"/>
                  <a:gd name="T16" fmla="*/ 223 w 223"/>
                  <a:gd name="T17" fmla="*/ 145 h 154"/>
                  <a:gd name="T18" fmla="*/ 223 w 223"/>
                  <a:gd name="T19" fmla="*/ 7 h 154"/>
                  <a:gd name="T20" fmla="*/ 219 w 223"/>
                  <a:gd name="T2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3" h="154">
                    <a:moveTo>
                      <a:pt x="219" y="0"/>
                    </a:moveTo>
                    <a:cubicBezTo>
                      <a:pt x="220" y="2"/>
                      <a:pt x="221" y="3"/>
                      <a:pt x="221" y="5"/>
                    </a:cubicBezTo>
                    <a:cubicBezTo>
                      <a:pt x="221" y="143"/>
                      <a:pt x="221" y="143"/>
                      <a:pt x="221" y="143"/>
                    </a:cubicBezTo>
                    <a:cubicBezTo>
                      <a:pt x="221" y="148"/>
                      <a:pt x="217" y="152"/>
                      <a:pt x="212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3" y="152"/>
                      <a:pt x="2" y="151"/>
                      <a:pt x="0" y="150"/>
                    </a:cubicBezTo>
                    <a:cubicBezTo>
                      <a:pt x="2" y="152"/>
                      <a:pt x="4" y="154"/>
                      <a:pt x="7" y="154"/>
                    </a:cubicBezTo>
                    <a:cubicBezTo>
                      <a:pt x="214" y="154"/>
                      <a:pt x="214" y="154"/>
                      <a:pt x="214" y="154"/>
                    </a:cubicBezTo>
                    <a:cubicBezTo>
                      <a:pt x="219" y="154"/>
                      <a:pt x="223" y="150"/>
                      <a:pt x="223" y="145"/>
                    </a:cubicBezTo>
                    <a:cubicBezTo>
                      <a:pt x="223" y="7"/>
                      <a:pt x="223" y="7"/>
                      <a:pt x="223" y="7"/>
                    </a:cubicBezTo>
                    <a:cubicBezTo>
                      <a:pt x="223" y="4"/>
                      <a:pt x="221" y="2"/>
                      <a:pt x="219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" name="Freeform 685"/>
              <p:cNvSpPr>
                <a:spLocks/>
              </p:cNvSpPr>
              <p:nvPr/>
            </p:nvSpPr>
            <p:spPr bwMode="auto">
              <a:xfrm>
                <a:off x="18448338" y="8999538"/>
                <a:ext cx="741363" cy="76200"/>
              </a:xfrm>
              <a:custGeom>
                <a:avLst/>
                <a:gdLst>
                  <a:gd name="T0" fmla="*/ 0 w 224"/>
                  <a:gd name="T1" fmla="*/ 0 h 23"/>
                  <a:gd name="T2" fmla="*/ 0 w 224"/>
                  <a:gd name="T3" fmla="*/ 14 h 23"/>
                  <a:gd name="T4" fmla="*/ 8 w 224"/>
                  <a:gd name="T5" fmla="*/ 23 h 23"/>
                  <a:gd name="T6" fmla="*/ 215 w 224"/>
                  <a:gd name="T7" fmla="*/ 23 h 23"/>
                  <a:gd name="T8" fmla="*/ 224 w 224"/>
                  <a:gd name="T9" fmla="*/ 14 h 23"/>
                  <a:gd name="T10" fmla="*/ 224 w 224"/>
                  <a:gd name="T11" fmla="*/ 0 h 23"/>
                  <a:gd name="T12" fmla="*/ 0 w 224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23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9"/>
                      <a:pt x="4" y="23"/>
                      <a:pt x="8" y="23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20" y="23"/>
                      <a:pt x="224" y="19"/>
                      <a:pt x="224" y="14"/>
                    </a:cubicBezTo>
                    <a:cubicBezTo>
                      <a:pt x="224" y="0"/>
                      <a:pt x="224" y="0"/>
                      <a:pt x="22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4" name="Freeform 686"/>
              <p:cNvSpPr>
                <a:spLocks/>
              </p:cNvSpPr>
              <p:nvPr/>
            </p:nvSpPr>
            <p:spPr bwMode="auto">
              <a:xfrm>
                <a:off x="19153188" y="8999538"/>
                <a:ext cx="36513" cy="76200"/>
              </a:xfrm>
              <a:custGeom>
                <a:avLst/>
                <a:gdLst>
                  <a:gd name="T0" fmla="*/ 9 w 11"/>
                  <a:gd name="T1" fmla="*/ 14 h 23"/>
                  <a:gd name="T2" fmla="*/ 0 w 11"/>
                  <a:gd name="T3" fmla="*/ 23 h 23"/>
                  <a:gd name="T4" fmla="*/ 2 w 11"/>
                  <a:gd name="T5" fmla="*/ 23 h 23"/>
                  <a:gd name="T6" fmla="*/ 11 w 11"/>
                  <a:gd name="T7" fmla="*/ 14 h 23"/>
                  <a:gd name="T8" fmla="*/ 11 w 11"/>
                  <a:gd name="T9" fmla="*/ 0 h 23"/>
                  <a:gd name="T10" fmla="*/ 9 w 11"/>
                  <a:gd name="T11" fmla="*/ 0 h 23"/>
                  <a:gd name="T12" fmla="*/ 9 w 11"/>
                  <a:gd name="T13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3">
                    <a:moveTo>
                      <a:pt x="9" y="14"/>
                    </a:moveTo>
                    <a:cubicBezTo>
                      <a:pt x="9" y="19"/>
                      <a:pt x="5" y="23"/>
                      <a:pt x="0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7" y="23"/>
                      <a:pt x="11" y="19"/>
                      <a:pt x="11" y="1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14"/>
                    </a:lnTo>
                    <a:close/>
                  </a:path>
                </a:pathLst>
              </a:cu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5" name="Freeform 687"/>
              <p:cNvSpPr>
                <a:spLocks/>
              </p:cNvSpPr>
              <p:nvPr/>
            </p:nvSpPr>
            <p:spPr bwMode="auto">
              <a:xfrm>
                <a:off x="18703926" y="9158288"/>
                <a:ext cx="228600" cy="12700"/>
              </a:xfrm>
              <a:custGeom>
                <a:avLst/>
                <a:gdLst>
                  <a:gd name="T0" fmla="*/ 67 w 69"/>
                  <a:gd name="T1" fmla="*/ 0 h 4"/>
                  <a:gd name="T2" fmla="*/ 3 w 69"/>
                  <a:gd name="T3" fmla="*/ 0 h 4"/>
                  <a:gd name="T4" fmla="*/ 0 w 69"/>
                  <a:gd name="T5" fmla="*/ 2 h 4"/>
                  <a:gd name="T6" fmla="*/ 0 w 69"/>
                  <a:gd name="T7" fmla="*/ 2 h 4"/>
                  <a:gd name="T8" fmla="*/ 3 w 69"/>
                  <a:gd name="T9" fmla="*/ 4 h 4"/>
                  <a:gd name="T10" fmla="*/ 67 w 69"/>
                  <a:gd name="T11" fmla="*/ 4 h 4"/>
                  <a:gd name="T12" fmla="*/ 69 w 69"/>
                  <a:gd name="T13" fmla="*/ 2 h 4"/>
                  <a:gd name="T14" fmla="*/ 69 w 69"/>
                  <a:gd name="T15" fmla="*/ 2 h 4"/>
                  <a:gd name="T16" fmla="*/ 67 w 69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4">
                    <a:moveTo>
                      <a:pt x="6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3" y="4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68" y="4"/>
                      <a:pt x="69" y="3"/>
                      <a:pt x="69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8" y="0"/>
                      <a:pt x="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6" name="Freeform 688"/>
              <p:cNvSpPr>
                <a:spLocks/>
              </p:cNvSpPr>
              <p:nvPr/>
            </p:nvSpPr>
            <p:spPr bwMode="auto">
              <a:xfrm>
                <a:off x="18703926" y="9164638"/>
                <a:ext cx="228600" cy="6350"/>
              </a:xfrm>
              <a:custGeom>
                <a:avLst/>
                <a:gdLst>
                  <a:gd name="T0" fmla="*/ 0 w 69"/>
                  <a:gd name="T1" fmla="*/ 0 h 2"/>
                  <a:gd name="T2" fmla="*/ 3 w 69"/>
                  <a:gd name="T3" fmla="*/ 2 h 2"/>
                  <a:gd name="T4" fmla="*/ 67 w 69"/>
                  <a:gd name="T5" fmla="*/ 2 h 2"/>
                  <a:gd name="T6" fmla="*/ 69 w 69"/>
                  <a:gd name="T7" fmla="*/ 0 h 2"/>
                  <a:gd name="T8" fmla="*/ 69 w 69"/>
                  <a:gd name="T9" fmla="*/ 0 h 2"/>
                  <a:gd name="T10" fmla="*/ 0 w 69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2">
                    <a:moveTo>
                      <a:pt x="0" y="0"/>
                    </a:moveTo>
                    <a:cubicBezTo>
                      <a:pt x="0" y="1"/>
                      <a:pt x="1" y="2"/>
                      <a:pt x="3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2"/>
                      <a:pt x="69" y="1"/>
                      <a:pt x="69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" name="Rectangle 689"/>
              <p:cNvSpPr>
                <a:spLocks noChangeArrowheads="1"/>
              </p:cNvSpPr>
              <p:nvPr/>
            </p:nvSpPr>
            <p:spPr bwMode="auto">
              <a:xfrm>
                <a:off x="18470563" y="8591550"/>
                <a:ext cx="693738" cy="23813"/>
              </a:xfrm>
              <a:prstGeom prst="rect">
                <a:avLst/>
              </a:prstGeom>
              <a:solidFill>
                <a:srgbClr val="333C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" name="Oval 690"/>
              <p:cNvSpPr>
                <a:spLocks noChangeArrowheads="1"/>
              </p:cNvSpPr>
              <p:nvPr/>
            </p:nvSpPr>
            <p:spPr bwMode="auto">
              <a:xfrm>
                <a:off x="19100801" y="8594725"/>
                <a:ext cx="9525" cy="14288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9" name="Oval 691"/>
              <p:cNvSpPr>
                <a:spLocks noChangeArrowheads="1"/>
              </p:cNvSpPr>
              <p:nvPr/>
            </p:nvSpPr>
            <p:spPr bwMode="auto">
              <a:xfrm>
                <a:off x="19118263" y="8594725"/>
                <a:ext cx="9525" cy="14288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0" name="Oval 692"/>
              <p:cNvSpPr>
                <a:spLocks noChangeArrowheads="1"/>
              </p:cNvSpPr>
              <p:nvPr/>
            </p:nvSpPr>
            <p:spPr bwMode="auto">
              <a:xfrm>
                <a:off x="19134138" y="8594725"/>
                <a:ext cx="9525" cy="14288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3" name="กลุ่ม 12"/>
            <p:cNvGrpSpPr/>
            <p:nvPr/>
          </p:nvGrpSpPr>
          <p:grpSpPr>
            <a:xfrm>
              <a:off x="15267161" y="1283456"/>
              <a:ext cx="7684153" cy="7291237"/>
              <a:chOff x="9002794" y="4475998"/>
              <a:chExt cx="3011487" cy="2857500"/>
            </a:xfrm>
          </p:grpSpPr>
          <p:sp>
            <p:nvSpPr>
              <p:cNvPr id="14" name="Freeform 1246"/>
              <p:cNvSpPr>
                <a:spLocks noEditPoints="1"/>
              </p:cNvSpPr>
              <p:nvPr/>
            </p:nvSpPr>
            <p:spPr bwMode="auto">
              <a:xfrm>
                <a:off x="9002794" y="7019173"/>
                <a:ext cx="820738" cy="304800"/>
              </a:xfrm>
              <a:custGeom>
                <a:avLst/>
                <a:gdLst>
                  <a:gd name="T0" fmla="*/ 0 w 517"/>
                  <a:gd name="T1" fmla="*/ 0 h 192"/>
                  <a:gd name="T2" fmla="*/ 108 w 517"/>
                  <a:gd name="T3" fmla="*/ 192 h 192"/>
                  <a:gd name="T4" fmla="*/ 517 w 517"/>
                  <a:gd name="T5" fmla="*/ 192 h 192"/>
                  <a:gd name="T6" fmla="*/ 409 w 517"/>
                  <a:gd name="T7" fmla="*/ 0 h 192"/>
                  <a:gd name="T8" fmla="*/ 409 w 517"/>
                  <a:gd name="T9" fmla="*/ 48 h 192"/>
                  <a:gd name="T10" fmla="*/ 246 w 517"/>
                  <a:gd name="T11" fmla="*/ 144 h 192"/>
                  <a:gd name="T12" fmla="*/ 0 w 517"/>
                  <a:gd name="T13" fmla="*/ 0 h 192"/>
                  <a:gd name="T14" fmla="*/ 0 w 517"/>
                  <a:gd name="T15" fmla="*/ 0 h 192"/>
                  <a:gd name="T16" fmla="*/ 0 w 517"/>
                  <a:gd name="T17" fmla="*/ 0 h 192"/>
                  <a:gd name="T18" fmla="*/ 0 w 517"/>
                  <a:gd name="T19" fmla="*/ 0 h 192"/>
                  <a:gd name="T20" fmla="*/ 0 w 517"/>
                  <a:gd name="T21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7" h="192">
                    <a:moveTo>
                      <a:pt x="0" y="0"/>
                    </a:moveTo>
                    <a:lnTo>
                      <a:pt x="108" y="192"/>
                    </a:lnTo>
                    <a:lnTo>
                      <a:pt x="517" y="192"/>
                    </a:lnTo>
                    <a:lnTo>
                      <a:pt x="409" y="0"/>
                    </a:lnTo>
                    <a:lnTo>
                      <a:pt x="409" y="48"/>
                    </a:lnTo>
                    <a:lnTo>
                      <a:pt x="246" y="144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" name="Freeform 1248"/>
              <p:cNvSpPr>
                <a:spLocks/>
              </p:cNvSpPr>
              <p:nvPr/>
            </p:nvSpPr>
            <p:spPr bwMode="auto">
              <a:xfrm>
                <a:off x="9002794" y="5180848"/>
                <a:ext cx="649288" cy="2066925"/>
              </a:xfrm>
              <a:custGeom>
                <a:avLst/>
                <a:gdLst>
                  <a:gd name="T0" fmla="*/ 162 w 409"/>
                  <a:gd name="T1" fmla="*/ 0 h 1302"/>
                  <a:gd name="T2" fmla="*/ 0 w 409"/>
                  <a:gd name="T3" fmla="*/ 96 h 1302"/>
                  <a:gd name="T4" fmla="*/ 0 w 409"/>
                  <a:gd name="T5" fmla="*/ 1158 h 1302"/>
                  <a:gd name="T6" fmla="*/ 246 w 409"/>
                  <a:gd name="T7" fmla="*/ 1302 h 1302"/>
                  <a:gd name="T8" fmla="*/ 409 w 409"/>
                  <a:gd name="T9" fmla="*/ 1206 h 1302"/>
                  <a:gd name="T10" fmla="*/ 409 w 409"/>
                  <a:gd name="T11" fmla="*/ 144 h 1302"/>
                  <a:gd name="T12" fmla="*/ 162 w 409"/>
                  <a:gd name="T13" fmla="*/ 0 h 1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9" h="1302">
                    <a:moveTo>
                      <a:pt x="162" y="0"/>
                    </a:moveTo>
                    <a:lnTo>
                      <a:pt x="0" y="96"/>
                    </a:lnTo>
                    <a:lnTo>
                      <a:pt x="0" y="1158"/>
                    </a:lnTo>
                    <a:lnTo>
                      <a:pt x="246" y="1302"/>
                    </a:lnTo>
                    <a:lnTo>
                      <a:pt x="409" y="1206"/>
                    </a:lnTo>
                    <a:lnTo>
                      <a:pt x="409" y="144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EB6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" name="Freeform 1249"/>
              <p:cNvSpPr>
                <a:spLocks/>
              </p:cNvSpPr>
              <p:nvPr/>
            </p:nvSpPr>
            <p:spPr bwMode="auto">
              <a:xfrm>
                <a:off x="9002794" y="5180848"/>
                <a:ext cx="649288" cy="2066925"/>
              </a:xfrm>
              <a:custGeom>
                <a:avLst/>
                <a:gdLst>
                  <a:gd name="T0" fmla="*/ 162 w 409"/>
                  <a:gd name="T1" fmla="*/ 0 h 1302"/>
                  <a:gd name="T2" fmla="*/ 0 w 409"/>
                  <a:gd name="T3" fmla="*/ 96 h 1302"/>
                  <a:gd name="T4" fmla="*/ 0 w 409"/>
                  <a:gd name="T5" fmla="*/ 1158 h 1302"/>
                  <a:gd name="T6" fmla="*/ 246 w 409"/>
                  <a:gd name="T7" fmla="*/ 1302 h 1302"/>
                  <a:gd name="T8" fmla="*/ 409 w 409"/>
                  <a:gd name="T9" fmla="*/ 1206 h 1302"/>
                  <a:gd name="T10" fmla="*/ 409 w 409"/>
                  <a:gd name="T11" fmla="*/ 144 h 1302"/>
                  <a:gd name="T12" fmla="*/ 162 w 409"/>
                  <a:gd name="T13" fmla="*/ 0 h 1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9" h="1302">
                    <a:moveTo>
                      <a:pt x="162" y="0"/>
                    </a:moveTo>
                    <a:lnTo>
                      <a:pt x="0" y="96"/>
                    </a:lnTo>
                    <a:lnTo>
                      <a:pt x="0" y="1158"/>
                    </a:lnTo>
                    <a:lnTo>
                      <a:pt x="246" y="1302"/>
                    </a:lnTo>
                    <a:lnTo>
                      <a:pt x="409" y="1206"/>
                    </a:lnTo>
                    <a:lnTo>
                      <a:pt x="409" y="144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" name="Freeform 1250"/>
              <p:cNvSpPr>
                <a:spLocks/>
              </p:cNvSpPr>
              <p:nvPr/>
            </p:nvSpPr>
            <p:spPr bwMode="auto">
              <a:xfrm>
                <a:off x="9393319" y="5409448"/>
                <a:ext cx="258763" cy="1838325"/>
              </a:xfrm>
              <a:custGeom>
                <a:avLst/>
                <a:gdLst>
                  <a:gd name="T0" fmla="*/ 163 w 163"/>
                  <a:gd name="T1" fmla="*/ 0 h 1158"/>
                  <a:gd name="T2" fmla="*/ 0 w 163"/>
                  <a:gd name="T3" fmla="*/ 96 h 1158"/>
                  <a:gd name="T4" fmla="*/ 0 w 163"/>
                  <a:gd name="T5" fmla="*/ 1158 h 1158"/>
                  <a:gd name="T6" fmla="*/ 163 w 163"/>
                  <a:gd name="T7" fmla="*/ 1062 h 1158"/>
                  <a:gd name="T8" fmla="*/ 163 w 163"/>
                  <a:gd name="T9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158">
                    <a:moveTo>
                      <a:pt x="163" y="0"/>
                    </a:moveTo>
                    <a:lnTo>
                      <a:pt x="0" y="96"/>
                    </a:lnTo>
                    <a:lnTo>
                      <a:pt x="0" y="1158"/>
                    </a:lnTo>
                    <a:lnTo>
                      <a:pt x="163" y="1062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D65C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" name="Freeform 1251"/>
              <p:cNvSpPr>
                <a:spLocks/>
              </p:cNvSpPr>
              <p:nvPr/>
            </p:nvSpPr>
            <p:spPr bwMode="auto">
              <a:xfrm>
                <a:off x="9393319" y="5409448"/>
                <a:ext cx="258763" cy="1838325"/>
              </a:xfrm>
              <a:custGeom>
                <a:avLst/>
                <a:gdLst>
                  <a:gd name="T0" fmla="*/ 163 w 163"/>
                  <a:gd name="T1" fmla="*/ 0 h 1158"/>
                  <a:gd name="T2" fmla="*/ 0 w 163"/>
                  <a:gd name="T3" fmla="*/ 96 h 1158"/>
                  <a:gd name="T4" fmla="*/ 0 w 163"/>
                  <a:gd name="T5" fmla="*/ 1158 h 1158"/>
                  <a:gd name="T6" fmla="*/ 163 w 163"/>
                  <a:gd name="T7" fmla="*/ 1062 h 1158"/>
                  <a:gd name="T8" fmla="*/ 163 w 163"/>
                  <a:gd name="T9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158">
                    <a:moveTo>
                      <a:pt x="163" y="0"/>
                    </a:moveTo>
                    <a:lnTo>
                      <a:pt x="0" y="96"/>
                    </a:lnTo>
                    <a:lnTo>
                      <a:pt x="0" y="1158"/>
                    </a:lnTo>
                    <a:lnTo>
                      <a:pt x="163" y="1062"/>
                    </a:lnTo>
                    <a:lnTo>
                      <a:pt x="16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" name="Freeform 1252"/>
              <p:cNvSpPr>
                <a:spLocks/>
              </p:cNvSpPr>
              <p:nvPr/>
            </p:nvSpPr>
            <p:spPr bwMode="auto">
              <a:xfrm>
                <a:off x="9002794" y="5333248"/>
                <a:ext cx="390525" cy="1914525"/>
              </a:xfrm>
              <a:custGeom>
                <a:avLst/>
                <a:gdLst>
                  <a:gd name="T0" fmla="*/ 0 w 246"/>
                  <a:gd name="T1" fmla="*/ 0 h 1206"/>
                  <a:gd name="T2" fmla="*/ 0 w 246"/>
                  <a:gd name="T3" fmla="*/ 0 h 1206"/>
                  <a:gd name="T4" fmla="*/ 0 w 246"/>
                  <a:gd name="T5" fmla="*/ 1062 h 1206"/>
                  <a:gd name="T6" fmla="*/ 246 w 246"/>
                  <a:gd name="T7" fmla="*/ 1206 h 1206"/>
                  <a:gd name="T8" fmla="*/ 246 w 246"/>
                  <a:gd name="T9" fmla="*/ 144 h 1206"/>
                  <a:gd name="T10" fmla="*/ 0 w 246"/>
                  <a:gd name="T11" fmla="*/ 0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1206">
                    <a:moveTo>
                      <a:pt x="0" y="0"/>
                    </a:moveTo>
                    <a:lnTo>
                      <a:pt x="0" y="0"/>
                    </a:lnTo>
                    <a:lnTo>
                      <a:pt x="0" y="1062"/>
                    </a:lnTo>
                    <a:lnTo>
                      <a:pt x="246" y="1206"/>
                    </a:lnTo>
                    <a:lnTo>
                      <a:pt x="246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57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" name="Freeform 1253"/>
              <p:cNvSpPr>
                <a:spLocks/>
              </p:cNvSpPr>
              <p:nvPr/>
            </p:nvSpPr>
            <p:spPr bwMode="auto">
              <a:xfrm>
                <a:off x="9002794" y="5333248"/>
                <a:ext cx="390525" cy="1914525"/>
              </a:xfrm>
              <a:custGeom>
                <a:avLst/>
                <a:gdLst>
                  <a:gd name="T0" fmla="*/ 0 w 246"/>
                  <a:gd name="T1" fmla="*/ 0 h 1206"/>
                  <a:gd name="T2" fmla="*/ 0 w 246"/>
                  <a:gd name="T3" fmla="*/ 0 h 1206"/>
                  <a:gd name="T4" fmla="*/ 0 w 246"/>
                  <a:gd name="T5" fmla="*/ 1062 h 1206"/>
                  <a:gd name="T6" fmla="*/ 246 w 246"/>
                  <a:gd name="T7" fmla="*/ 1206 h 1206"/>
                  <a:gd name="T8" fmla="*/ 246 w 246"/>
                  <a:gd name="T9" fmla="*/ 144 h 1206"/>
                  <a:gd name="T10" fmla="*/ 0 w 246"/>
                  <a:gd name="T11" fmla="*/ 0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1206">
                    <a:moveTo>
                      <a:pt x="0" y="0"/>
                    </a:moveTo>
                    <a:lnTo>
                      <a:pt x="0" y="0"/>
                    </a:lnTo>
                    <a:lnTo>
                      <a:pt x="0" y="1062"/>
                    </a:lnTo>
                    <a:lnTo>
                      <a:pt x="246" y="1206"/>
                    </a:lnTo>
                    <a:lnTo>
                      <a:pt x="246" y="1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" name="Freeform 1254"/>
              <p:cNvSpPr>
                <a:spLocks noEditPoints="1"/>
              </p:cNvSpPr>
              <p:nvPr/>
            </p:nvSpPr>
            <p:spPr bwMode="auto">
              <a:xfrm>
                <a:off x="9728281" y="7009648"/>
                <a:ext cx="819150" cy="314325"/>
              </a:xfrm>
              <a:custGeom>
                <a:avLst/>
                <a:gdLst>
                  <a:gd name="T0" fmla="*/ 0 w 516"/>
                  <a:gd name="T1" fmla="*/ 6 h 198"/>
                  <a:gd name="T2" fmla="*/ 114 w 516"/>
                  <a:gd name="T3" fmla="*/ 198 h 198"/>
                  <a:gd name="T4" fmla="*/ 516 w 516"/>
                  <a:gd name="T5" fmla="*/ 198 h 198"/>
                  <a:gd name="T6" fmla="*/ 408 w 516"/>
                  <a:gd name="T7" fmla="*/ 6 h 198"/>
                  <a:gd name="T8" fmla="*/ 408 w 516"/>
                  <a:gd name="T9" fmla="*/ 54 h 198"/>
                  <a:gd name="T10" fmla="*/ 252 w 516"/>
                  <a:gd name="T11" fmla="*/ 144 h 198"/>
                  <a:gd name="T12" fmla="*/ 0 w 516"/>
                  <a:gd name="T13" fmla="*/ 6 h 198"/>
                  <a:gd name="T14" fmla="*/ 0 w 516"/>
                  <a:gd name="T15" fmla="*/ 0 h 198"/>
                  <a:gd name="T16" fmla="*/ 0 w 516"/>
                  <a:gd name="T17" fmla="*/ 0 h 198"/>
                  <a:gd name="T18" fmla="*/ 0 w 516"/>
                  <a:gd name="T19" fmla="*/ 0 h 198"/>
                  <a:gd name="T20" fmla="*/ 0 w 516"/>
                  <a:gd name="T2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6" h="198">
                    <a:moveTo>
                      <a:pt x="0" y="6"/>
                    </a:moveTo>
                    <a:lnTo>
                      <a:pt x="114" y="198"/>
                    </a:lnTo>
                    <a:lnTo>
                      <a:pt x="516" y="198"/>
                    </a:lnTo>
                    <a:lnTo>
                      <a:pt x="408" y="6"/>
                    </a:lnTo>
                    <a:lnTo>
                      <a:pt x="408" y="54"/>
                    </a:lnTo>
                    <a:lnTo>
                      <a:pt x="252" y="144"/>
                    </a:lnTo>
                    <a:lnTo>
                      <a:pt x="0" y="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" name="Freeform 1256"/>
              <p:cNvSpPr>
                <a:spLocks/>
              </p:cNvSpPr>
              <p:nvPr/>
            </p:nvSpPr>
            <p:spPr bwMode="auto">
              <a:xfrm>
                <a:off x="9718756" y="4475998"/>
                <a:ext cx="657225" cy="2762250"/>
              </a:xfrm>
              <a:custGeom>
                <a:avLst/>
                <a:gdLst>
                  <a:gd name="T0" fmla="*/ 162 w 414"/>
                  <a:gd name="T1" fmla="*/ 0 h 1740"/>
                  <a:gd name="T2" fmla="*/ 0 w 414"/>
                  <a:gd name="T3" fmla="*/ 90 h 1740"/>
                  <a:gd name="T4" fmla="*/ 6 w 414"/>
                  <a:gd name="T5" fmla="*/ 1596 h 1740"/>
                  <a:gd name="T6" fmla="*/ 258 w 414"/>
                  <a:gd name="T7" fmla="*/ 1740 h 1740"/>
                  <a:gd name="T8" fmla="*/ 414 w 414"/>
                  <a:gd name="T9" fmla="*/ 1650 h 1740"/>
                  <a:gd name="T10" fmla="*/ 408 w 414"/>
                  <a:gd name="T11" fmla="*/ 144 h 1740"/>
                  <a:gd name="T12" fmla="*/ 162 w 414"/>
                  <a:gd name="T13" fmla="*/ 0 h 1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740">
                    <a:moveTo>
                      <a:pt x="162" y="0"/>
                    </a:moveTo>
                    <a:lnTo>
                      <a:pt x="0" y="90"/>
                    </a:lnTo>
                    <a:lnTo>
                      <a:pt x="6" y="1596"/>
                    </a:lnTo>
                    <a:lnTo>
                      <a:pt x="258" y="1740"/>
                    </a:lnTo>
                    <a:lnTo>
                      <a:pt x="414" y="1650"/>
                    </a:lnTo>
                    <a:lnTo>
                      <a:pt x="408" y="144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FDB7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" name="Freeform 1257"/>
              <p:cNvSpPr>
                <a:spLocks/>
              </p:cNvSpPr>
              <p:nvPr/>
            </p:nvSpPr>
            <p:spPr bwMode="auto">
              <a:xfrm>
                <a:off x="9718756" y="4475998"/>
                <a:ext cx="657225" cy="2762250"/>
              </a:xfrm>
              <a:custGeom>
                <a:avLst/>
                <a:gdLst>
                  <a:gd name="T0" fmla="*/ 162 w 414"/>
                  <a:gd name="T1" fmla="*/ 0 h 1740"/>
                  <a:gd name="T2" fmla="*/ 0 w 414"/>
                  <a:gd name="T3" fmla="*/ 90 h 1740"/>
                  <a:gd name="T4" fmla="*/ 6 w 414"/>
                  <a:gd name="T5" fmla="*/ 1596 h 1740"/>
                  <a:gd name="T6" fmla="*/ 258 w 414"/>
                  <a:gd name="T7" fmla="*/ 1740 h 1740"/>
                  <a:gd name="T8" fmla="*/ 414 w 414"/>
                  <a:gd name="T9" fmla="*/ 1650 h 1740"/>
                  <a:gd name="T10" fmla="*/ 408 w 414"/>
                  <a:gd name="T11" fmla="*/ 144 h 1740"/>
                  <a:gd name="T12" fmla="*/ 162 w 414"/>
                  <a:gd name="T13" fmla="*/ 0 h 1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740">
                    <a:moveTo>
                      <a:pt x="162" y="0"/>
                    </a:moveTo>
                    <a:lnTo>
                      <a:pt x="0" y="90"/>
                    </a:lnTo>
                    <a:lnTo>
                      <a:pt x="6" y="1596"/>
                    </a:lnTo>
                    <a:lnTo>
                      <a:pt x="258" y="1740"/>
                    </a:lnTo>
                    <a:lnTo>
                      <a:pt x="414" y="1650"/>
                    </a:lnTo>
                    <a:lnTo>
                      <a:pt x="408" y="144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" name="Freeform 1258"/>
              <p:cNvSpPr>
                <a:spLocks/>
              </p:cNvSpPr>
              <p:nvPr/>
            </p:nvSpPr>
            <p:spPr bwMode="auto">
              <a:xfrm>
                <a:off x="10118806" y="4704598"/>
                <a:ext cx="257175" cy="2533650"/>
              </a:xfrm>
              <a:custGeom>
                <a:avLst/>
                <a:gdLst>
                  <a:gd name="T0" fmla="*/ 156 w 162"/>
                  <a:gd name="T1" fmla="*/ 0 h 1596"/>
                  <a:gd name="T2" fmla="*/ 0 w 162"/>
                  <a:gd name="T3" fmla="*/ 90 h 1596"/>
                  <a:gd name="T4" fmla="*/ 6 w 162"/>
                  <a:gd name="T5" fmla="*/ 1596 h 1596"/>
                  <a:gd name="T6" fmla="*/ 162 w 162"/>
                  <a:gd name="T7" fmla="*/ 1506 h 1596"/>
                  <a:gd name="T8" fmla="*/ 162 w 162"/>
                  <a:gd name="T9" fmla="*/ 1458 h 1596"/>
                  <a:gd name="T10" fmla="*/ 162 w 162"/>
                  <a:gd name="T11" fmla="*/ 1296 h 1596"/>
                  <a:gd name="T12" fmla="*/ 162 w 162"/>
                  <a:gd name="T13" fmla="*/ 1260 h 1596"/>
                  <a:gd name="T14" fmla="*/ 156 w 162"/>
                  <a:gd name="T15" fmla="*/ 0 h 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596">
                    <a:moveTo>
                      <a:pt x="156" y="0"/>
                    </a:moveTo>
                    <a:lnTo>
                      <a:pt x="0" y="90"/>
                    </a:lnTo>
                    <a:lnTo>
                      <a:pt x="6" y="1596"/>
                    </a:lnTo>
                    <a:lnTo>
                      <a:pt x="162" y="1506"/>
                    </a:lnTo>
                    <a:lnTo>
                      <a:pt x="162" y="1458"/>
                    </a:lnTo>
                    <a:lnTo>
                      <a:pt x="162" y="1296"/>
                    </a:lnTo>
                    <a:lnTo>
                      <a:pt x="162" y="126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E3A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" name="Freeform 1259"/>
              <p:cNvSpPr>
                <a:spLocks/>
              </p:cNvSpPr>
              <p:nvPr/>
            </p:nvSpPr>
            <p:spPr bwMode="auto">
              <a:xfrm>
                <a:off x="10118806" y="4704598"/>
                <a:ext cx="257175" cy="2533650"/>
              </a:xfrm>
              <a:custGeom>
                <a:avLst/>
                <a:gdLst>
                  <a:gd name="T0" fmla="*/ 156 w 162"/>
                  <a:gd name="T1" fmla="*/ 0 h 1596"/>
                  <a:gd name="T2" fmla="*/ 0 w 162"/>
                  <a:gd name="T3" fmla="*/ 90 h 1596"/>
                  <a:gd name="T4" fmla="*/ 6 w 162"/>
                  <a:gd name="T5" fmla="*/ 1596 h 1596"/>
                  <a:gd name="T6" fmla="*/ 162 w 162"/>
                  <a:gd name="T7" fmla="*/ 1506 h 1596"/>
                  <a:gd name="T8" fmla="*/ 162 w 162"/>
                  <a:gd name="T9" fmla="*/ 1458 h 1596"/>
                  <a:gd name="T10" fmla="*/ 162 w 162"/>
                  <a:gd name="T11" fmla="*/ 1296 h 1596"/>
                  <a:gd name="T12" fmla="*/ 162 w 162"/>
                  <a:gd name="T13" fmla="*/ 1260 h 1596"/>
                  <a:gd name="T14" fmla="*/ 156 w 162"/>
                  <a:gd name="T15" fmla="*/ 0 h 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596">
                    <a:moveTo>
                      <a:pt x="156" y="0"/>
                    </a:moveTo>
                    <a:lnTo>
                      <a:pt x="0" y="90"/>
                    </a:lnTo>
                    <a:lnTo>
                      <a:pt x="6" y="1596"/>
                    </a:lnTo>
                    <a:lnTo>
                      <a:pt x="162" y="1506"/>
                    </a:lnTo>
                    <a:lnTo>
                      <a:pt x="162" y="1458"/>
                    </a:lnTo>
                    <a:lnTo>
                      <a:pt x="162" y="1296"/>
                    </a:lnTo>
                    <a:lnTo>
                      <a:pt x="162" y="1260"/>
                    </a:lnTo>
                    <a:lnTo>
                      <a:pt x="1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" name="Freeform 1260"/>
              <p:cNvSpPr>
                <a:spLocks/>
              </p:cNvSpPr>
              <p:nvPr/>
            </p:nvSpPr>
            <p:spPr bwMode="auto">
              <a:xfrm>
                <a:off x="9718756" y="4618873"/>
                <a:ext cx="409575" cy="2619375"/>
              </a:xfrm>
              <a:custGeom>
                <a:avLst/>
                <a:gdLst>
                  <a:gd name="T0" fmla="*/ 0 w 258"/>
                  <a:gd name="T1" fmla="*/ 0 h 1650"/>
                  <a:gd name="T2" fmla="*/ 0 w 258"/>
                  <a:gd name="T3" fmla="*/ 0 h 1650"/>
                  <a:gd name="T4" fmla="*/ 6 w 258"/>
                  <a:gd name="T5" fmla="*/ 1506 h 1650"/>
                  <a:gd name="T6" fmla="*/ 258 w 258"/>
                  <a:gd name="T7" fmla="*/ 1650 h 1650"/>
                  <a:gd name="T8" fmla="*/ 252 w 258"/>
                  <a:gd name="T9" fmla="*/ 144 h 1650"/>
                  <a:gd name="T10" fmla="*/ 0 w 258"/>
                  <a:gd name="T11" fmla="*/ 0 h 1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1650">
                    <a:moveTo>
                      <a:pt x="0" y="0"/>
                    </a:moveTo>
                    <a:lnTo>
                      <a:pt x="0" y="0"/>
                    </a:lnTo>
                    <a:lnTo>
                      <a:pt x="6" y="1506"/>
                    </a:lnTo>
                    <a:lnTo>
                      <a:pt x="258" y="1650"/>
                    </a:lnTo>
                    <a:lnTo>
                      <a:pt x="252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95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" name="Freeform 1261"/>
              <p:cNvSpPr>
                <a:spLocks/>
              </p:cNvSpPr>
              <p:nvPr/>
            </p:nvSpPr>
            <p:spPr bwMode="auto">
              <a:xfrm>
                <a:off x="9718756" y="4618873"/>
                <a:ext cx="409575" cy="2619375"/>
              </a:xfrm>
              <a:custGeom>
                <a:avLst/>
                <a:gdLst>
                  <a:gd name="T0" fmla="*/ 0 w 258"/>
                  <a:gd name="T1" fmla="*/ 0 h 1650"/>
                  <a:gd name="T2" fmla="*/ 0 w 258"/>
                  <a:gd name="T3" fmla="*/ 0 h 1650"/>
                  <a:gd name="T4" fmla="*/ 6 w 258"/>
                  <a:gd name="T5" fmla="*/ 1506 h 1650"/>
                  <a:gd name="T6" fmla="*/ 258 w 258"/>
                  <a:gd name="T7" fmla="*/ 1650 h 1650"/>
                  <a:gd name="T8" fmla="*/ 252 w 258"/>
                  <a:gd name="T9" fmla="*/ 144 h 1650"/>
                  <a:gd name="T10" fmla="*/ 0 w 258"/>
                  <a:gd name="T11" fmla="*/ 0 h 1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1650">
                    <a:moveTo>
                      <a:pt x="0" y="0"/>
                    </a:moveTo>
                    <a:lnTo>
                      <a:pt x="0" y="0"/>
                    </a:lnTo>
                    <a:lnTo>
                      <a:pt x="6" y="1506"/>
                    </a:lnTo>
                    <a:lnTo>
                      <a:pt x="258" y="1650"/>
                    </a:lnTo>
                    <a:lnTo>
                      <a:pt x="252" y="1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" name="Rectangle 1262"/>
              <p:cNvSpPr>
                <a:spLocks noChangeArrowheads="1"/>
              </p:cNvSpPr>
              <p:nvPr/>
            </p:nvSpPr>
            <p:spPr bwMode="auto">
              <a:xfrm>
                <a:off x="10461706" y="7019173"/>
                <a:ext cx="1588" cy="1588"/>
              </a:xfrm>
              <a:prstGeom prst="rect">
                <a:avLst/>
              </a:prstGeom>
              <a:solidFill>
                <a:srgbClr val="3849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" name="Freeform 1263"/>
              <p:cNvSpPr>
                <a:spLocks/>
              </p:cNvSpPr>
              <p:nvPr/>
            </p:nvSpPr>
            <p:spPr bwMode="auto">
              <a:xfrm>
                <a:off x="10461706" y="70191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" name="Freeform 1264"/>
              <p:cNvSpPr>
                <a:spLocks/>
              </p:cNvSpPr>
              <p:nvPr/>
            </p:nvSpPr>
            <p:spPr bwMode="auto">
              <a:xfrm>
                <a:off x="10661731" y="7323973"/>
                <a:ext cx="619125" cy="9525"/>
              </a:xfrm>
              <a:custGeom>
                <a:avLst/>
                <a:gdLst>
                  <a:gd name="T0" fmla="*/ 390 w 390"/>
                  <a:gd name="T1" fmla="*/ 0 h 6"/>
                  <a:gd name="T2" fmla="*/ 0 w 390"/>
                  <a:gd name="T3" fmla="*/ 6 h 6"/>
                  <a:gd name="T4" fmla="*/ 390 w 390"/>
                  <a:gd name="T5" fmla="*/ 6 h 6"/>
                  <a:gd name="T6" fmla="*/ 390 w 39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0" h="6">
                    <a:moveTo>
                      <a:pt x="390" y="0"/>
                    </a:moveTo>
                    <a:lnTo>
                      <a:pt x="0" y="6"/>
                    </a:lnTo>
                    <a:lnTo>
                      <a:pt x="390" y="6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rgbClr val="B6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" name="Freeform 1265"/>
              <p:cNvSpPr>
                <a:spLocks/>
              </p:cNvSpPr>
              <p:nvPr/>
            </p:nvSpPr>
            <p:spPr bwMode="auto">
              <a:xfrm>
                <a:off x="10661731" y="7323973"/>
                <a:ext cx="619125" cy="9525"/>
              </a:xfrm>
              <a:custGeom>
                <a:avLst/>
                <a:gdLst>
                  <a:gd name="T0" fmla="*/ 390 w 390"/>
                  <a:gd name="T1" fmla="*/ 0 h 6"/>
                  <a:gd name="T2" fmla="*/ 0 w 390"/>
                  <a:gd name="T3" fmla="*/ 6 h 6"/>
                  <a:gd name="T4" fmla="*/ 390 w 390"/>
                  <a:gd name="T5" fmla="*/ 6 h 6"/>
                  <a:gd name="T6" fmla="*/ 390 w 39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0" h="6">
                    <a:moveTo>
                      <a:pt x="390" y="0"/>
                    </a:moveTo>
                    <a:lnTo>
                      <a:pt x="0" y="6"/>
                    </a:lnTo>
                    <a:lnTo>
                      <a:pt x="390" y="6"/>
                    </a:lnTo>
                    <a:lnTo>
                      <a:pt x="3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2" name="Freeform 1266"/>
              <p:cNvSpPr>
                <a:spLocks/>
              </p:cNvSpPr>
              <p:nvPr/>
            </p:nvSpPr>
            <p:spPr bwMode="auto">
              <a:xfrm>
                <a:off x="10461706" y="7019173"/>
                <a:ext cx="819150" cy="314325"/>
              </a:xfrm>
              <a:custGeom>
                <a:avLst/>
                <a:gdLst>
                  <a:gd name="T0" fmla="*/ 0 w 516"/>
                  <a:gd name="T1" fmla="*/ 0 h 198"/>
                  <a:gd name="T2" fmla="*/ 114 w 516"/>
                  <a:gd name="T3" fmla="*/ 198 h 198"/>
                  <a:gd name="T4" fmla="*/ 126 w 516"/>
                  <a:gd name="T5" fmla="*/ 198 h 198"/>
                  <a:gd name="T6" fmla="*/ 516 w 516"/>
                  <a:gd name="T7" fmla="*/ 192 h 198"/>
                  <a:gd name="T8" fmla="*/ 408 w 516"/>
                  <a:gd name="T9" fmla="*/ 6 h 198"/>
                  <a:gd name="T10" fmla="*/ 408 w 516"/>
                  <a:gd name="T11" fmla="*/ 54 h 198"/>
                  <a:gd name="T12" fmla="*/ 252 w 516"/>
                  <a:gd name="T13" fmla="*/ 144 h 198"/>
                  <a:gd name="T14" fmla="*/ 0 w 516"/>
                  <a:gd name="T15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6" h="198">
                    <a:moveTo>
                      <a:pt x="0" y="0"/>
                    </a:moveTo>
                    <a:lnTo>
                      <a:pt x="114" y="198"/>
                    </a:lnTo>
                    <a:lnTo>
                      <a:pt x="126" y="198"/>
                    </a:lnTo>
                    <a:lnTo>
                      <a:pt x="516" y="192"/>
                    </a:lnTo>
                    <a:lnTo>
                      <a:pt x="408" y="6"/>
                    </a:lnTo>
                    <a:lnTo>
                      <a:pt x="408" y="54"/>
                    </a:lnTo>
                    <a:lnTo>
                      <a:pt x="252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3" name="Freeform 1267"/>
              <p:cNvSpPr>
                <a:spLocks/>
              </p:cNvSpPr>
              <p:nvPr/>
            </p:nvSpPr>
            <p:spPr bwMode="auto">
              <a:xfrm>
                <a:off x="10461706" y="7019173"/>
                <a:ext cx="819150" cy="314325"/>
              </a:xfrm>
              <a:custGeom>
                <a:avLst/>
                <a:gdLst>
                  <a:gd name="T0" fmla="*/ 0 w 516"/>
                  <a:gd name="T1" fmla="*/ 0 h 198"/>
                  <a:gd name="T2" fmla="*/ 114 w 516"/>
                  <a:gd name="T3" fmla="*/ 198 h 198"/>
                  <a:gd name="T4" fmla="*/ 126 w 516"/>
                  <a:gd name="T5" fmla="*/ 198 h 198"/>
                  <a:gd name="T6" fmla="*/ 516 w 516"/>
                  <a:gd name="T7" fmla="*/ 192 h 198"/>
                  <a:gd name="T8" fmla="*/ 408 w 516"/>
                  <a:gd name="T9" fmla="*/ 6 h 198"/>
                  <a:gd name="T10" fmla="*/ 408 w 516"/>
                  <a:gd name="T11" fmla="*/ 54 h 198"/>
                  <a:gd name="T12" fmla="*/ 252 w 516"/>
                  <a:gd name="T13" fmla="*/ 144 h 198"/>
                  <a:gd name="T14" fmla="*/ 0 w 516"/>
                  <a:gd name="T15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6" h="198">
                    <a:moveTo>
                      <a:pt x="0" y="0"/>
                    </a:moveTo>
                    <a:lnTo>
                      <a:pt x="114" y="198"/>
                    </a:lnTo>
                    <a:lnTo>
                      <a:pt x="126" y="198"/>
                    </a:lnTo>
                    <a:lnTo>
                      <a:pt x="516" y="192"/>
                    </a:lnTo>
                    <a:lnTo>
                      <a:pt x="408" y="6"/>
                    </a:lnTo>
                    <a:lnTo>
                      <a:pt x="408" y="54"/>
                    </a:lnTo>
                    <a:lnTo>
                      <a:pt x="252" y="1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4" name="Freeform 1268"/>
              <p:cNvSpPr>
                <a:spLocks/>
              </p:cNvSpPr>
              <p:nvPr/>
            </p:nvSpPr>
            <p:spPr bwMode="auto">
              <a:xfrm>
                <a:off x="10452181" y="5409448"/>
                <a:ext cx="657225" cy="1838325"/>
              </a:xfrm>
              <a:custGeom>
                <a:avLst/>
                <a:gdLst>
                  <a:gd name="T0" fmla="*/ 162 w 414"/>
                  <a:gd name="T1" fmla="*/ 0 h 1158"/>
                  <a:gd name="T2" fmla="*/ 0 w 414"/>
                  <a:gd name="T3" fmla="*/ 96 h 1158"/>
                  <a:gd name="T4" fmla="*/ 6 w 414"/>
                  <a:gd name="T5" fmla="*/ 1014 h 1158"/>
                  <a:gd name="T6" fmla="*/ 258 w 414"/>
                  <a:gd name="T7" fmla="*/ 1158 h 1158"/>
                  <a:gd name="T8" fmla="*/ 414 w 414"/>
                  <a:gd name="T9" fmla="*/ 1068 h 1158"/>
                  <a:gd name="T10" fmla="*/ 414 w 414"/>
                  <a:gd name="T11" fmla="*/ 144 h 1158"/>
                  <a:gd name="T12" fmla="*/ 162 w 414"/>
                  <a:gd name="T13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158">
                    <a:moveTo>
                      <a:pt x="162" y="0"/>
                    </a:moveTo>
                    <a:lnTo>
                      <a:pt x="0" y="96"/>
                    </a:lnTo>
                    <a:lnTo>
                      <a:pt x="6" y="1014"/>
                    </a:lnTo>
                    <a:lnTo>
                      <a:pt x="258" y="1158"/>
                    </a:lnTo>
                    <a:lnTo>
                      <a:pt x="414" y="1068"/>
                    </a:lnTo>
                    <a:lnTo>
                      <a:pt x="414" y="144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48B0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" name="Freeform 1269"/>
              <p:cNvSpPr>
                <a:spLocks/>
              </p:cNvSpPr>
              <p:nvPr/>
            </p:nvSpPr>
            <p:spPr bwMode="auto">
              <a:xfrm>
                <a:off x="10452181" y="5409448"/>
                <a:ext cx="657225" cy="1838325"/>
              </a:xfrm>
              <a:custGeom>
                <a:avLst/>
                <a:gdLst>
                  <a:gd name="T0" fmla="*/ 162 w 414"/>
                  <a:gd name="T1" fmla="*/ 0 h 1158"/>
                  <a:gd name="T2" fmla="*/ 0 w 414"/>
                  <a:gd name="T3" fmla="*/ 96 h 1158"/>
                  <a:gd name="T4" fmla="*/ 6 w 414"/>
                  <a:gd name="T5" fmla="*/ 1014 h 1158"/>
                  <a:gd name="T6" fmla="*/ 258 w 414"/>
                  <a:gd name="T7" fmla="*/ 1158 h 1158"/>
                  <a:gd name="T8" fmla="*/ 414 w 414"/>
                  <a:gd name="T9" fmla="*/ 1068 h 1158"/>
                  <a:gd name="T10" fmla="*/ 414 w 414"/>
                  <a:gd name="T11" fmla="*/ 144 h 1158"/>
                  <a:gd name="T12" fmla="*/ 162 w 414"/>
                  <a:gd name="T13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158">
                    <a:moveTo>
                      <a:pt x="162" y="0"/>
                    </a:moveTo>
                    <a:lnTo>
                      <a:pt x="0" y="96"/>
                    </a:lnTo>
                    <a:lnTo>
                      <a:pt x="6" y="1014"/>
                    </a:lnTo>
                    <a:lnTo>
                      <a:pt x="258" y="1158"/>
                    </a:lnTo>
                    <a:lnTo>
                      <a:pt x="414" y="1068"/>
                    </a:lnTo>
                    <a:lnTo>
                      <a:pt x="414" y="144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" name="Freeform 1270"/>
              <p:cNvSpPr>
                <a:spLocks/>
              </p:cNvSpPr>
              <p:nvPr/>
            </p:nvSpPr>
            <p:spPr bwMode="auto">
              <a:xfrm>
                <a:off x="10852231" y="5638048"/>
                <a:ext cx="257175" cy="1609725"/>
              </a:xfrm>
              <a:custGeom>
                <a:avLst/>
                <a:gdLst>
                  <a:gd name="T0" fmla="*/ 162 w 162"/>
                  <a:gd name="T1" fmla="*/ 0 h 1014"/>
                  <a:gd name="T2" fmla="*/ 0 w 162"/>
                  <a:gd name="T3" fmla="*/ 90 h 1014"/>
                  <a:gd name="T4" fmla="*/ 6 w 162"/>
                  <a:gd name="T5" fmla="*/ 1014 h 1014"/>
                  <a:gd name="T6" fmla="*/ 162 w 162"/>
                  <a:gd name="T7" fmla="*/ 924 h 1014"/>
                  <a:gd name="T8" fmla="*/ 162 w 162"/>
                  <a:gd name="T9" fmla="*/ 876 h 1014"/>
                  <a:gd name="T10" fmla="*/ 162 w 162"/>
                  <a:gd name="T11" fmla="*/ 702 h 1014"/>
                  <a:gd name="T12" fmla="*/ 162 w 162"/>
                  <a:gd name="T13" fmla="*/ 672 h 1014"/>
                  <a:gd name="T14" fmla="*/ 162 w 162"/>
                  <a:gd name="T15" fmla="*/ 0 h 1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014">
                    <a:moveTo>
                      <a:pt x="162" y="0"/>
                    </a:moveTo>
                    <a:lnTo>
                      <a:pt x="0" y="90"/>
                    </a:lnTo>
                    <a:lnTo>
                      <a:pt x="6" y="1014"/>
                    </a:lnTo>
                    <a:lnTo>
                      <a:pt x="162" y="924"/>
                    </a:lnTo>
                    <a:lnTo>
                      <a:pt x="162" y="876"/>
                    </a:lnTo>
                    <a:lnTo>
                      <a:pt x="162" y="702"/>
                    </a:lnTo>
                    <a:lnTo>
                      <a:pt x="162" y="672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4BA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7" name="Freeform 1271"/>
              <p:cNvSpPr>
                <a:spLocks/>
              </p:cNvSpPr>
              <p:nvPr/>
            </p:nvSpPr>
            <p:spPr bwMode="auto">
              <a:xfrm>
                <a:off x="10852231" y="5638048"/>
                <a:ext cx="257175" cy="1609725"/>
              </a:xfrm>
              <a:custGeom>
                <a:avLst/>
                <a:gdLst>
                  <a:gd name="T0" fmla="*/ 162 w 162"/>
                  <a:gd name="T1" fmla="*/ 0 h 1014"/>
                  <a:gd name="T2" fmla="*/ 0 w 162"/>
                  <a:gd name="T3" fmla="*/ 90 h 1014"/>
                  <a:gd name="T4" fmla="*/ 6 w 162"/>
                  <a:gd name="T5" fmla="*/ 1014 h 1014"/>
                  <a:gd name="T6" fmla="*/ 162 w 162"/>
                  <a:gd name="T7" fmla="*/ 924 h 1014"/>
                  <a:gd name="T8" fmla="*/ 162 w 162"/>
                  <a:gd name="T9" fmla="*/ 876 h 1014"/>
                  <a:gd name="T10" fmla="*/ 162 w 162"/>
                  <a:gd name="T11" fmla="*/ 702 h 1014"/>
                  <a:gd name="T12" fmla="*/ 162 w 162"/>
                  <a:gd name="T13" fmla="*/ 672 h 1014"/>
                  <a:gd name="T14" fmla="*/ 162 w 162"/>
                  <a:gd name="T15" fmla="*/ 0 h 1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014">
                    <a:moveTo>
                      <a:pt x="162" y="0"/>
                    </a:moveTo>
                    <a:lnTo>
                      <a:pt x="0" y="90"/>
                    </a:lnTo>
                    <a:lnTo>
                      <a:pt x="6" y="1014"/>
                    </a:lnTo>
                    <a:lnTo>
                      <a:pt x="162" y="924"/>
                    </a:lnTo>
                    <a:lnTo>
                      <a:pt x="162" y="876"/>
                    </a:lnTo>
                    <a:lnTo>
                      <a:pt x="162" y="702"/>
                    </a:lnTo>
                    <a:lnTo>
                      <a:pt x="162" y="672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8" name="Freeform 1272"/>
              <p:cNvSpPr>
                <a:spLocks/>
              </p:cNvSpPr>
              <p:nvPr/>
            </p:nvSpPr>
            <p:spPr bwMode="auto">
              <a:xfrm>
                <a:off x="10452181" y="5561848"/>
                <a:ext cx="409575" cy="1685925"/>
              </a:xfrm>
              <a:custGeom>
                <a:avLst/>
                <a:gdLst>
                  <a:gd name="T0" fmla="*/ 0 w 258"/>
                  <a:gd name="T1" fmla="*/ 0 h 1062"/>
                  <a:gd name="T2" fmla="*/ 0 w 258"/>
                  <a:gd name="T3" fmla="*/ 0 h 1062"/>
                  <a:gd name="T4" fmla="*/ 6 w 258"/>
                  <a:gd name="T5" fmla="*/ 918 h 1062"/>
                  <a:gd name="T6" fmla="*/ 258 w 258"/>
                  <a:gd name="T7" fmla="*/ 1062 h 1062"/>
                  <a:gd name="T8" fmla="*/ 252 w 258"/>
                  <a:gd name="T9" fmla="*/ 138 h 1062"/>
                  <a:gd name="T10" fmla="*/ 0 w 258"/>
                  <a:gd name="T11" fmla="*/ 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1062">
                    <a:moveTo>
                      <a:pt x="0" y="0"/>
                    </a:moveTo>
                    <a:lnTo>
                      <a:pt x="0" y="0"/>
                    </a:lnTo>
                    <a:lnTo>
                      <a:pt x="6" y="918"/>
                    </a:lnTo>
                    <a:lnTo>
                      <a:pt x="258" y="1062"/>
                    </a:lnTo>
                    <a:lnTo>
                      <a:pt x="252" y="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93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9" name="Freeform 1273"/>
              <p:cNvSpPr>
                <a:spLocks/>
              </p:cNvSpPr>
              <p:nvPr/>
            </p:nvSpPr>
            <p:spPr bwMode="auto">
              <a:xfrm>
                <a:off x="10452181" y="5561848"/>
                <a:ext cx="409575" cy="1685925"/>
              </a:xfrm>
              <a:custGeom>
                <a:avLst/>
                <a:gdLst>
                  <a:gd name="T0" fmla="*/ 0 w 258"/>
                  <a:gd name="T1" fmla="*/ 0 h 1062"/>
                  <a:gd name="T2" fmla="*/ 0 w 258"/>
                  <a:gd name="T3" fmla="*/ 0 h 1062"/>
                  <a:gd name="T4" fmla="*/ 6 w 258"/>
                  <a:gd name="T5" fmla="*/ 918 h 1062"/>
                  <a:gd name="T6" fmla="*/ 258 w 258"/>
                  <a:gd name="T7" fmla="*/ 1062 h 1062"/>
                  <a:gd name="T8" fmla="*/ 252 w 258"/>
                  <a:gd name="T9" fmla="*/ 138 h 1062"/>
                  <a:gd name="T10" fmla="*/ 0 w 258"/>
                  <a:gd name="T11" fmla="*/ 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1062">
                    <a:moveTo>
                      <a:pt x="0" y="0"/>
                    </a:moveTo>
                    <a:lnTo>
                      <a:pt x="0" y="0"/>
                    </a:lnTo>
                    <a:lnTo>
                      <a:pt x="6" y="918"/>
                    </a:lnTo>
                    <a:lnTo>
                      <a:pt x="258" y="1062"/>
                    </a:lnTo>
                    <a:lnTo>
                      <a:pt x="252" y="1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0" name="Freeform 1274"/>
              <p:cNvSpPr>
                <a:spLocks noEditPoints="1"/>
              </p:cNvSpPr>
              <p:nvPr/>
            </p:nvSpPr>
            <p:spPr bwMode="auto">
              <a:xfrm>
                <a:off x="11185606" y="7009648"/>
                <a:ext cx="828675" cy="314325"/>
              </a:xfrm>
              <a:custGeom>
                <a:avLst/>
                <a:gdLst>
                  <a:gd name="T0" fmla="*/ 6 w 522"/>
                  <a:gd name="T1" fmla="*/ 6 h 198"/>
                  <a:gd name="T2" fmla="*/ 114 w 522"/>
                  <a:gd name="T3" fmla="*/ 198 h 198"/>
                  <a:gd name="T4" fmla="*/ 522 w 522"/>
                  <a:gd name="T5" fmla="*/ 198 h 198"/>
                  <a:gd name="T6" fmla="*/ 414 w 522"/>
                  <a:gd name="T7" fmla="*/ 6 h 198"/>
                  <a:gd name="T8" fmla="*/ 414 w 522"/>
                  <a:gd name="T9" fmla="*/ 54 h 198"/>
                  <a:gd name="T10" fmla="*/ 252 w 522"/>
                  <a:gd name="T11" fmla="*/ 150 h 198"/>
                  <a:gd name="T12" fmla="*/ 6 w 522"/>
                  <a:gd name="T13" fmla="*/ 6 h 198"/>
                  <a:gd name="T14" fmla="*/ 6 w 522"/>
                  <a:gd name="T15" fmla="*/ 0 h 198"/>
                  <a:gd name="T16" fmla="*/ 0 w 522"/>
                  <a:gd name="T17" fmla="*/ 0 h 198"/>
                  <a:gd name="T18" fmla="*/ 6 w 522"/>
                  <a:gd name="T19" fmla="*/ 6 h 198"/>
                  <a:gd name="T20" fmla="*/ 6 w 522"/>
                  <a:gd name="T2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2" h="198">
                    <a:moveTo>
                      <a:pt x="6" y="6"/>
                    </a:moveTo>
                    <a:lnTo>
                      <a:pt x="114" y="198"/>
                    </a:lnTo>
                    <a:lnTo>
                      <a:pt x="522" y="198"/>
                    </a:lnTo>
                    <a:lnTo>
                      <a:pt x="414" y="6"/>
                    </a:lnTo>
                    <a:lnTo>
                      <a:pt x="414" y="54"/>
                    </a:lnTo>
                    <a:lnTo>
                      <a:pt x="252" y="150"/>
                    </a:lnTo>
                    <a:lnTo>
                      <a:pt x="6" y="6"/>
                    </a:lnTo>
                    <a:close/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1" name="Freeform 1275"/>
              <p:cNvSpPr>
                <a:spLocks noEditPoints="1"/>
              </p:cNvSpPr>
              <p:nvPr/>
            </p:nvSpPr>
            <p:spPr bwMode="auto">
              <a:xfrm>
                <a:off x="11185606" y="7009648"/>
                <a:ext cx="828675" cy="314325"/>
              </a:xfrm>
              <a:custGeom>
                <a:avLst/>
                <a:gdLst>
                  <a:gd name="T0" fmla="*/ 6 w 522"/>
                  <a:gd name="T1" fmla="*/ 6 h 198"/>
                  <a:gd name="T2" fmla="*/ 114 w 522"/>
                  <a:gd name="T3" fmla="*/ 198 h 198"/>
                  <a:gd name="T4" fmla="*/ 522 w 522"/>
                  <a:gd name="T5" fmla="*/ 198 h 198"/>
                  <a:gd name="T6" fmla="*/ 414 w 522"/>
                  <a:gd name="T7" fmla="*/ 6 h 198"/>
                  <a:gd name="T8" fmla="*/ 414 w 522"/>
                  <a:gd name="T9" fmla="*/ 54 h 198"/>
                  <a:gd name="T10" fmla="*/ 252 w 522"/>
                  <a:gd name="T11" fmla="*/ 150 h 198"/>
                  <a:gd name="T12" fmla="*/ 6 w 522"/>
                  <a:gd name="T13" fmla="*/ 6 h 198"/>
                  <a:gd name="T14" fmla="*/ 6 w 522"/>
                  <a:gd name="T15" fmla="*/ 0 h 198"/>
                  <a:gd name="T16" fmla="*/ 0 w 522"/>
                  <a:gd name="T17" fmla="*/ 0 h 198"/>
                  <a:gd name="T18" fmla="*/ 6 w 522"/>
                  <a:gd name="T19" fmla="*/ 6 h 198"/>
                  <a:gd name="T20" fmla="*/ 6 w 522"/>
                  <a:gd name="T2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2" h="198">
                    <a:moveTo>
                      <a:pt x="6" y="6"/>
                    </a:moveTo>
                    <a:lnTo>
                      <a:pt x="114" y="198"/>
                    </a:lnTo>
                    <a:lnTo>
                      <a:pt x="522" y="198"/>
                    </a:lnTo>
                    <a:lnTo>
                      <a:pt x="414" y="6"/>
                    </a:lnTo>
                    <a:lnTo>
                      <a:pt x="414" y="54"/>
                    </a:lnTo>
                    <a:lnTo>
                      <a:pt x="252" y="150"/>
                    </a:lnTo>
                    <a:lnTo>
                      <a:pt x="6" y="6"/>
                    </a:lnTo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2" name="Freeform 1276"/>
              <p:cNvSpPr>
                <a:spLocks/>
              </p:cNvSpPr>
              <p:nvPr/>
            </p:nvSpPr>
            <p:spPr bwMode="auto">
              <a:xfrm>
                <a:off x="11195131" y="5857123"/>
                <a:ext cx="647700" cy="1390650"/>
              </a:xfrm>
              <a:custGeom>
                <a:avLst/>
                <a:gdLst>
                  <a:gd name="T0" fmla="*/ 162 w 408"/>
                  <a:gd name="T1" fmla="*/ 0 h 876"/>
                  <a:gd name="T2" fmla="*/ 0 w 408"/>
                  <a:gd name="T3" fmla="*/ 90 h 876"/>
                  <a:gd name="T4" fmla="*/ 0 w 408"/>
                  <a:gd name="T5" fmla="*/ 732 h 876"/>
                  <a:gd name="T6" fmla="*/ 246 w 408"/>
                  <a:gd name="T7" fmla="*/ 876 h 876"/>
                  <a:gd name="T8" fmla="*/ 408 w 408"/>
                  <a:gd name="T9" fmla="*/ 780 h 876"/>
                  <a:gd name="T10" fmla="*/ 408 w 408"/>
                  <a:gd name="T11" fmla="*/ 144 h 876"/>
                  <a:gd name="T12" fmla="*/ 162 w 408"/>
                  <a:gd name="T13" fmla="*/ 0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8" h="876">
                    <a:moveTo>
                      <a:pt x="162" y="0"/>
                    </a:moveTo>
                    <a:lnTo>
                      <a:pt x="0" y="90"/>
                    </a:lnTo>
                    <a:lnTo>
                      <a:pt x="0" y="732"/>
                    </a:lnTo>
                    <a:lnTo>
                      <a:pt x="246" y="876"/>
                    </a:lnTo>
                    <a:lnTo>
                      <a:pt x="408" y="780"/>
                    </a:lnTo>
                    <a:lnTo>
                      <a:pt x="408" y="144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BA7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3" name="Freeform 1277"/>
              <p:cNvSpPr>
                <a:spLocks/>
              </p:cNvSpPr>
              <p:nvPr/>
            </p:nvSpPr>
            <p:spPr bwMode="auto">
              <a:xfrm>
                <a:off x="11195131" y="5857123"/>
                <a:ext cx="647700" cy="1390650"/>
              </a:xfrm>
              <a:custGeom>
                <a:avLst/>
                <a:gdLst>
                  <a:gd name="T0" fmla="*/ 162 w 408"/>
                  <a:gd name="T1" fmla="*/ 0 h 876"/>
                  <a:gd name="T2" fmla="*/ 0 w 408"/>
                  <a:gd name="T3" fmla="*/ 90 h 876"/>
                  <a:gd name="T4" fmla="*/ 0 w 408"/>
                  <a:gd name="T5" fmla="*/ 732 h 876"/>
                  <a:gd name="T6" fmla="*/ 246 w 408"/>
                  <a:gd name="T7" fmla="*/ 876 h 876"/>
                  <a:gd name="T8" fmla="*/ 408 w 408"/>
                  <a:gd name="T9" fmla="*/ 780 h 876"/>
                  <a:gd name="T10" fmla="*/ 408 w 408"/>
                  <a:gd name="T11" fmla="*/ 144 h 876"/>
                  <a:gd name="T12" fmla="*/ 162 w 408"/>
                  <a:gd name="T13" fmla="*/ 0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8" h="876">
                    <a:moveTo>
                      <a:pt x="162" y="0"/>
                    </a:moveTo>
                    <a:lnTo>
                      <a:pt x="0" y="90"/>
                    </a:lnTo>
                    <a:lnTo>
                      <a:pt x="0" y="732"/>
                    </a:lnTo>
                    <a:lnTo>
                      <a:pt x="246" y="876"/>
                    </a:lnTo>
                    <a:lnTo>
                      <a:pt x="408" y="780"/>
                    </a:lnTo>
                    <a:lnTo>
                      <a:pt x="408" y="144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" name="Freeform 1278"/>
              <p:cNvSpPr>
                <a:spLocks/>
              </p:cNvSpPr>
              <p:nvPr/>
            </p:nvSpPr>
            <p:spPr bwMode="auto">
              <a:xfrm>
                <a:off x="11585656" y="6085723"/>
                <a:ext cx="257175" cy="1162050"/>
              </a:xfrm>
              <a:custGeom>
                <a:avLst/>
                <a:gdLst>
                  <a:gd name="T0" fmla="*/ 162 w 162"/>
                  <a:gd name="T1" fmla="*/ 0 h 732"/>
                  <a:gd name="T2" fmla="*/ 0 w 162"/>
                  <a:gd name="T3" fmla="*/ 90 h 732"/>
                  <a:gd name="T4" fmla="*/ 0 w 162"/>
                  <a:gd name="T5" fmla="*/ 732 h 732"/>
                  <a:gd name="T6" fmla="*/ 162 w 162"/>
                  <a:gd name="T7" fmla="*/ 636 h 732"/>
                  <a:gd name="T8" fmla="*/ 162 w 162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732">
                    <a:moveTo>
                      <a:pt x="162" y="0"/>
                    </a:moveTo>
                    <a:lnTo>
                      <a:pt x="0" y="90"/>
                    </a:lnTo>
                    <a:lnTo>
                      <a:pt x="0" y="732"/>
                    </a:lnTo>
                    <a:lnTo>
                      <a:pt x="162" y="636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269A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5" name="Freeform 1279"/>
              <p:cNvSpPr>
                <a:spLocks/>
              </p:cNvSpPr>
              <p:nvPr/>
            </p:nvSpPr>
            <p:spPr bwMode="auto">
              <a:xfrm>
                <a:off x="11585656" y="6085723"/>
                <a:ext cx="257175" cy="1162050"/>
              </a:xfrm>
              <a:custGeom>
                <a:avLst/>
                <a:gdLst>
                  <a:gd name="T0" fmla="*/ 162 w 162"/>
                  <a:gd name="T1" fmla="*/ 0 h 732"/>
                  <a:gd name="T2" fmla="*/ 0 w 162"/>
                  <a:gd name="T3" fmla="*/ 90 h 732"/>
                  <a:gd name="T4" fmla="*/ 0 w 162"/>
                  <a:gd name="T5" fmla="*/ 732 h 732"/>
                  <a:gd name="T6" fmla="*/ 162 w 162"/>
                  <a:gd name="T7" fmla="*/ 636 h 732"/>
                  <a:gd name="T8" fmla="*/ 162 w 162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732">
                    <a:moveTo>
                      <a:pt x="162" y="0"/>
                    </a:moveTo>
                    <a:lnTo>
                      <a:pt x="0" y="90"/>
                    </a:lnTo>
                    <a:lnTo>
                      <a:pt x="0" y="732"/>
                    </a:lnTo>
                    <a:lnTo>
                      <a:pt x="162" y="636"/>
                    </a:lnTo>
                    <a:lnTo>
                      <a:pt x="1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6" name="Freeform 1280"/>
              <p:cNvSpPr>
                <a:spLocks/>
              </p:cNvSpPr>
              <p:nvPr/>
            </p:nvSpPr>
            <p:spPr bwMode="auto">
              <a:xfrm>
                <a:off x="11195131" y="5999998"/>
                <a:ext cx="390525" cy="1247775"/>
              </a:xfrm>
              <a:custGeom>
                <a:avLst/>
                <a:gdLst>
                  <a:gd name="T0" fmla="*/ 0 w 246"/>
                  <a:gd name="T1" fmla="*/ 0 h 786"/>
                  <a:gd name="T2" fmla="*/ 0 w 246"/>
                  <a:gd name="T3" fmla="*/ 0 h 786"/>
                  <a:gd name="T4" fmla="*/ 0 w 246"/>
                  <a:gd name="T5" fmla="*/ 642 h 786"/>
                  <a:gd name="T6" fmla="*/ 246 w 246"/>
                  <a:gd name="T7" fmla="*/ 786 h 786"/>
                  <a:gd name="T8" fmla="*/ 246 w 246"/>
                  <a:gd name="T9" fmla="*/ 144 h 786"/>
                  <a:gd name="T10" fmla="*/ 0 w 246"/>
                  <a:gd name="T11" fmla="*/ 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786">
                    <a:moveTo>
                      <a:pt x="0" y="0"/>
                    </a:moveTo>
                    <a:lnTo>
                      <a:pt x="0" y="0"/>
                    </a:lnTo>
                    <a:lnTo>
                      <a:pt x="0" y="642"/>
                    </a:lnTo>
                    <a:lnTo>
                      <a:pt x="246" y="786"/>
                    </a:lnTo>
                    <a:lnTo>
                      <a:pt x="246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7" name="Freeform 1281"/>
              <p:cNvSpPr>
                <a:spLocks/>
              </p:cNvSpPr>
              <p:nvPr/>
            </p:nvSpPr>
            <p:spPr bwMode="auto">
              <a:xfrm>
                <a:off x="11195131" y="5999998"/>
                <a:ext cx="390525" cy="1247775"/>
              </a:xfrm>
              <a:custGeom>
                <a:avLst/>
                <a:gdLst>
                  <a:gd name="T0" fmla="*/ 0 w 246"/>
                  <a:gd name="T1" fmla="*/ 0 h 786"/>
                  <a:gd name="T2" fmla="*/ 0 w 246"/>
                  <a:gd name="T3" fmla="*/ 0 h 786"/>
                  <a:gd name="T4" fmla="*/ 0 w 246"/>
                  <a:gd name="T5" fmla="*/ 642 h 786"/>
                  <a:gd name="T6" fmla="*/ 246 w 246"/>
                  <a:gd name="T7" fmla="*/ 786 h 786"/>
                  <a:gd name="T8" fmla="*/ 246 w 246"/>
                  <a:gd name="T9" fmla="*/ 144 h 786"/>
                  <a:gd name="T10" fmla="*/ 0 w 246"/>
                  <a:gd name="T11" fmla="*/ 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786">
                    <a:moveTo>
                      <a:pt x="0" y="0"/>
                    </a:moveTo>
                    <a:lnTo>
                      <a:pt x="0" y="0"/>
                    </a:lnTo>
                    <a:lnTo>
                      <a:pt x="0" y="642"/>
                    </a:lnTo>
                    <a:lnTo>
                      <a:pt x="246" y="786"/>
                    </a:lnTo>
                    <a:lnTo>
                      <a:pt x="246" y="1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61" name="กลุ่ม 60"/>
          <p:cNvGrpSpPr/>
          <p:nvPr/>
        </p:nvGrpSpPr>
        <p:grpSpPr>
          <a:xfrm>
            <a:off x="14415147" y="5399698"/>
            <a:ext cx="3429000" cy="3330359"/>
            <a:chOff x="12590463" y="11634788"/>
            <a:chExt cx="1158875" cy="1125538"/>
          </a:xfrm>
        </p:grpSpPr>
        <p:sp>
          <p:nvSpPr>
            <p:cNvPr id="62" name="Freeform 1095"/>
            <p:cNvSpPr>
              <a:spLocks/>
            </p:cNvSpPr>
            <p:nvPr/>
          </p:nvSpPr>
          <p:spPr bwMode="auto">
            <a:xfrm>
              <a:off x="12590463" y="11634788"/>
              <a:ext cx="877888" cy="844550"/>
            </a:xfrm>
            <a:custGeom>
              <a:avLst/>
              <a:gdLst>
                <a:gd name="T0" fmla="*/ 22 w 78"/>
                <a:gd name="T1" fmla="*/ 39 h 75"/>
                <a:gd name="T2" fmla="*/ 11 w 78"/>
                <a:gd name="T3" fmla="*/ 37 h 75"/>
                <a:gd name="T4" fmla="*/ 3 w 78"/>
                <a:gd name="T5" fmla="*/ 42 h 75"/>
                <a:gd name="T6" fmla="*/ 25 w 78"/>
                <a:gd name="T7" fmla="*/ 52 h 75"/>
                <a:gd name="T8" fmla="*/ 42 w 78"/>
                <a:gd name="T9" fmla="*/ 61 h 75"/>
                <a:gd name="T10" fmla="*/ 52 w 78"/>
                <a:gd name="T11" fmla="*/ 75 h 75"/>
                <a:gd name="T12" fmla="*/ 78 w 78"/>
                <a:gd name="T13" fmla="*/ 75 h 75"/>
                <a:gd name="T14" fmla="*/ 59 w 78"/>
                <a:gd name="T15" fmla="*/ 47 h 75"/>
                <a:gd name="T16" fmla="*/ 54 w 78"/>
                <a:gd name="T17" fmla="*/ 29 h 75"/>
                <a:gd name="T18" fmla="*/ 41 w 78"/>
                <a:gd name="T19" fmla="*/ 11 h 75"/>
                <a:gd name="T20" fmla="*/ 35 w 78"/>
                <a:gd name="T21" fmla="*/ 10 h 75"/>
                <a:gd name="T22" fmla="*/ 34 w 78"/>
                <a:gd name="T23" fmla="*/ 11 h 75"/>
                <a:gd name="T24" fmla="*/ 30 w 78"/>
                <a:gd name="T25" fmla="*/ 12 h 75"/>
                <a:gd name="T26" fmla="*/ 28 w 78"/>
                <a:gd name="T27" fmla="*/ 15 h 75"/>
                <a:gd name="T28" fmla="*/ 24 w 78"/>
                <a:gd name="T29" fmla="*/ 15 h 75"/>
                <a:gd name="T30" fmla="*/ 20 w 78"/>
                <a:gd name="T31" fmla="*/ 19 h 75"/>
                <a:gd name="T32" fmla="*/ 8 w 78"/>
                <a:gd name="T33" fmla="*/ 3 h 75"/>
                <a:gd name="T34" fmla="*/ 2 w 78"/>
                <a:gd name="T35" fmla="*/ 1 h 75"/>
                <a:gd name="T36" fmla="*/ 1 w 78"/>
                <a:gd name="T37" fmla="*/ 7 h 75"/>
                <a:gd name="T38" fmla="*/ 22 w 78"/>
                <a:gd name="T3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75">
                  <a:moveTo>
                    <a:pt x="22" y="39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6" y="36"/>
                    <a:pt x="2" y="39"/>
                    <a:pt x="3" y="42"/>
                  </a:cubicBezTo>
                  <a:cubicBezTo>
                    <a:pt x="3" y="42"/>
                    <a:pt x="17" y="47"/>
                    <a:pt x="25" y="52"/>
                  </a:cubicBezTo>
                  <a:cubicBezTo>
                    <a:pt x="35" y="60"/>
                    <a:pt x="42" y="61"/>
                    <a:pt x="42" y="61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39"/>
                    <a:pt x="58" y="35"/>
                    <a:pt x="54" y="2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0" y="9"/>
                    <a:pt x="37" y="9"/>
                    <a:pt x="35" y="10"/>
                  </a:cubicBezTo>
                  <a:cubicBezTo>
                    <a:pt x="35" y="10"/>
                    <a:pt x="34" y="11"/>
                    <a:pt x="34" y="11"/>
                  </a:cubicBezTo>
                  <a:cubicBezTo>
                    <a:pt x="33" y="11"/>
                    <a:pt x="31" y="11"/>
                    <a:pt x="30" y="12"/>
                  </a:cubicBezTo>
                  <a:cubicBezTo>
                    <a:pt x="28" y="12"/>
                    <a:pt x="28" y="13"/>
                    <a:pt x="28" y="15"/>
                  </a:cubicBezTo>
                  <a:cubicBezTo>
                    <a:pt x="27" y="14"/>
                    <a:pt x="25" y="14"/>
                    <a:pt x="24" y="15"/>
                  </a:cubicBezTo>
                  <a:cubicBezTo>
                    <a:pt x="23" y="16"/>
                    <a:pt x="20" y="18"/>
                    <a:pt x="20" y="19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1"/>
                    <a:pt x="4" y="0"/>
                    <a:pt x="2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22" y="39"/>
                    <a:pt x="22" y="39"/>
                    <a:pt x="22" y="39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Freeform 1096"/>
            <p:cNvSpPr>
              <a:spLocks/>
            </p:cNvSpPr>
            <p:nvPr/>
          </p:nvSpPr>
          <p:spPr bwMode="auto">
            <a:xfrm>
              <a:off x="12646026" y="12118975"/>
              <a:ext cx="57150" cy="22225"/>
            </a:xfrm>
            <a:custGeom>
              <a:avLst/>
              <a:gdLst>
                <a:gd name="T0" fmla="*/ 0 w 5"/>
                <a:gd name="T1" fmla="*/ 0 h 2"/>
                <a:gd name="T2" fmla="*/ 0 w 5"/>
                <a:gd name="T3" fmla="*/ 0 h 2"/>
                <a:gd name="T4" fmla="*/ 5 w 5"/>
                <a:gd name="T5" fmla="*/ 2 h 2"/>
                <a:gd name="T6" fmla="*/ 5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Freeform 1097"/>
            <p:cNvSpPr>
              <a:spLocks/>
            </p:cNvSpPr>
            <p:nvPr/>
          </p:nvSpPr>
          <p:spPr bwMode="auto">
            <a:xfrm>
              <a:off x="12646026" y="12085638"/>
              <a:ext cx="79375" cy="55563"/>
            </a:xfrm>
            <a:custGeom>
              <a:avLst/>
              <a:gdLst>
                <a:gd name="T0" fmla="*/ 1 w 7"/>
                <a:gd name="T1" fmla="*/ 0 h 5"/>
                <a:gd name="T2" fmla="*/ 0 w 7"/>
                <a:gd name="T3" fmla="*/ 3 h 5"/>
                <a:gd name="T4" fmla="*/ 5 w 7"/>
                <a:gd name="T5" fmla="*/ 5 h 5"/>
                <a:gd name="T6" fmla="*/ 6 w 7"/>
                <a:gd name="T7" fmla="*/ 1 h 5"/>
                <a:gd name="T8" fmla="*/ 1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4"/>
                    <a:pt x="5" y="5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</a:path>
              </a:pathLst>
            </a:custGeom>
            <a:solidFill>
              <a:srgbClr val="F6D7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Freeform 1098"/>
            <p:cNvSpPr>
              <a:spLocks/>
            </p:cNvSpPr>
            <p:nvPr/>
          </p:nvSpPr>
          <p:spPr bwMode="auto">
            <a:xfrm>
              <a:off x="12601576" y="11645900"/>
              <a:ext cx="90488" cy="90488"/>
            </a:xfrm>
            <a:custGeom>
              <a:avLst/>
              <a:gdLst>
                <a:gd name="T0" fmla="*/ 4 w 8"/>
                <a:gd name="T1" fmla="*/ 0 h 8"/>
                <a:gd name="T2" fmla="*/ 2 w 8"/>
                <a:gd name="T3" fmla="*/ 1 h 8"/>
                <a:gd name="T4" fmla="*/ 2 w 8"/>
                <a:gd name="T5" fmla="*/ 7 h 8"/>
                <a:gd name="T6" fmla="*/ 5 w 8"/>
                <a:gd name="T7" fmla="*/ 8 h 8"/>
                <a:gd name="T8" fmla="*/ 6 w 8"/>
                <a:gd name="T9" fmla="*/ 7 h 8"/>
                <a:gd name="T10" fmla="*/ 7 w 8"/>
                <a:gd name="T11" fmla="*/ 3 h 8"/>
                <a:gd name="T12" fmla="*/ 4 w 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0" y="3"/>
                    <a:pt x="0" y="5"/>
                    <a:pt x="2" y="7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8"/>
                    <a:pt x="6" y="7"/>
                    <a:pt x="6" y="7"/>
                  </a:cubicBezTo>
                  <a:cubicBezTo>
                    <a:pt x="8" y="6"/>
                    <a:pt x="7" y="4"/>
                    <a:pt x="7" y="3"/>
                  </a:cubicBezTo>
                  <a:cubicBezTo>
                    <a:pt x="6" y="2"/>
                    <a:pt x="5" y="0"/>
                    <a:pt x="4" y="0"/>
                  </a:cubicBezTo>
                </a:path>
              </a:pathLst>
            </a:custGeom>
            <a:solidFill>
              <a:srgbClr val="F6D7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Freeform 1099"/>
            <p:cNvSpPr>
              <a:spLocks/>
            </p:cNvSpPr>
            <p:nvPr/>
          </p:nvSpPr>
          <p:spPr bwMode="auto">
            <a:xfrm>
              <a:off x="13231813" y="12231688"/>
              <a:ext cx="517525" cy="528638"/>
            </a:xfrm>
            <a:custGeom>
              <a:avLst/>
              <a:gdLst>
                <a:gd name="T0" fmla="*/ 326 w 326"/>
                <a:gd name="T1" fmla="*/ 333 h 333"/>
                <a:gd name="T2" fmla="*/ 106 w 326"/>
                <a:gd name="T3" fmla="*/ 0 h 333"/>
                <a:gd name="T4" fmla="*/ 0 w 326"/>
                <a:gd name="T5" fmla="*/ 71 h 333"/>
                <a:gd name="T6" fmla="*/ 170 w 326"/>
                <a:gd name="T7" fmla="*/ 333 h 333"/>
                <a:gd name="T8" fmla="*/ 326 w 326"/>
                <a:gd name="T9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33">
                  <a:moveTo>
                    <a:pt x="326" y="333"/>
                  </a:moveTo>
                  <a:lnTo>
                    <a:pt x="106" y="0"/>
                  </a:lnTo>
                  <a:lnTo>
                    <a:pt x="0" y="71"/>
                  </a:lnTo>
                  <a:lnTo>
                    <a:pt x="170" y="333"/>
                  </a:lnTo>
                  <a:lnTo>
                    <a:pt x="326" y="333"/>
                  </a:lnTo>
                  <a:close/>
                </a:path>
              </a:pathLst>
            </a:custGeom>
            <a:solidFill>
              <a:srgbClr val="659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Freeform 1100"/>
            <p:cNvSpPr>
              <a:spLocks/>
            </p:cNvSpPr>
            <p:nvPr/>
          </p:nvSpPr>
          <p:spPr bwMode="auto">
            <a:xfrm>
              <a:off x="13061951" y="12333288"/>
              <a:ext cx="450850" cy="427038"/>
            </a:xfrm>
            <a:custGeom>
              <a:avLst/>
              <a:gdLst>
                <a:gd name="T0" fmla="*/ 284 w 284"/>
                <a:gd name="T1" fmla="*/ 269 h 269"/>
                <a:gd name="T2" fmla="*/ 114 w 284"/>
                <a:gd name="T3" fmla="*/ 0 h 269"/>
                <a:gd name="T4" fmla="*/ 0 w 284"/>
                <a:gd name="T5" fmla="*/ 78 h 269"/>
                <a:gd name="T6" fmla="*/ 121 w 284"/>
                <a:gd name="T7" fmla="*/ 269 h 269"/>
                <a:gd name="T8" fmla="*/ 284 w 284"/>
                <a:gd name="T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69">
                  <a:moveTo>
                    <a:pt x="284" y="269"/>
                  </a:moveTo>
                  <a:lnTo>
                    <a:pt x="114" y="0"/>
                  </a:lnTo>
                  <a:lnTo>
                    <a:pt x="0" y="78"/>
                  </a:lnTo>
                  <a:lnTo>
                    <a:pt x="121" y="269"/>
                  </a:lnTo>
                  <a:lnTo>
                    <a:pt x="284" y="269"/>
                  </a:lnTo>
                  <a:close/>
                </a:path>
              </a:pathLst>
            </a:custGeom>
            <a:solidFill>
              <a:srgbClr val="5281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Freeform 1101"/>
            <p:cNvSpPr>
              <a:spLocks/>
            </p:cNvSpPr>
            <p:nvPr/>
          </p:nvSpPr>
          <p:spPr bwMode="auto">
            <a:xfrm>
              <a:off x="13039726" y="12185650"/>
              <a:ext cx="338138" cy="247650"/>
            </a:xfrm>
            <a:custGeom>
              <a:avLst/>
              <a:gdLst>
                <a:gd name="T0" fmla="*/ 184 w 213"/>
                <a:gd name="T1" fmla="*/ 0 h 156"/>
                <a:gd name="T2" fmla="*/ 0 w 213"/>
                <a:gd name="T3" fmla="*/ 121 h 156"/>
                <a:gd name="T4" fmla="*/ 29 w 213"/>
                <a:gd name="T5" fmla="*/ 156 h 156"/>
                <a:gd name="T6" fmla="*/ 213 w 213"/>
                <a:gd name="T7" fmla="*/ 36 h 156"/>
                <a:gd name="T8" fmla="*/ 184 w 213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6">
                  <a:moveTo>
                    <a:pt x="184" y="0"/>
                  </a:moveTo>
                  <a:lnTo>
                    <a:pt x="0" y="121"/>
                  </a:lnTo>
                  <a:lnTo>
                    <a:pt x="29" y="156"/>
                  </a:lnTo>
                  <a:lnTo>
                    <a:pt x="213" y="36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E8DE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69" name="กลุ่ม 68"/>
          <p:cNvGrpSpPr/>
          <p:nvPr/>
        </p:nvGrpSpPr>
        <p:grpSpPr>
          <a:xfrm>
            <a:off x="5913437" y="2292131"/>
            <a:ext cx="2544120" cy="7129444"/>
            <a:chOff x="18457863" y="3894138"/>
            <a:chExt cx="682626" cy="1912938"/>
          </a:xfrm>
        </p:grpSpPr>
        <p:sp>
          <p:nvSpPr>
            <p:cNvPr id="70" name="Freeform 305"/>
            <p:cNvSpPr>
              <a:spLocks/>
            </p:cNvSpPr>
            <p:nvPr/>
          </p:nvSpPr>
          <p:spPr bwMode="auto">
            <a:xfrm>
              <a:off x="18759488" y="4294188"/>
              <a:ext cx="122238" cy="215900"/>
            </a:xfrm>
            <a:custGeom>
              <a:avLst/>
              <a:gdLst>
                <a:gd name="T0" fmla="*/ 77 w 77"/>
                <a:gd name="T1" fmla="*/ 136 h 136"/>
                <a:gd name="T2" fmla="*/ 0 w 77"/>
                <a:gd name="T3" fmla="*/ 136 h 136"/>
                <a:gd name="T4" fmla="*/ 13 w 77"/>
                <a:gd name="T5" fmla="*/ 0 h 136"/>
                <a:gd name="T6" fmla="*/ 67 w 77"/>
                <a:gd name="T7" fmla="*/ 0 h 136"/>
                <a:gd name="T8" fmla="*/ 77 w 77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36">
                  <a:moveTo>
                    <a:pt x="77" y="136"/>
                  </a:moveTo>
                  <a:lnTo>
                    <a:pt x="0" y="136"/>
                  </a:lnTo>
                  <a:lnTo>
                    <a:pt x="13" y="0"/>
                  </a:lnTo>
                  <a:lnTo>
                    <a:pt x="67" y="0"/>
                  </a:lnTo>
                  <a:lnTo>
                    <a:pt x="77" y="136"/>
                  </a:ln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Freeform 306"/>
            <p:cNvSpPr>
              <a:spLocks/>
            </p:cNvSpPr>
            <p:nvPr/>
          </p:nvSpPr>
          <p:spPr bwMode="auto">
            <a:xfrm>
              <a:off x="18759488" y="4294188"/>
              <a:ext cx="122238" cy="215900"/>
            </a:xfrm>
            <a:custGeom>
              <a:avLst/>
              <a:gdLst>
                <a:gd name="T0" fmla="*/ 77 w 77"/>
                <a:gd name="T1" fmla="*/ 136 h 136"/>
                <a:gd name="T2" fmla="*/ 0 w 77"/>
                <a:gd name="T3" fmla="*/ 136 h 136"/>
                <a:gd name="T4" fmla="*/ 13 w 77"/>
                <a:gd name="T5" fmla="*/ 0 h 136"/>
                <a:gd name="T6" fmla="*/ 67 w 77"/>
                <a:gd name="T7" fmla="*/ 0 h 136"/>
                <a:gd name="T8" fmla="*/ 77 w 77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36">
                  <a:moveTo>
                    <a:pt x="77" y="136"/>
                  </a:moveTo>
                  <a:lnTo>
                    <a:pt x="0" y="136"/>
                  </a:lnTo>
                  <a:lnTo>
                    <a:pt x="13" y="0"/>
                  </a:lnTo>
                  <a:lnTo>
                    <a:pt x="67" y="0"/>
                  </a:lnTo>
                  <a:lnTo>
                    <a:pt x="77" y="1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Freeform 307"/>
            <p:cNvSpPr>
              <a:spLocks/>
            </p:cNvSpPr>
            <p:nvPr/>
          </p:nvSpPr>
          <p:spPr bwMode="auto">
            <a:xfrm>
              <a:off x="18769013" y="4314826"/>
              <a:ext cx="106363" cy="112713"/>
            </a:xfrm>
            <a:custGeom>
              <a:avLst/>
              <a:gdLst>
                <a:gd name="T0" fmla="*/ 29 w 32"/>
                <a:gd name="T1" fmla="*/ 0 h 34"/>
                <a:gd name="T2" fmla="*/ 2 w 32"/>
                <a:gd name="T3" fmla="*/ 0 h 34"/>
                <a:gd name="T4" fmla="*/ 0 w 32"/>
                <a:gd name="T5" fmla="*/ 24 h 34"/>
                <a:gd name="T6" fmla="*/ 10 w 32"/>
                <a:gd name="T7" fmla="*/ 30 h 34"/>
                <a:gd name="T8" fmla="*/ 21 w 32"/>
                <a:gd name="T9" fmla="*/ 34 h 34"/>
                <a:gd name="T10" fmla="*/ 23 w 32"/>
                <a:gd name="T11" fmla="*/ 33 h 34"/>
                <a:gd name="T12" fmla="*/ 31 w 32"/>
                <a:gd name="T13" fmla="*/ 24 h 34"/>
                <a:gd name="T14" fmla="*/ 29 w 3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4">
                  <a:moveTo>
                    <a:pt x="2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6" y="28"/>
                    <a:pt x="10" y="30"/>
                  </a:cubicBezTo>
                  <a:cubicBezTo>
                    <a:pt x="13" y="32"/>
                    <a:pt x="17" y="34"/>
                    <a:pt x="21" y="34"/>
                  </a:cubicBezTo>
                  <a:cubicBezTo>
                    <a:pt x="22" y="34"/>
                    <a:pt x="22" y="33"/>
                    <a:pt x="23" y="33"/>
                  </a:cubicBezTo>
                  <a:cubicBezTo>
                    <a:pt x="26" y="33"/>
                    <a:pt x="32" y="28"/>
                    <a:pt x="31" y="24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2B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Freeform 308"/>
            <p:cNvSpPr>
              <a:spLocks/>
            </p:cNvSpPr>
            <p:nvPr/>
          </p:nvSpPr>
          <p:spPr bwMode="auto">
            <a:xfrm>
              <a:off x="18816638" y="5691188"/>
              <a:ext cx="188913" cy="115888"/>
            </a:xfrm>
            <a:custGeom>
              <a:avLst/>
              <a:gdLst>
                <a:gd name="T0" fmla="*/ 1 w 57"/>
                <a:gd name="T1" fmla="*/ 0 h 35"/>
                <a:gd name="T2" fmla="*/ 1 w 57"/>
                <a:gd name="T3" fmla="*/ 22 h 35"/>
                <a:gd name="T4" fmla="*/ 57 w 57"/>
                <a:gd name="T5" fmla="*/ 30 h 35"/>
                <a:gd name="T6" fmla="*/ 24 w 57"/>
                <a:gd name="T7" fmla="*/ 2 h 35"/>
                <a:gd name="T8" fmla="*/ 1 w 57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1" y="0"/>
                  </a:moveTo>
                  <a:cubicBezTo>
                    <a:pt x="0" y="10"/>
                    <a:pt x="0" y="19"/>
                    <a:pt x="1" y="22"/>
                  </a:cubicBezTo>
                  <a:cubicBezTo>
                    <a:pt x="12" y="28"/>
                    <a:pt x="42" y="35"/>
                    <a:pt x="57" y="30"/>
                  </a:cubicBezTo>
                  <a:cubicBezTo>
                    <a:pt x="56" y="16"/>
                    <a:pt x="29" y="25"/>
                    <a:pt x="24" y="2"/>
                  </a:cubicBezTo>
                  <a:cubicBezTo>
                    <a:pt x="17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E2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309"/>
            <p:cNvSpPr>
              <a:spLocks/>
            </p:cNvSpPr>
            <p:nvPr/>
          </p:nvSpPr>
          <p:spPr bwMode="auto">
            <a:xfrm>
              <a:off x="18470563" y="5684838"/>
              <a:ext cx="188913" cy="119063"/>
            </a:xfrm>
            <a:custGeom>
              <a:avLst/>
              <a:gdLst>
                <a:gd name="T0" fmla="*/ 56 w 57"/>
                <a:gd name="T1" fmla="*/ 0 h 36"/>
                <a:gd name="T2" fmla="*/ 56 w 57"/>
                <a:gd name="T3" fmla="*/ 23 h 36"/>
                <a:gd name="T4" fmla="*/ 0 w 57"/>
                <a:gd name="T5" fmla="*/ 30 h 36"/>
                <a:gd name="T6" fmla="*/ 33 w 57"/>
                <a:gd name="T7" fmla="*/ 3 h 36"/>
                <a:gd name="T8" fmla="*/ 56 w 57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6">
                  <a:moveTo>
                    <a:pt x="56" y="0"/>
                  </a:moveTo>
                  <a:cubicBezTo>
                    <a:pt x="57" y="10"/>
                    <a:pt x="57" y="20"/>
                    <a:pt x="56" y="23"/>
                  </a:cubicBezTo>
                  <a:cubicBezTo>
                    <a:pt x="45" y="29"/>
                    <a:pt x="15" y="36"/>
                    <a:pt x="0" y="30"/>
                  </a:cubicBezTo>
                  <a:cubicBezTo>
                    <a:pt x="1" y="16"/>
                    <a:pt x="29" y="26"/>
                    <a:pt x="33" y="3"/>
                  </a:cubicBezTo>
                  <a:cubicBezTo>
                    <a:pt x="40" y="1"/>
                    <a:pt x="56" y="0"/>
                    <a:pt x="56" y="0"/>
                  </a:cubicBezTo>
                  <a:close/>
                </a:path>
              </a:pathLst>
            </a:custGeom>
            <a:solidFill>
              <a:srgbClr val="3E2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310"/>
            <p:cNvSpPr>
              <a:spLocks/>
            </p:cNvSpPr>
            <p:nvPr/>
          </p:nvSpPr>
          <p:spPr bwMode="auto">
            <a:xfrm>
              <a:off x="18583276" y="4986338"/>
              <a:ext cx="377825" cy="738188"/>
            </a:xfrm>
            <a:custGeom>
              <a:avLst/>
              <a:gdLst>
                <a:gd name="T0" fmla="*/ 114 w 114"/>
                <a:gd name="T1" fmla="*/ 12 h 223"/>
                <a:gd name="T2" fmla="*/ 94 w 114"/>
                <a:gd name="T3" fmla="*/ 215 h 223"/>
                <a:gd name="T4" fmla="*/ 71 w 114"/>
                <a:gd name="T5" fmla="*/ 215 h 223"/>
                <a:gd name="T6" fmla="*/ 78 w 114"/>
                <a:gd name="T7" fmla="*/ 36 h 223"/>
                <a:gd name="T8" fmla="*/ 60 w 114"/>
                <a:gd name="T9" fmla="*/ 36 h 223"/>
                <a:gd name="T10" fmla="*/ 23 w 114"/>
                <a:gd name="T11" fmla="*/ 217 h 223"/>
                <a:gd name="T12" fmla="*/ 0 w 114"/>
                <a:gd name="T13" fmla="*/ 218 h 223"/>
                <a:gd name="T14" fmla="*/ 26 w 114"/>
                <a:gd name="T15" fmla="*/ 10 h 223"/>
                <a:gd name="T16" fmla="*/ 114 w 114"/>
                <a:gd name="T17" fmla="*/ 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23">
                  <a:moveTo>
                    <a:pt x="114" y="12"/>
                  </a:moveTo>
                  <a:cubicBezTo>
                    <a:pt x="113" y="37"/>
                    <a:pt x="98" y="165"/>
                    <a:pt x="94" y="215"/>
                  </a:cubicBezTo>
                  <a:cubicBezTo>
                    <a:pt x="85" y="220"/>
                    <a:pt x="71" y="215"/>
                    <a:pt x="71" y="215"/>
                  </a:cubicBezTo>
                  <a:cubicBezTo>
                    <a:pt x="73" y="181"/>
                    <a:pt x="81" y="50"/>
                    <a:pt x="78" y="36"/>
                  </a:cubicBezTo>
                  <a:cubicBezTo>
                    <a:pt x="71" y="33"/>
                    <a:pt x="60" y="36"/>
                    <a:pt x="60" y="36"/>
                  </a:cubicBezTo>
                  <a:cubicBezTo>
                    <a:pt x="55" y="46"/>
                    <a:pt x="27" y="205"/>
                    <a:pt x="23" y="217"/>
                  </a:cubicBezTo>
                  <a:cubicBezTo>
                    <a:pt x="10" y="223"/>
                    <a:pt x="0" y="218"/>
                    <a:pt x="0" y="218"/>
                  </a:cubicBezTo>
                  <a:cubicBezTo>
                    <a:pt x="8" y="188"/>
                    <a:pt x="25" y="20"/>
                    <a:pt x="26" y="10"/>
                  </a:cubicBezTo>
                  <a:cubicBezTo>
                    <a:pt x="39" y="0"/>
                    <a:pt x="110" y="10"/>
                    <a:pt x="114" y="12"/>
                  </a:cubicBezTo>
                  <a:close/>
                </a:path>
              </a:pathLst>
            </a:custGeom>
            <a:solidFill>
              <a:srgbClr val="5F3A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Freeform 311"/>
            <p:cNvSpPr>
              <a:spLocks/>
            </p:cNvSpPr>
            <p:nvPr/>
          </p:nvSpPr>
          <p:spPr bwMode="auto">
            <a:xfrm>
              <a:off x="18619788" y="4443413"/>
              <a:ext cx="398463" cy="606425"/>
            </a:xfrm>
            <a:custGeom>
              <a:avLst/>
              <a:gdLst>
                <a:gd name="T0" fmla="*/ 21 w 120"/>
                <a:gd name="T1" fmla="*/ 12 h 183"/>
                <a:gd name="T2" fmla="*/ 21 w 120"/>
                <a:gd name="T3" fmla="*/ 11 h 183"/>
                <a:gd name="T4" fmla="*/ 32 w 120"/>
                <a:gd name="T5" fmla="*/ 1 h 183"/>
                <a:gd name="T6" fmla="*/ 61 w 120"/>
                <a:gd name="T7" fmla="*/ 14 h 183"/>
                <a:gd name="T8" fmla="*/ 88 w 120"/>
                <a:gd name="T9" fmla="*/ 0 h 183"/>
                <a:gd name="T10" fmla="*/ 101 w 120"/>
                <a:gd name="T11" fmla="*/ 6 h 183"/>
                <a:gd name="T12" fmla="*/ 101 w 120"/>
                <a:gd name="T13" fmla="*/ 7 h 183"/>
                <a:gd name="T14" fmla="*/ 113 w 120"/>
                <a:gd name="T15" fmla="*/ 16 h 183"/>
                <a:gd name="T16" fmla="*/ 112 w 120"/>
                <a:gd name="T17" fmla="*/ 59 h 183"/>
                <a:gd name="T18" fmla="*/ 106 w 120"/>
                <a:gd name="T19" fmla="*/ 101 h 183"/>
                <a:gd name="T20" fmla="*/ 108 w 120"/>
                <a:gd name="T21" fmla="*/ 161 h 183"/>
                <a:gd name="T22" fmla="*/ 106 w 120"/>
                <a:gd name="T23" fmla="*/ 179 h 183"/>
                <a:gd name="T24" fmla="*/ 82 w 120"/>
                <a:gd name="T25" fmla="*/ 181 h 183"/>
                <a:gd name="T26" fmla="*/ 57 w 120"/>
                <a:gd name="T27" fmla="*/ 181 h 183"/>
                <a:gd name="T28" fmla="*/ 9 w 120"/>
                <a:gd name="T29" fmla="*/ 176 h 183"/>
                <a:gd name="T30" fmla="*/ 5 w 120"/>
                <a:gd name="T31" fmla="*/ 156 h 183"/>
                <a:gd name="T32" fmla="*/ 6 w 120"/>
                <a:gd name="T33" fmla="*/ 115 h 183"/>
                <a:gd name="T34" fmla="*/ 4 w 120"/>
                <a:gd name="T35" fmla="*/ 74 h 183"/>
                <a:gd name="T36" fmla="*/ 9 w 120"/>
                <a:gd name="T37" fmla="*/ 25 h 183"/>
                <a:gd name="T38" fmla="*/ 21 w 120"/>
                <a:gd name="T39" fmla="*/ 1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0" h="183">
                  <a:moveTo>
                    <a:pt x="21" y="12"/>
                  </a:moveTo>
                  <a:cubicBezTo>
                    <a:pt x="21" y="12"/>
                    <a:pt x="21" y="11"/>
                    <a:pt x="21" y="11"/>
                  </a:cubicBezTo>
                  <a:cubicBezTo>
                    <a:pt x="21" y="10"/>
                    <a:pt x="32" y="1"/>
                    <a:pt x="32" y="1"/>
                  </a:cubicBezTo>
                  <a:cubicBezTo>
                    <a:pt x="32" y="1"/>
                    <a:pt x="55" y="13"/>
                    <a:pt x="61" y="14"/>
                  </a:cubicBezTo>
                  <a:cubicBezTo>
                    <a:pt x="68" y="14"/>
                    <a:pt x="88" y="0"/>
                    <a:pt x="88" y="0"/>
                  </a:cubicBezTo>
                  <a:cubicBezTo>
                    <a:pt x="92" y="3"/>
                    <a:pt x="101" y="6"/>
                    <a:pt x="101" y="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7" y="9"/>
                    <a:pt x="110" y="12"/>
                    <a:pt x="113" y="16"/>
                  </a:cubicBezTo>
                  <a:cubicBezTo>
                    <a:pt x="120" y="27"/>
                    <a:pt x="114" y="52"/>
                    <a:pt x="112" y="59"/>
                  </a:cubicBezTo>
                  <a:cubicBezTo>
                    <a:pt x="109" y="67"/>
                    <a:pt x="107" y="93"/>
                    <a:pt x="106" y="101"/>
                  </a:cubicBezTo>
                  <a:cubicBezTo>
                    <a:pt x="106" y="104"/>
                    <a:pt x="108" y="138"/>
                    <a:pt x="108" y="161"/>
                  </a:cubicBezTo>
                  <a:cubicBezTo>
                    <a:pt x="109" y="165"/>
                    <a:pt x="109" y="176"/>
                    <a:pt x="106" y="179"/>
                  </a:cubicBezTo>
                  <a:cubicBezTo>
                    <a:pt x="101" y="183"/>
                    <a:pt x="88" y="181"/>
                    <a:pt x="82" y="181"/>
                  </a:cubicBezTo>
                  <a:cubicBezTo>
                    <a:pt x="74" y="181"/>
                    <a:pt x="65" y="181"/>
                    <a:pt x="57" y="181"/>
                  </a:cubicBezTo>
                  <a:cubicBezTo>
                    <a:pt x="41" y="181"/>
                    <a:pt x="25" y="181"/>
                    <a:pt x="9" y="176"/>
                  </a:cubicBezTo>
                  <a:cubicBezTo>
                    <a:pt x="4" y="175"/>
                    <a:pt x="5" y="160"/>
                    <a:pt x="5" y="156"/>
                  </a:cubicBezTo>
                  <a:cubicBezTo>
                    <a:pt x="5" y="143"/>
                    <a:pt x="6" y="129"/>
                    <a:pt x="6" y="115"/>
                  </a:cubicBezTo>
                  <a:cubicBezTo>
                    <a:pt x="5" y="102"/>
                    <a:pt x="4" y="88"/>
                    <a:pt x="4" y="74"/>
                  </a:cubicBezTo>
                  <a:cubicBezTo>
                    <a:pt x="4" y="59"/>
                    <a:pt x="0" y="39"/>
                    <a:pt x="9" y="25"/>
                  </a:cubicBezTo>
                  <a:cubicBezTo>
                    <a:pt x="14" y="19"/>
                    <a:pt x="18" y="14"/>
                    <a:pt x="2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Freeform 312"/>
            <p:cNvSpPr>
              <a:spLocks/>
            </p:cNvSpPr>
            <p:nvPr/>
          </p:nvSpPr>
          <p:spPr bwMode="auto">
            <a:xfrm>
              <a:off x="18765838" y="4549776"/>
              <a:ext cx="100013" cy="482600"/>
            </a:xfrm>
            <a:custGeom>
              <a:avLst/>
              <a:gdLst>
                <a:gd name="T0" fmla="*/ 19 w 30"/>
                <a:gd name="T1" fmla="*/ 0 h 146"/>
                <a:gd name="T2" fmla="*/ 29 w 30"/>
                <a:gd name="T3" fmla="*/ 127 h 146"/>
                <a:gd name="T4" fmla="*/ 13 w 30"/>
                <a:gd name="T5" fmla="*/ 145 h 146"/>
                <a:gd name="T6" fmla="*/ 0 w 30"/>
                <a:gd name="T7" fmla="*/ 127 h 146"/>
                <a:gd name="T8" fmla="*/ 13 w 30"/>
                <a:gd name="T9" fmla="*/ 0 h 146"/>
                <a:gd name="T10" fmla="*/ 19 w 30"/>
                <a:gd name="T1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6">
                  <a:moveTo>
                    <a:pt x="19" y="0"/>
                  </a:moveTo>
                  <a:cubicBezTo>
                    <a:pt x="21" y="15"/>
                    <a:pt x="30" y="124"/>
                    <a:pt x="29" y="127"/>
                  </a:cubicBezTo>
                  <a:cubicBezTo>
                    <a:pt x="28" y="129"/>
                    <a:pt x="13" y="146"/>
                    <a:pt x="13" y="145"/>
                  </a:cubicBezTo>
                  <a:cubicBezTo>
                    <a:pt x="12" y="144"/>
                    <a:pt x="0" y="130"/>
                    <a:pt x="0" y="127"/>
                  </a:cubicBezTo>
                  <a:cubicBezTo>
                    <a:pt x="0" y="124"/>
                    <a:pt x="13" y="0"/>
                    <a:pt x="13" y="0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724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Freeform 313"/>
            <p:cNvSpPr>
              <a:spLocks/>
            </p:cNvSpPr>
            <p:nvPr/>
          </p:nvSpPr>
          <p:spPr bwMode="auto">
            <a:xfrm>
              <a:off x="18783301" y="4489451"/>
              <a:ext cx="79375" cy="79375"/>
            </a:xfrm>
            <a:custGeom>
              <a:avLst/>
              <a:gdLst>
                <a:gd name="T0" fmla="*/ 24 w 24"/>
                <a:gd name="T1" fmla="*/ 10 h 24"/>
                <a:gd name="T2" fmla="*/ 16 w 24"/>
                <a:gd name="T3" fmla="*/ 23 h 24"/>
                <a:gd name="T4" fmla="*/ 8 w 24"/>
                <a:gd name="T5" fmla="*/ 23 h 24"/>
                <a:gd name="T6" fmla="*/ 0 w 24"/>
                <a:gd name="T7" fmla="*/ 11 h 24"/>
                <a:gd name="T8" fmla="*/ 12 w 24"/>
                <a:gd name="T9" fmla="*/ 0 h 24"/>
                <a:gd name="T10" fmla="*/ 24 w 24"/>
                <a:gd name="T11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24" y="10"/>
                  </a:moveTo>
                  <a:cubicBezTo>
                    <a:pt x="21" y="13"/>
                    <a:pt x="18" y="22"/>
                    <a:pt x="16" y="23"/>
                  </a:cubicBezTo>
                  <a:cubicBezTo>
                    <a:pt x="14" y="24"/>
                    <a:pt x="9" y="24"/>
                    <a:pt x="8" y="23"/>
                  </a:cubicBezTo>
                  <a:cubicBezTo>
                    <a:pt x="7" y="22"/>
                    <a:pt x="0" y="11"/>
                    <a:pt x="0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22" y="8"/>
                    <a:pt x="24" y="10"/>
                  </a:cubicBezTo>
                  <a:close/>
                </a:path>
              </a:pathLst>
            </a:custGeom>
            <a:solidFill>
              <a:srgbClr val="5F3A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Freeform 314"/>
            <p:cNvSpPr>
              <a:spLocks/>
            </p:cNvSpPr>
            <p:nvPr/>
          </p:nvSpPr>
          <p:spPr bwMode="auto">
            <a:xfrm>
              <a:off x="18616613" y="4449763"/>
              <a:ext cx="407988" cy="612775"/>
            </a:xfrm>
            <a:custGeom>
              <a:avLst/>
              <a:gdLst>
                <a:gd name="T0" fmla="*/ 3 w 123"/>
                <a:gd name="T1" fmla="*/ 74 h 185"/>
                <a:gd name="T2" fmla="*/ 9 w 123"/>
                <a:gd name="T3" fmla="*/ 24 h 185"/>
                <a:gd name="T4" fmla="*/ 21 w 123"/>
                <a:gd name="T5" fmla="*/ 10 h 185"/>
                <a:gd name="T6" fmla="*/ 21 w 123"/>
                <a:gd name="T7" fmla="*/ 10 h 185"/>
                <a:gd name="T8" fmla="*/ 30 w 123"/>
                <a:gd name="T9" fmla="*/ 1 h 185"/>
                <a:gd name="T10" fmla="*/ 35 w 123"/>
                <a:gd name="T11" fmla="*/ 56 h 185"/>
                <a:gd name="T12" fmla="*/ 42 w 123"/>
                <a:gd name="T13" fmla="*/ 98 h 185"/>
                <a:gd name="T14" fmla="*/ 60 w 123"/>
                <a:gd name="T15" fmla="*/ 143 h 185"/>
                <a:gd name="T16" fmla="*/ 74 w 123"/>
                <a:gd name="T17" fmla="*/ 116 h 185"/>
                <a:gd name="T18" fmla="*/ 87 w 123"/>
                <a:gd name="T19" fmla="*/ 65 h 185"/>
                <a:gd name="T20" fmla="*/ 94 w 123"/>
                <a:gd name="T21" fmla="*/ 0 h 185"/>
                <a:gd name="T22" fmla="*/ 103 w 123"/>
                <a:gd name="T23" fmla="*/ 5 h 185"/>
                <a:gd name="T24" fmla="*/ 103 w 123"/>
                <a:gd name="T25" fmla="*/ 5 h 185"/>
                <a:gd name="T26" fmla="*/ 115 w 123"/>
                <a:gd name="T27" fmla="*/ 14 h 185"/>
                <a:gd name="T28" fmla="*/ 114 w 123"/>
                <a:gd name="T29" fmla="*/ 59 h 185"/>
                <a:gd name="T30" fmla="*/ 109 w 123"/>
                <a:gd name="T31" fmla="*/ 101 h 185"/>
                <a:gd name="T32" fmla="*/ 111 w 123"/>
                <a:gd name="T33" fmla="*/ 163 h 185"/>
                <a:gd name="T34" fmla="*/ 108 w 123"/>
                <a:gd name="T35" fmla="*/ 182 h 185"/>
                <a:gd name="T36" fmla="*/ 84 w 123"/>
                <a:gd name="T37" fmla="*/ 183 h 185"/>
                <a:gd name="T38" fmla="*/ 58 w 123"/>
                <a:gd name="T39" fmla="*/ 184 h 185"/>
                <a:gd name="T40" fmla="*/ 9 w 123"/>
                <a:gd name="T41" fmla="*/ 179 h 185"/>
                <a:gd name="T42" fmla="*/ 5 w 123"/>
                <a:gd name="T43" fmla="*/ 158 h 185"/>
                <a:gd name="T44" fmla="*/ 5 w 123"/>
                <a:gd name="T45" fmla="*/ 116 h 185"/>
                <a:gd name="T46" fmla="*/ 3 w 123"/>
                <a:gd name="T47" fmla="*/ 7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3" h="185">
                  <a:moveTo>
                    <a:pt x="3" y="74"/>
                  </a:moveTo>
                  <a:cubicBezTo>
                    <a:pt x="3" y="58"/>
                    <a:pt x="0" y="38"/>
                    <a:pt x="9" y="24"/>
                  </a:cubicBezTo>
                  <a:cubicBezTo>
                    <a:pt x="14" y="17"/>
                    <a:pt x="18" y="13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7" y="4"/>
                    <a:pt x="30" y="1"/>
                  </a:cubicBezTo>
                  <a:cubicBezTo>
                    <a:pt x="31" y="14"/>
                    <a:pt x="32" y="34"/>
                    <a:pt x="35" y="56"/>
                  </a:cubicBezTo>
                  <a:cubicBezTo>
                    <a:pt x="36" y="70"/>
                    <a:pt x="39" y="84"/>
                    <a:pt x="42" y="98"/>
                  </a:cubicBezTo>
                  <a:cubicBezTo>
                    <a:pt x="43" y="106"/>
                    <a:pt x="47" y="147"/>
                    <a:pt x="60" y="143"/>
                  </a:cubicBezTo>
                  <a:cubicBezTo>
                    <a:pt x="67" y="141"/>
                    <a:pt x="72" y="123"/>
                    <a:pt x="74" y="116"/>
                  </a:cubicBezTo>
                  <a:cubicBezTo>
                    <a:pt x="80" y="100"/>
                    <a:pt x="84" y="82"/>
                    <a:pt x="87" y="65"/>
                  </a:cubicBezTo>
                  <a:cubicBezTo>
                    <a:pt x="91" y="38"/>
                    <a:pt x="93" y="12"/>
                    <a:pt x="94" y="0"/>
                  </a:cubicBezTo>
                  <a:cubicBezTo>
                    <a:pt x="98" y="3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9" y="7"/>
                    <a:pt x="113" y="10"/>
                    <a:pt x="115" y="14"/>
                  </a:cubicBezTo>
                  <a:cubicBezTo>
                    <a:pt x="123" y="25"/>
                    <a:pt x="117" y="51"/>
                    <a:pt x="114" y="59"/>
                  </a:cubicBezTo>
                  <a:cubicBezTo>
                    <a:pt x="111" y="67"/>
                    <a:pt x="110" y="93"/>
                    <a:pt x="109" y="101"/>
                  </a:cubicBezTo>
                  <a:cubicBezTo>
                    <a:pt x="108" y="105"/>
                    <a:pt x="111" y="140"/>
                    <a:pt x="111" y="163"/>
                  </a:cubicBezTo>
                  <a:cubicBezTo>
                    <a:pt x="111" y="167"/>
                    <a:pt x="111" y="179"/>
                    <a:pt x="108" y="182"/>
                  </a:cubicBezTo>
                  <a:cubicBezTo>
                    <a:pt x="103" y="185"/>
                    <a:pt x="89" y="183"/>
                    <a:pt x="84" y="183"/>
                  </a:cubicBezTo>
                  <a:cubicBezTo>
                    <a:pt x="75" y="184"/>
                    <a:pt x="66" y="184"/>
                    <a:pt x="58" y="184"/>
                  </a:cubicBezTo>
                  <a:cubicBezTo>
                    <a:pt x="42" y="184"/>
                    <a:pt x="25" y="184"/>
                    <a:pt x="9" y="179"/>
                  </a:cubicBezTo>
                  <a:cubicBezTo>
                    <a:pt x="4" y="177"/>
                    <a:pt x="5" y="162"/>
                    <a:pt x="5" y="158"/>
                  </a:cubicBezTo>
                  <a:cubicBezTo>
                    <a:pt x="5" y="145"/>
                    <a:pt x="6" y="130"/>
                    <a:pt x="5" y="116"/>
                  </a:cubicBezTo>
                  <a:cubicBezTo>
                    <a:pt x="4" y="102"/>
                    <a:pt x="3" y="88"/>
                    <a:pt x="3" y="74"/>
                  </a:cubicBezTo>
                  <a:close/>
                </a:path>
              </a:pathLst>
            </a:custGeom>
            <a:solidFill>
              <a:srgbClr val="6C7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Freeform 315"/>
            <p:cNvSpPr>
              <a:spLocks/>
            </p:cNvSpPr>
            <p:nvPr/>
          </p:nvSpPr>
          <p:spPr bwMode="auto">
            <a:xfrm>
              <a:off x="18719801" y="4419601"/>
              <a:ext cx="201613" cy="139700"/>
            </a:xfrm>
            <a:custGeom>
              <a:avLst/>
              <a:gdLst>
                <a:gd name="T0" fmla="*/ 48 w 61"/>
                <a:gd name="T1" fmla="*/ 0 h 42"/>
                <a:gd name="T2" fmla="*/ 61 w 61"/>
                <a:gd name="T3" fmla="*/ 8 h 42"/>
                <a:gd name="T4" fmla="*/ 45 w 61"/>
                <a:gd name="T5" fmla="*/ 42 h 42"/>
                <a:gd name="T6" fmla="*/ 31 w 61"/>
                <a:gd name="T7" fmla="*/ 24 h 42"/>
                <a:gd name="T8" fmla="*/ 16 w 61"/>
                <a:gd name="T9" fmla="*/ 39 h 42"/>
                <a:gd name="T10" fmla="*/ 0 w 61"/>
                <a:gd name="T11" fmla="*/ 9 h 42"/>
                <a:gd name="T12" fmla="*/ 13 w 61"/>
                <a:gd name="T13" fmla="*/ 0 h 42"/>
                <a:gd name="T14" fmla="*/ 31 w 61"/>
                <a:gd name="T15" fmla="*/ 21 h 42"/>
                <a:gd name="T16" fmla="*/ 48 w 61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42">
                  <a:moveTo>
                    <a:pt x="48" y="0"/>
                  </a:moveTo>
                  <a:cubicBezTo>
                    <a:pt x="52" y="2"/>
                    <a:pt x="61" y="7"/>
                    <a:pt x="61" y="8"/>
                  </a:cubicBezTo>
                  <a:cubicBezTo>
                    <a:pt x="61" y="9"/>
                    <a:pt x="51" y="38"/>
                    <a:pt x="45" y="42"/>
                  </a:cubicBezTo>
                  <a:cubicBezTo>
                    <a:pt x="36" y="32"/>
                    <a:pt x="31" y="24"/>
                    <a:pt x="31" y="2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" y="25"/>
                    <a:pt x="0" y="10"/>
                    <a:pt x="0" y="9"/>
                  </a:cubicBezTo>
                  <a:cubicBezTo>
                    <a:pt x="0" y="9"/>
                    <a:pt x="11" y="2"/>
                    <a:pt x="13" y="0"/>
                  </a:cubicBezTo>
                  <a:cubicBezTo>
                    <a:pt x="19" y="11"/>
                    <a:pt x="31" y="21"/>
                    <a:pt x="31" y="21"/>
                  </a:cubicBezTo>
                  <a:cubicBezTo>
                    <a:pt x="31" y="21"/>
                    <a:pt x="47" y="6"/>
                    <a:pt x="48" y="0"/>
                  </a:cubicBezTo>
                  <a:close/>
                </a:path>
              </a:pathLst>
            </a:custGeom>
            <a:solidFill>
              <a:srgbClr val="E8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Freeform 316"/>
            <p:cNvSpPr>
              <a:spLocks/>
            </p:cNvSpPr>
            <p:nvPr/>
          </p:nvSpPr>
          <p:spPr bwMode="auto">
            <a:xfrm>
              <a:off x="18457863" y="4946651"/>
              <a:ext cx="106363" cy="198438"/>
            </a:xfrm>
            <a:custGeom>
              <a:avLst/>
              <a:gdLst>
                <a:gd name="T0" fmla="*/ 12 w 32"/>
                <a:gd name="T1" fmla="*/ 0 h 60"/>
                <a:gd name="T2" fmla="*/ 8 w 32"/>
                <a:gd name="T3" fmla="*/ 19 h 60"/>
                <a:gd name="T4" fmla="*/ 2 w 32"/>
                <a:gd name="T5" fmla="*/ 40 h 60"/>
                <a:gd name="T6" fmla="*/ 7 w 32"/>
                <a:gd name="T7" fmla="*/ 54 h 60"/>
                <a:gd name="T8" fmla="*/ 24 w 32"/>
                <a:gd name="T9" fmla="*/ 56 h 60"/>
                <a:gd name="T10" fmla="*/ 23 w 32"/>
                <a:gd name="T11" fmla="*/ 26 h 60"/>
                <a:gd name="T12" fmla="*/ 28 w 32"/>
                <a:gd name="T13" fmla="*/ 40 h 60"/>
                <a:gd name="T14" fmla="*/ 32 w 32"/>
                <a:gd name="T15" fmla="*/ 40 h 60"/>
                <a:gd name="T16" fmla="*/ 31 w 32"/>
                <a:gd name="T17" fmla="*/ 20 h 60"/>
                <a:gd name="T18" fmla="*/ 26 w 32"/>
                <a:gd name="T19" fmla="*/ 13 h 60"/>
                <a:gd name="T20" fmla="*/ 27 w 32"/>
                <a:gd name="T21" fmla="*/ 1 h 60"/>
                <a:gd name="T22" fmla="*/ 12 w 32"/>
                <a:gd name="T2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60">
                  <a:moveTo>
                    <a:pt x="12" y="0"/>
                  </a:moveTo>
                  <a:cubicBezTo>
                    <a:pt x="12" y="6"/>
                    <a:pt x="9" y="15"/>
                    <a:pt x="8" y="19"/>
                  </a:cubicBezTo>
                  <a:cubicBezTo>
                    <a:pt x="6" y="23"/>
                    <a:pt x="4" y="32"/>
                    <a:pt x="2" y="40"/>
                  </a:cubicBezTo>
                  <a:cubicBezTo>
                    <a:pt x="0" y="49"/>
                    <a:pt x="3" y="52"/>
                    <a:pt x="7" y="54"/>
                  </a:cubicBezTo>
                  <a:cubicBezTo>
                    <a:pt x="11" y="56"/>
                    <a:pt x="18" y="60"/>
                    <a:pt x="24" y="56"/>
                  </a:cubicBezTo>
                  <a:cubicBezTo>
                    <a:pt x="24" y="54"/>
                    <a:pt x="21" y="25"/>
                    <a:pt x="23" y="26"/>
                  </a:cubicBezTo>
                  <a:cubicBezTo>
                    <a:pt x="26" y="27"/>
                    <a:pt x="26" y="39"/>
                    <a:pt x="28" y="40"/>
                  </a:cubicBezTo>
                  <a:cubicBezTo>
                    <a:pt x="31" y="42"/>
                    <a:pt x="32" y="41"/>
                    <a:pt x="32" y="40"/>
                  </a:cubicBezTo>
                  <a:cubicBezTo>
                    <a:pt x="32" y="34"/>
                    <a:pt x="31" y="25"/>
                    <a:pt x="31" y="20"/>
                  </a:cubicBezTo>
                  <a:cubicBezTo>
                    <a:pt x="31" y="15"/>
                    <a:pt x="27" y="17"/>
                    <a:pt x="26" y="13"/>
                  </a:cubicBezTo>
                  <a:cubicBezTo>
                    <a:pt x="26" y="9"/>
                    <a:pt x="27" y="1"/>
                    <a:pt x="27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D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Freeform 317"/>
            <p:cNvSpPr>
              <a:spLocks noEditPoints="1"/>
            </p:cNvSpPr>
            <p:nvPr/>
          </p:nvSpPr>
          <p:spPr bwMode="auto">
            <a:xfrm>
              <a:off x="18494376" y="4946651"/>
              <a:ext cx="52388" cy="33338"/>
            </a:xfrm>
            <a:custGeom>
              <a:avLst/>
              <a:gdLst>
                <a:gd name="T0" fmla="*/ 16 w 16"/>
                <a:gd name="T1" fmla="*/ 1 h 10"/>
                <a:gd name="T2" fmla="*/ 15 w 16"/>
                <a:gd name="T3" fmla="*/ 10 h 10"/>
                <a:gd name="T4" fmla="*/ 15 w 16"/>
                <a:gd name="T5" fmla="*/ 10 h 10"/>
                <a:gd name="T6" fmla="*/ 16 w 16"/>
                <a:gd name="T7" fmla="*/ 1 h 10"/>
                <a:gd name="T8" fmla="*/ 1 w 16"/>
                <a:gd name="T9" fmla="*/ 0 h 10"/>
                <a:gd name="T10" fmla="*/ 0 w 16"/>
                <a:gd name="T11" fmla="*/ 9 h 10"/>
                <a:gd name="T12" fmla="*/ 0 w 16"/>
                <a:gd name="T13" fmla="*/ 9 h 10"/>
                <a:gd name="T14" fmla="*/ 1 w 16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0">
                  <a:moveTo>
                    <a:pt x="16" y="1"/>
                  </a:moveTo>
                  <a:cubicBezTo>
                    <a:pt x="16" y="1"/>
                    <a:pt x="15" y="6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6"/>
                    <a:pt x="16" y="1"/>
                    <a:pt x="16" y="1"/>
                  </a:cubicBezTo>
                  <a:moveTo>
                    <a:pt x="1" y="0"/>
                  </a:moveTo>
                  <a:cubicBezTo>
                    <a:pt x="1" y="3"/>
                    <a:pt x="1" y="6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1" y="3"/>
                    <a:pt x="1" y="0"/>
                  </a:cubicBezTo>
                </a:path>
              </a:pathLst>
            </a:custGeom>
            <a:solidFill>
              <a:srgbClr val="D4C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Freeform 318"/>
            <p:cNvSpPr>
              <a:spLocks/>
            </p:cNvSpPr>
            <p:nvPr/>
          </p:nvSpPr>
          <p:spPr bwMode="auto">
            <a:xfrm>
              <a:off x="18494376" y="4946651"/>
              <a:ext cx="52388" cy="33338"/>
            </a:xfrm>
            <a:custGeom>
              <a:avLst/>
              <a:gdLst>
                <a:gd name="T0" fmla="*/ 1 w 16"/>
                <a:gd name="T1" fmla="*/ 0 h 10"/>
                <a:gd name="T2" fmla="*/ 1 w 16"/>
                <a:gd name="T3" fmla="*/ 0 h 10"/>
                <a:gd name="T4" fmla="*/ 0 w 16"/>
                <a:gd name="T5" fmla="*/ 9 h 10"/>
                <a:gd name="T6" fmla="*/ 4 w 16"/>
                <a:gd name="T7" fmla="*/ 8 h 10"/>
                <a:gd name="T8" fmla="*/ 15 w 16"/>
                <a:gd name="T9" fmla="*/ 10 h 10"/>
                <a:gd name="T10" fmla="*/ 16 w 16"/>
                <a:gd name="T11" fmla="*/ 1 h 10"/>
                <a:gd name="T12" fmla="*/ 16 w 16"/>
                <a:gd name="T13" fmla="*/ 1 h 10"/>
                <a:gd name="T14" fmla="*/ 1 w 16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6"/>
                    <a:pt x="0" y="9"/>
                  </a:cubicBezTo>
                  <a:cubicBezTo>
                    <a:pt x="1" y="8"/>
                    <a:pt x="2" y="8"/>
                    <a:pt x="4" y="8"/>
                  </a:cubicBezTo>
                  <a:cubicBezTo>
                    <a:pt x="8" y="8"/>
                    <a:pt x="12" y="9"/>
                    <a:pt x="15" y="10"/>
                  </a:cubicBezTo>
                  <a:cubicBezTo>
                    <a:pt x="15" y="6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5B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319"/>
            <p:cNvSpPr>
              <a:spLocks/>
            </p:cNvSpPr>
            <p:nvPr/>
          </p:nvSpPr>
          <p:spPr bwMode="auto">
            <a:xfrm>
              <a:off x="18507076" y="5053013"/>
              <a:ext cx="7938" cy="85725"/>
            </a:xfrm>
            <a:custGeom>
              <a:avLst/>
              <a:gdLst>
                <a:gd name="T0" fmla="*/ 2 w 2"/>
                <a:gd name="T1" fmla="*/ 25 h 26"/>
                <a:gd name="T2" fmla="*/ 2 w 2"/>
                <a:gd name="T3" fmla="*/ 24 h 26"/>
                <a:gd name="T4" fmla="*/ 2 w 2"/>
                <a:gd name="T5" fmla="*/ 22 h 26"/>
                <a:gd name="T6" fmla="*/ 2 w 2"/>
                <a:gd name="T7" fmla="*/ 13 h 26"/>
                <a:gd name="T8" fmla="*/ 1 w 2"/>
                <a:gd name="T9" fmla="*/ 0 h 26"/>
                <a:gd name="T10" fmla="*/ 0 w 2"/>
                <a:gd name="T11" fmla="*/ 13 h 26"/>
                <a:gd name="T12" fmla="*/ 1 w 2"/>
                <a:gd name="T13" fmla="*/ 22 h 26"/>
                <a:gd name="T14" fmla="*/ 1 w 2"/>
                <a:gd name="T15" fmla="*/ 25 h 26"/>
                <a:gd name="T16" fmla="*/ 2 w 2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6">
                  <a:moveTo>
                    <a:pt x="2" y="25"/>
                  </a:moveTo>
                  <a:cubicBezTo>
                    <a:pt x="2" y="25"/>
                    <a:pt x="2" y="25"/>
                    <a:pt x="2" y="24"/>
                  </a:cubicBezTo>
                  <a:cubicBezTo>
                    <a:pt x="2" y="24"/>
                    <a:pt x="2" y="23"/>
                    <a:pt x="2" y="22"/>
                  </a:cubicBezTo>
                  <a:cubicBezTo>
                    <a:pt x="2" y="20"/>
                    <a:pt x="2" y="16"/>
                    <a:pt x="2" y="13"/>
                  </a:cubicBezTo>
                  <a:cubicBezTo>
                    <a:pt x="2" y="6"/>
                    <a:pt x="2" y="0"/>
                    <a:pt x="1" y="0"/>
                  </a:cubicBezTo>
                  <a:cubicBezTo>
                    <a:pt x="1" y="0"/>
                    <a:pt x="0" y="6"/>
                    <a:pt x="0" y="13"/>
                  </a:cubicBezTo>
                  <a:cubicBezTo>
                    <a:pt x="0" y="16"/>
                    <a:pt x="0" y="20"/>
                    <a:pt x="1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2" y="25"/>
                    <a:pt x="2" y="26"/>
                    <a:pt x="2" y="25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320"/>
            <p:cNvSpPr>
              <a:spLocks/>
            </p:cNvSpPr>
            <p:nvPr/>
          </p:nvSpPr>
          <p:spPr bwMode="auto">
            <a:xfrm>
              <a:off x="18488026" y="5053013"/>
              <a:ext cx="9525" cy="79375"/>
            </a:xfrm>
            <a:custGeom>
              <a:avLst/>
              <a:gdLst>
                <a:gd name="T0" fmla="*/ 2 w 3"/>
                <a:gd name="T1" fmla="*/ 24 h 24"/>
                <a:gd name="T2" fmla="*/ 2 w 3"/>
                <a:gd name="T3" fmla="*/ 20 h 24"/>
                <a:gd name="T4" fmla="*/ 2 w 3"/>
                <a:gd name="T5" fmla="*/ 12 h 24"/>
                <a:gd name="T6" fmla="*/ 2 w 3"/>
                <a:gd name="T7" fmla="*/ 4 h 24"/>
                <a:gd name="T8" fmla="*/ 3 w 3"/>
                <a:gd name="T9" fmla="*/ 0 h 24"/>
                <a:gd name="T10" fmla="*/ 1 w 3"/>
                <a:gd name="T11" fmla="*/ 4 h 24"/>
                <a:gd name="T12" fmla="*/ 0 w 3"/>
                <a:gd name="T13" fmla="*/ 12 h 24"/>
                <a:gd name="T14" fmla="*/ 1 w 3"/>
                <a:gd name="T15" fmla="*/ 21 h 24"/>
                <a:gd name="T16" fmla="*/ 2 w 3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4">
                  <a:moveTo>
                    <a:pt x="2" y="24"/>
                  </a:moveTo>
                  <a:cubicBezTo>
                    <a:pt x="2" y="24"/>
                    <a:pt x="2" y="23"/>
                    <a:pt x="2" y="20"/>
                  </a:cubicBezTo>
                  <a:cubicBezTo>
                    <a:pt x="2" y="18"/>
                    <a:pt x="2" y="15"/>
                    <a:pt x="2" y="12"/>
                  </a:cubicBezTo>
                  <a:cubicBezTo>
                    <a:pt x="2" y="9"/>
                    <a:pt x="2" y="6"/>
                    <a:pt x="2" y="4"/>
                  </a:cubicBezTo>
                  <a:cubicBezTo>
                    <a:pt x="3" y="2"/>
                    <a:pt x="3" y="0"/>
                    <a:pt x="3" y="0"/>
                  </a:cubicBezTo>
                  <a:cubicBezTo>
                    <a:pt x="2" y="0"/>
                    <a:pt x="2" y="1"/>
                    <a:pt x="1" y="4"/>
                  </a:cubicBezTo>
                  <a:cubicBezTo>
                    <a:pt x="1" y="6"/>
                    <a:pt x="0" y="9"/>
                    <a:pt x="0" y="12"/>
                  </a:cubicBezTo>
                  <a:cubicBezTo>
                    <a:pt x="0" y="15"/>
                    <a:pt x="0" y="18"/>
                    <a:pt x="1" y="21"/>
                  </a:cubicBezTo>
                  <a:cubicBezTo>
                    <a:pt x="1" y="23"/>
                    <a:pt x="2" y="24"/>
                    <a:pt x="2" y="24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321"/>
            <p:cNvSpPr>
              <a:spLocks/>
            </p:cNvSpPr>
            <p:nvPr/>
          </p:nvSpPr>
          <p:spPr bwMode="auto">
            <a:xfrm>
              <a:off x="18470563" y="5053013"/>
              <a:ext cx="14288" cy="69850"/>
            </a:xfrm>
            <a:custGeom>
              <a:avLst/>
              <a:gdLst>
                <a:gd name="T0" fmla="*/ 1 w 4"/>
                <a:gd name="T1" fmla="*/ 21 h 21"/>
                <a:gd name="T2" fmla="*/ 1 w 4"/>
                <a:gd name="T3" fmla="*/ 18 h 21"/>
                <a:gd name="T4" fmla="*/ 2 w 4"/>
                <a:gd name="T5" fmla="*/ 10 h 21"/>
                <a:gd name="T6" fmla="*/ 3 w 4"/>
                <a:gd name="T7" fmla="*/ 3 h 21"/>
                <a:gd name="T8" fmla="*/ 3 w 4"/>
                <a:gd name="T9" fmla="*/ 0 h 21"/>
                <a:gd name="T10" fmla="*/ 2 w 4"/>
                <a:gd name="T11" fmla="*/ 3 h 21"/>
                <a:gd name="T12" fmla="*/ 0 w 4"/>
                <a:gd name="T13" fmla="*/ 10 h 21"/>
                <a:gd name="T14" fmla="*/ 0 w 4"/>
                <a:gd name="T15" fmla="*/ 18 h 21"/>
                <a:gd name="T16" fmla="*/ 1 w 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1" y="21"/>
                  </a:moveTo>
                  <a:cubicBezTo>
                    <a:pt x="2" y="21"/>
                    <a:pt x="1" y="19"/>
                    <a:pt x="1" y="18"/>
                  </a:cubicBezTo>
                  <a:cubicBezTo>
                    <a:pt x="1" y="16"/>
                    <a:pt x="2" y="13"/>
                    <a:pt x="2" y="10"/>
                  </a:cubicBezTo>
                  <a:cubicBezTo>
                    <a:pt x="3" y="8"/>
                    <a:pt x="3" y="5"/>
                    <a:pt x="3" y="3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1"/>
                    <a:pt x="2" y="3"/>
                  </a:cubicBezTo>
                  <a:cubicBezTo>
                    <a:pt x="2" y="5"/>
                    <a:pt x="1" y="7"/>
                    <a:pt x="0" y="10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0" y="20"/>
                    <a:pt x="1" y="21"/>
                    <a:pt x="1" y="21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322"/>
            <p:cNvSpPr>
              <a:spLocks/>
            </p:cNvSpPr>
            <p:nvPr/>
          </p:nvSpPr>
          <p:spPr bwMode="auto">
            <a:xfrm>
              <a:off x="18488026" y="4476751"/>
              <a:ext cx="198438" cy="487363"/>
            </a:xfrm>
            <a:custGeom>
              <a:avLst/>
              <a:gdLst>
                <a:gd name="T0" fmla="*/ 60 w 60"/>
                <a:gd name="T1" fmla="*/ 50 h 147"/>
                <a:gd name="T2" fmla="*/ 60 w 60"/>
                <a:gd name="T3" fmla="*/ 0 h 147"/>
                <a:gd name="T4" fmla="*/ 38 w 60"/>
                <a:gd name="T5" fmla="*/ 26 h 147"/>
                <a:gd name="T6" fmla="*/ 0 w 60"/>
                <a:gd name="T7" fmla="*/ 145 h 147"/>
                <a:gd name="T8" fmla="*/ 23 w 60"/>
                <a:gd name="T9" fmla="*/ 147 h 147"/>
                <a:gd name="T10" fmla="*/ 38 w 60"/>
                <a:gd name="T11" fmla="*/ 90 h 147"/>
                <a:gd name="T12" fmla="*/ 60 w 60"/>
                <a:gd name="T13" fmla="*/ 5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47">
                  <a:moveTo>
                    <a:pt x="60" y="5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7" y="4"/>
                    <a:pt x="45" y="14"/>
                    <a:pt x="38" y="26"/>
                  </a:cubicBezTo>
                  <a:cubicBezTo>
                    <a:pt x="21" y="56"/>
                    <a:pt x="2" y="104"/>
                    <a:pt x="0" y="145"/>
                  </a:cubicBezTo>
                  <a:cubicBezTo>
                    <a:pt x="12" y="143"/>
                    <a:pt x="23" y="147"/>
                    <a:pt x="23" y="147"/>
                  </a:cubicBezTo>
                  <a:cubicBezTo>
                    <a:pt x="24" y="136"/>
                    <a:pt x="31" y="111"/>
                    <a:pt x="38" y="90"/>
                  </a:cubicBezTo>
                  <a:cubicBezTo>
                    <a:pt x="41" y="80"/>
                    <a:pt x="58" y="57"/>
                    <a:pt x="60" y="50"/>
                  </a:cubicBezTo>
                  <a:close/>
                </a:path>
              </a:pathLst>
            </a:custGeom>
            <a:solidFill>
              <a:srgbClr val="6C7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Freeform 323"/>
            <p:cNvSpPr>
              <a:spLocks/>
            </p:cNvSpPr>
            <p:nvPr/>
          </p:nvSpPr>
          <p:spPr bwMode="auto">
            <a:xfrm>
              <a:off x="19037301" y="4976813"/>
              <a:ext cx="103188" cy="198438"/>
            </a:xfrm>
            <a:custGeom>
              <a:avLst/>
              <a:gdLst>
                <a:gd name="T0" fmla="*/ 24 w 31"/>
                <a:gd name="T1" fmla="*/ 1 h 60"/>
                <a:gd name="T2" fmla="*/ 26 w 31"/>
                <a:gd name="T3" fmla="*/ 21 h 60"/>
                <a:gd name="T4" fmla="*/ 30 w 31"/>
                <a:gd name="T5" fmla="*/ 42 h 60"/>
                <a:gd name="T6" fmla="*/ 23 w 31"/>
                <a:gd name="T7" fmla="*/ 55 h 60"/>
                <a:gd name="T8" fmla="*/ 6 w 31"/>
                <a:gd name="T9" fmla="*/ 55 h 60"/>
                <a:gd name="T10" fmla="*/ 10 w 31"/>
                <a:gd name="T11" fmla="*/ 25 h 60"/>
                <a:gd name="T12" fmla="*/ 4 w 31"/>
                <a:gd name="T13" fmla="*/ 39 h 60"/>
                <a:gd name="T14" fmla="*/ 0 w 31"/>
                <a:gd name="T15" fmla="*/ 38 h 60"/>
                <a:gd name="T16" fmla="*/ 3 w 31"/>
                <a:gd name="T17" fmla="*/ 19 h 60"/>
                <a:gd name="T18" fmla="*/ 9 w 31"/>
                <a:gd name="T19" fmla="*/ 12 h 60"/>
                <a:gd name="T20" fmla="*/ 9 w 31"/>
                <a:gd name="T21" fmla="*/ 0 h 60"/>
                <a:gd name="T22" fmla="*/ 24 w 31"/>
                <a:gd name="T23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60">
                  <a:moveTo>
                    <a:pt x="24" y="1"/>
                  </a:moveTo>
                  <a:cubicBezTo>
                    <a:pt x="23" y="7"/>
                    <a:pt x="25" y="16"/>
                    <a:pt x="26" y="21"/>
                  </a:cubicBezTo>
                  <a:cubicBezTo>
                    <a:pt x="27" y="24"/>
                    <a:pt x="29" y="33"/>
                    <a:pt x="30" y="42"/>
                  </a:cubicBezTo>
                  <a:cubicBezTo>
                    <a:pt x="31" y="51"/>
                    <a:pt x="27" y="54"/>
                    <a:pt x="23" y="55"/>
                  </a:cubicBezTo>
                  <a:cubicBezTo>
                    <a:pt x="19" y="57"/>
                    <a:pt x="12" y="60"/>
                    <a:pt x="6" y="55"/>
                  </a:cubicBezTo>
                  <a:cubicBezTo>
                    <a:pt x="6" y="53"/>
                    <a:pt x="13" y="25"/>
                    <a:pt x="10" y="25"/>
                  </a:cubicBezTo>
                  <a:cubicBezTo>
                    <a:pt x="8" y="26"/>
                    <a:pt x="6" y="38"/>
                    <a:pt x="4" y="39"/>
                  </a:cubicBezTo>
                  <a:cubicBezTo>
                    <a:pt x="1" y="41"/>
                    <a:pt x="0" y="39"/>
                    <a:pt x="0" y="38"/>
                  </a:cubicBezTo>
                  <a:cubicBezTo>
                    <a:pt x="1" y="33"/>
                    <a:pt x="2" y="24"/>
                    <a:pt x="3" y="19"/>
                  </a:cubicBezTo>
                  <a:cubicBezTo>
                    <a:pt x="4" y="14"/>
                    <a:pt x="8" y="16"/>
                    <a:pt x="9" y="12"/>
                  </a:cubicBezTo>
                  <a:cubicBezTo>
                    <a:pt x="9" y="8"/>
                    <a:pt x="9" y="0"/>
                    <a:pt x="9" y="0"/>
                  </a:cubicBezTo>
                  <a:cubicBezTo>
                    <a:pt x="24" y="1"/>
                    <a:pt x="24" y="1"/>
                    <a:pt x="24" y="1"/>
                  </a:cubicBezTo>
                </a:path>
              </a:pathLst>
            </a:custGeom>
            <a:solidFill>
              <a:srgbClr val="FD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324"/>
            <p:cNvSpPr>
              <a:spLocks noEditPoints="1"/>
            </p:cNvSpPr>
            <p:nvPr/>
          </p:nvSpPr>
          <p:spPr bwMode="auto">
            <a:xfrm>
              <a:off x="19067463" y="4976813"/>
              <a:ext cx="50800" cy="33338"/>
            </a:xfrm>
            <a:custGeom>
              <a:avLst/>
              <a:gdLst>
                <a:gd name="T0" fmla="*/ 15 w 15"/>
                <a:gd name="T1" fmla="*/ 1 h 10"/>
                <a:gd name="T2" fmla="*/ 15 w 15"/>
                <a:gd name="T3" fmla="*/ 10 h 10"/>
                <a:gd name="T4" fmla="*/ 15 w 15"/>
                <a:gd name="T5" fmla="*/ 10 h 10"/>
                <a:gd name="T6" fmla="*/ 15 w 15"/>
                <a:gd name="T7" fmla="*/ 1 h 10"/>
                <a:gd name="T8" fmla="*/ 15 w 15"/>
                <a:gd name="T9" fmla="*/ 1 h 10"/>
                <a:gd name="T10" fmla="*/ 15 w 15"/>
                <a:gd name="T11" fmla="*/ 1 h 10"/>
                <a:gd name="T12" fmla="*/ 15 w 15"/>
                <a:gd name="T13" fmla="*/ 1 h 10"/>
                <a:gd name="T14" fmla="*/ 0 w 15"/>
                <a:gd name="T15" fmla="*/ 0 h 10"/>
                <a:gd name="T16" fmla="*/ 0 w 15"/>
                <a:gd name="T17" fmla="*/ 9 h 10"/>
                <a:gd name="T18" fmla="*/ 0 w 15"/>
                <a:gd name="T19" fmla="*/ 9 h 10"/>
                <a:gd name="T20" fmla="*/ 0 w 15"/>
                <a:gd name="T21" fmla="*/ 0 h 10"/>
                <a:gd name="T22" fmla="*/ 0 w 15"/>
                <a:gd name="T23" fmla="*/ 0 h 10"/>
                <a:gd name="T24" fmla="*/ 0 w 15"/>
                <a:gd name="T25" fmla="*/ 0 h 10"/>
                <a:gd name="T26" fmla="*/ 0 w 15"/>
                <a:gd name="T27" fmla="*/ 0 h 10"/>
                <a:gd name="T28" fmla="*/ 0 w 15"/>
                <a:gd name="T29" fmla="*/ 0 h 10"/>
                <a:gd name="T30" fmla="*/ 0 w 15"/>
                <a:gd name="T31" fmla="*/ 0 h 10"/>
                <a:gd name="T32" fmla="*/ 0 w 15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10">
                  <a:moveTo>
                    <a:pt x="15" y="1"/>
                  </a:moveTo>
                  <a:cubicBezTo>
                    <a:pt x="15" y="4"/>
                    <a:pt x="15" y="7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5" y="4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0" y="0"/>
                  </a:moveTo>
                  <a:cubicBezTo>
                    <a:pt x="0" y="0"/>
                    <a:pt x="0" y="5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4C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Freeform 325"/>
            <p:cNvSpPr>
              <a:spLocks/>
            </p:cNvSpPr>
            <p:nvPr/>
          </p:nvSpPr>
          <p:spPr bwMode="auto">
            <a:xfrm>
              <a:off x="19067463" y="4976813"/>
              <a:ext cx="50800" cy="33338"/>
            </a:xfrm>
            <a:custGeom>
              <a:avLst/>
              <a:gdLst>
                <a:gd name="T0" fmla="*/ 0 w 15"/>
                <a:gd name="T1" fmla="*/ 0 h 10"/>
                <a:gd name="T2" fmla="*/ 0 w 15"/>
                <a:gd name="T3" fmla="*/ 0 h 10"/>
                <a:gd name="T4" fmla="*/ 0 w 15"/>
                <a:gd name="T5" fmla="*/ 0 h 10"/>
                <a:gd name="T6" fmla="*/ 0 w 15"/>
                <a:gd name="T7" fmla="*/ 0 h 10"/>
                <a:gd name="T8" fmla="*/ 0 w 15"/>
                <a:gd name="T9" fmla="*/ 0 h 10"/>
                <a:gd name="T10" fmla="*/ 0 w 15"/>
                <a:gd name="T11" fmla="*/ 0 h 10"/>
                <a:gd name="T12" fmla="*/ 0 w 15"/>
                <a:gd name="T13" fmla="*/ 0 h 10"/>
                <a:gd name="T14" fmla="*/ 0 w 15"/>
                <a:gd name="T15" fmla="*/ 9 h 10"/>
                <a:gd name="T16" fmla="*/ 5 w 15"/>
                <a:gd name="T17" fmla="*/ 9 h 10"/>
                <a:gd name="T18" fmla="*/ 15 w 15"/>
                <a:gd name="T19" fmla="*/ 10 h 10"/>
                <a:gd name="T20" fmla="*/ 15 w 15"/>
                <a:gd name="T21" fmla="*/ 1 h 10"/>
                <a:gd name="T22" fmla="*/ 15 w 15"/>
                <a:gd name="T23" fmla="*/ 1 h 10"/>
                <a:gd name="T24" fmla="*/ 15 w 15"/>
                <a:gd name="T25" fmla="*/ 1 h 10"/>
                <a:gd name="T26" fmla="*/ 15 w 15"/>
                <a:gd name="T27" fmla="*/ 1 h 10"/>
                <a:gd name="T28" fmla="*/ 0 w 15"/>
                <a:gd name="T2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"/>
                    <a:pt x="0" y="9"/>
                  </a:cubicBezTo>
                  <a:cubicBezTo>
                    <a:pt x="2" y="9"/>
                    <a:pt x="3" y="9"/>
                    <a:pt x="5" y="9"/>
                  </a:cubicBezTo>
                  <a:cubicBezTo>
                    <a:pt x="8" y="9"/>
                    <a:pt x="12" y="9"/>
                    <a:pt x="15" y="10"/>
                  </a:cubicBezTo>
                  <a:cubicBezTo>
                    <a:pt x="15" y="7"/>
                    <a:pt x="15" y="4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5B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Freeform 326"/>
            <p:cNvSpPr>
              <a:spLocks/>
            </p:cNvSpPr>
            <p:nvPr/>
          </p:nvSpPr>
          <p:spPr bwMode="auto">
            <a:xfrm>
              <a:off x="18964276" y="4492626"/>
              <a:ext cx="173038" cy="496888"/>
            </a:xfrm>
            <a:custGeom>
              <a:avLst/>
              <a:gdLst>
                <a:gd name="T0" fmla="*/ 0 w 52"/>
                <a:gd name="T1" fmla="*/ 49 h 150"/>
                <a:gd name="T2" fmla="*/ 9 w 52"/>
                <a:gd name="T3" fmla="*/ 0 h 150"/>
                <a:gd name="T4" fmla="*/ 49 w 52"/>
                <a:gd name="T5" fmla="*/ 150 h 150"/>
                <a:gd name="T6" fmla="*/ 26 w 52"/>
                <a:gd name="T7" fmla="*/ 149 h 150"/>
                <a:gd name="T8" fmla="*/ 17 w 52"/>
                <a:gd name="T9" fmla="*/ 91 h 150"/>
                <a:gd name="T10" fmla="*/ 0 w 52"/>
                <a:gd name="T11" fmla="*/ 4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50">
                  <a:moveTo>
                    <a:pt x="0" y="49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8" y="15"/>
                    <a:pt x="52" y="92"/>
                    <a:pt x="49" y="150"/>
                  </a:cubicBezTo>
                  <a:cubicBezTo>
                    <a:pt x="37" y="147"/>
                    <a:pt x="26" y="149"/>
                    <a:pt x="26" y="149"/>
                  </a:cubicBezTo>
                  <a:cubicBezTo>
                    <a:pt x="26" y="138"/>
                    <a:pt x="22" y="113"/>
                    <a:pt x="17" y="91"/>
                  </a:cubicBezTo>
                  <a:cubicBezTo>
                    <a:pt x="15" y="81"/>
                    <a:pt x="2" y="56"/>
                    <a:pt x="0" y="49"/>
                  </a:cubicBezTo>
                  <a:close/>
                </a:path>
              </a:pathLst>
            </a:custGeom>
            <a:solidFill>
              <a:srgbClr val="6C7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Freeform 327"/>
            <p:cNvSpPr>
              <a:spLocks/>
            </p:cNvSpPr>
            <p:nvPr/>
          </p:nvSpPr>
          <p:spPr bwMode="auto">
            <a:xfrm>
              <a:off x="19076988" y="5086351"/>
              <a:ext cx="14288" cy="82550"/>
            </a:xfrm>
            <a:custGeom>
              <a:avLst/>
              <a:gdLst>
                <a:gd name="T0" fmla="*/ 0 w 4"/>
                <a:gd name="T1" fmla="*/ 25 h 25"/>
                <a:gd name="T2" fmla="*/ 1 w 4"/>
                <a:gd name="T3" fmla="*/ 25 h 25"/>
                <a:gd name="T4" fmla="*/ 2 w 4"/>
                <a:gd name="T5" fmla="*/ 22 h 25"/>
                <a:gd name="T6" fmla="*/ 3 w 4"/>
                <a:gd name="T7" fmla="*/ 13 h 25"/>
                <a:gd name="T8" fmla="*/ 3 w 4"/>
                <a:gd name="T9" fmla="*/ 0 h 25"/>
                <a:gd name="T10" fmla="*/ 2 w 4"/>
                <a:gd name="T11" fmla="*/ 13 h 25"/>
                <a:gd name="T12" fmla="*/ 0 w 4"/>
                <a:gd name="T13" fmla="*/ 22 h 25"/>
                <a:gd name="T14" fmla="*/ 0 w 4"/>
                <a:gd name="T15" fmla="*/ 24 h 25"/>
                <a:gd name="T16" fmla="*/ 0 w 4"/>
                <a:gd name="T1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5">
                  <a:moveTo>
                    <a:pt x="0" y="25"/>
                  </a:moveTo>
                  <a:cubicBezTo>
                    <a:pt x="0" y="25"/>
                    <a:pt x="0" y="25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0"/>
                    <a:pt x="3" y="17"/>
                    <a:pt x="3" y="13"/>
                  </a:cubicBezTo>
                  <a:cubicBezTo>
                    <a:pt x="4" y="6"/>
                    <a:pt x="4" y="0"/>
                    <a:pt x="3" y="0"/>
                  </a:cubicBezTo>
                  <a:cubicBezTo>
                    <a:pt x="3" y="0"/>
                    <a:pt x="3" y="6"/>
                    <a:pt x="2" y="13"/>
                  </a:cubicBezTo>
                  <a:cubicBezTo>
                    <a:pt x="1" y="16"/>
                    <a:pt x="1" y="19"/>
                    <a:pt x="0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Freeform 328"/>
            <p:cNvSpPr>
              <a:spLocks/>
            </p:cNvSpPr>
            <p:nvPr/>
          </p:nvSpPr>
          <p:spPr bwMode="auto">
            <a:xfrm>
              <a:off x="19097626" y="5089526"/>
              <a:ext cx="9525" cy="79375"/>
            </a:xfrm>
            <a:custGeom>
              <a:avLst/>
              <a:gdLst>
                <a:gd name="T0" fmla="*/ 0 w 3"/>
                <a:gd name="T1" fmla="*/ 23 h 24"/>
                <a:gd name="T2" fmla="*/ 2 w 3"/>
                <a:gd name="T3" fmla="*/ 20 h 24"/>
                <a:gd name="T4" fmla="*/ 3 w 3"/>
                <a:gd name="T5" fmla="*/ 12 h 24"/>
                <a:gd name="T6" fmla="*/ 3 w 3"/>
                <a:gd name="T7" fmla="*/ 3 h 24"/>
                <a:gd name="T8" fmla="*/ 2 w 3"/>
                <a:gd name="T9" fmla="*/ 0 h 24"/>
                <a:gd name="T10" fmla="*/ 2 w 3"/>
                <a:gd name="T11" fmla="*/ 3 h 24"/>
                <a:gd name="T12" fmla="*/ 1 w 3"/>
                <a:gd name="T13" fmla="*/ 12 h 24"/>
                <a:gd name="T14" fmla="*/ 1 w 3"/>
                <a:gd name="T15" fmla="*/ 20 h 24"/>
                <a:gd name="T16" fmla="*/ 0 w 3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4">
                  <a:moveTo>
                    <a:pt x="0" y="23"/>
                  </a:moveTo>
                  <a:cubicBezTo>
                    <a:pt x="0" y="24"/>
                    <a:pt x="1" y="22"/>
                    <a:pt x="2" y="20"/>
                  </a:cubicBezTo>
                  <a:cubicBezTo>
                    <a:pt x="2" y="18"/>
                    <a:pt x="3" y="15"/>
                    <a:pt x="3" y="12"/>
                  </a:cubicBezTo>
                  <a:cubicBezTo>
                    <a:pt x="3" y="9"/>
                    <a:pt x="3" y="6"/>
                    <a:pt x="3" y="3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2" y="0"/>
                    <a:pt x="2" y="1"/>
                    <a:pt x="2" y="3"/>
                  </a:cubicBezTo>
                  <a:cubicBezTo>
                    <a:pt x="2" y="6"/>
                    <a:pt x="2" y="9"/>
                    <a:pt x="1" y="12"/>
                  </a:cubicBezTo>
                  <a:cubicBezTo>
                    <a:pt x="1" y="15"/>
                    <a:pt x="1" y="18"/>
                    <a:pt x="1" y="20"/>
                  </a:cubicBezTo>
                  <a:cubicBezTo>
                    <a:pt x="0" y="22"/>
                    <a:pt x="0" y="23"/>
                    <a:pt x="0" y="23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Freeform 329"/>
            <p:cNvSpPr>
              <a:spLocks/>
            </p:cNvSpPr>
            <p:nvPr/>
          </p:nvSpPr>
          <p:spPr bwMode="auto">
            <a:xfrm>
              <a:off x="19118263" y="5089526"/>
              <a:ext cx="6350" cy="69850"/>
            </a:xfrm>
            <a:custGeom>
              <a:avLst/>
              <a:gdLst>
                <a:gd name="T0" fmla="*/ 0 w 2"/>
                <a:gd name="T1" fmla="*/ 21 h 21"/>
                <a:gd name="T2" fmla="*/ 2 w 2"/>
                <a:gd name="T3" fmla="*/ 18 h 21"/>
                <a:gd name="T4" fmla="*/ 2 w 2"/>
                <a:gd name="T5" fmla="*/ 10 h 21"/>
                <a:gd name="T6" fmla="*/ 1 w 2"/>
                <a:gd name="T7" fmla="*/ 3 h 21"/>
                <a:gd name="T8" fmla="*/ 0 w 2"/>
                <a:gd name="T9" fmla="*/ 0 h 21"/>
                <a:gd name="T10" fmla="*/ 0 w 2"/>
                <a:gd name="T11" fmla="*/ 3 h 21"/>
                <a:gd name="T12" fmla="*/ 0 w 2"/>
                <a:gd name="T13" fmla="*/ 11 h 21"/>
                <a:gd name="T14" fmla="*/ 0 w 2"/>
                <a:gd name="T15" fmla="*/ 18 h 21"/>
                <a:gd name="T16" fmla="*/ 0 w 2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1">
                  <a:moveTo>
                    <a:pt x="0" y="21"/>
                  </a:moveTo>
                  <a:cubicBezTo>
                    <a:pt x="0" y="21"/>
                    <a:pt x="1" y="20"/>
                    <a:pt x="2" y="18"/>
                  </a:cubicBezTo>
                  <a:cubicBezTo>
                    <a:pt x="2" y="16"/>
                    <a:pt x="2" y="13"/>
                    <a:pt x="2" y="10"/>
                  </a:cubicBezTo>
                  <a:cubicBezTo>
                    <a:pt x="2" y="7"/>
                    <a:pt x="2" y="5"/>
                    <a:pt x="1" y="3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1" y="13"/>
                    <a:pt x="1" y="16"/>
                    <a:pt x="0" y="18"/>
                  </a:cubicBezTo>
                  <a:cubicBezTo>
                    <a:pt x="0" y="2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5" name="Freeform 330"/>
            <p:cNvSpPr>
              <a:spLocks/>
            </p:cNvSpPr>
            <p:nvPr/>
          </p:nvSpPr>
          <p:spPr bwMode="auto">
            <a:xfrm>
              <a:off x="18915063" y="4119563"/>
              <a:ext cx="69850" cy="128588"/>
            </a:xfrm>
            <a:custGeom>
              <a:avLst/>
              <a:gdLst>
                <a:gd name="T0" fmla="*/ 0 w 21"/>
                <a:gd name="T1" fmla="*/ 15 h 39"/>
                <a:gd name="T2" fmla="*/ 20 w 21"/>
                <a:gd name="T3" fmla="*/ 17 h 39"/>
                <a:gd name="T4" fmla="*/ 1 w 21"/>
                <a:gd name="T5" fmla="*/ 29 h 39"/>
                <a:gd name="T6" fmla="*/ 0 w 21"/>
                <a:gd name="T7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9">
                  <a:moveTo>
                    <a:pt x="0" y="15"/>
                  </a:moveTo>
                  <a:cubicBezTo>
                    <a:pt x="1" y="0"/>
                    <a:pt x="21" y="6"/>
                    <a:pt x="20" y="17"/>
                  </a:cubicBezTo>
                  <a:cubicBezTo>
                    <a:pt x="18" y="28"/>
                    <a:pt x="6" y="39"/>
                    <a:pt x="1" y="29"/>
                  </a:cubicBezTo>
                  <a:cubicBezTo>
                    <a:pt x="0" y="19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Freeform 331"/>
            <p:cNvSpPr>
              <a:spLocks/>
            </p:cNvSpPr>
            <p:nvPr/>
          </p:nvSpPr>
          <p:spPr bwMode="auto">
            <a:xfrm>
              <a:off x="18924588" y="4025901"/>
              <a:ext cx="69850" cy="158750"/>
            </a:xfrm>
            <a:custGeom>
              <a:avLst/>
              <a:gdLst>
                <a:gd name="T0" fmla="*/ 13 w 21"/>
                <a:gd name="T1" fmla="*/ 2 h 48"/>
                <a:gd name="T2" fmla="*/ 6 w 21"/>
                <a:gd name="T3" fmla="*/ 0 h 48"/>
                <a:gd name="T4" fmla="*/ 0 w 21"/>
                <a:gd name="T5" fmla="*/ 47 h 48"/>
                <a:gd name="T6" fmla="*/ 8 w 21"/>
                <a:gd name="T7" fmla="*/ 47 h 48"/>
                <a:gd name="T8" fmla="*/ 17 w 21"/>
                <a:gd name="T9" fmla="*/ 28 h 48"/>
                <a:gd name="T10" fmla="*/ 13 w 21"/>
                <a:gd name="T1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8">
                  <a:moveTo>
                    <a:pt x="13" y="2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2" y="15"/>
                    <a:pt x="0" y="47"/>
                    <a:pt x="0" y="47"/>
                  </a:cubicBezTo>
                  <a:cubicBezTo>
                    <a:pt x="0" y="47"/>
                    <a:pt x="7" y="48"/>
                    <a:pt x="8" y="47"/>
                  </a:cubicBezTo>
                  <a:cubicBezTo>
                    <a:pt x="9" y="46"/>
                    <a:pt x="13" y="33"/>
                    <a:pt x="17" y="28"/>
                  </a:cubicBezTo>
                  <a:cubicBezTo>
                    <a:pt x="21" y="22"/>
                    <a:pt x="18" y="13"/>
                    <a:pt x="13" y="2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Freeform 332"/>
            <p:cNvSpPr>
              <a:spLocks/>
            </p:cNvSpPr>
            <p:nvPr/>
          </p:nvSpPr>
          <p:spPr bwMode="auto">
            <a:xfrm>
              <a:off x="18643601" y="3894138"/>
              <a:ext cx="361950" cy="304800"/>
            </a:xfrm>
            <a:custGeom>
              <a:avLst/>
              <a:gdLst>
                <a:gd name="T0" fmla="*/ 87 w 109"/>
                <a:gd name="T1" fmla="*/ 24 h 92"/>
                <a:gd name="T2" fmla="*/ 36 w 109"/>
                <a:gd name="T3" fmla="*/ 32 h 92"/>
                <a:gd name="T4" fmla="*/ 28 w 109"/>
                <a:gd name="T5" fmla="*/ 42 h 92"/>
                <a:gd name="T6" fmla="*/ 14 w 109"/>
                <a:gd name="T7" fmla="*/ 42 h 92"/>
                <a:gd name="T8" fmla="*/ 15 w 109"/>
                <a:gd name="T9" fmla="*/ 46 h 92"/>
                <a:gd name="T10" fmla="*/ 10 w 109"/>
                <a:gd name="T11" fmla="*/ 66 h 92"/>
                <a:gd name="T12" fmla="*/ 12 w 109"/>
                <a:gd name="T13" fmla="*/ 89 h 92"/>
                <a:gd name="T14" fmla="*/ 21 w 109"/>
                <a:gd name="T15" fmla="*/ 92 h 92"/>
                <a:gd name="T16" fmla="*/ 95 w 109"/>
                <a:gd name="T17" fmla="*/ 51 h 92"/>
                <a:gd name="T18" fmla="*/ 101 w 109"/>
                <a:gd name="T19" fmla="*/ 50 h 92"/>
                <a:gd name="T20" fmla="*/ 107 w 109"/>
                <a:gd name="T21" fmla="*/ 31 h 92"/>
                <a:gd name="T22" fmla="*/ 102 w 109"/>
                <a:gd name="T23" fmla="*/ 25 h 92"/>
                <a:gd name="T24" fmla="*/ 87 w 109"/>
                <a:gd name="T25" fmla="*/ 2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92">
                  <a:moveTo>
                    <a:pt x="87" y="24"/>
                  </a:moveTo>
                  <a:cubicBezTo>
                    <a:pt x="80" y="14"/>
                    <a:pt x="62" y="0"/>
                    <a:pt x="36" y="32"/>
                  </a:cubicBezTo>
                  <a:cubicBezTo>
                    <a:pt x="33" y="36"/>
                    <a:pt x="30" y="39"/>
                    <a:pt x="28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3"/>
                    <a:pt x="15" y="45"/>
                    <a:pt x="15" y="46"/>
                  </a:cubicBezTo>
                  <a:cubicBezTo>
                    <a:pt x="0" y="49"/>
                    <a:pt x="4" y="55"/>
                    <a:pt x="10" y="66"/>
                  </a:cubicBezTo>
                  <a:cubicBezTo>
                    <a:pt x="15" y="76"/>
                    <a:pt x="12" y="89"/>
                    <a:pt x="12" y="89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1" y="92"/>
                    <a:pt x="89" y="67"/>
                    <a:pt x="95" y="51"/>
                  </a:cubicBezTo>
                  <a:cubicBezTo>
                    <a:pt x="95" y="52"/>
                    <a:pt x="100" y="50"/>
                    <a:pt x="101" y="50"/>
                  </a:cubicBezTo>
                  <a:cubicBezTo>
                    <a:pt x="105" y="46"/>
                    <a:pt x="109" y="37"/>
                    <a:pt x="107" y="31"/>
                  </a:cubicBezTo>
                  <a:cubicBezTo>
                    <a:pt x="107" y="28"/>
                    <a:pt x="105" y="27"/>
                    <a:pt x="102" y="25"/>
                  </a:cubicBezTo>
                  <a:cubicBezTo>
                    <a:pt x="100" y="24"/>
                    <a:pt x="88" y="26"/>
                    <a:pt x="87" y="24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Freeform 333"/>
            <p:cNvSpPr>
              <a:spLocks/>
            </p:cNvSpPr>
            <p:nvPr/>
          </p:nvSpPr>
          <p:spPr bwMode="auto">
            <a:xfrm>
              <a:off x="18707101" y="3986213"/>
              <a:ext cx="265113" cy="387350"/>
            </a:xfrm>
            <a:custGeom>
              <a:avLst/>
              <a:gdLst>
                <a:gd name="T0" fmla="*/ 61 w 80"/>
                <a:gd name="T1" fmla="*/ 10 h 117"/>
                <a:gd name="T2" fmla="*/ 76 w 80"/>
                <a:gd name="T3" fmla="*/ 42 h 117"/>
                <a:gd name="T4" fmla="*/ 71 w 80"/>
                <a:gd name="T5" fmla="*/ 80 h 117"/>
                <a:gd name="T6" fmla="*/ 71 w 80"/>
                <a:gd name="T7" fmla="*/ 104 h 117"/>
                <a:gd name="T8" fmla="*/ 47 w 80"/>
                <a:gd name="T9" fmla="*/ 116 h 117"/>
                <a:gd name="T10" fmla="*/ 3 w 80"/>
                <a:gd name="T11" fmla="*/ 103 h 117"/>
                <a:gd name="T12" fmla="*/ 6 w 80"/>
                <a:gd name="T13" fmla="*/ 22 h 117"/>
                <a:gd name="T14" fmla="*/ 61 w 80"/>
                <a:gd name="T15" fmla="*/ 1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17">
                  <a:moveTo>
                    <a:pt x="61" y="10"/>
                  </a:moveTo>
                  <a:cubicBezTo>
                    <a:pt x="76" y="19"/>
                    <a:pt x="80" y="20"/>
                    <a:pt x="76" y="42"/>
                  </a:cubicBezTo>
                  <a:cubicBezTo>
                    <a:pt x="74" y="55"/>
                    <a:pt x="72" y="68"/>
                    <a:pt x="71" y="80"/>
                  </a:cubicBezTo>
                  <a:cubicBezTo>
                    <a:pt x="70" y="88"/>
                    <a:pt x="70" y="97"/>
                    <a:pt x="71" y="104"/>
                  </a:cubicBezTo>
                  <a:cubicBezTo>
                    <a:pt x="71" y="107"/>
                    <a:pt x="62" y="114"/>
                    <a:pt x="47" y="116"/>
                  </a:cubicBezTo>
                  <a:cubicBezTo>
                    <a:pt x="34" y="117"/>
                    <a:pt x="17" y="112"/>
                    <a:pt x="3" y="103"/>
                  </a:cubicBezTo>
                  <a:cubicBezTo>
                    <a:pt x="0" y="75"/>
                    <a:pt x="0" y="40"/>
                    <a:pt x="6" y="22"/>
                  </a:cubicBezTo>
                  <a:cubicBezTo>
                    <a:pt x="13" y="5"/>
                    <a:pt x="39" y="0"/>
                    <a:pt x="61" y="10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9" name="Freeform 334"/>
            <p:cNvSpPr>
              <a:spLocks/>
            </p:cNvSpPr>
            <p:nvPr/>
          </p:nvSpPr>
          <p:spPr bwMode="auto">
            <a:xfrm>
              <a:off x="18859501" y="4178301"/>
              <a:ext cx="28575" cy="69850"/>
            </a:xfrm>
            <a:custGeom>
              <a:avLst/>
              <a:gdLst>
                <a:gd name="T0" fmla="*/ 2 w 9"/>
                <a:gd name="T1" fmla="*/ 20 h 21"/>
                <a:gd name="T2" fmla="*/ 4 w 9"/>
                <a:gd name="T3" fmla="*/ 17 h 21"/>
                <a:gd name="T4" fmla="*/ 6 w 9"/>
                <a:gd name="T5" fmla="*/ 15 h 21"/>
                <a:gd name="T6" fmla="*/ 5 w 9"/>
                <a:gd name="T7" fmla="*/ 15 h 21"/>
                <a:gd name="T8" fmla="*/ 4 w 9"/>
                <a:gd name="T9" fmla="*/ 14 h 21"/>
                <a:gd name="T10" fmla="*/ 3 w 9"/>
                <a:gd name="T11" fmla="*/ 13 h 21"/>
                <a:gd name="T12" fmla="*/ 0 w 9"/>
                <a:gd name="T13" fmla="*/ 8 h 21"/>
                <a:gd name="T14" fmla="*/ 0 w 9"/>
                <a:gd name="T15" fmla="*/ 4 h 21"/>
                <a:gd name="T16" fmla="*/ 0 w 9"/>
                <a:gd name="T17" fmla="*/ 2 h 21"/>
                <a:gd name="T18" fmla="*/ 1 w 9"/>
                <a:gd name="T19" fmla="*/ 1 h 21"/>
                <a:gd name="T20" fmla="*/ 2 w 9"/>
                <a:gd name="T21" fmla="*/ 0 h 21"/>
                <a:gd name="T22" fmla="*/ 2 w 9"/>
                <a:gd name="T23" fmla="*/ 1 h 21"/>
                <a:gd name="T24" fmla="*/ 2 w 9"/>
                <a:gd name="T25" fmla="*/ 2 h 21"/>
                <a:gd name="T26" fmla="*/ 2 w 9"/>
                <a:gd name="T27" fmla="*/ 4 h 21"/>
                <a:gd name="T28" fmla="*/ 3 w 9"/>
                <a:gd name="T29" fmla="*/ 7 h 21"/>
                <a:gd name="T30" fmla="*/ 6 w 9"/>
                <a:gd name="T31" fmla="*/ 10 h 21"/>
                <a:gd name="T32" fmla="*/ 6 w 9"/>
                <a:gd name="T33" fmla="*/ 11 h 21"/>
                <a:gd name="T34" fmla="*/ 7 w 9"/>
                <a:gd name="T35" fmla="*/ 12 h 21"/>
                <a:gd name="T36" fmla="*/ 9 w 9"/>
                <a:gd name="T37" fmla="*/ 15 h 21"/>
                <a:gd name="T38" fmla="*/ 8 w 9"/>
                <a:gd name="T39" fmla="*/ 18 h 21"/>
                <a:gd name="T40" fmla="*/ 6 w 9"/>
                <a:gd name="T41" fmla="*/ 19 h 21"/>
                <a:gd name="T42" fmla="*/ 2 w 9"/>
                <a:gd name="T4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21">
                  <a:moveTo>
                    <a:pt x="2" y="20"/>
                  </a:moveTo>
                  <a:cubicBezTo>
                    <a:pt x="2" y="20"/>
                    <a:pt x="3" y="19"/>
                    <a:pt x="4" y="17"/>
                  </a:cubicBezTo>
                  <a:cubicBezTo>
                    <a:pt x="5" y="17"/>
                    <a:pt x="6" y="16"/>
                    <a:pt x="6" y="15"/>
                  </a:cubicBezTo>
                  <a:cubicBezTo>
                    <a:pt x="6" y="15"/>
                    <a:pt x="5" y="15"/>
                    <a:pt x="5" y="15"/>
                  </a:cubicBezTo>
                  <a:cubicBezTo>
                    <a:pt x="5" y="14"/>
                    <a:pt x="4" y="14"/>
                    <a:pt x="4" y="14"/>
                  </a:cubicBezTo>
                  <a:cubicBezTo>
                    <a:pt x="4" y="14"/>
                    <a:pt x="3" y="13"/>
                    <a:pt x="3" y="13"/>
                  </a:cubicBezTo>
                  <a:cubicBezTo>
                    <a:pt x="2" y="12"/>
                    <a:pt x="1" y="10"/>
                    <a:pt x="0" y="8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5"/>
                    <a:pt x="3" y="6"/>
                    <a:pt x="3" y="7"/>
                  </a:cubicBezTo>
                  <a:cubicBezTo>
                    <a:pt x="4" y="8"/>
                    <a:pt x="4" y="9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8" y="13"/>
                    <a:pt x="9" y="14"/>
                    <a:pt x="9" y="15"/>
                  </a:cubicBezTo>
                  <a:cubicBezTo>
                    <a:pt x="9" y="17"/>
                    <a:pt x="8" y="18"/>
                    <a:pt x="8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4" y="21"/>
                    <a:pt x="2" y="21"/>
                    <a:pt x="2" y="20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Freeform 335"/>
            <p:cNvSpPr>
              <a:spLocks/>
            </p:cNvSpPr>
            <p:nvPr/>
          </p:nvSpPr>
          <p:spPr bwMode="auto">
            <a:xfrm>
              <a:off x="18765838" y="4116388"/>
              <a:ext cx="63500" cy="25400"/>
            </a:xfrm>
            <a:custGeom>
              <a:avLst/>
              <a:gdLst>
                <a:gd name="T0" fmla="*/ 19 w 19"/>
                <a:gd name="T1" fmla="*/ 1 h 8"/>
                <a:gd name="T2" fmla="*/ 18 w 19"/>
                <a:gd name="T3" fmla="*/ 5 h 8"/>
                <a:gd name="T4" fmla="*/ 1 w 19"/>
                <a:gd name="T5" fmla="*/ 8 h 8"/>
                <a:gd name="T6" fmla="*/ 1 w 19"/>
                <a:gd name="T7" fmla="*/ 4 h 8"/>
                <a:gd name="T8" fmla="*/ 19 w 1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9" y="1"/>
                  </a:moveTo>
                  <a:cubicBezTo>
                    <a:pt x="19" y="2"/>
                    <a:pt x="19" y="5"/>
                    <a:pt x="18" y="5"/>
                  </a:cubicBezTo>
                  <a:cubicBezTo>
                    <a:pt x="17" y="5"/>
                    <a:pt x="12" y="4"/>
                    <a:pt x="1" y="8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2" y="2"/>
                    <a:pt x="15" y="0"/>
                    <a:pt x="19" y="1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Freeform 336"/>
            <p:cNvSpPr>
              <a:spLocks/>
            </p:cNvSpPr>
            <p:nvPr/>
          </p:nvSpPr>
          <p:spPr bwMode="auto">
            <a:xfrm>
              <a:off x="18649951" y="4141788"/>
              <a:ext cx="69850" cy="127000"/>
            </a:xfrm>
            <a:custGeom>
              <a:avLst/>
              <a:gdLst>
                <a:gd name="T0" fmla="*/ 21 w 21"/>
                <a:gd name="T1" fmla="*/ 15 h 38"/>
                <a:gd name="T2" fmla="*/ 1 w 21"/>
                <a:gd name="T3" fmla="*/ 17 h 38"/>
                <a:gd name="T4" fmla="*/ 20 w 21"/>
                <a:gd name="T5" fmla="*/ 29 h 38"/>
                <a:gd name="T6" fmla="*/ 21 w 21"/>
                <a:gd name="T7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cubicBezTo>
                    <a:pt x="19" y="0"/>
                    <a:pt x="0" y="6"/>
                    <a:pt x="1" y="17"/>
                  </a:cubicBezTo>
                  <a:cubicBezTo>
                    <a:pt x="3" y="28"/>
                    <a:pt x="15" y="38"/>
                    <a:pt x="20" y="29"/>
                  </a:cubicBezTo>
                  <a:cubicBezTo>
                    <a:pt x="21" y="19"/>
                    <a:pt x="21" y="15"/>
                    <a:pt x="21" y="15"/>
                  </a:cubicBezTo>
                  <a:close/>
                </a:path>
              </a:pathLst>
            </a:custGeom>
            <a:solidFill>
              <a:srgbClr val="F6C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Freeform 337"/>
            <p:cNvSpPr>
              <a:spLocks/>
            </p:cNvSpPr>
            <p:nvPr/>
          </p:nvSpPr>
          <p:spPr bwMode="auto">
            <a:xfrm>
              <a:off x="18670588" y="4181476"/>
              <a:ext cx="33338" cy="50800"/>
            </a:xfrm>
            <a:custGeom>
              <a:avLst/>
              <a:gdLst>
                <a:gd name="T0" fmla="*/ 9 w 10"/>
                <a:gd name="T1" fmla="*/ 15 h 15"/>
                <a:gd name="T2" fmla="*/ 8 w 10"/>
                <a:gd name="T3" fmla="*/ 15 h 15"/>
                <a:gd name="T4" fmla="*/ 7 w 10"/>
                <a:gd name="T5" fmla="*/ 14 h 15"/>
                <a:gd name="T6" fmla="*/ 5 w 10"/>
                <a:gd name="T7" fmla="*/ 13 h 15"/>
                <a:gd name="T8" fmla="*/ 4 w 10"/>
                <a:gd name="T9" fmla="*/ 13 h 15"/>
                <a:gd name="T10" fmla="*/ 4 w 10"/>
                <a:gd name="T11" fmla="*/ 11 h 15"/>
                <a:gd name="T12" fmla="*/ 4 w 10"/>
                <a:gd name="T13" fmla="*/ 9 h 15"/>
                <a:gd name="T14" fmla="*/ 6 w 10"/>
                <a:gd name="T15" fmla="*/ 7 h 15"/>
                <a:gd name="T16" fmla="*/ 8 w 10"/>
                <a:gd name="T17" fmla="*/ 6 h 15"/>
                <a:gd name="T18" fmla="*/ 8 w 10"/>
                <a:gd name="T19" fmla="*/ 6 h 15"/>
                <a:gd name="T20" fmla="*/ 8 w 10"/>
                <a:gd name="T21" fmla="*/ 6 h 15"/>
                <a:gd name="T22" fmla="*/ 8 w 10"/>
                <a:gd name="T23" fmla="*/ 6 h 15"/>
                <a:gd name="T24" fmla="*/ 8 w 10"/>
                <a:gd name="T25" fmla="*/ 6 h 15"/>
                <a:gd name="T26" fmla="*/ 8 w 10"/>
                <a:gd name="T27" fmla="*/ 6 h 15"/>
                <a:gd name="T28" fmla="*/ 8 w 10"/>
                <a:gd name="T29" fmla="*/ 5 h 15"/>
                <a:gd name="T30" fmla="*/ 7 w 10"/>
                <a:gd name="T31" fmla="*/ 4 h 15"/>
                <a:gd name="T32" fmla="*/ 7 w 10"/>
                <a:gd name="T33" fmla="*/ 3 h 15"/>
                <a:gd name="T34" fmla="*/ 6 w 10"/>
                <a:gd name="T35" fmla="*/ 3 h 15"/>
                <a:gd name="T36" fmla="*/ 3 w 10"/>
                <a:gd name="T37" fmla="*/ 1 h 15"/>
                <a:gd name="T38" fmla="*/ 1 w 10"/>
                <a:gd name="T39" fmla="*/ 3 h 15"/>
                <a:gd name="T40" fmla="*/ 0 w 10"/>
                <a:gd name="T41" fmla="*/ 3 h 15"/>
                <a:gd name="T42" fmla="*/ 1 w 10"/>
                <a:gd name="T43" fmla="*/ 2 h 15"/>
                <a:gd name="T44" fmla="*/ 3 w 10"/>
                <a:gd name="T45" fmla="*/ 0 h 15"/>
                <a:gd name="T46" fmla="*/ 5 w 10"/>
                <a:gd name="T47" fmla="*/ 0 h 15"/>
                <a:gd name="T48" fmla="*/ 8 w 10"/>
                <a:gd name="T49" fmla="*/ 2 h 15"/>
                <a:gd name="T50" fmla="*/ 8 w 10"/>
                <a:gd name="T51" fmla="*/ 2 h 15"/>
                <a:gd name="T52" fmla="*/ 9 w 10"/>
                <a:gd name="T53" fmla="*/ 3 h 15"/>
                <a:gd name="T54" fmla="*/ 9 w 10"/>
                <a:gd name="T55" fmla="*/ 4 h 15"/>
                <a:gd name="T56" fmla="*/ 10 w 10"/>
                <a:gd name="T57" fmla="*/ 5 h 15"/>
                <a:gd name="T58" fmla="*/ 10 w 10"/>
                <a:gd name="T59" fmla="*/ 6 h 15"/>
                <a:gd name="T60" fmla="*/ 10 w 10"/>
                <a:gd name="T61" fmla="*/ 6 h 15"/>
                <a:gd name="T62" fmla="*/ 10 w 10"/>
                <a:gd name="T63" fmla="*/ 8 h 15"/>
                <a:gd name="T64" fmla="*/ 10 w 10"/>
                <a:gd name="T65" fmla="*/ 9 h 15"/>
                <a:gd name="T66" fmla="*/ 9 w 10"/>
                <a:gd name="T67" fmla="*/ 8 h 15"/>
                <a:gd name="T68" fmla="*/ 8 w 10"/>
                <a:gd name="T69" fmla="*/ 8 h 15"/>
                <a:gd name="T70" fmla="*/ 8 w 10"/>
                <a:gd name="T71" fmla="*/ 8 h 15"/>
                <a:gd name="T72" fmla="*/ 7 w 10"/>
                <a:gd name="T73" fmla="*/ 8 h 15"/>
                <a:gd name="T74" fmla="*/ 5 w 10"/>
                <a:gd name="T75" fmla="*/ 9 h 15"/>
                <a:gd name="T76" fmla="*/ 6 w 10"/>
                <a:gd name="T77" fmla="*/ 12 h 15"/>
                <a:gd name="T78" fmla="*/ 9 w 10"/>
                <a:gd name="T7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5">
                  <a:moveTo>
                    <a:pt x="9" y="15"/>
                  </a:move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6" y="14"/>
                    <a:pt x="6" y="14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2"/>
                    <a:pt x="4" y="12"/>
                    <a:pt x="4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4" y="8"/>
                    <a:pt x="5" y="7"/>
                    <a:pt x="6" y="7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3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9" y="5"/>
                    <a:pt x="9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9"/>
                    <a:pt x="5" y="9"/>
                  </a:cubicBezTo>
                  <a:cubicBezTo>
                    <a:pt x="5" y="10"/>
                    <a:pt x="5" y="12"/>
                    <a:pt x="6" y="12"/>
                  </a:cubicBezTo>
                  <a:cubicBezTo>
                    <a:pt x="8" y="14"/>
                    <a:pt x="9" y="15"/>
                    <a:pt x="9" y="15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Freeform 338"/>
            <p:cNvSpPr>
              <a:spLocks/>
            </p:cNvSpPr>
            <p:nvPr/>
          </p:nvSpPr>
          <p:spPr bwMode="auto">
            <a:xfrm>
              <a:off x="18673763" y="3960813"/>
              <a:ext cx="280988" cy="257175"/>
            </a:xfrm>
            <a:custGeom>
              <a:avLst/>
              <a:gdLst>
                <a:gd name="T0" fmla="*/ 12 w 85"/>
                <a:gd name="T1" fmla="*/ 10 h 78"/>
                <a:gd name="T2" fmla="*/ 10 w 85"/>
                <a:gd name="T3" fmla="*/ 10 h 78"/>
                <a:gd name="T4" fmla="*/ 0 w 85"/>
                <a:gd name="T5" fmla="*/ 21 h 78"/>
                <a:gd name="T6" fmla="*/ 10 w 85"/>
                <a:gd name="T7" fmla="*/ 32 h 78"/>
                <a:gd name="T8" fmla="*/ 13 w 85"/>
                <a:gd name="T9" fmla="*/ 31 h 78"/>
                <a:gd name="T10" fmla="*/ 13 w 85"/>
                <a:gd name="T11" fmla="*/ 31 h 78"/>
                <a:gd name="T12" fmla="*/ 11 w 85"/>
                <a:gd name="T13" fmla="*/ 62 h 78"/>
                <a:gd name="T14" fmla="*/ 13 w 85"/>
                <a:gd name="T15" fmla="*/ 78 h 78"/>
                <a:gd name="T16" fmla="*/ 18 w 85"/>
                <a:gd name="T17" fmla="*/ 71 h 78"/>
                <a:gd name="T18" fmla="*/ 20 w 85"/>
                <a:gd name="T19" fmla="*/ 53 h 78"/>
                <a:gd name="T20" fmla="*/ 18 w 85"/>
                <a:gd name="T21" fmla="*/ 29 h 78"/>
                <a:gd name="T22" fmla="*/ 44 w 85"/>
                <a:gd name="T23" fmla="*/ 19 h 78"/>
                <a:gd name="T24" fmla="*/ 85 w 85"/>
                <a:gd name="T25" fmla="*/ 15 h 78"/>
                <a:gd name="T26" fmla="*/ 12 w 85"/>
                <a:gd name="T27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78">
                  <a:moveTo>
                    <a:pt x="12" y="10"/>
                  </a:moveTo>
                  <a:cubicBezTo>
                    <a:pt x="11" y="10"/>
                    <a:pt x="11" y="10"/>
                    <a:pt x="10" y="10"/>
                  </a:cubicBezTo>
                  <a:cubicBezTo>
                    <a:pt x="5" y="10"/>
                    <a:pt x="0" y="15"/>
                    <a:pt x="0" y="21"/>
                  </a:cubicBezTo>
                  <a:cubicBezTo>
                    <a:pt x="0" y="27"/>
                    <a:pt x="5" y="32"/>
                    <a:pt x="10" y="32"/>
                  </a:cubicBezTo>
                  <a:cubicBezTo>
                    <a:pt x="11" y="32"/>
                    <a:pt x="12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0" y="41"/>
                    <a:pt x="10" y="60"/>
                    <a:pt x="11" y="62"/>
                  </a:cubicBezTo>
                  <a:cubicBezTo>
                    <a:pt x="11" y="64"/>
                    <a:pt x="13" y="70"/>
                    <a:pt x="13" y="78"/>
                  </a:cubicBezTo>
                  <a:cubicBezTo>
                    <a:pt x="13" y="78"/>
                    <a:pt x="19" y="75"/>
                    <a:pt x="18" y="71"/>
                  </a:cubicBezTo>
                  <a:cubicBezTo>
                    <a:pt x="18" y="67"/>
                    <a:pt x="18" y="60"/>
                    <a:pt x="20" y="53"/>
                  </a:cubicBezTo>
                  <a:cubicBezTo>
                    <a:pt x="21" y="46"/>
                    <a:pt x="19" y="40"/>
                    <a:pt x="18" y="29"/>
                  </a:cubicBezTo>
                  <a:cubicBezTo>
                    <a:pt x="20" y="29"/>
                    <a:pt x="32" y="22"/>
                    <a:pt x="44" y="19"/>
                  </a:cubicBezTo>
                  <a:cubicBezTo>
                    <a:pt x="55" y="25"/>
                    <a:pt x="75" y="22"/>
                    <a:pt x="85" y="15"/>
                  </a:cubicBezTo>
                  <a:cubicBezTo>
                    <a:pt x="49" y="0"/>
                    <a:pt x="21" y="0"/>
                    <a:pt x="12" y="10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Freeform 339"/>
            <p:cNvSpPr>
              <a:spLocks/>
            </p:cNvSpPr>
            <p:nvPr/>
          </p:nvSpPr>
          <p:spPr bwMode="auto">
            <a:xfrm>
              <a:off x="18881726" y="4116388"/>
              <a:ext cx="66675" cy="25400"/>
            </a:xfrm>
            <a:custGeom>
              <a:avLst/>
              <a:gdLst>
                <a:gd name="T0" fmla="*/ 19 w 20"/>
                <a:gd name="T1" fmla="*/ 4 h 8"/>
                <a:gd name="T2" fmla="*/ 17 w 20"/>
                <a:gd name="T3" fmla="*/ 8 h 8"/>
                <a:gd name="T4" fmla="*/ 1 w 20"/>
                <a:gd name="T5" fmla="*/ 5 h 8"/>
                <a:gd name="T6" fmla="*/ 2 w 20"/>
                <a:gd name="T7" fmla="*/ 1 h 8"/>
                <a:gd name="T8" fmla="*/ 19 w 20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8">
                  <a:moveTo>
                    <a:pt x="19" y="4"/>
                  </a:moveTo>
                  <a:cubicBezTo>
                    <a:pt x="20" y="5"/>
                    <a:pt x="18" y="8"/>
                    <a:pt x="17" y="8"/>
                  </a:cubicBezTo>
                  <a:cubicBezTo>
                    <a:pt x="16" y="8"/>
                    <a:pt x="12" y="4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4" y="0"/>
                    <a:pt x="17" y="2"/>
                    <a:pt x="19" y="4"/>
                  </a:cubicBezTo>
                  <a:close/>
                </a:path>
              </a:pathLst>
            </a:custGeom>
            <a:solidFill>
              <a:srgbClr val="754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" name="Oval 340"/>
            <p:cNvSpPr>
              <a:spLocks noChangeArrowheads="1"/>
            </p:cNvSpPr>
            <p:nvPr/>
          </p:nvSpPr>
          <p:spPr bwMode="auto">
            <a:xfrm>
              <a:off x="18789651" y="4152901"/>
              <a:ext cx="30163" cy="42863"/>
            </a:xfrm>
            <a:prstGeom prst="ellipse">
              <a:avLst/>
            </a:pr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Oval 341"/>
            <p:cNvSpPr>
              <a:spLocks noChangeArrowheads="1"/>
            </p:cNvSpPr>
            <p:nvPr/>
          </p:nvSpPr>
          <p:spPr bwMode="auto">
            <a:xfrm>
              <a:off x="18896013" y="4144963"/>
              <a:ext cx="28575" cy="47625"/>
            </a:xfrm>
            <a:prstGeom prst="ellipse">
              <a:avLst/>
            </a:pr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Freeform 342"/>
            <p:cNvSpPr>
              <a:spLocks/>
            </p:cNvSpPr>
            <p:nvPr/>
          </p:nvSpPr>
          <p:spPr bwMode="auto">
            <a:xfrm>
              <a:off x="18792826" y="4268788"/>
              <a:ext cx="122238" cy="85725"/>
            </a:xfrm>
            <a:custGeom>
              <a:avLst/>
              <a:gdLst>
                <a:gd name="T0" fmla="*/ 0 w 37"/>
                <a:gd name="T1" fmla="*/ 0 h 26"/>
                <a:gd name="T2" fmla="*/ 37 w 37"/>
                <a:gd name="T3" fmla="*/ 0 h 26"/>
                <a:gd name="T4" fmla="*/ 0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0" y="0"/>
                  </a:moveTo>
                  <a:cubicBezTo>
                    <a:pt x="8" y="2"/>
                    <a:pt x="20" y="7"/>
                    <a:pt x="37" y="0"/>
                  </a:cubicBezTo>
                  <a:cubicBezTo>
                    <a:pt x="28" y="24"/>
                    <a:pt x="15" y="2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Freeform 343"/>
            <p:cNvSpPr>
              <a:spLocks/>
            </p:cNvSpPr>
            <p:nvPr/>
          </p:nvSpPr>
          <p:spPr bwMode="auto">
            <a:xfrm>
              <a:off x="18780126" y="4260851"/>
              <a:ext cx="22225" cy="14288"/>
            </a:xfrm>
            <a:custGeom>
              <a:avLst/>
              <a:gdLst>
                <a:gd name="T0" fmla="*/ 7 w 7"/>
                <a:gd name="T1" fmla="*/ 0 h 4"/>
                <a:gd name="T2" fmla="*/ 4 w 7"/>
                <a:gd name="T3" fmla="*/ 3 h 4"/>
                <a:gd name="T4" fmla="*/ 2 w 7"/>
                <a:gd name="T5" fmla="*/ 3 h 4"/>
                <a:gd name="T6" fmla="*/ 1 w 7"/>
                <a:gd name="T7" fmla="*/ 3 h 4"/>
                <a:gd name="T8" fmla="*/ 1 w 7"/>
                <a:gd name="T9" fmla="*/ 2 h 4"/>
                <a:gd name="T10" fmla="*/ 3 w 7"/>
                <a:gd name="T11" fmla="*/ 1 h 4"/>
                <a:gd name="T12" fmla="*/ 7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7" y="1"/>
                    <a:pt x="6" y="2"/>
                    <a:pt x="4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5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A6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Freeform 344"/>
            <p:cNvSpPr>
              <a:spLocks noEditPoints="1"/>
            </p:cNvSpPr>
            <p:nvPr/>
          </p:nvSpPr>
          <p:spPr bwMode="auto">
            <a:xfrm>
              <a:off x="18729326" y="4141788"/>
              <a:ext cx="246063" cy="87313"/>
            </a:xfrm>
            <a:custGeom>
              <a:avLst/>
              <a:gdLst>
                <a:gd name="T0" fmla="*/ 27 w 74"/>
                <a:gd name="T1" fmla="*/ 4 h 26"/>
                <a:gd name="T2" fmla="*/ 32 w 74"/>
                <a:gd name="T3" fmla="*/ 10 h 26"/>
                <a:gd name="T4" fmla="*/ 29 w 74"/>
                <a:gd name="T5" fmla="*/ 18 h 26"/>
                <a:gd name="T6" fmla="*/ 15 w 74"/>
                <a:gd name="T7" fmla="*/ 24 h 26"/>
                <a:gd name="T8" fmla="*/ 10 w 74"/>
                <a:gd name="T9" fmla="*/ 23 h 26"/>
                <a:gd name="T10" fmla="*/ 8 w 74"/>
                <a:gd name="T11" fmla="*/ 4 h 26"/>
                <a:gd name="T12" fmla="*/ 15 w 74"/>
                <a:gd name="T13" fmla="*/ 2 h 26"/>
                <a:gd name="T14" fmla="*/ 43 w 74"/>
                <a:gd name="T15" fmla="*/ 6 h 26"/>
                <a:gd name="T16" fmla="*/ 45 w 74"/>
                <a:gd name="T17" fmla="*/ 4 h 26"/>
                <a:gd name="T18" fmla="*/ 68 w 74"/>
                <a:gd name="T19" fmla="*/ 6 h 26"/>
                <a:gd name="T20" fmla="*/ 68 w 74"/>
                <a:gd name="T21" fmla="*/ 18 h 26"/>
                <a:gd name="T22" fmla="*/ 55 w 74"/>
                <a:gd name="T23" fmla="*/ 24 h 26"/>
                <a:gd name="T24" fmla="*/ 48 w 74"/>
                <a:gd name="T25" fmla="*/ 22 h 26"/>
                <a:gd name="T26" fmla="*/ 47 w 74"/>
                <a:gd name="T27" fmla="*/ 20 h 26"/>
                <a:gd name="T28" fmla="*/ 42 w 74"/>
                <a:gd name="T29" fmla="*/ 9 h 26"/>
                <a:gd name="T30" fmla="*/ 0 w 74"/>
                <a:gd name="T31" fmla="*/ 7 h 26"/>
                <a:gd name="T32" fmla="*/ 1 w 74"/>
                <a:gd name="T33" fmla="*/ 8 h 26"/>
                <a:gd name="T34" fmla="*/ 3 w 74"/>
                <a:gd name="T35" fmla="*/ 12 h 26"/>
                <a:gd name="T36" fmla="*/ 5 w 74"/>
                <a:gd name="T37" fmla="*/ 21 h 26"/>
                <a:gd name="T38" fmla="*/ 7 w 74"/>
                <a:gd name="T39" fmla="*/ 22 h 26"/>
                <a:gd name="T40" fmla="*/ 16 w 74"/>
                <a:gd name="T41" fmla="*/ 26 h 26"/>
                <a:gd name="T42" fmla="*/ 33 w 74"/>
                <a:gd name="T43" fmla="*/ 12 h 26"/>
                <a:gd name="T44" fmla="*/ 36 w 74"/>
                <a:gd name="T45" fmla="*/ 9 h 26"/>
                <a:gd name="T46" fmla="*/ 40 w 74"/>
                <a:gd name="T47" fmla="*/ 12 h 26"/>
                <a:gd name="T48" fmla="*/ 49 w 74"/>
                <a:gd name="T49" fmla="*/ 24 h 26"/>
                <a:gd name="T50" fmla="*/ 66 w 74"/>
                <a:gd name="T51" fmla="*/ 23 h 26"/>
                <a:gd name="T52" fmla="*/ 69 w 74"/>
                <a:gd name="T53" fmla="*/ 19 h 26"/>
                <a:gd name="T54" fmla="*/ 74 w 74"/>
                <a:gd name="T55" fmla="*/ 7 h 26"/>
                <a:gd name="T56" fmla="*/ 71 w 74"/>
                <a:gd name="T57" fmla="*/ 2 h 26"/>
                <a:gd name="T58" fmla="*/ 51 w 74"/>
                <a:gd name="T59" fmla="*/ 1 h 26"/>
                <a:gd name="T60" fmla="*/ 37 w 74"/>
                <a:gd name="T61" fmla="*/ 3 h 26"/>
                <a:gd name="T62" fmla="*/ 24 w 74"/>
                <a:gd name="T63" fmla="*/ 1 h 26"/>
                <a:gd name="T64" fmla="*/ 3 w 74"/>
                <a:gd name="T6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26">
                  <a:moveTo>
                    <a:pt x="15" y="2"/>
                  </a:moveTo>
                  <a:cubicBezTo>
                    <a:pt x="20" y="2"/>
                    <a:pt x="23" y="2"/>
                    <a:pt x="27" y="4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2" y="8"/>
                    <a:pt x="32" y="8"/>
                    <a:pt x="32" y="10"/>
                  </a:cubicBezTo>
                  <a:cubicBezTo>
                    <a:pt x="32" y="12"/>
                    <a:pt x="31" y="14"/>
                    <a:pt x="30" y="16"/>
                  </a:cubicBezTo>
                  <a:cubicBezTo>
                    <a:pt x="30" y="17"/>
                    <a:pt x="29" y="18"/>
                    <a:pt x="29" y="18"/>
                  </a:cubicBezTo>
                  <a:cubicBezTo>
                    <a:pt x="27" y="22"/>
                    <a:pt x="23" y="24"/>
                    <a:pt x="19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4" y="24"/>
                  </a:cubicBezTo>
                  <a:cubicBezTo>
                    <a:pt x="13" y="24"/>
                    <a:pt x="12" y="24"/>
                    <a:pt x="10" y="23"/>
                  </a:cubicBezTo>
                  <a:cubicBezTo>
                    <a:pt x="8" y="22"/>
                    <a:pt x="7" y="21"/>
                    <a:pt x="6" y="18"/>
                  </a:cubicBezTo>
                  <a:cubicBezTo>
                    <a:pt x="4" y="15"/>
                    <a:pt x="4" y="6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11" y="2"/>
                    <a:pt x="14" y="2"/>
                    <a:pt x="15" y="2"/>
                  </a:cubicBezTo>
                  <a:close/>
                  <a:moveTo>
                    <a:pt x="42" y="9"/>
                  </a:moveTo>
                  <a:cubicBezTo>
                    <a:pt x="42" y="8"/>
                    <a:pt x="42" y="7"/>
                    <a:pt x="43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4"/>
                    <a:pt x="45" y="4"/>
                  </a:cubicBezTo>
                  <a:cubicBezTo>
                    <a:pt x="49" y="2"/>
                    <a:pt x="53" y="2"/>
                    <a:pt x="58" y="2"/>
                  </a:cubicBezTo>
                  <a:cubicBezTo>
                    <a:pt x="61" y="2"/>
                    <a:pt x="66" y="3"/>
                    <a:pt x="68" y="6"/>
                  </a:cubicBezTo>
                  <a:cubicBezTo>
                    <a:pt x="69" y="8"/>
                    <a:pt x="69" y="8"/>
                    <a:pt x="69" y="10"/>
                  </a:cubicBezTo>
                  <a:cubicBezTo>
                    <a:pt x="69" y="13"/>
                    <a:pt x="68" y="16"/>
                    <a:pt x="68" y="18"/>
                  </a:cubicBezTo>
                  <a:cubicBezTo>
                    <a:pt x="66" y="22"/>
                    <a:pt x="64" y="24"/>
                    <a:pt x="60" y="24"/>
                  </a:cubicBezTo>
                  <a:cubicBezTo>
                    <a:pt x="59" y="24"/>
                    <a:pt x="56" y="25"/>
                    <a:pt x="55" y="24"/>
                  </a:cubicBezTo>
                  <a:cubicBezTo>
                    <a:pt x="55" y="24"/>
                    <a:pt x="54" y="24"/>
                    <a:pt x="53" y="24"/>
                  </a:cubicBezTo>
                  <a:cubicBezTo>
                    <a:pt x="51" y="24"/>
                    <a:pt x="50" y="23"/>
                    <a:pt x="48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1"/>
                    <a:pt x="47" y="21"/>
                    <a:pt x="47" y="20"/>
                  </a:cubicBezTo>
                  <a:cubicBezTo>
                    <a:pt x="45" y="19"/>
                    <a:pt x="44" y="16"/>
                    <a:pt x="43" y="14"/>
                  </a:cubicBezTo>
                  <a:cubicBezTo>
                    <a:pt x="43" y="12"/>
                    <a:pt x="42" y="11"/>
                    <a:pt x="42" y="9"/>
                  </a:cubicBezTo>
                  <a:close/>
                  <a:moveTo>
                    <a:pt x="0" y="4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2" y="8"/>
                    <a:pt x="2" y="9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4"/>
                    <a:pt x="3" y="15"/>
                    <a:pt x="4" y="16"/>
                  </a:cubicBezTo>
                  <a:cubicBezTo>
                    <a:pt x="4" y="18"/>
                    <a:pt x="5" y="19"/>
                    <a:pt x="5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9" y="24"/>
                  </a:cubicBezTo>
                  <a:cubicBezTo>
                    <a:pt x="10" y="25"/>
                    <a:pt x="13" y="26"/>
                    <a:pt x="16" y="26"/>
                  </a:cubicBezTo>
                  <a:cubicBezTo>
                    <a:pt x="19" y="26"/>
                    <a:pt x="22" y="26"/>
                    <a:pt x="25" y="24"/>
                  </a:cubicBezTo>
                  <a:cubicBezTo>
                    <a:pt x="29" y="22"/>
                    <a:pt x="32" y="17"/>
                    <a:pt x="33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6" y="9"/>
                  </a:cubicBezTo>
                  <a:cubicBezTo>
                    <a:pt x="38" y="9"/>
                    <a:pt x="39" y="9"/>
                    <a:pt x="40" y="10"/>
                  </a:cubicBezTo>
                  <a:cubicBezTo>
                    <a:pt x="40" y="11"/>
                    <a:pt x="40" y="12"/>
                    <a:pt x="40" y="12"/>
                  </a:cubicBezTo>
                  <a:cubicBezTo>
                    <a:pt x="41" y="15"/>
                    <a:pt x="43" y="18"/>
                    <a:pt x="44" y="20"/>
                  </a:cubicBezTo>
                  <a:cubicBezTo>
                    <a:pt x="45" y="21"/>
                    <a:pt x="47" y="23"/>
                    <a:pt x="49" y="24"/>
                  </a:cubicBezTo>
                  <a:cubicBezTo>
                    <a:pt x="52" y="26"/>
                    <a:pt x="54" y="26"/>
                    <a:pt x="58" y="26"/>
                  </a:cubicBezTo>
                  <a:cubicBezTo>
                    <a:pt x="61" y="26"/>
                    <a:pt x="64" y="25"/>
                    <a:pt x="66" y="23"/>
                  </a:cubicBezTo>
                  <a:cubicBezTo>
                    <a:pt x="67" y="22"/>
                    <a:pt x="67" y="23"/>
                    <a:pt x="67" y="22"/>
                  </a:cubicBezTo>
                  <a:cubicBezTo>
                    <a:pt x="68" y="22"/>
                    <a:pt x="69" y="20"/>
                    <a:pt x="69" y="19"/>
                  </a:cubicBezTo>
                  <a:cubicBezTo>
                    <a:pt x="71" y="16"/>
                    <a:pt x="71" y="11"/>
                    <a:pt x="72" y="9"/>
                  </a:cubicBezTo>
                  <a:cubicBezTo>
                    <a:pt x="72" y="7"/>
                    <a:pt x="74" y="8"/>
                    <a:pt x="74" y="7"/>
                  </a:cubicBezTo>
                  <a:cubicBezTo>
                    <a:pt x="74" y="6"/>
                    <a:pt x="74" y="3"/>
                    <a:pt x="74" y="3"/>
                  </a:cubicBezTo>
                  <a:cubicBezTo>
                    <a:pt x="73" y="2"/>
                    <a:pt x="71" y="2"/>
                    <a:pt x="71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59" y="1"/>
                    <a:pt x="54" y="1"/>
                    <a:pt x="51" y="1"/>
                  </a:cubicBezTo>
                  <a:cubicBezTo>
                    <a:pt x="47" y="2"/>
                    <a:pt x="45" y="2"/>
                    <a:pt x="42" y="3"/>
                  </a:cubicBezTo>
                  <a:cubicBezTo>
                    <a:pt x="40" y="3"/>
                    <a:pt x="39" y="3"/>
                    <a:pt x="37" y="3"/>
                  </a:cubicBezTo>
                  <a:cubicBezTo>
                    <a:pt x="34" y="3"/>
                    <a:pt x="32" y="3"/>
                    <a:pt x="28" y="2"/>
                  </a:cubicBezTo>
                  <a:cubicBezTo>
                    <a:pt x="27" y="2"/>
                    <a:pt x="26" y="1"/>
                    <a:pt x="24" y="1"/>
                  </a:cubicBezTo>
                  <a:cubicBezTo>
                    <a:pt x="19" y="0"/>
                    <a:pt x="16" y="1"/>
                    <a:pt x="1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0" y="1"/>
                    <a:pt x="0" y="4"/>
                  </a:cubicBezTo>
                  <a:close/>
                </a:path>
              </a:pathLst>
            </a:custGeom>
            <a:solidFill>
              <a:srgbClr val="2B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10" name="Freeform 927"/>
          <p:cNvSpPr>
            <a:spLocks/>
          </p:cNvSpPr>
          <p:nvPr/>
        </p:nvSpPr>
        <p:spPr bwMode="auto">
          <a:xfrm>
            <a:off x="15279249" y="3847241"/>
            <a:ext cx="1084816" cy="1670046"/>
          </a:xfrm>
          <a:custGeom>
            <a:avLst/>
            <a:gdLst>
              <a:gd name="T0" fmla="*/ 26 w 43"/>
              <a:gd name="T1" fmla="*/ 26 h 66"/>
              <a:gd name="T2" fmla="*/ 17 w 43"/>
              <a:gd name="T3" fmla="*/ 19 h 66"/>
              <a:gd name="T4" fmla="*/ 24 w 43"/>
              <a:gd name="T5" fmla="*/ 14 h 66"/>
              <a:gd name="T6" fmla="*/ 33 w 43"/>
              <a:gd name="T7" fmla="*/ 16 h 66"/>
              <a:gd name="T8" fmla="*/ 37 w 43"/>
              <a:gd name="T9" fmla="*/ 19 h 66"/>
              <a:gd name="T10" fmla="*/ 41 w 43"/>
              <a:gd name="T11" fmla="*/ 5 h 66"/>
              <a:gd name="T12" fmla="*/ 38 w 43"/>
              <a:gd name="T13" fmla="*/ 4 h 66"/>
              <a:gd name="T14" fmla="*/ 24 w 43"/>
              <a:gd name="T15" fmla="*/ 0 h 66"/>
              <a:gd name="T16" fmla="*/ 2 w 43"/>
              <a:gd name="T17" fmla="*/ 20 h 66"/>
              <a:gd name="T18" fmla="*/ 19 w 43"/>
              <a:gd name="T19" fmla="*/ 39 h 66"/>
              <a:gd name="T20" fmla="*/ 28 w 43"/>
              <a:gd name="T21" fmla="*/ 47 h 66"/>
              <a:gd name="T22" fmla="*/ 20 w 43"/>
              <a:gd name="T23" fmla="*/ 53 h 66"/>
              <a:gd name="T24" fmla="*/ 8 w 43"/>
              <a:gd name="T25" fmla="*/ 50 h 66"/>
              <a:gd name="T26" fmla="*/ 4 w 43"/>
              <a:gd name="T27" fmla="*/ 47 h 66"/>
              <a:gd name="T28" fmla="*/ 0 w 43"/>
              <a:gd name="T29" fmla="*/ 61 h 66"/>
              <a:gd name="T30" fmla="*/ 2 w 43"/>
              <a:gd name="T31" fmla="*/ 62 h 66"/>
              <a:gd name="T32" fmla="*/ 19 w 43"/>
              <a:gd name="T33" fmla="*/ 66 h 66"/>
              <a:gd name="T34" fmla="*/ 43 w 43"/>
              <a:gd name="T35" fmla="*/ 46 h 66"/>
              <a:gd name="T36" fmla="*/ 26 w 43"/>
              <a:gd name="T37" fmla="*/ 2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3" h="66">
                <a:moveTo>
                  <a:pt x="26" y="26"/>
                </a:moveTo>
                <a:cubicBezTo>
                  <a:pt x="18" y="23"/>
                  <a:pt x="17" y="21"/>
                  <a:pt x="17" y="19"/>
                </a:cubicBezTo>
                <a:cubicBezTo>
                  <a:pt x="17" y="17"/>
                  <a:pt x="19" y="14"/>
                  <a:pt x="24" y="14"/>
                </a:cubicBezTo>
                <a:cubicBezTo>
                  <a:pt x="28" y="14"/>
                  <a:pt x="31" y="16"/>
                  <a:pt x="33" y="16"/>
                </a:cubicBezTo>
                <a:cubicBezTo>
                  <a:pt x="37" y="19"/>
                  <a:pt x="37" y="19"/>
                  <a:pt x="37" y="19"/>
                </a:cubicBezTo>
                <a:cubicBezTo>
                  <a:pt x="41" y="5"/>
                  <a:pt x="41" y="5"/>
                  <a:pt x="41" y="5"/>
                </a:cubicBezTo>
                <a:cubicBezTo>
                  <a:pt x="38" y="4"/>
                  <a:pt x="38" y="4"/>
                  <a:pt x="38" y="4"/>
                </a:cubicBezTo>
                <a:cubicBezTo>
                  <a:pt x="36" y="3"/>
                  <a:pt x="32" y="0"/>
                  <a:pt x="24" y="0"/>
                </a:cubicBezTo>
                <a:cubicBezTo>
                  <a:pt x="11" y="0"/>
                  <a:pt x="2" y="9"/>
                  <a:pt x="2" y="20"/>
                </a:cubicBezTo>
                <a:cubicBezTo>
                  <a:pt x="2" y="33"/>
                  <a:pt x="15" y="38"/>
                  <a:pt x="19" y="39"/>
                </a:cubicBezTo>
                <a:cubicBezTo>
                  <a:pt x="27" y="42"/>
                  <a:pt x="28" y="44"/>
                  <a:pt x="28" y="47"/>
                </a:cubicBezTo>
                <a:cubicBezTo>
                  <a:pt x="28" y="52"/>
                  <a:pt x="22" y="53"/>
                  <a:pt x="20" y="53"/>
                </a:cubicBezTo>
                <a:cubicBezTo>
                  <a:pt x="16" y="53"/>
                  <a:pt x="12" y="52"/>
                  <a:pt x="8" y="50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61"/>
                  <a:pt x="0" y="61"/>
                  <a:pt x="0" y="61"/>
                </a:cubicBezTo>
                <a:cubicBezTo>
                  <a:pt x="2" y="62"/>
                  <a:pt x="2" y="62"/>
                  <a:pt x="2" y="62"/>
                </a:cubicBezTo>
                <a:cubicBezTo>
                  <a:pt x="6" y="65"/>
                  <a:pt x="13" y="66"/>
                  <a:pt x="19" y="66"/>
                </a:cubicBezTo>
                <a:cubicBezTo>
                  <a:pt x="35" y="66"/>
                  <a:pt x="43" y="56"/>
                  <a:pt x="43" y="46"/>
                </a:cubicBezTo>
                <a:cubicBezTo>
                  <a:pt x="43" y="34"/>
                  <a:pt x="34" y="29"/>
                  <a:pt x="26" y="26"/>
                </a:cubicBezTo>
                <a:close/>
              </a:path>
            </a:pathLst>
          </a:custGeom>
          <a:solidFill>
            <a:srgbClr val="E54D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11" name="Freeform 928"/>
          <p:cNvSpPr>
            <a:spLocks/>
          </p:cNvSpPr>
          <p:nvPr/>
        </p:nvSpPr>
        <p:spPr bwMode="auto">
          <a:xfrm>
            <a:off x="16717345" y="3872219"/>
            <a:ext cx="988468" cy="1645067"/>
          </a:xfrm>
          <a:custGeom>
            <a:avLst/>
            <a:gdLst>
              <a:gd name="T0" fmla="*/ 107 w 277"/>
              <a:gd name="T1" fmla="*/ 269 h 461"/>
              <a:gd name="T2" fmla="*/ 263 w 277"/>
              <a:gd name="T3" fmla="*/ 269 h 461"/>
              <a:gd name="T4" fmla="*/ 263 w 277"/>
              <a:gd name="T5" fmla="*/ 170 h 461"/>
              <a:gd name="T6" fmla="*/ 107 w 277"/>
              <a:gd name="T7" fmla="*/ 170 h 461"/>
              <a:gd name="T8" fmla="*/ 107 w 277"/>
              <a:gd name="T9" fmla="*/ 99 h 461"/>
              <a:gd name="T10" fmla="*/ 270 w 277"/>
              <a:gd name="T11" fmla="*/ 99 h 461"/>
              <a:gd name="T12" fmla="*/ 270 w 277"/>
              <a:gd name="T13" fmla="*/ 0 h 461"/>
              <a:gd name="T14" fmla="*/ 0 w 277"/>
              <a:gd name="T15" fmla="*/ 0 h 461"/>
              <a:gd name="T16" fmla="*/ 0 w 277"/>
              <a:gd name="T17" fmla="*/ 461 h 461"/>
              <a:gd name="T18" fmla="*/ 277 w 277"/>
              <a:gd name="T19" fmla="*/ 461 h 461"/>
              <a:gd name="T20" fmla="*/ 277 w 277"/>
              <a:gd name="T21" fmla="*/ 362 h 461"/>
              <a:gd name="T22" fmla="*/ 107 w 277"/>
              <a:gd name="T23" fmla="*/ 362 h 461"/>
              <a:gd name="T24" fmla="*/ 107 w 277"/>
              <a:gd name="T25" fmla="*/ 269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7" h="461">
                <a:moveTo>
                  <a:pt x="107" y="269"/>
                </a:moveTo>
                <a:lnTo>
                  <a:pt x="263" y="269"/>
                </a:lnTo>
                <a:lnTo>
                  <a:pt x="263" y="170"/>
                </a:lnTo>
                <a:lnTo>
                  <a:pt x="107" y="170"/>
                </a:lnTo>
                <a:lnTo>
                  <a:pt x="107" y="99"/>
                </a:lnTo>
                <a:lnTo>
                  <a:pt x="270" y="99"/>
                </a:lnTo>
                <a:lnTo>
                  <a:pt x="270" y="0"/>
                </a:lnTo>
                <a:lnTo>
                  <a:pt x="0" y="0"/>
                </a:lnTo>
                <a:lnTo>
                  <a:pt x="0" y="461"/>
                </a:lnTo>
                <a:lnTo>
                  <a:pt x="277" y="461"/>
                </a:lnTo>
                <a:lnTo>
                  <a:pt x="277" y="362"/>
                </a:lnTo>
                <a:lnTo>
                  <a:pt x="107" y="362"/>
                </a:lnTo>
                <a:lnTo>
                  <a:pt x="107" y="269"/>
                </a:lnTo>
                <a:close/>
              </a:path>
            </a:pathLst>
          </a:custGeom>
          <a:solidFill>
            <a:srgbClr val="5BC4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12" name="Freeform 929"/>
          <p:cNvSpPr>
            <a:spLocks noEditPoints="1"/>
          </p:cNvSpPr>
          <p:nvPr/>
        </p:nvSpPr>
        <p:spPr bwMode="auto">
          <a:xfrm>
            <a:off x="17880667" y="3847241"/>
            <a:ext cx="1520170" cy="1695026"/>
          </a:xfrm>
          <a:custGeom>
            <a:avLst/>
            <a:gdLst>
              <a:gd name="T0" fmla="*/ 31 w 60"/>
              <a:gd name="T1" fmla="*/ 0 h 67"/>
              <a:gd name="T2" fmla="*/ 9 w 60"/>
              <a:gd name="T3" fmla="*/ 10 h 67"/>
              <a:gd name="T4" fmla="*/ 0 w 60"/>
              <a:gd name="T5" fmla="*/ 34 h 67"/>
              <a:gd name="T6" fmla="*/ 30 w 60"/>
              <a:gd name="T7" fmla="*/ 67 h 67"/>
              <a:gd name="T8" fmla="*/ 60 w 60"/>
              <a:gd name="T9" fmla="*/ 33 h 67"/>
              <a:gd name="T10" fmla="*/ 31 w 60"/>
              <a:gd name="T11" fmla="*/ 0 h 67"/>
              <a:gd name="T12" fmla="*/ 30 w 60"/>
              <a:gd name="T13" fmla="*/ 53 h 67"/>
              <a:gd name="T14" fmla="*/ 16 w 60"/>
              <a:gd name="T15" fmla="*/ 34 h 67"/>
              <a:gd name="T16" fmla="*/ 30 w 60"/>
              <a:gd name="T17" fmla="*/ 14 h 67"/>
              <a:gd name="T18" fmla="*/ 44 w 60"/>
              <a:gd name="T19" fmla="*/ 33 h 67"/>
              <a:gd name="T20" fmla="*/ 30 w 60"/>
              <a:gd name="T21" fmla="*/ 53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" h="67">
                <a:moveTo>
                  <a:pt x="31" y="0"/>
                </a:moveTo>
                <a:cubicBezTo>
                  <a:pt x="22" y="0"/>
                  <a:pt x="14" y="4"/>
                  <a:pt x="9" y="10"/>
                </a:cubicBezTo>
                <a:cubicBezTo>
                  <a:pt x="3" y="16"/>
                  <a:pt x="0" y="24"/>
                  <a:pt x="0" y="34"/>
                </a:cubicBezTo>
                <a:cubicBezTo>
                  <a:pt x="0" y="53"/>
                  <a:pt x="13" y="67"/>
                  <a:pt x="30" y="67"/>
                </a:cubicBezTo>
                <a:cubicBezTo>
                  <a:pt x="45" y="67"/>
                  <a:pt x="60" y="56"/>
                  <a:pt x="60" y="33"/>
                </a:cubicBezTo>
                <a:cubicBezTo>
                  <a:pt x="60" y="14"/>
                  <a:pt x="48" y="0"/>
                  <a:pt x="31" y="0"/>
                </a:cubicBezTo>
                <a:close/>
                <a:moveTo>
                  <a:pt x="30" y="53"/>
                </a:moveTo>
                <a:cubicBezTo>
                  <a:pt x="23" y="53"/>
                  <a:pt x="16" y="47"/>
                  <a:pt x="16" y="34"/>
                </a:cubicBezTo>
                <a:cubicBezTo>
                  <a:pt x="16" y="19"/>
                  <a:pt x="24" y="14"/>
                  <a:pt x="30" y="14"/>
                </a:cubicBezTo>
                <a:cubicBezTo>
                  <a:pt x="40" y="14"/>
                  <a:pt x="44" y="24"/>
                  <a:pt x="44" y="33"/>
                </a:cubicBezTo>
                <a:cubicBezTo>
                  <a:pt x="44" y="43"/>
                  <a:pt x="40" y="53"/>
                  <a:pt x="30" y="53"/>
                </a:cubicBezTo>
                <a:close/>
              </a:path>
            </a:pathLst>
          </a:custGeom>
          <a:solidFill>
            <a:srgbClr val="F0B6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13" name="Freeform 916"/>
          <p:cNvSpPr>
            <a:spLocks noEditPoints="1"/>
          </p:cNvSpPr>
          <p:nvPr/>
        </p:nvSpPr>
        <p:spPr bwMode="auto">
          <a:xfrm>
            <a:off x="11912703" y="2292132"/>
            <a:ext cx="1392134" cy="1419976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1 h 49"/>
              <a:gd name="T4" fmla="*/ 42 w 48"/>
              <a:gd name="T5" fmla="*/ 20 h 49"/>
              <a:gd name="T6" fmla="*/ 40 w 48"/>
              <a:gd name="T7" fmla="*/ 14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5 w 48"/>
              <a:gd name="T27" fmla="*/ 10 h 49"/>
              <a:gd name="T28" fmla="*/ 8 w 48"/>
              <a:gd name="T29" fmla="*/ 14 h 49"/>
              <a:gd name="T30" fmla="*/ 6 w 48"/>
              <a:gd name="T31" fmla="*/ 20 h 49"/>
              <a:gd name="T32" fmla="*/ 0 w 48"/>
              <a:gd name="T33" fmla="*/ 21 h 49"/>
              <a:gd name="T34" fmla="*/ 0 w 48"/>
              <a:gd name="T35" fmla="*/ 28 h 49"/>
              <a:gd name="T36" fmla="*/ 6 w 48"/>
              <a:gd name="T37" fmla="*/ 28 h 49"/>
              <a:gd name="T38" fmla="*/ 8 w 48"/>
              <a:gd name="T39" fmla="*/ 35 h 49"/>
              <a:gd name="T40" fmla="*/ 5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40 w 48"/>
              <a:gd name="T61" fmla="*/ 35 h 49"/>
              <a:gd name="T62" fmla="*/ 42 w 48"/>
              <a:gd name="T63" fmla="*/ 28 h 49"/>
              <a:gd name="T64" fmla="*/ 48 w 48"/>
              <a:gd name="T65" fmla="*/ 28 h 49"/>
              <a:gd name="T66" fmla="*/ 24 w 48"/>
              <a:gd name="T67" fmla="*/ 34 h 49"/>
              <a:gd name="T68" fmla="*/ 14 w 48"/>
              <a:gd name="T69" fmla="*/ 24 h 49"/>
              <a:gd name="T70" fmla="*/ 24 w 48"/>
              <a:gd name="T71" fmla="*/ 15 h 49"/>
              <a:gd name="T72" fmla="*/ 34 w 48"/>
              <a:gd name="T73" fmla="*/ 24 h 49"/>
              <a:gd name="T74" fmla="*/ 24 w 48"/>
              <a:gd name="T7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1"/>
                  <a:pt x="48" y="21"/>
                  <a:pt x="48" y="21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18"/>
                  <a:pt x="41" y="16"/>
                  <a:pt x="40" y="14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7"/>
                  <a:pt x="16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5" y="10"/>
                  <a:pt x="5" y="10"/>
                  <a:pt x="5" y="10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6"/>
                  <a:pt x="6" y="18"/>
                  <a:pt x="6" y="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31"/>
                  <a:pt x="7" y="33"/>
                  <a:pt x="8" y="35"/>
                </a:cubicBezTo>
                <a:cubicBezTo>
                  <a:pt x="5" y="39"/>
                  <a:pt x="5" y="39"/>
                  <a:pt x="5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6" y="41"/>
                  <a:pt x="18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1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40" y="35"/>
                  <a:pt x="40" y="35"/>
                  <a:pt x="40" y="35"/>
                </a:cubicBezTo>
                <a:cubicBezTo>
                  <a:pt x="41" y="33"/>
                  <a:pt x="42" y="31"/>
                  <a:pt x="42" y="28"/>
                </a:cubicBezTo>
                <a:lnTo>
                  <a:pt x="48" y="28"/>
                </a:lnTo>
                <a:close/>
                <a:moveTo>
                  <a:pt x="24" y="34"/>
                </a:moveTo>
                <a:cubicBezTo>
                  <a:pt x="18" y="34"/>
                  <a:pt x="14" y="30"/>
                  <a:pt x="14" y="24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4"/>
                </a:cubicBezTo>
                <a:cubicBezTo>
                  <a:pt x="34" y="30"/>
                  <a:pt x="29" y="34"/>
                  <a:pt x="24" y="34"/>
                </a:cubicBezTo>
                <a:close/>
              </a:path>
            </a:pathLst>
          </a:cu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14" name="Freeform 917"/>
          <p:cNvSpPr>
            <a:spLocks noEditPoints="1"/>
          </p:cNvSpPr>
          <p:nvPr/>
        </p:nvSpPr>
        <p:spPr bwMode="auto">
          <a:xfrm>
            <a:off x="18640752" y="5612911"/>
            <a:ext cx="738485" cy="718253"/>
          </a:xfrm>
          <a:custGeom>
            <a:avLst/>
            <a:gdLst>
              <a:gd name="T0" fmla="*/ 32 w 35"/>
              <a:gd name="T1" fmla="*/ 27 h 34"/>
              <a:gd name="T2" fmla="*/ 34 w 35"/>
              <a:gd name="T3" fmla="*/ 23 h 34"/>
              <a:gd name="T4" fmla="*/ 31 w 35"/>
              <a:gd name="T5" fmla="*/ 21 h 34"/>
              <a:gd name="T6" fmla="*/ 31 w 35"/>
              <a:gd name="T7" fmla="*/ 16 h 34"/>
              <a:gd name="T8" fmla="*/ 35 w 35"/>
              <a:gd name="T9" fmla="*/ 14 h 34"/>
              <a:gd name="T10" fmla="*/ 34 w 35"/>
              <a:gd name="T11" fmla="*/ 10 h 34"/>
              <a:gd name="T12" fmla="*/ 29 w 35"/>
              <a:gd name="T13" fmla="*/ 10 h 34"/>
              <a:gd name="T14" fmla="*/ 26 w 35"/>
              <a:gd name="T15" fmla="*/ 7 h 34"/>
              <a:gd name="T16" fmla="*/ 28 w 35"/>
              <a:gd name="T17" fmla="*/ 2 h 34"/>
              <a:gd name="T18" fmla="*/ 24 w 35"/>
              <a:gd name="T19" fmla="*/ 0 h 34"/>
              <a:gd name="T20" fmla="*/ 21 w 35"/>
              <a:gd name="T21" fmla="*/ 4 h 34"/>
              <a:gd name="T22" fmla="*/ 16 w 35"/>
              <a:gd name="T23" fmla="*/ 3 h 34"/>
              <a:gd name="T24" fmla="*/ 14 w 35"/>
              <a:gd name="T25" fmla="*/ 0 h 34"/>
              <a:gd name="T26" fmla="*/ 10 w 35"/>
              <a:gd name="T27" fmla="*/ 1 h 34"/>
              <a:gd name="T28" fmla="*/ 11 w 35"/>
              <a:gd name="T29" fmla="*/ 5 h 34"/>
              <a:gd name="T30" fmla="*/ 7 w 35"/>
              <a:gd name="T31" fmla="*/ 8 h 34"/>
              <a:gd name="T32" fmla="*/ 3 w 35"/>
              <a:gd name="T33" fmla="*/ 7 h 34"/>
              <a:gd name="T34" fmla="*/ 1 w 35"/>
              <a:gd name="T35" fmla="*/ 11 h 34"/>
              <a:gd name="T36" fmla="*/ 4 w 35"/>
              <a:gd name="T37" fmla="*/ 13 h 34"/>
              <a:gd name="T38" fmla="*/ 4 w 35"/>
              <a:gd name="T39" fmla="*/ 18 h 34"/>
              <a:gd name="T40" fmla="*/ 0 w 35"/>
              <a:gd name="T41" fmla="*/ 20 h 34"/>
              <a:gd name="T42" fmla="*/ 1 w 35"/>
              <a:gd name="T43" fmla="*/ 25 h 34"/>
              <a:gd name="T44" fmla="*/ 6 w 35"/>
              <a:gd name="T45" fmla="*/ 24 h 34"/>
              <a:gd name="T46" fmla="*/ 9 w 35"/>
              <a:gd name="T47" fmla="*/ 28 h 34"/>
              <a:gd name="T48" fmla="*/ 7 w 35"/>
              <a:gd name="T49" fmla="*/ 32 h 34"/>
              <a:gd name="T50" fmla="*/ 11 w 35"/>
              <a:gd name="T51" fmla="*/ 34 h 34"/>
              <a:gd name="T52" fmla="*/ 14 w 35"/>
              <a:gd name="T53" fmla="*/ 30 h 34"/>
              <a:gd name="T54" fmla="*/ 19 w 35"/>
              <a:gd name="T55" fmla="*/ 31 h 34"/>
              <a:gd name="T56" fmla="*/ 21 w 35"/>
              <a:gd name="T57" fmla="*/ 34 h 34"/>
              <a:gd name="T58" fmla="*/ 25 w 35"/>
              <a:gd name="T59" fmla="*/ 33 h 34"/>
              <a:gd name="T60" fmla="*/ 24 w 35"/>
              <a:gd name="T61" fmla="*/ 29 h 34"/>
              <a:gd name="T62" fmla="*/ 28 w 35"/>
              <a:gd name="T63" fmla="*/ 26 h 34"/>
              <a:gd name="T64" fmla="*/ 32 w 35"/>
              <a:gd name="T65" fmla="*/ 27 h 34"/>
              <a:gd name="T66" fmla="*/ 14 w 35"/>
              <a:gd name="T67" fmla="*/ 23 h 34"/>
              <a:gd name="T68" fmla="*/ 11 w 35"/>
              <a:gd name="T69" fmla="*/ 14 h 34"/>
              <a:gd name="T70" fmla="*/ 21 w 35"/>
              <a:gd name="T71" fmla="*/ 11 h 34"/>
              <a:gd name="T72" fmla="*/ 24 w 35"/>
              <a:gd name="T73" fmla="*/ 20 h 34"/>
              <a:gd name="T74" fmla="*/ 14 w 35"/>
              <a:gd name="T75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4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4" y="10"/>
                  <a:pt x="34" y="10"/>
                  <a:pt x="34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8" y="2"/>
                  <a:pt x="28" y="2"/>
                  <a:pt x="28" y="2"/>
                </a:cubicBezTo>
                <a:cubicBezTo>
                  <a:pt x="24" y="0"/>
                  <a:pt x="24" y="0"/>
                  <a:pt x="24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3"/>
                  <a:pt x="18" y="3"/>
                  <a:pt x="16" y="3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5"/>
                  <a:pt x="4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5"/>
                  <a:pt x="8" y="26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6" y="31"/>
                  <a:pt x="17" y="31"/>
                  <a:pt x="19" y="31"/>
                </a:cubicBezTo>
                <a:cubicBezTo>
                  <a:pt x="21" y="34"/>
                  <a:pt x="21" y="34"/>
                  <a:pt x="21" y="34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6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3"/>
                </a:moveTo>
                <a:cubicBezTo>
                  <a:pt x="11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2"/>
                  <a:pt x="26" y="17"/>
                  <a:pt x="24" y="20"/>
                </a:cubicBezTo>
                <a:cubicBezTo>
                  <a:pt x="22" y="24"/>
                  <a:pt x="18" y="25"/>
                  <a:pt x="14" y="23"/>
                </a:cubicBezTo>
                <a:close/>
              </a:path>
            </a:pathLst>
          </a:custGeom>
          <a:solidFill>
            <a:srgbClr val="007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15" name="กลุ่ม 114"/>
          <p:cNvGrpSpPr/>
          <p:nvPr/>
        </p:nvGrpSpPr>
        <p:grpSpPr>
          <a:xfrm>
            <a:off x="13381037" y="2555430"/>
            <a:ext cx="485577" cy="465345"/>
            <a:chOff x="18743614" y="10747376"/>
            <a:chExt cx="76200" cy="73025"/>
          </a:xfrm>
        </p:grpSpPr>
        <p:sp>
          <p:nvSpPr>
            <p:cNvPr id="116" name="Freeform 923"/>
            <p:cNvSpPr>
              <a:spLocks/>
            </p:cNvSpPr>
            <p:nvPr/>
          </p:nvSpPr>
          <p:spPr bwMode="auto">
            <a:xfrm>
              <a:off x="18743614" y="10777538"/>
              <a:ext cx="46038" cy="42863"/>
            </a:xfrm>
            <a:custGeom>
              <a:avLst/>
              <a:gdLst>
                <a:gd name="T0" fmla="*/ 0 w 14"/>
                <a:gd name="T1" fmla="*/ 0 h 13"/>
                <a:gd name="T2" fmla="*/ 0 w 14"/>
                <a:gd name="T3" fmla="*/ 4 h 13"/>
                <a:gd name="T4" fmla="*/ 10 w 14"/>
                <a:gd name="T5" fmla="*/ 13 h 13"/>
                <a:gd name="T6" fmla="*/ 14 w 14"/>
                <a:gd name="T7" fmla="*/ 13 h 13"/>
                <a:gd name="T8" fmla="*/ 0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10" y="8"/>
                    <a:pt x="10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6"/>
                    <a:pt x="8" y="0"/>
                    <a:pt x="0" y="0"/>
                  </a:cubicBezTo>
                  <a:close/>
                </a:path>
              </a:pathLst>
            </a:custGeom>
            <a:solidFill>
              <a:srgbClr val="00A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Freeform 924"/>
            <p:cNvSpPr>
              <a:spLocks/>
            </p:cNvSpPr>
            <p:nvPr/>
          </p:nvSpPr>
          <p:spPr bwMode="auto">
            <a:xfrm>
              <a:off x="18743614" y="10799763"/>
              <a:ext cx="22225" cy="20638"/>
            </a:xfrm>
            <a:custGeom>
              <a:avLst/>
              <a:gdLst>
                <a:gd name="T0" fmla="*/ 0 w 7"/>
                <a:gd name="T1" fmla="*/ 0 h 6"/>
                <a:gd name="T2" fmla="*/ 0 w 7"/>
                <a:gd name="T3" fmla="*/ 6 h 6"/>
                <a:gd name="T4" fmla="*/ 7 w 7"/>
                <a:gd name="T5" fmla="*/ 6 h 6"/>
                <a:gd name="T6" fmla="*/ 0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00A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8" name="Freeform 925"/>
            <p:cNvSpPr>
              <a:spLocks/>
            </p:cNvSpPr>
            <p:nvPr/>
          </p:nvSpPr>
          <p:spPr bwMode="auto">
            <a:xfrm>
              <a:off x="18743614" y="10747376"/>
              <a:ext cx="76200" cy="73025"/>
            </a:xfrm>
            <a:custGeom>
              <a:avLst/>
              <a:gdLst>
                <a:gd name="T0" fmla="*/ 17 w 23"/>
                <a:gd name="T1" fmla="*/ 22 h 22"/>
                <a:gd name="T2" fmla="*/ 23 w 23"/>
                <a:gd name="T3" fmla="*/ 22 h 22"/>
                <a:gd name="T4" fmla="*/ 0 w 23"/>
                <a:gd name="T5" fmla="*/ 0 h 22"/>
                <a:gd name="T6" fmla="*/ 0 w 23"/>
                <a:gd name="T7" fmla="*/ 6 h 22"/>
                <a:gd name="T8" fmla="*/ 17 w 2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7" y="22"/>
                  </a:moveTo>
                  <a:cubicBezTo>
                    <a:pt x="23" y="22"/>
                    <a:pt x="23" y="22"/>
                    <a:pt x="23" y="22"/>
                  </a:cubicBezTo>
                  <a:cubicBezTo>
                    <a:pt x="23" y="10"/>
                    <a:pt x="13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6"/>
                    <a:pt x="17" y="13"/>
                    <a:pt x="17" y="22"/>
                  </a:cubicBezTo>
                  <a:close/>
                </a:path>
              </a:pathLst>
            </a:custGeom>
            <a:solidFill>
              <a:srgbClr val="00A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19" name="Freeform 926"/>
          <p:cNvSpPr>
            <a:spLocks noEditPoints="1"/>
          </p:cNvSpPr>
          <p:nvPr/>
        </p:nvSpPr>
        <p:spPr bwMode="auto">
          <a:xfrm>
            <a:off x="17333278" y="5784072"/>
            <a:ext cx="1021738" cy="1031851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2 h 49"/>
              <a:gd name="T4" fmla="*/ 42 w 48"/>
              <a:gd name="T5" fmla="*/ 21 h 49"/>
              <a:gd name="T6" fmla="*/ 39 w 48"/>
              <a:gd name="T7" fmla="*/ 15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4 w 48"/>
              <a:gd name="T27" fmla="*/ 10 h 49"/>
              <a:gd name="T28" fmla="*/ 8 w 48"/>
              <a:gd name="T29" fmla="*/ 15 h 49"/>
              <a:gd name="T30" fmla="*/ 5 w 48"/>
              <a:gd name="T31" fmla="*/ 21 h 49"/>
              <a:gd name="T32" fmla="*/ 0 w 48"/>
              <a:gd name="T33" fmla="*/ 22 h 49"/>
              <a:gd name="T34" fmla="*/ 0 w 48"/>
              <a:gd name="T35" fmla="*/ 28 h 49"/>
              <a:gd name="T36" fmla="*/ 5 w 48"/>
              <a:gd name="T37" fmla="*/ 29 h 49"/>
              <a:gd name="T38" fmla="*/ 8 w 48"/>
              <a:gd name="T39" fmla="*/ 35 h 49"/>
              <a:gd name="T40" fmla="*/ 4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39 w 48"/>
              <a:gd name="T61" fmla="*/ 35 h 49"/>
              <a:gd name="T62" fmla="*/ 42 w 48"/>
              <a:gd name="T63" fmla="*/ 29 h 49"/>
              <a:gd name="T64" fmla="*/ 48 w 48"/>
              <a:gd name="T65" fmla="*/ 28 h 49"/>
              <a:gd name="T66" fmla="*/ 24 w 48"/>
              <a:gd name="T67" fmla="*/ 35 h 49"/>
              <a:gd name="T68" fmla="*/ 14 w 48"/>
              <a:gd name="T69" fmla="*/ 25 h 49"/>
              <a:gd name="T70" fmla="*/ 24 w 48"/>
              <a:gd name="T71" fmla="*/ 15 h 49"/>
              <a:gd name="T72" fmla="*/ 34 w 48"/>
              <a:gd name="T73" fmla="*/ 25 h 49"/>
              <a:gd name="T74" fmla="*/ 24 w 48"/>
              <a:gd name="T75" fmla="*/ 3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2"/>
                  <a:pt x="48" y="22"/>
                  <a:pt x="48" y="22"/>
                </a:cubicBezTo>
                <a:cubicBezTo>
                  <a:pt x="42" y="21"/>
                  <a:pt x="42" y="21"/>
                  <a:pt x="42" y="21"/>
                </a:cubicBezTo>
                <a:cubicBezTo>
                  <a:pt x="41" y="18"/>
                  <a:pt x="41" y="16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7" y="7"/>
                  <a:pt x="15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4" y="10"/>
                  <a:pt x="4" y="10"/>
                  <a:pt x="4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6"/>
                  <a:pt x="6" y="18"/>
                  <a:pt x="5" y="2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29"/>
                  <a:pt x="5" y="29"/>
                  <a:pt x="5" y="29"/>
                </a:cubicBezTo>
                <a:cubicBezTo>
                  <a:pt x="6" y="31"/>
                  <a:pt x="7" y="33"/>
                  <a:pt x="8" y="35"/>
                </a:cubicBezTo>
                <a:cubicBezTo>
                  <a:pt x="4" y="39"/>
                  <a:pt x="4" y="39"/>
                  <a:pt x="4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7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2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39" y="35"/>
                  <a:pt x="39" y="35"/>
                  <a:pt x="39" y="35"/>
                </a:cubicBezTo>
                <a:cubicBezTo>
                  <a:pt x="41" y="33"/>
                  <a:pt x="41" y="31"/>
                  <a:pt x="42" y="29"/>
                </a:cubicBezTo>
                <a:lnTo>
                  <a:pt x="48" y="28"/>
                </a:lnTo>
                <a:close/>
                <a:moveTo>
                  <a:pt x="24" y="35"/>
                </a:moveTo>
                <a:cubicBezTo>
                  <a:pt x="18" y="35"/>
                  <a:pt x="14" y="30"/>
                  <a:pt x="14" y="25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5"/>
                </a:cubicBezTo>
                <a:cubicBezTo>
                  <a:pt x="34" y="30"/>
                  <a:pt x="29" y="35"/>
                  <a:pt x="24" y="35"/>
                </a:cubicBezTo>
                <a:close/>
              </a:path>
            </a:pathLst>
          </a:custGeom>
          <a:solidFill>
            <a:srgbClr val="F8BE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0" name="Freeform 927"/>
          <p:cNvSpPr>
            <a:spLocks noEditPoints="1"/>
          </p:cNvSpPr>
          <p:nvPr/>
        </p:nvSpPr>
        <p:spPr bwMode="auto">
          <a:xfrm>
            <a:off x="16485821" y="5849875"/>
            <a:ext cx="738485" cy="738485"/>
          </a:xfrm>
          <a:custGeom>
            <a:avLst/>
            <a:gdLst>
              <a:gd name="T0" fmla="*/ 32 w 35"/>
              <a:gd name="T1" fmla="*/ 27 h 35"/>
              <a:gd name="T2" fmla="*/ 34 w 35"/>
              <a:gd name="T3" fmla="*/ 23 h 35"/>
              <a:gd name="T4" fmla="*/ 30 w 35"/>
              <a:gd name="T5" fmla="*/ 21 h 35"/>
              <a:gd name="T6" fmla="*/ 31 w 35"/>
              <a:gd name="T7" fmla="*/ 16 h 35"/>
              <a:gd name="T8" fmla="*/ 35 w 35"/>
              <a:gd name="T9" fmla="*/ 14 h 35"/>
              <a:gd name="T10" fmla="*/ 33 w 35"/>
              <a:gd name="T11" fmla="*/ 10 h 35"/>
              <a:gd name="T12" fmla="*/ 29 w 35"/>
              <a:gd name="T13" fmla="*/ 10 h 35"/>
              <a:gd name="T14" fmla="*/ 26 w 35"/>
              <a:gd name="T15" fmla="*/ 7 h 35"/>
              <a:gd name="T16" fmla="*/ 27 w 35"/>
              <a:gd name="T17" fmla="*/ 3 h 35"/>
              <a:gd name="T18" fmla="*/ 23 w 35"/>
              <a:gd name="T19" fmla="*/ 0 h 35"/>
              <a:gd name="T20" fmla="*/ 21 w 35"/>
              <a:gd name="T21" fmla="*/ 4 h 35"/>
              <a:gd name="T22" fmla="*/ 16 w 35"/>
              <a:gd name="T23" fmla="*/ 4 h 35"/>
              <a:gd name="T24" fmla="*/ 14 w 35"/>
              <a:gd name="T25" fmla="*/ 0 h 35"/>
              <a:gd name="T26" fmla="*/ 10 w 35"/>
              <a:gd name="T27" fmla="*/ 1 h 35"/>
              <a:gd name="T28" fmla="*/ 10 w 35"/>
              <a:gd name="T29" fmla="*/ 5 h 35"/>
              <a:gd name="T30" fmla="*/ 7 w 35"/>
              <a:gd name="T31" fmla="*/ 8 h 35"/>
              <a:gd name="T32" fmla="*/ 3 w 35"/>
              <a:gd name="T33" fmla="*/ 7 h 35"/>
              <a:gd name="T34" fmla="*/ 1 w 35"/>
              <a:gd name="T35" fmla="*/ 11 h 35"/>
              <a:gd name="T36" fmla="*/ 4 w 35"/>
              <a:gd name="T37" fmla="*/ 14 h 35"/>
              <a:gd name="T38" fmla="*/ 4 w 35"/>
              <a:gd name="T39" fmla="*/ 18 h 35"/>
              <a:gd name="T40" fmla="*/ 0 w 35"/>
              <a:gd name="T41" fmla="*/ 20 h 35"/>
              <a:gd name="T42" fmla="*/ 1 w 35"/>
              <a:gd name="T43" fmla="*/ 25 h 35"/>
              <a:gd name="T44" fmla="*/ 5 w 35"/>
              <a:gd name="T45" fmla="*/ 24 h 35"/>
              <a:gd name="T46" fmla="*/ 9 w 35"/>
              <a:gd name="T47" fmla="*/ 28 h 35"/>
              <a:gd name="T48" fmla="*/ 7 w 35"/>
              <a:gd name="T49" fmla="*/ 32 h 35"/>
              <a:gd name="T50" fmla="*/ 11 w 35"/>
              <a:gd name="T51" fmla="*/ 34 h 35"/>
              <a:gd name="T52" fmla="*/ 14 w 35"/>
              <a:gd name="T53" fmla="*/ 30 h 35"/>
              <a:gd name="T54" fmla="*/ 18 w 35"/>
              <a:gd name="T55" fmla="*/ 31 h 35"/>
              <a:gd name="T56" fmla="*/ 20 w 35"/>
              <a:gd name="T57" fmla="*/ 35 h 35"/>
              <a:gd name="T58" fmla="*/ 25 w 35"/>
              <a:gd name="T59" fmla="*/ 33 h 35"/>
              <a:gd name="T60" fmla="*/ 24 w 35"/>
              <a:gd name="T61" fmla="*/ 29 h 35"/>
              <a:gd name="T62" fmla="*/ 28 w 35"/>
              <a:gd name="T63" fmla="*/ 26 h 35"/>
              <a:gd name="T64" fmla="*/ 32 w 35"/>
              <a:gd name="T65" fmla="*/ 27 h 35"/>
              <a:gd name="T66" fmla="*/ 14 w 35"/>
              <a:gd name="T67" fmla="*/ 24 h 35"/>
              <a:gd name="T68" fmla="*/ 11 w 35"/>
              <a:gd name="T69" fmla="*/ 14 h 35"/>
              <a:gd name="T70" fmla="*/ 21 w 35"/>
              <a:gd name="T71" fmla="*/ 11 h 35"/>
              <a:gd name="T72" fmla="*/ 24 w 35"/>
              <a:gd name="T73" fmla="*/ 20 h 35"/>
              <a:gd name="T74" fmla="*/ 14 w 35"/>
              <a:gd name="T75" fmla="*/ 2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5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3" y="10"/>
                  <a:pt x="33" y="10"/>
                  <a:pt x="33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7" y="3"/>
                  <a:pt x="27" y="3"/>
                  <a:pt x="27" y="3"/>
                </a:cubicBezTo>
                <a:cubicBezTo>
                  <a:pt x="23" y="0"/>
                  <a:pt x="23" y="0"/>
                  <a:pt x="23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4"/>
                  <a:pt x="18" y="3"/>
                  <a:pt x="16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3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5"/>
                  <a:pt x="7" y="27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1"/>
                  <a:pt x="17" y="31"/>
                  <a:pt x="18" y="31"/>
                </a:cubicBezTo>
                <a:cubicBezTo>
                  <a:pt x="20" y="35"/>
                  <a:pt x="20" y="35"/>
                  <a:pt x="20" y="35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5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4"/>
                </a:moveTo>
                <a:cubicBezTo>
                  <a:pt x="10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3"/>
                  <a:pt x="26" y="17"/>
                  <a:pt x="24" y="20"/>
                </a:cubicBezTo>
                <a:cubicBezTo>
                  <a:pt x="22" y="24"/>
                  <a:pt x="17" y="25"/>
                  <a:pt x="14" y="24"/>
                </a:cubicBezTo>
                <a:close/>
              </a:path>
            </a:pathLst>
          </a:custGeom>
          <a:solidFill>
            <a:srgbClr val="69BD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21" name="กลุ่ม 120"/>
          <p:cNvGrpSpPr/>
          <p:nvPr/>
        </p:nvGrpSpPr>
        <p:grpSpPr>
          <a:xfrm>
            <a:off x="9506145" y="2667320"/>
            <a:ext cx="705091" cy="705091"/>
            <a:chOff x="19234151" y="10575926"/>
            <a:chExt cx="195263" cy="195263"/>
          </a:xfrm>
        </p:grpSpPr>
        <p:sp>
          <p:nvSpPr>
            <p:cNvPr id="122" name="Freeform 928"/>
            <p:cNvSpPr>
              <a:spLocks/>
            </p:cNvSpPr>
            <p:nvPr/>
          </p:nvSpPr>
          <p:spPr bwMode="auto">
            <a:xfrm>
              <a:off x="19234151" y="10652126"/>
              <a:ext cx="119063" cy="119063"/>
            </a:xfrm>
            <a:custGeom>
              <a:avLst/>
              <a:gdLst>
                <a:gd name="T0" fmla="*/ 0 w 36"/>
                <a:gd name="T1" fmla="*/ 0 h 36"/>
                <a:gd name="T2" fmla="*/ 0 w 36"/>
                <a:gd name="T3" fmla="*/ 11 h 36"/>
                <a:gd name="T4" fmla="*/ 25 w 36"/>
                <a:gd name="T5" fmla="*/ 36 h 36"/>
                <a:gd name="T6" fmla="*/ 36 w 36"/>
                <a:gd name="T7" fmla="*/ 36 h 36"/>
                <a:gd name="T8" fmla="*/ 0 w 3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4" y="11"/>
                    <a:pt x="25" y="22"/>
                    <a:pt x="25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16"/>
                    <a:pt x="20" y="0"/>
                    <a:pt x="0" y="0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3" name="Freeform 929"/>
            <p:cNvSpPr>
              <a:spLocks/>
            </p:cNvSpPr>
            <p:nvPr/>
          </p:nvSpPr>
          <p:spPr bwMode="auto">
            <a:xfrm>
              <a:off x="19234151" y="10714038"/>
              <a:ext cx="55563" cy="57150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7 h 17"/>
                <a:gd name="T4" fmla="*/ 17 w 17"/>
                <a:gd name="T5" fmla="*/ 17 h 17"/>
                <a:gd name="T6" fmla="*/ 0 w 1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8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4" name="Freeform 930"/>
            <p:cNvSpPr>
              <a:spLocks/>
            </p:cNvSpPr>
            <p:nvPr/>
          </p:nvSpPr>
          <p:spPr bwMode="auto">
            <a:xfrm>
              <a:off x="19234151" y="10575926"/>
              <a:ext cx="195263" cy="195263"/>
            </a:xfrm>
            <a:custGeom>
              <a:avLst/>
              <a:gdLst>
                <a:gd name="T0" fmla="*/ 44 w 59"/>
                <a:gd name="T1" fmla="*/ 59 h 59"/>
                <a:gd name="T2" fmla="*/ 59 w 59"/>
                <a:gd name="T3" fmla="*/ 59 h 59"/>
                <a:gd name="T4" fmla="*/ 0 w 59"/>
                <a:gd name="T5" fmla="*/ 0 h 59"/>
                <a:gd name="T6" fmla="*/ 0 w 59"/>
                <a:gd name="T7" fmla="*/ 16 h 59"/>
                <a:gd name="T8" fmla="*/ 44 w 59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4" y="59"/>
                  </a:moveTo>
                  <a:cubicBezTo>
                    <a:pt x="59" y="59"/>
                    <a:pt x="59" y="59"/>
                    <a:pt x="59" y="59"/>
                  </a:cubicBezTo>
                  <a:cubicBezTo>
                    <a:pt x="59" y="27"/>
                    <a:pt x="33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4" y="16"/>
                    <a:pt x="44" y="35"/>
                    <a:pt x="44" y="59"/>
                  </a:cubicBezTo>
                  <a:close/>
                </a:path>
              </a:pathLst>
            </a:custGeom>
            <a:solidFill>
              <a:srgbClr val="69B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25" name="Freeform 926"/>
          <p:cNvSpPr>
            <a:spLocks noEditPoints="1"/>
          </p:cNvSpPr>
          <p:nvPr/>
        </p:nvSpPr>
        <p:spPr bwMode="auto">
          <a:xfrm>
            <a:off x="13634384" y="3090535"/>
            <a:ext cx="685455" cy="692240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2 h 49"/>
              <a:gd name="T4" fmla="*/ 42 w 48"/>
              <a:gd name="T5" fmla="*/ 21 h 49"/>
              <a:gd name="T6" fmla="*/ 39 w 48"/>
              <a:gd name="T7" fmla="*/ 15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4 w 48"/>
              <a:gd name="T27" fmla="*/ 10 h 49"/>
              <a:gd name="T28" fmla="*/ 8 w 48"/>
              <a:gd name="T29" fmla="*/ 15 h 49"/>
              <a:gd name="T30" fmla="*/ 5 w 48"/>
              <a:gd name="T31" fmla="*/ 21 h 49"/>
              <a:gd name="T32" fmla="*/ 0 w 48"/>
              <a:gd name="T33" fmla="*/ 22 h 49"/>
              <a:gd name="T34" fmla="*/ 0 w 48"/>
              <a:gd name="T35" fmla="*/ 28 h 49"/>
              <a:gd name="T36" fmla="*/ 5 w 48"/>
              <a:gd name="T37" fmla="*/ 29 h 49"/>
              <a:gd name="T38" fmla="*/ 8 w 48"/>
              <a:gd name="T39" fmla="*/ 35 h 49"/>
              <a:gd name="T40" fmla="*/ 4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39 w 48"/>
              <a:gd name="T61" fmla="*/ 35 h 49"/>
              <a:gd name="T62" fmla="*/ 42 w 48"/>
              <a:gd name="T63" fmla="*/ 29 h 49"/>
              <a:gd name="T64" fmla="*/ 48 w 48"/>
              <a:gd name="T65" fmla="*/ 28 h 49"/>
              <a:gd name="T66" fmla="*/ 24 w 48"/>
              <a:gd name="T67" fmla="*/ 35 h 49"/>
              <a:gd name="T68" fmla="*/ 14 w 48"/>
              <a:gd name="T69" fmla="*/ 25 h 49"/>
              <a:gd name="T70" fmla="*/ 24 w 48"/>
              <a:gd name="T71" fmla="*/ 15 h 49"/>
              <a:gd name="T72" fmla="*/ 34 w 48"/>
              <a:gd name="T73" fmla="*/ 25 h 49"/>
              <a:gd name="T74" fmla="*/ 24 w 48"/>
              <a:gd name="T75" fmla="*/ 3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2"/>
                  <a:pt x="48" y="22"/>
                  <a:pt x="48" y="22"/>
                </a:cubicBezTo>
                <a:cubicBezTo>
                  <a:pt x="42" y="21"/>
                  <a:pt x="42" y="21"/>
                  <a:pt x="42" y="21"/>
                </a:cubicBezTo>
                <a:cubicBezTo>
                  <a:pt x="41" y="18"/>
                  <a:pt x="41" y="16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7" y="7"/>
                  <a:pt x="15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4" y="10"/>
                  <a:pt x="4" y="10"/>
                  <a:pt x="4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6"/>
                  <a:pt x="6" y="18"/>
                  <a:pt x="5" y="2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29"/>
                  <a:pt x="5" y="29"/>
                  <a:pt x="5" y="29"/>
                </a:cubicBezTo>
                <a:cubicBezTo>
                  <a:pt x="6" y="31"/>
                  <a:pt x="7" y="33"/>
                  <a:pt x="8" y="35"/>
                </a:cubicBezTo>
                <a:cubicBezTo>
                  <a:pt x="4" y="39"/>
                  <a:pt x="4" y="39"/>
                  <a:pt x="4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7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2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39" y="35"/>
                  <a:pt x="39" y="35"/>
                  <a:pt x="39" y="35"/>
                </a:cubicBezTo>
                <a:cubicBezTo>
                  <a:pt x="41" y="33"/>
                  <a:pt x="41" y="31"/>
                  <a:pt x="42" y="29"/>
                </a:cubicBezTo>
                <a:lnTo>
                  <a:pt x="48" y="28"/>
                </a:lnTo>
                <a:close/>
                <a:moveTo>
                  <a:pt x="24" y="35"/>
                </a:moveTo>
                <a:cubicBezTo>
                  <a:pt x="18" y="35"/>
                  <a:pt x="14" y="30"/>
                  <a:pt x="14" y="25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5"/>
                </a:cubicBezTo>
                <a:cubicBezTo>
                  <a:pt x="34" y="30"/>
                  <a:pt x="29" y="35"/>
                  <a:pt x="24" y="35"/>
                </a:cubicBezTo>
                <a:close/>
              </a:path>
            </a:pathLst>
          </a:custGeom>
          <a:solidFill>
            <a:srgbClr val="F8BE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6" name="Freeform 927"/>
          <p:cNvSpPr>
            <a:spLocks noEditPoints="1"/>
          </p:cNvSpPr>
          <p:nvPr/>
        </p:nvSpPr>
        <p:spPr bwMode="auto">
          <a:xfrm>
            <a:off x="7904899" y="3910852"/>
            <a:ext cx="738485" cy="738485"/>
          </a:xfrm>
          <a:custGeom>
            <a:avLst/>
            <a:gdLst>
              <a:gd name="T0" fmla="*/ 32 w 35"/>
              <a:gd name="T1" fmla="*/ 27 h 35"/>
              <a:gd name="T2" fmla="*/ 34 w 35"/>
              <a:gd name="T3" fmla="*/ 23 h 35"/>
              <a:gd name="T4" fmla="*/ 30 w 35"/>
              <a:gd name="T5" fmla="*/ 21 h 35"/>
              <a:gd name="T6" fmla="*/ 31 w 35"/>
              <a:gd name="T7" fmla="*/ 16 h 35"/>
              <a:gd name="T8" fmla="*/ 35 w 35"/>
              <a:gd name="T9" fmla="*/ 14 h 35"/>
              <a:gd name="T10" fmla="*/ 33 w 35"/>
              <a:gd name="T11" fmla="*/ 10 h 35"/>
              <a:gd name="T12" fmla="*/ 29 w 35"/>
              <a:gd name="T13" fmla="*/ 10 h 35"/>
              <a:gd name="T14" fmla="*/ 26 w 35"/>
              <a:gd name="T15" fmla="*/ 7 h 35"/>
              <a:gd name="T16" fmla="*/ 27 w 35"/>
              <a:gd name="T17" fmla="*/ 3 h 35"/>
              <a:gd name="T18" fmla="*/ 23 w 35"/>
              <a:gd name="T19" fmla="*/ 0 h 35"/>
              <a:gd name="T20" fmla="*/ 21 w 35"/>
              <a:gd name="T21" fmla="*/ 4 h 35"/>
              <a:gd name="T22" fmla="*/ 16 w 35"/>
              <a:gd name="T23" fmla="*/ 4 h 35"/>
              <a:gd name="T24" fmla="*/ 14 w 35"/>
              <a:gd name="T25" fmla="*/ 0 h 35"/>
              <a:gd name="T26" fmla="*/ 10 w 35"/>
              <a:gd name="T27" fmla="*/ 1 h 35"/>
              <a:gd name="T28" fmla="*/ 10 w 35"/>
              <a:gd name="T29" fmla="*/ 5 h 35"/>
              <a:gd name="T30" fmla="*/ 7 w 35"/>
              <a:gd name="T31" fmla="*/ 8 h 35"/>
              <a:gd name="T32" fmla="*/ 3 w 35"/>
              <a:gd name="T33" fmla="*/ 7 h 35"/>
              <a:gd name="T34" fmla="*/ 1 w 35"/>
              <a:gd name="T35" fmla="*/ 11 h 35"/>
              <a:gd name="T36" fmla="*/ 4 w 35"/>
              <a:gd name="T37" fmla="*/ 14 h 35"/>
              <a:gd name="T38" fmla="*/ 4 w 35"/>
              <a:gd name="T39" fmla="*/ 18 h 35"/>
              <a:gd name="T40" fmla="*/ 0 w 35"/>
              <a:gd name="T41" fmla="*/ 20 h 35"/>
              <a:gd name="T42" fmla="*/ 1 w 35"/>
              <a:gd name="T43" fmla="*/ 25 h 35"/>
              <a:gd name="T44" fmla="*/ 5 w 35"/>
              <a:gd name="T45" fmla="*/ 24 h 35"/>
              <a:gd name="T46" fmla="*/ 9 w 35"/>
              <a:gd name="T47" fmla="*/ 28 h 35"/>
              <a:gd name="T48" fmla="*/ 7 w 35"/>
              <a:gd name="T49" fmla="*/ 32 h 35"/>
              <a:gd name="T50" fmla="*/ 11 w 35"/>
              <a:gd name="T51" fmla="*/ 34 h 35"/>
              <a:gd name="T52" fmla="*/ 14 w 35"/>
              <a:gd name="T53" fmla="*/ 30 h 35"/>
              <a:gd name="T54" fmla="*/ 18 w 35"/>
              <a:gd name="T55" fmla="*/ 31 h 35"/>
              <a:gd name="T56" fmla="*/ 20 w 35"/>
              <a:gd name="T57" fmla="*/ 35 h 35"/>
              <a:gd name="T58" fmla="*/ 25 w 35"/>
              <a:gd name="T59" fmla="*/ 33 h 35"/>
              <a:gd name="T60" fmla="*/ 24 w 35"/>
              <a:gd name="T61" fmla="*/ 29 h 35"/>
              <a:gd name="T62" fmla="*/ 28 w 35"/>
              <a:gd name="T63" fmla="*/ 26 h 35"/>
              <a:gd name="T64" fmla="*/ 32 w 35"/>
              <a:gd name="T65" fmla="*/ 27 h 35"/>
              <a:gd name="T66" fmla="*/ 14 w 35"/>
              <a:gd name="T67" fmla="*/ 24 h 35"/>
              <a:gd name="T68" fmla="*/ 11 w 35"/>
              <a:gd name="T69" fmla="*/ 14 h 35"/>
              <a:gd name="T70" fmla="*/ 21 w 35"/>
              <a:gd name="T71" fmla="*/ 11 h 35"/>
              <a:gd name="T72" fmla="*/ 24 w 35"/>
              <a:gd name="T73" fmla="*/ 20 h 35"/>
              <a:gd name="T74" fmla="*/ 14 w 35"/>
              <a:gd name="T75" fmla="*/ 2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5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3" y="10"/>
                  <a:pt x="33" y="10"/>
                  <a:pt x="33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7" y="3"/>
                  <a:pt x="27" y="3"/>
                  <a:pt x="27" y="3"/>
                </a:cubicBezTo>
                <a:cubicBezTo>
                  <a:pt x="23" y="0"/>
                  <a:pt x="23" y="0"/>
                  <a:pt x="23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4"/>
                  <a:pt x="18" y="3"/>
                  <a:pt x="16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3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5"/>
                  <a:pt x="7" y="27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1"/>
                  <a:pt x="17" y="31"/>
                  <a:pt x="18" y="31"/>
                </a:cubicBezTo>
                <a:cubicBezTo>
                  <a:pt x="20" y="35"/>
                  <a:pt x="20" y="35"/>
                  <a:pt x="20" y="35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5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4"/>
                </a:moveTo>
                <a:cubicBezTo>
                  <a:pt x="10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3"/>
                  <a:pt x="26" y="17"/>
                  <a:pt x="24" y="20"/>
                </a:cubicBezTo>
                <a:cubicBezTo>
                  <a:pt x="22" y="24"/>
                  <a:pt x="17" y="25"/>
                  <a:pt x="14" y="24"/>
                </a:cubicBezTo>
                <a:close/>
              </a:path>
            </a:pathLst>
          </a:custGeom>
          <a:solidFill>
            <a:srgbClr val="69BD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7" name="Freeform 916"/>
          <p:cNvSpPr>
            <a:spLocks noEditPoints="1"/>
          </p:cNvSpPr>
          <p:nvPr/>
        </p:nvSpPr>
        <p:spPr bwMode="auto">
          <a:xfrm>
            <a:off x="7904899" y="7937586"/>
            <a:ext cx="1011619" cy="1031851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1 h 49"/>
              <a:gd name="T4" fmla="*/ 42 w 48"/>
              <a:gd name="T5" fmla="*/ 20 h 49"/>
              <a:gd name="T6" fmla="*/ 40 w 48"/>
              <a:gd name="T7" fmla="*/ 14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5 w 48"/>
              <a:gd name="T27" fmla="*/ 10 h 49"/>
              <a:gd name="T28" fmla="*/ 8 w 48"/>
              <a:gd name="T29" fmla="*/ 14 h 49"/>
              <a:gd name="T30" fmla="*/ 6 w 48"/>
              <a:gd name="T31" fmla="*/ 20 h 49"/>
              <a:gd name="T32" fmla="*/ 0 w 48"/>
              <a:gd name="T33" fmla="*/ 21 h 49"/>
              <a:gd name="T34" fmla="*/ 0 w 48"/>
              <a:gd name="T35" fmla="*/ 28 h 49"/>
              <a:gd name="T36" fmla="*/ 6 w 48"/>
              <a:gd name="T37" fmla="*/ 28 h 49"/>
              <a:gd name="T38" fmla="*/ 8 w 48"/>
              <a:gd name="T39" fmla="*/ 35 h 49"/>
              <a:gd name="T40" fmla="*/ 5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40 w 48"/>
              <a:gd name="T61" fmla="*/ 35 h 49"/>
              <a:gd name="T62" fmla="*/ 42 w 48"/>
              <a:gd name="T63" fmla="*/ 28 h 49"/>
              <a:gd name="T64" fmla="*/ 48 w 48"/>
              <a:gd name="T65" fmla="*/ 28 h 49"/>
              <a:gd name="T66" fmla="*/ 24 w 48"/>
              <a:gd name="T67" fmla="*/ 34 h 49"/>
              <a:gd name="T68" fmla="*/ 14 w 48"/>
              <a:gd name="T69" fmla="*/ 24 h 49"/>
              <a:gd name="T70" fmla="*/ 24 w 48"/>
              <a:gd name="T71" fmla="*/ 15 h 49"/>
              <a:gd name="T72" fmla="*/ 34 w 48"/>
              <a:gd name="T73" fmla="*/ 24 h 49"/>
              <a:gd name="T74" fmla="*/ 24 w 48"/>
              <a:gd name="T7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1"/>
                  <a:pt x="48" y="21"/>
                  <a:pt x="48" y="21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18"/>
                  <a:pt x="41" y="16"/>
                  <a:pt x="40" y="14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7"/>
                  <a:pt x="16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5" y="10"/>
                  <a:pt x="5" y="10"/>
                  <a:pt x="5" y="10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6"/>
                  <a:pt x="6" y="18"/>
                  <a:pt x="6" y="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31"/>
                  <a:pt x="7" y="33"/>
                  <a:pt x="8" y="35"/>
                </a:cubicBezTo>
                <a:cubicBezTo>
                  <a:pt x="5" y="39"/>
                  <a:pt x="5" y="39"/>
                  <a:pt x="5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6" y="41"/>
                  <a:pt x="18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1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40" y="35"/>
                  <a:pt x="40" y="35"/>
                  <a:pt x="40" y="35"/>
                </a:cubicBezTo>
                <a:cubicBezTo>
                  <a:pt x="41" y="33"/>
                  <a:pt x="42" y="31"/>
                  <a:pt x="42" y="28"/>
                </a:cubicBezTo>
                <a:lnTo>
                  <a:pt x="48" y="28"/>
                </a:lnTo>
                <a:close/>
                <a:moveTo>
                  <a:pt x="24" y="34"/>
                </a:moveTo>
                <a:cubicBezTo>
                  <a:pt x="18" y="34"/>
                  <a:pt x="14" y="30"/>
                  <a:pt x="14" y="24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4"/>
                </a:cubicBezTo>
                <a:cubicBezTo>
                  <a:pt x="34" y="30"/>
                  <a:pt x="29" y="34"/>
                  <a:pt x="24" y="34"/>
                </a:cubicBezTo>
                <a:close/>
              </a:path>
            </a:pathLst>
          </a:cu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8" name="Freeform 926"/>
          <p:cNvSpPr>
            <a:spLocks noEditPoints="1"/>
          </p:cNvSpPr>
          <p:nvPr/>
        </p:nvSpPr>
        <p:spPr bwMode="auto">
          <a:xfrm>
            <a:off x="9061415" y="8277196"/>
            <a:ext cx="685455" cy="692240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2 h 49"/>
              <a:gd name="T4" fmla="*/ 42 w 48"/>
              <a:gd name="T5" fmla="*/ 21 h 49"/>
              <a:gd name="T6" fmla="*/ 39 w 48"/>
              <a:gd name="T7" fmla="*/ 15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4 w 48"/>
              <a:gd name="T27" fmla="*/ 10 h 49"/>
              <a:gd name="T28" fmla="*/ 8 w 48"/>
              <a:gd name="T29" fmla="*/ 15 h 49"/>
              <a:gd name="T30" fmla="*/ 5 w 48"/>
              <a:gd name="T31" fmla="*/ 21 h 49"/>
              <a:gd name="T32" fmla="*/ 0 w 48"/>
              <a:gd name="T33" fmla="*/ 22 h 49"/>
              <a:gd name="T34" fmla="*/ 0 w 48"/>
              <a:gd name="T35" fmla="*/ 28 h 49"/>
              <a:gd name="T36" fmla="*/ 5 w 48"/>
              <a:gd name="T37" fmla="*/ 29 h 49"/>
              <a:gd name="T38" fmla="*/ 8 w 48"/>
              <a:gd name="T39" fmla="*/ 35 h 49"/>
              <a:gd name="T40" fmla="*/ 4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39 w 48"/>
              <a:gd name="T61" fmla="*/ 35 h 49"/>
              <a:gd name="T62" fmla="*/ 42 w 48"/>
              <a:gd name="T63" fmla="*/ 29 h 49"/>
              <a:gd name="T64" fmla="*/ 48 w 48"/>
              <a:gd name="T65" fmla="*/ 28 h 49"/>
              <a:gd name="T66" fmla="*/ 24 w 48"/>
              <a:gd name="T67" fmla="*/ 35 h 49"/>
              <a:gd name="T68" fmla="*/ 14 w 48"/>
              <a:gd name="T69" fmla="*/ 25 h 49"/>
              <a:gd name="T70" fmla="*/ 24 w 48"/>
              <a:gd name="T71" fmla="*/ 15 h 49"/>
              <a:gd name="T72" fmla="*/ 34 w 48"/>
              <a:gd name="T73" fmla="*/ 25 h 49"/>
              <a:gd name="T74" fmla="*/ 24 w 48"/>
              <a:gd name="T75" fmla="*/ 3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2"/>
                  <a:pt x="48" y="22"/>
                  <a:pt x="48" y="22"/>
                </a:cubicBezTo>
                <a:cubicBezTo>
                  <a:pt x="42" y="21"/>
                  <a:pt x="42" y="21"/>
                  <a:pt x="42" y="21"/>
                </a:cubicBezTo>
                <a:cubicBezTo>
                  <a:pt x="41" y="18"/>
                  <a:pt x="41" y="16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7" y="7"/>
                  <a:pt x="15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4" y="10"/>
                  <a:pt x="4" y="10"/>
                  <a:pt x="4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6"/>
                  <a:pt x="6" y="18"/>
                  <a:pt x="5" y="2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29"/>
                  <a:pt x="5" y="29"/>
                  <a:pt x="5" y="29"/>
                </a:cubicBezTo>
                <a:cubicBezTo>
                  <a:pt x="6" y="31"/>
                  <a:pt x="7" y="33"/>
                  <a:pt x="8" y="35"/>
                </a:cubicBezTo>
                <a:cubicBezTo>
                  <a:pt x="4" y="39"/>
                  <a:pt x="4" y="39"/>
                  <a:pt x="4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7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2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39" y="35"/>
                  <a:pt x="39" y="35"/>
                  <a:pt x="39" y="35"/>
                </a:cubicBezTo>
                <a:cubicBezTo>
                  <a:pt x="41" y="33"/>
                  <a:pt x="41" y="31"/>
                  <a:pt x="42" y="29"/>
                </a:cubicBezTo>
                <a:lnTo>
                  <a:pt x="48" y="28"/>
                </a:lnTo>
                <a:close/>
                <a:moveTo>
                  <a:pt x="24" y="35"/>
                </a:moveTo>
                <a:cubicBezTo>
                  <a:pt x="18" y="35"/>
                  <a:pt x="14" y="30"/>
                  <a:pt x="14" y="25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5"/>
                </a:cubicBezTo>
                <a:cubicBezTo>
                  <a:pt x="34" y="30"/>
                  <a:pt x="29" y="35"/>
                  <a:pt x="24" y="35"/>
                </a:cubicBezTo>
                <a:close/>
              </a:path>
            </a:pathLst>
          </a:custGeom>
          <a:solidFill>
            <a:srgbClr val="F8BE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9" name="Freeform 927"/>
          <p:cNvSpPr>
            <a:spLocks noEditPoints="1"/>
          </p:cNvSpPr>
          <p:nvPr/>
        </p:nvSpPr>
        <p:spPr bwMode="auto">
          <a:xfrm>
            <a:off x="14715774" y="3196181"/>
            <a:ext cx="738485" cy="738485"/>
          </a:xfrm>
          <a:custGeom>
            <a:avLst/>
            <a:gdLst>
              <a:gd name="T0" fmla="*/ 32 w 35"/>
              <a:gd name="T1" fmla="*/ 27 h 35"/>
              <a:gd name="T2" fmla="*/ 34 w 35"/>
              <a:gd name="T3" fmla="*/ 23 h 35"/>
              <a:gd name="T4" fmla="*/ 30 w 35"/>
              <a:gd name="T5" fmla="*/ 21 h 35"/>
              <a:gd name="T6" fmla="*/ 31 w 35"/>
              <a:gd name="T7" fmla="*/ 16 h 35"/>
              <a:gd name="T8" fmla="*/ 35 w 35"/>
              <a:gd name="T9" fmla="*/ 14 h 35"/>
              <a:gd name="T10" fmla="*/ 33 w 35"/>
              <a:gd name="T11" fmla="*/ 10 h 35"/>
              <a:gd name="T12" fmla="*/ 29 w 35"/>
              <a:gd name="T13" fmla="*/ 10 h 35"/>
              <a:gd name="T14" fmla="*/ 26 w 35"/>
              <a:gd name="T15" fmla="*/ 7 h 35"/>
              <a:gd name="T16" fmla="*/ 27 w 35"/>
              <a:gd name="T17" fmla="*/ 3 h 35"/>
              <a:gd name="T18" fmla="*/ 23 w 35"/>
              <a:gd name="T19" fmla="*/ 0 h 35"/>
              <a:gd name="T20" fmla="*/ 21 w 35"/>
              <a:gd name="T21" fmla="*/ 4 h 35"/>
              <a:gd name="T22" fmla="*/ 16 w 35"/>
              <a:gd name="T23" fmla="*/ 4 h 35"/>
              <a:gd name="T24" fmla="*/ 14 w 35"/>
              <a:gd name="T25" fmla="*/ 0 h 35"/>
              <a:gd name="T26" fmla="*/ 10 w 35"/>
              <a:gd name="T27" fmla="*/ 1 h 35"/>
              <a:gd name="T28" fmla="*/ 10 w 35"/>
              <a:gd name="T29" fmla="*/ 5 h 35"/>
              <a:gd name="T30" fmla="*/ 7 w 35"/>
              <a:gd name="T31" fmla="*/ 8 h 35"/>
              <a:gd name="T32" fmla="*/ 3 w 35"/>
              <a:gd name="T33" fmla="*/ 7 h 35"/>
              <a:gd name="T34" fmla="*/ 1 w 35"/>
              <a:gd name="T35" fmla="*/ 11 h 35"/>
              <a:gd name="T36" fmla="*/ 4 w 35"/>
              <a:gd name="T37" fmla="*/ 14 h 35"/>
              <a:gd name="T38" fmla="*/ 4 w 35"/>
              <a:gd name="T39" fmla="*/ 18 h 35"/>
              <a:gd name="T40" fmla="*/ 0 w 35"/>
              <a:gd name="T41" fmla="*/ 20 h 35"/>
              <a:gd name="T42" fmla="*/ 1 w 35"/>
              <a:gd name="T43" fmla="*/ 25 h 35"/>
              <a:gd name="T44" fmla="*/ 5 w 35"/>
              <a:gd name="T45" fmla="*/ 24 h 35"/>
              <a:gd name="T46" fmla="*/ 9 w 35"/>
              <a:gd name="T47" fmla="*/ 28 h 35"/>
              <a:gd name="T48" fmla="*/ 7 w 35"/>
              <a:gd name="T49" fmla="*/ 32 h 35"/>
              <a:gd name="T50" fmla="*/ 11 w 35"/>
              <a:gd name="T51" fmla="*/ 34 h 35"/>
              <a:gd name="T52" fmla="*/ 14 w 35"/>
              <a:gd name="T53" fmla="*/ 30 h 35"/>
              <a:gd name="T54" fmla="*/ 18 w 35"/>
              <a:gd name="T55" fmla="*/ 31 h 35"/>
              <a:gd name="T56" fmla="*/ 20 w 35"/>
              <a:gd name="T57" fmla="*/ 35 h 35"/>
              <a:gd name="T58" fmla="*/ 25 w 35"/>
              <a:gd name="T59" fmla="*/ 33 h 35"/>
              <a:gd name="T60" fmla="*/ 24 w 35"/>
              <a:gd name="T61" fmla="*/ 29 h 35"/>
              <a:gd name="T62" fmla="*/ 28 w 35"/>
              <a:gd name="T63" fmla="*/ 26 h 35"/>
              <a:gd name="T64" fmla="*/ 32 w 35"/>
              <a:gd name="T65" fmla="*/ 27 h 35"/>
              <a:gd name="T66" fmla="*/ 14 w 35"/>
              <a:gd name="T67" fmla="*/ 24 h 35"/>
              <a:gd name="T68" fmla="*/ 11 w 35"/>
              <a:gd name="T69" fmla="*/ 14 h 35"/>
              <a:gd name="T70" fmla="*/ 21 w 35"/>
              <a:gd name="T71" fmla="*/ 11 h 35"/>
              <a:gd name="T72" fmla="*/ 24 w 35"/>
              <a:gd name="T73" fmla="*/ 20 h 35"/>
              <a:gd name="T74" fmla="*/ 14 w 35"/>
              <a:gd name="T75" fmla="*/ 2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5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3" y="10"/>
                  <a:pt x="33" y="10"/>
                  <a:pt x="33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7" y="3"/>
                  <a:pt x="27" y="3"/>
                  <a:pt x="27" y="3"/>
                </a:cubicBezTo>
                <a:cubicBezTo>
                  <a:pt x="23" y="0"/>
                  <a:pt x="23" y="0"/>
                  <a:pt x="23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4"/>
                  <a:pt x="18" y="3"/>
                  <a:pt x="16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3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5"/>
                  <a:pt x="7" y="27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1"/>
                  <a:pt x="17" y="31"/>
                  <a:pt x="18" y="31"/>
                </a:cubicBezTo>
                <a:cubicBezTo>
                  <a:pt x="20" y="35"/>
                  <a:pt x="20" y="35"/>
                  <a:pt x="20" y="35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5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4"/>
                </a:moveTo>
                <a:cubicBezTo>
                  <a:pt x="10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3"/>
                  <a:pt x="26" y="17"/>
                  <a:pt x="24" y="20"/>
                </a:cubicBezTo>
                <a:cubicBezTo>
                  <a:pt x="22" y="24"/>
                  <a:pt x="17" y="25"/>
                  <a:pt x="14" y="24"/>
                </a:cubicBezTo>
                <a:close/>
              </a:path>
            </a:pathLst>
          </a:custGeom>
          <a:solidFill>
            <a:srgbClr val="69BD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30" name="Freeform 917"/>
          <p:cNvSpPr>
            <a:spLocks noEditPoints="1"/>
          </p:cNvSpPr>
          <p:nvPr/>
        </p:nvSpPr>
        <p:spPr bwMode="auto">
          <a:xfrm>
            <a:off x="8588373" y="2940603"/>
            <a:ext cx="738485" cy="718253"/>
          </a:xfrm>
          <a:custGeom>
            <a:avLst/>
            <a:gdLst>
              <a:gd name="T0" fmla="*/ 32 w 35"/>
              <a:gd name="T1" fmla="*/ 27 h 34"/>
              <a:gd name="T2" fmla="*/ 34 w 35"/>
              <a:gd name="T3" fmla="*/ 23 h 34"/>
              <a:gd name="T4" fmla="*/ 31 w 35"/>
              <a:gd name="T5" fmla="*/ 21 h 34"/>
              <a:gd name="T6" fmla="*/ 31 w 35"/>
              <a:gd name="T7" fmla="*/ 16 h 34"/>
              <a:gd name="T8" fmla="*/ 35 w 35"/>
              <a:gd name="T9" fmla="*/ 14 h 34"/>
              <a:gd name="T10" fmla="*/ 34 w 35"/>
              <a:gd name="T11" fmla="*/ 10 h 34"/>
              <a:gd name="T12" fmla="*/ 29 w 35"/>
              <a:gd name="T13" fmla="*/ 10 h 34"/>
              <a:gd name="T14" fmla="*/ 26 w 35"/>
              <a:gd name="T15" fmla="*/ 7 h 34"/>
              <a:gd name="T16" fmla="*/ 28 w 35"/>
              <a:gd name="T17" fmla="*/ 2 h 34"/>
              <a:gd name="T18" fmla="*/ 24 w 35"/>
              <a:gd name="T19" fmla="*/ 0 h 34"/>
              <a:gd name="T20" fmla="*/ 21 w 35"/>
              <a:gd name="T21" fmla="*/ 4 h 34"/>
              <a:gd name="T22" fmla="*/ 16 w 35"/>
              <a:gd name="T23" fmla="*/ 3 h 34"/>
              <a:gd name="T24" fmla="*/ 14 w 35"/>
              <a:gd name="T25" fmla="*/ 0 h 34"/>
              <a:gd name="T26" fmla="*/ 10 w 35"/>
              <a:gd name="T27" fmla="*/ 1 h 34"/>
              <a:gd name="T28" fmla="*/ 11 w 35"/>
              <a:gd name="T29" fmla="*/ 5 h 34"/>
              <a:gd name="T30" fmla="*/ 7 w 35"/>
              <a:gd name="T31" fmla="*/ 8 h 34"/>
              <a:gd name="T32" fmla="*/ 3 w 35"/>
              <a:gd name="T33" fmla="*/ 7 h 34"/>
              <a:gd name="T34" fmla="*/ 1 w 35"/>
              <a:gd name="T35" fmla="*/ 11 h 34"/>
              <a:gd name="T36" fmla="*/ 4 w 35"/>
              <a:gd name="T37" fmla="*/ 13 h 34"/>
              <a:gd name="T38" fmla="*/ 4 w 35"/>
              <a:gd name="T39" fmla="*/ 18 h 34"/>
              <a:gd name="T40" fmla="*/ 0 w 35"/>
              <a:gd name="T41" fmla="*/ 20 h 34"/>
              <a:gd name="T42" fmla="*/ 1 w 35"/>
              <a:gd name="T43" fmla="*/ 25 h 34"/>
              <a:gd name="T44" fmla="*/ 6 w 35"/>
              <a:gd name="T45" fmla="*/ 24 h 34"/>
              <a:gd name="T46" fmla="*/ 9 w 35"/>
              <a:gd name="T47" fmla="*/ 28 h 34"/>
              <a:gd name="T48" fmla="*/ 7 w 35"/>
              <a:gd name="T49" fmla="*/ 32 h 34"/>
              <a:gd name="T50" fmla="*/ 11 w 35"/>
              <a:gd name="T51" fmla="*/ 34 h 34"/>
              <a:gd name="T52" fmla="*/ 14 w 35"/>
              <a:gd name="T53" fmla="*/ 30 h 34"/>
              <a:gd name="T54" fmla="*/ 19 w 35"/>
              <a:gd name="T55" fmla="*/ 31 h 34"/>
              <a:gd name="T56" fmla="*/ 21 w 35"/>
              <a:gd name="T57" fmla="*/ 34 h 34"/>
              <a:gd name="T58" fmla="*/ 25 w 35"/>
              <a:gd name="T59" fmla="*/ 33 h 34"/>
              <a:gd name="T60" fmla="*/ 24 w 35"/>
              <a:gd name="T61" fmla="*/ 29 h 34"/>
              <a:gd name="T62" fmla="*/ 28 w 35"/>
              <a:gd name="T63" fmla="*/ 26 h 34"/>
              <a:gd name="T64" fmla="*/ 32 w 35"/>
              <a:gd name="T65" fmla="*/ 27 h 34"/>
              <a:gd name="T66" fmla="*/ 14 w 35"/>
              <a:gd name="T67" fmla="*/ 23 h 34"/>
              <a:gd name="T68" fmla="*/ 11 w 35"/>
              <a:gd name="T69" fmla="*/ 14 h 34"/>
              <a:gd name="T70" fmla="*/ 21 w 35"/>
              <a:gd name="T71" fmla="*/ 11 h 34"/>
              <a:gd name="T72" fmla="*/ 24 w 35"/>
              <a:gd name="T73" fmla="*/ 20 h 34"/>
              <a:gd name="T74" fmla="*/ 14 w 35"/>
              <a:gd name="T75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" h="34">
                <a:moveTo>
                  <a:pt x="32" y="27"/>
                </a:moveTo>
                <a:cubicBezTo>
                  <a:pt x="34" y="23"/>
                  <a:pt x="34" y="23"/>
                  <a:pt x="34" y="23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19"/>
                  <a:pt x="31" y="17"/>
                  <a:pt x="31" y="16"/>
                </a:cubicBezTo>
                <a:cubicBezTo>
                  <a:pt x="35" y="14"/>
                  <a:pt x="35" y="14"/>
                  <a:pt x="35" y="14"/>
                </a:cubicBezTo>
                <a:cubicBezTo>
                  <a:pt x="34" y="10"/>
                  <a:pt x="34" y="10"/>
                  <a:pt x="34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8" y="9"/>
                  <a:pt x="27" y="8"/>
                  <a:pt x="26" y="7"/>
                </a:cubicBezTo>
                <a:cubicBezTo>
                  <a:pt x="28" y="2"/>
                  <a:pt x="28" y="2"/>
                  <a:pt x="28" y="2"/>
                </a:cubicBezTo>
                <a:cubicBezTo>
                  <a:pt x="24" y="0"/>
                  <a:pt x="24" y="0"/>
                  <a:pt x="24" y="0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3"/>
                  <a:pt x="18" y="3"/>
                  <a:pt x="16" y="3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6"/>
                  <a:pt x="8" y="7"/>
                  <a:pt x="7" y="8"/>
                </a:cubicBezTo>
                <a:cubicBezTo>
                  <a:pt x="3" y="7"/>
                  <a:pt x="3" y="7"/>
                  <a:pt x="3" y="7"/>
                </a:cubicBezTo>
                <a:cubicBezTo>
                  <a:pt x="1" y="11"/>
                  <a:pt x="1" y="11"/>
                  <a:pt x="1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5"/>
                  <a:pt x="4" y="17"/>
                  <a:pt x="4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1" y="25"/>
                  <a:pt x="1" y="25"/>
                  <a:pt x="1" y="25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5"/>
                  <a:pt x="8" y="26"/>
                  <a:pt x="9" y="28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4" y="30"/>
                  <a:pt x="14" y="30"/>
                  <a:pt x="14" y="30"/>
                </a:cubicBezTo>
                <a:cubicBezTo>
                  <a:pt x="16" y="31"/>
                  <a:pt x="17" y="31"/>
                  <a:pt x="19" y="31"/>
                </a:cubicBezTo>
                <a:cubicBezTo>
                  <a:pt x="21" y="34"/>
                  <a:pt x="21" y="34"/>
                  <a:pt x="21" y="34"/>
                </a:cubicBezTo>
                <a:cubicBezTo>
                  <a:pt x="25" y="33"/>
                  <a:pt x="25" y="33"/>
                  <a:pt x="25" y="33"/>
                </a:cubicBezTo>
                <a:cubicBezTo>
                  <a:pt x="24" y="29"/>
                  <a:pt x="24" y="29"/>
                  <a:pt x="24" y="29"/>
                </a:cubicBezTo>
                <a:cubicBezTo>
                  <a:pt x="26" y="28"/>
                  <a:pt x="27" y="27"/>
                  <a:pt x="28" y="26"/>
                </a:cubicBezTo>
                <a:lnTo>
                  <a:pt x="32" y="27"/>
                </a:lnTo>
                <a:close/>
                <a:moveTo>
                  <a:pt x="14" y="23"/>
                </a:moveTo>
                <a:cubicBezTo>
                  <a:pt x="11" y="22"/>
                  <a:pt x="9" y="17"/>
                  <a:pt x="11" y="14"/>
                </a:cubicBezTo>
                <a:cubicBezTo>
                  <a:pt x="13" y="10"/>
                  <a:pt x="17" y="9"/>
                  <a:pt x="21" y="11"/>
                </a:cubicBezTo>
                <a:cubicBezTo>
                  <a:pt x="24" y="12"/>
                  <a:pt x="26" y="17"/>
                  <a:pt x="24" y="20"/>
                </a:cubicBezTo>
                <a:cubicBezTo>
                  <a:pt x="22" y="24"/>
                  <a:pt x="18" y="25"/>
                  <a:pt x="14" y="23"/>
                </a:cubicBezTo>
                <a:close/>
              </a:path>
            </a:pathLst>
          </a:custGeom>
          <a:solidFill>
            <a:srgbClr val="007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31" name="Freeform 916"/>
          <p:cNvSpPr>
            <a:spLocks noEditPoints="1"/>
          </p:cNvSpPr>
          <p:nvPr/>
        </p:nvSpPr>
        <p:spPr bwMode="auto">
          <a:xfrm>
            <a:off x="14920242" y="7898640"/>
            <a:ext cx="1011619" cy="1031851"/>
          </a:xfrm>
          <a:custGeom>
            <a:avLst/>
            <a:gdLst>
              <a:gd name="T0" fmla="*/ 48 w 48"/>
              <a:gd name="T1" fmla="*/ 28 h 49"/>
              <a:gd name="T2" fmla="*/ 48 w 48"/>
              <a:gd name="T3" fmla="*/ 21 h 49"/>
              <a:gd name="T4" fmla="*/ 42 w 48"/>
              <a:gd name="T5" fmla="*/ 20 h 49"/>
              <a:gd name="T6" fmla="*/ 40 w 48"/>
              <a:gd name="T7" fmla="*/ 14 h 49"/>
              <a:gd name="T8" fmla="*/ 43 w 48"/>
              <a:gd name="T9" fmla="*/ 10 h 49"/>
              <a:gd name="T10" fmla="*/ 39 w 48"/>
              <a:gd name="T11" fmla="*/ 5 h 49"/>
              <a:gd name="T12" fmla="*/ 34 w 48"/>
              <a:gd name="T13" fmla="*/ 9 h 49"/>
              <a:gd name="T14" fmla="*/ 28 w 48"/>
              <a:gd name="T15" fmla="*/ 6 h 49"/>
              <a:gd name="T16" fmla="*/ 27 w 48"/>
              <a:gd name="T17" fmla="*/ 0 h 49"/>
              <a:gd name="T18" fmla="*/ 21 w 48"/>
              <a:gd name="T19" fmla="*/ 0 h 49"/>
              <a:gd name="T20" fmla="*/ 20 w 48"/>
              <a:gd name="T21" fmla="*/ 6 h 49"/>
              <a:gd name="T22" fmla="*/ 14 w 48"/>
              <a:gd name="T23" fmla="*/ 9 h 49"/>
              <a:gd name="T24" fmla="*/ 9 w 48"/>
              <a:gd name="T25" fmla="*/ 5 h 49"/>
              <a:gd name="T26" fmla="*/ 5 w 48"/>
              <a:gd name="T27" fmla="*/ 10 h 49"/>
              <a:gd name="T28" fmla="*/ 8 w 48"/>
              <a:gd name="T29" fmla="*/ 14 h 49"/>
              <a:gd name="T30" fmla="*/ 6 w 48"/>
              <a:gd name="T31" fmla="*/ 20 h 49"/>
              <a:gd name="T32" fmla="*/ 0 w 48"/>
              <a:gd name="T33" fmla="*/ 21 h 49"/>
              <a:gd name="T34" fmla="*/ 0 w 48"/>
              <a:gd name="T35" fmla="*/ 28 h 49"/>
              <a:gd name="T36" fmla="*/ 6 w 48"/>
              <a:gd name="T37" fmla="*/ 28 h 49"/>
              <a:gd name="T38" fmla="*/ 8 w 48"/>
              <a:gd name="T39" fmla="*/ 35 h 49"/>
              <a:gd name="T40" fmla="*/ 5 w 48"/>
              <a:gd name="T41" fmla="*/ 39 h 49"/>
              <a:gd name="T42" fmla="*/ 9 w 48"/>
              <a:gd name="T43" fmla="*/ 44 h 49"/>
              <a:gd name="T44" fmla="*/ 14 w 48"/>
              <a:gd name="T45" fmla="*/ 40 h 49"/>
              <a:gd name="T46" fmla="*/ 20 w 48"/>
              <a:gd name="T47" fmla="*/ 43 h 49"/>
              <a:gd name="T48" fmla="*/ 21 w 48"/>
              <a:gd name="T49" fmla="*/ 49 h 49"/>
              <a:gd name="T50" fmla="*/ 27 w 48"/>
              <a:gd name="T51" fmla="*/ 49 h 49"/>
              <a:gd name="T52" fmla="*/ 28 w 48"/>
              <a:gd name="T53" fmla="*/ 43 h 49"/>
              <a:gd name="T54" fmla="*/ 34 w 48"/>
              <a:gd name="T55" fmla="*/ 40 h 49"/>
              <a:gd name="T56" fmla="*/ 39 w 48"/>
              <a:gd name="T57" fmla="*/ 44 h 49"/>
              <a:gd name="T58" fmla="*/ 43 w 48"/>
              <a:gd name="T59" fmla="*/ 39 h 49"/>
              <a:gd name="T60" fmla="*/ 40 w 48"/>
              <a:gd name="T61" fmla="*/ 35 h 49"/>
              <a:gd name="T62" fmla="*/ 42 w 48"/>
              <a:gd name="T63" fmla="*/ 28 h 49"/>
              <a:gd name="T64" fmla="*/ 48 w 48"/>
              <a:gd name="T65" fmla="*/ 28 h 49"/>
              <a:gd name="T66" fmla="*/ 24 w 48"/>
              <a:gd name="T67" fmla="*/ 34 h 49"/>
              <a:gd name="T68" fmla="*/ 14 w 48"/>
              <a:gd name="T69" fmla="*/ 24 h 49"/>
              <a:gd name="T70" fmla="*/ 24 w 48"/>
              <a:gd name="T71" fmla="*/ 15 h 49"/>
              <a:gd name="T72" fmla="*/ 34 w 48"/>
              <a:gd name="T73" fmla="*/ 24 h 49"/>
              <a:gd name="T74" fmla="*/ 24 w 48"/>
              <a:gd name="T7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" h="49">
                <a:moveTo>
                  <a:pt x="48" y="28"/>
                </a:moveTo>
                <a:cubicBezTo>
                  <a:pt x="48" y="21"/>
                  <a:pt x="48" y="21"/>
                  <a:pt x="48" y="21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18"/>
                  <a:pt x="41" y="16"/>
                  <a:pt x="40" y="14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2" y="8"/>
                  <a:pt x="30" y="7"/>
                  <a:pt x="28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7"/>
                  <a:pt x="16" y="8"/>
                  <a:pt x="14" y="9"/>
                </a:cubicBezTo>
                <a:cubicBezTo>
                  <a:pt x="9" y="5"/>
                  <a:pt x="9" y="5"/>
                  <a:pt x="9" y="5"/>
                </a:cubicBezTo>
                <a:cubicBezTo>
                  <a:pt x="5" y="10"/>
                  <a:pt x="5" y="10"/>
                  <a:pt x="5" y="10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6"/>
                  <a:pt x="6" y="18"/>
                  <a:pt x="6" y="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31"/>
                  <a:pt x="7" y="33"/>
                  <a:pt x="8" y="35"/>
                </a:cubicBezTo>
                <a:cubicBezTo>
                  <a:pt x="5" y="39"/>
                  <a:pt x="5" y="39"/>
                  <a:pt x="5" y="39"/>
                </a:cubicBezTo>
                <a:cubicBezTo>
                  <a:pt x="9" y="44"/>
                  <a:pt x="9" y="44"/>
                  <a:pt x="9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6" y="41"/>
                  <a:pt x="18" y="42"/>
                  <a:pt x="20" y="43"/>
                </a:cubicBezTo>
                <a:cubicBezTo>
                  <a:pt x="21" y="49"/>
                  <a:pt x="21" y="49"/>
                  <a:pt x="21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8" y="43"/>
                  <a:pt x="28" y="43"/>
                  <a:pt x="28" y="43"/>
                </a:cubicBezTo>
                <a:cubicBezTo>
                  <a:pt x="30" y="42"/>
                  <a:pt x="32" y="41"/>
                  <a:pt x="34" y="40"/>
                </a:cubicBezTo>
                <a:cubicBezTo>
                  <a:pt x="39" y="44"/>
                  <a:pt x="39" y="44"/>
                  <a:pt x="39" y="44"/>
                </a:cubicBezTo>
                <a:cubicBezTo>
                  <a:pt x="43" y="39"/>
                  <a:pt x="43" y="39"/>
                  <a:pt x="43" y="39"/>
                </a:cubicBezTo>
                <a:cubicBezTo>
                  <a:pt x="40" y="35"/>
                  <a:pt x="40" y="35"/>
                  <a:pt x="40" y="35"/>
                </a:cubicBezTo>
                <a:cubicBezTo>
                  <a:pt x="41" y="33"/>
                  <a:pt x="42" y="31"/>
                  <a:pt x="42" y="28"/>
                </a:cubicBezTo>
                <a:lnTo>
                  <a:pt x="48" y="28"/>
                </a:lnTo>
                <a:close/>
                <a:moveTo>
                  <a:pt x="24" y="34"/>
                </a:moveTo>
                <a:cubicBezTo>
                  <a:pt x="18" y="34"/>
                  <a:pt x="14" y="30"/>
                  <a:pt x="14" y="24"/>
                </a:cubicBezTo>
                <a:cubicBezTo>
                  <a:pt x="14" y="19"/>
                  <a:pt x="18" y="15"/>
                  <a:pt x="24" y="15"/>
                </a:cubicBezTo>
                <a:cubicBezTo>
                  <a:pt x="29" y="15"/>
                  <a:pt x="34" y="19"/>
                  <a:pt x="34" y="24"/>
                </a:cubicBezTo>
                <a:cubicBezTo>
                  <a:pt x="34" y="30"/>
                  <a:pt x="29" y="34"/>
                  <a:pt x="24" y="34"/>
                </a:cubicBezTo>
                <a:close/>
              </a:path>
            </a:pathLst>
          </a:cu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32" name="กลุ่ม 131"/>
          <p:cNvGrpSpPr/>
          <p:nvPr/>
        </p:nvGrpSpPr>
        <p:grpSpPr>
          <a:xfrm>
            <a:off x="3026653" y="2995272"/>
            <a:ext cx="1515184" cy="1652928"/>
            <a:chOff x="16724313" y="7705725"/>
            <a:chExt cx="523875" cy="571500"/>
          </a:xfrm>
          <a:solidFill>
            <a:schemeClr val="accent6"/>
          </a:solidFill>
        </p:grpSpPr>
        <p:sp>
          <p:nvSpPr>
            <p:cNvPr id="133" name="Freeform 152"/>
            <p:cNvSpPr>
              <a:spLocks noEditPoints="1"/>
            </p:cNvSpPr>
            <p:nvPr/>
          </p:nvSpPr>
          <p:spPr bwMode="auto">
            <a:xfrm>
              <a:off x="16724313" y="7705725"/>
              <a:ext cx="523875" cy="171450"/>
            </a:xfrm>
            <a:custGeom>
              <a:avLst/>
              <a:gdLst>
                <a:gd name="T0" fmla="*/ 49 w 55"/>
                <a:gd name="T1" fmla="*/ 0 h 18"/>
                <a:gd name="T2" fmla="*/ 5 w 55"/>
                <a:gd name="T3" fmla="*/ 0 h 18"/>
                <a:gd name="T4" fmla="*/ 0 w 55"/>
                <a:gd name="T5" fmla="*/ 6 h 18"/>
                <a:gd name="T6" fmla="*/ 0 w 55"/>
                <a:gd name="T7" fmla="*/ 13 h 18"/>
                <a:gd name="T8" fmla="*/ 5 w 55"/>
                <a:gd name="T9" fmla="*/ 18 h 18"/>
                <a:gd name="T10" fmla="*/ 49 w 55"/>
                <a:gd name="T11" fmla="*/ 18 h 18"/>
                <a:gd name="T12" fmla="*/ 55 w 55"/>
                <a:gd name="T13" fmla="*/ 13 h 18"/>
                <a:gd name="T14" fmla="*/ 55 w 55"/>
                <a:gd name="T15" fmla="*/ 6 h 18"/>
                <a:gd name="T16" fmla="*/ 49 w 55"/>
                <a:gd name="T17" fmla="*/ 0 h 18"/>
                <a:gd name="T18" fmla="*/ 31 w 55"/>
                <a:gd name="T19" fmla="*/ 16 h 18"/>
                <a:gd name="T20" fmla="*/ 5 w 55"/>
                <a:gd name="T21" fmla="*/ 16 h 18"/>
                <a:gd name="T22" fmla="*/ 2 w 55"/>
                <a:gd name="T23" fmla="*/ 13 h 18"/>
                <a:gd name="T24" fmla="*/ 2 w 55"/>
                <a:gd name="T25" fmla="*/ 6 h 18"/>
                <a:gd name="T26" fmla="*/ 5 w 55"/>
                <a:gd name="T27" fmla="*/ 3 h 18"/>
                <a:gd name="T28" fmla="*/ 31 w 55"/>
                <a:gd name="T29" fmla="*/ 3 h 18"/>
                <a:gd name="T30" fmla="*/ 31 w 55"/>
                <a:gd name="T31" fmla="*/ 16 h 18"/>
                <a:gd name="T32" fmla="*/ 52 w 55"/>
                <a:gd name="T33" fmla="*/ 13 h 18"/>
                <a:gd name="T34" fmla="*/ 49 w 55"/>
                <a:gd name="T35" fmla="*/ 16 h 18"/>
                <a:gd name="T36" fmla="*/ 34 w 55"/>
                <a:gd name="T37" fmla="*/ 16 h 18"/>
                <a:gd name="T38" fmla="*/ 34 w 55"/>
                <a:gd name="T39" fmla="*/ 3 h 18"/>
                <a:gd name="T40" fmla="*/ 49 w 55"/>
                <a:gd name="T41" fmla="*/ 3 h 18"/>
                <a:gd name="T42" fmla="*/ 52 w 55"/>
                <a:gd name="T43" fmla="*/ 6 h 18"/>
                <a:gd name="T44" fmla="*/ 52 w 55"/>
                <a:gd name="T4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18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2" y="18"/>
                    <a:pt x="55" y="16"/>
                    <a:pt x="55" y="13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3"/>
                    <a:pt x="52" y="0"/>
                    <a:pt x="49" y="0"/>
                  </a:cubicBezTo>
                  <a:close/>
                  <a:moveTo>
                    <a:pt x="31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2" y="14"/>
                    <a:pt x="2" y="1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31" y="3"/>
                    <a:pt x="31" y="3"/>
                    <a:pt x="31" y="3"/>
                  </a:cubicBezTo>
                  <a:lnTo>
                    <a:pt x="31" y="16"/>
                  </a:lnTo>
                  <a:close/>
                  <a:moveTo>
                    <a:pt x="52" y="13"/>
                  </a:moveTo>
                  <a:cubicBezTo>
                    <a:pt x="52" y="14"/>
                    <a:pt x="51" y="16"/>
                    <a:pt x="49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2" y="4"/>
                    <a:pt x="52" y="6"/>
                  </a:cubicBezTo>
                  <a:lnTo>
                    <a:pt x="5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Oval 153"/>
            <p:cNvSpPr>
              <a:spLocks noChangeArrowheads="1"/>
            </p:cNvSpPr>
            <p:nvPr/>
          </p:nvSpPr>
          <p:spPr bwMode="auto">
            <a:xfrm>
              <a:off x="17114838" y="776287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Freeform 154"/>
            <p:cNvSpPr>
              <a:spLocks noEditPoints="1"/>
            </p:cNvSpPr>
            <p:nvPr/>
          </p:nvSpPr>
          <p:spPr bwMode="auto">
            <a:xfrm>
              <a:off x="16724313" y="7905750"/>
              <a:ext cx="523875" cy="171450"/>
            </a:xfrm>
            <a:custGeom>
              <a:avLst/>
              <a:gdLst>
                <a:gd name="T0" fmla="*/ 49 w 55"/>
                <a:gd name="T1" fmla="*/ 0 h 18"/>
                <a:gd name="T2" fmla="*/ 5 w 55"/>
                <a:gd name="T3" fmla="*/ 0 h 18"/>
                <a:gd name="T4" fmla="*/ 0 w 55"/>
                <a:gd name="T5" fmla="*/ 6 h 18"/>
                <a:gd name="T6" fmla="*/ 0 w 55"/>
                <a:gd name="T7" fmla="*/ 13 h 18"/>
                <a:gd name="T8" fmla="*/ 5 w 55"/>
                <a:gd name="T9" fmla="*/ 18 h 18"/>
                <a:gd name="T10" fmla="*/ 49 w 55"/>
                <a:gd name="T11" fmla="*/ 18 h 18"/>
                <a:gd name="T12" fmla="*/ 55 w 55"/>
                <a:gd name="T13" fmla="*/ 13 h 18"/>
                <a:gd name="T14" fmla="*/ 55 w 55"/>
                <a:gd name="T15" fmla="*/ 6 h 18"/>
                <a:gd name="T16" fmla="*/ 49 w 55"/>
                <a:gd name="T17" fmla="*/ 0 h 18"/>
                <a:gd name="T18" fmla="*/ 31 w 55"/>
                <a:gd name="T19" fmla="*/ 15 h 18"/>
                <a:gd name="T20" fmla="*/ 5 w 55"/>
                <a:gd name="T21" fmla="*/ 15 h 18"/>
                <a:gd name="T22" fmla="*/ 2 w 55"/>
                <a:gd name="T23" fmla="*/ 13 h 18"/>
                <a:gd name="T24" fmla="*/ 2 w 55"/>
                <a:gd name="T25" fmla="*/ 6 h 18"/>
                <a:gd name="T26" fmla="*/ 5 w 55"/>
                <a:gd name="T27" fmla="*/ 3 h 18"/>
                <a:gd name="T28" fmla="*/ 31 w 55"/>
                <a:gd name="T29" fmla="*/ 3 h 18"/>
                <a:gd name="T30" fmla="*/ 31 w 55"/>
                <a:gd name="T31" fmla="*/ 15 h 18"/>
                <a:gd name="T32" fmla="*/ 52 w 55"/>
                <a:gd name="T33" fmla="*/ 13 h 18"/>
                <a:gd name="T34" fmla="*/ 49 w 55"/>
                <a:gd name="T35" fmla="*/ 15 h 18"/>
                <a:gd name="T36" fmla="*/ 34 w 55"/>
                <a:gd name="T37" fmla="*/ 15 h 18"/>
                <a:gd name="T38" fmla="*/ 34 w 55"/>
                <a:gd name="T39" fmla="*/ 3 h 18"/>
                <a:gd name="T40" fmla="*/ 49 w 55"/>
                <a:gd name="T41" fmla="*/ 3 h 18"/>
                <a:gd name="T42" fmla="*/ 52 w 55"/>
                <a:gd name="T43" fmla="*/ 6 h 18"/>
                <a:gd name="T44" fmla="*/ 52 w 55"/>
                <a:gd name="T4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18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2" y="18"/>
                    <a:pt x="55" y="16"/>
                    <a:pt x="55" y="13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3"/>
                    <a:pt x="52" y="0"/>
                    <a:pt x="49" y="0"/>
                  </a:cubicBezTo>
                  <a:close/>
                  <a:moveTo>
                    <a:pt x="31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2" y="14"/>
                    <a:pt x="2" y="1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31" y="3"/>
                    <a:pt x="31" y="3"/>
                    <a:pt x="31" y="3"/>
                  </a:cubicBezTo>
                  <a:lnTo>
                    <a:pt x="31" y="15"/>
                  </a:lnTo>
                  <a:close/>
                  <a:moveTo>
                    <a:pt x="52" y="13"/>
                  </a:moveTo>
                  <a:cubicBezTo>
                    <a:pt x="52" y="14"/>
                    <a:pt x="51" y="15"/>
                    <a:pt x="49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2" y="4"/>
                    <a:pt x="52" y="6"/>
                  </a:cubicBezTo>
                  <a:lnTo>
                    <a:pt x="5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6" name="Oval 155"/>
            <p:cNvSpPr>
              <a:spLocks noChangeArrowheads="1"/>
            </p:cNvSpPr>
            <p:nvPr/>
          </p:nvSpPr>
          <p:spPr bwMode="auto">
            <a:xfrm>
              <a:off x="17114838" y="7962900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7" name="Freeform 156"/>
            <p:cNvSpPr>
              <a:spLocks noEditPoints="1"/>
            </p:cNvSpPr>
            <p:nvPr/>
          </p:nvSpPr>
          <p:spPr bwMode="auto">
            <a:xfrm>
              <a:off x="16724313" y="8105775"/>
              <a:ext cx="523875" cy="171450"/>
            </a:xfrm>
            <a:custGeom>
              <a:avLst/>
              <a:gdLst>
                <a:gd name="T0" fmla="*/ 49 w 55"/>
                <a:gd name="T1" fmla="*/ 0 h 18"/>
                <a:gd name="T2" fmla="*/ 5 w 55"/>
                <a:gd name="T3" fmla="*/ 0 h 18"/>
                <a:gd name="T4" fmla="*/ 0 w 55"/>
                <a:gd name="T5" fmla="*/ 5 h 18"/>
                <a:gd name="T6" fmla="*/ 0 w 55"/>
                <a:gd name="T7" fmla="*/ 12 h 18"/>
                <a:gd name="T8" fmla="*/ 5 w 55"/>
                <a:gd name="T9" fmla="*/ 18 h 18"/>
                <a:gd name="T10" fmla="*/ 49 w 55"/>
                <a:gd name="T11" fmla="*/ 18 h 18"/>
                <a:gd name="T12" fmla="*/ 55 w 55"/>
                <a:gd name="T13" fmla="*/ 12 h 18"/>
                <a:gd name="T14" fmla="*/ 55 w 55"/>
                <a:gd name="T15" fmla="*/ 5 h 18"/>
                <a:gd name="T16" fmla="*/ 49 w 55"/>
                <a:gd name="T17" fmla="*/ 0 h 18"/>
                <a:gd name="T18" fmla="*/ 31 w 55"/>
                <a:gd name="T19" fmla="*/ 15 h 18"/>
                <a:gd name="T20" fmla="*/ 5 w 55"/>
                <a:gd name="T21" fmla="*/ 15 h 18"/>
                <a:gd name="T22" fmla="*/ 2 w 55"/>
                <a:gd name="T23" fmla="*/ 12 h 18"/>
                <a:gd name="T24" fmla="*/ 2 w 55"/>
                <a:gd name="T25" fmla="*/ 5 h 18"/>
                <a:gd name="T26" fmla="*/ 5 w 55"/>
                <a:gd name="T27" fmla="*/ 3 h 18"/>
                <a:gd name="T28" fmla="*/ 31 w 55"/>
                <a:gd name="T29" fmla="*/ 3 h 18"/>
                <a:gd name="T30" fmla="*/ 31 w 55"/>
                <a:gd name="T31" fmla="*/ 15 h 18"/>
                <a:gd name="T32" fmla="*/ 52 w 55"/>
                <a:gd name="T33" fmla="*/ 12 h 18"/>
                <a:gd name="T34" fmla="*/ 49 w 55"/>
                <a:gd name="T35" fmla="*/ 15 h 18"/>
                <a:gd name="T36" fmla="*/ 34 w 55"/>
                <a:gd name="T37" fmla="*/ 15 h 18"/>
                <a:gd name="T38" fmla="*/ 34 w 55"/>
                <a:gd name="T39" fmla="*/ 3 h 18"/>
                <a:gd name="T40" fmla="*/ 49 w 55"/>
                <a:gd name="T41" fmla="*/ 3 h 18"/>
                <a:gd name="T42" fmla="*/ 52 w 55"/>
                <a:gd name="T43" fmla="*/ 5 h 18"/>
                <a:gd name="T44" fmla="*/ 52 w 55"/>
                <a:gd name="T45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18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2" y="18"/>
                    <a:pt x="55" y="16"/>
                    <a:pt x="55" y="12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  <a:moveTo>
                    <a:pt x="31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2" y="14"/>
                    <a:pt x="2" y="1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31" y="3"/>
                    <a:pt x="31" y="3"/>
                    <a:pt x="31" y="3"/>
                  </a:cubicBezTo>
                  <a:lnTo>
                    <a:pt x="31" y="15"/>
                  </a:lnTo>
                  <a:close/>
                  <a:moveTo>
                    <a:pt x="52" y="12"/>
                  </a:moveTo>
                  <a:cubicBezTo>
                    <a:pt x="52" y="14"/>
                    <a:pt x="51" y="15"/>
                    <a:pt x="49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2" y="4"/>
                    <a:pt x="52" y="5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8" name="Oval 157"/>
            <p:cNvSpPr>
              <a:spLocks noChangeArrowheads="1"/>
            </p:cNvSpPr>
            <p:nvPr/>
          </p:nvSpPr>
          <p:spPr bwMode="auto">
            <a:xfrm>
              <a:off x="17114838" y="816292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39" name="กลุ่ม 138"/>
          <p:cNvGrpSpPr/>
          <p:nvPr/>
        </p:nvGrpSpPr>
        <p:grpSpPr>
          <a:xfrm>
            <a:off x="2789237" y="4895065"/>
            <a:ext cx="1070814" cy="2877335"/>
            <a:chOff x="2937622" y="4895065"/>
            <a:chExt cx="1070814" cy="2877335"/>
          </a:xfrm>
        </p:grpSpPr>
        <p:cxnSp>
          <p:nvCxnSpPr>
            <p:cNvPr id="140" name="ตัวเชื่อมต่อหักมุม 139"/>
            <p:cNvCxnSpPr/>
            <p:nvPr/>
          </p:nvCxnSpPr>
          <p:spPr>
            <a:xfrm rot="5400000">
              <a:off x="2571656" y="5638024"/>
              <a:ext cx="2179739" cy="693821"/>
            </a:xfrm>
            <a:prstGeom prst="bentConnector3">
              <a:avLst>
                <a:gd name="adj1" fmla="val 50000"/>
              </a:avLst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Freeform 9"/>
            <p:cNvSpPr>
              <a:spLocks/>
            </p:cNvSpPr>
            <p:nvPr/>
          </p:nvSpPr>
          <p:spPr bwMode="auto">
            <a:xfrm rot="16200000">
              <a:off x="2937110" y="7017908"/>
              <a:ext cx="755004" cy="753979"/>
            </a:xfrm>
            <a:custGeom>
              <a:avLst/>
              <a:gdLst>
                <a:gd name="T0" fmla="*/ 61 w 66"/>
                <a:gd name="T1" fmla="*/ 25 h 66"/>
                <a:gd name="T2" fmla="*/ 24 w 66"/>
                <a:gd name="T3" fmla="*/ 5 h 66"/>
                <a:gd name="T4" fmla="*/ 5 w 66"/>
                <a:gd name="T5" fmla="*/ 42 h 66"/>
                <a:gd name="T6" fmla="*/ 41 w 66"/>
                <a:gd name="T7" fmla="*/ 61 h 66"/>
                <a:gd name="T8" fmla="*/ 61 w 66"/>
                <a:gd name="T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1" y="25"/>
                  </a:moveTo>
                  <a:cubicBezTo>
                    <a:pt x="56" y="9"/>
                    <a:pt x="40" y="0"/>
                    <a:pt x="24" y="5"/>
                  </a:cubicBezTo>
                  <a:cubicBezTo>
                    <a:pt x="9" y="10"/>
                    <a:pt x="0" y="26"/>
                    <a:pt x="5" y="42"/>
                  </a:cubicBezTo>
                  <a:cubicBezTo>
                    <a:pt x="9" y="57"/>
                    <a:pt x="26" y="66"/>
                    <a:pt x="41" y="61"/>
                  </a:cubicBezTo>
                  <a:cubicBezTo>
                    <a:pt x="57" y="57"/>
                    <a:pt x="66" y="40"/>
                    <a:pt x="61" y="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42" name="TextBox 141"/>
          <p:cNvSpPr txBox="1"/>
          <p:nvPr/>
        </p:nvSpPr>
        <p:spPr bwMode="auto">
          <a:xfrm>
            <a:off x="2027237" y="7926167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143" name="TextBox 31"/>
          <p:cNvSpPr txBox="1">
            <a:spLocks noChangeArrowheads="1"/>
          </p:cNvSpPr>
          <p:nvPr/>
        </p:nvSpPr>
        <p:spPr bwMode="auto">
          <a:xfrm>
            <a:off x="2046893" y="8475713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75</a:t>
            </a:r>
            <a:r>
              <a:rPr lang="id-ID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6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144" name="TextBox 30"/>
          <p:cNvSpPr txBox="1">
            <a:spLocks noChangeArrowheads="1"/>
          </p:cNvSpPr>
          <p:nvPr/>
        </p:nvSpPr>
        <p:spPr bwMode="auto">
          <a:xfrm>
            <a:off x="2082420" y="10232410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145" name="Freeform 134"/>
          <p:cNvSpPr>
            <a:spLocks noEditPoints="1"/>
          </p:cNvSpPr>
          <p:nvPr/>
        </p:nvSpPr>
        <p:spPr bwMode="auto">
          <a:xfrm>
            <a:off x="20010436" y="2667000"/>
            <a:ext cx="1763123" cy="1763123"/>
          </a:xfrm>
          <a:custGeom>
            <a:avLst/>
            <a:gdLst>
              <a:gd name="T0" fmla="*/ 64 w 64"/>
              <a:gd name="T1" fmla="*/ 32 h 64"/>
              <a:gd name="T2" fmla="*/ 5 w 64"/>
              <a:gd name="T3" fmla="*/ 15 h 64"/>
              <a:gd name="T4" fmla="*/ 0 w 64"/>
              <a:gd name="T5" fmla="*/ 32 h 64"/>
              <a:gd name="T6" fmla="*/ 0 w 64"/>
              <a:gd name="T7" fmla="*/ 32 h 64"/>
              <a:gd name="T8" fmla="*/ 5 w 64"/>
              <a:gd name="T9" fmla="*/ 49 h 64"/>
              <a:gd name="T10" fmla="*/ 32 w 64"/>
              <a:gd name="T11" fmla="*/ 64 h 64"/>
              <a:gd name="T12" fmla="*/ 64 w 64"/>
              <a:gd name="T13" fmla="*/ 32 h 64"/>
              <a:gd name="T14" fmla="*/ 48 w 64"/>
              <a:gd name="T15" fmla="*/ 46 h 64"/>
              <a:gd name="T16" fmla="*/ 60 w 64"/>
              <a:gd name="T17" fmla="*/ 33 h 64"/>
              <a:gd name="T18" fmla="*/ 3 w 64"/>
              <a:gd name="T19" fmla="*/ 33 h 64"/>
              <a:gd name="T20" fmla="*/ 16 w 64"/>
              <a:gd name="T21" fmla="*/ 46 h 64"/>
              <a:gd name="T22" fmla="*/ 3 w 64"/>
              <a:gd name="T23" fmla="*/ 33 h 64"/>
              <a:gd name="T24" fmla="*/ 16 w 64"/>
              <a:gd name="T25" fmla="*/ 17 h 64"/>
              <a:gd name="T26" fmla="*/ 3 w 64"/>
              <a:gd name="T27" fmla="*/ 30 h 64"/>
              <a:gd name="T28" fmla="*/ 34 w 64"/>
              <a:gd name="T29" fmla="*/ 14 h 64"/>
              <a:gd name="T30" fmla="*/ 34 w 64"/>
              <a:gd name="T31" fmla="*/ 4 h 64"/>
              <a:gd name="T32" fmla="*/ 43 w 64"/>
              <a:gd name="T33" fmla="*/ 14 h 64"/>
              <a:gd name="T34" fmla="*/ 44 w 64"/>
              <a:gd name="T35" fmla="*/ 17 h 64"/>
              <a:gd name="T36" fmla="*/ 34 w 64"/>
              <a:gd name="T37" fmla="*/ 30 h 64"/>
              <a:gd name="T38" fmla="*/ 44 w 64"/>
              <a:gd name="T39" fmla="*/ 17 h 64"/>
              <a:gd name="T40" fmla="*/ 29 w 64"/>
              <a:gd name="T41" fmla="*/ 4 h 64"/>
              <a:gd name="T42" fmla="*/ 30 w 64"/>
              <a:gd name="T43" fmla="*/ 3 h 64"/>
              <a:gd name="T44" fmla="*/ 21 w 64"/>
              <a:gd name="T45" fmla="*/ 14 h 64"/>
              <a:gd name="T46" fmla="*/ 30 w 64"/>
              <a:gd name="T47" fmla="*/ 17 h 64"/>
              <a:gd name="T48" fmla="*/ 17 w 64"/>
              <a:gd name="T49" fmla="*/ 30 h 64"/>
              <a:gd name="T50" fmla="*/ 30 w 64"/>
              <a:gd name="T51" fmla="*/ 17 h 64"/>
              <a:gd name="T52" fmla="*/ 30 w 64"/>
              <a:gd name="T53" fmla="*/ 33 h 64"/>
              <a:gd name="T54" fmla="*/ 20 w 64"/>
              <a:gd name="T55" fmla="*/ 46 h 64"/>
              <a:gd name="T56" fmla="*/ 30 w 64"/>
              <a:gd name="T57" fmla="*/ 50 h 64"/>
              <a:gd name="T58" fmla="*/ 28 w 64"/>
              <a:gd name="T59" fmla="*/ 60 h 64"/>
              <a:gd name="T60" fmla="*/ 30 w 64"/>
              <a:gd name="T61" fmla="*/ 50 h 64"/>
              <a:gd name="T62" fmla="*/ 34 w 64"/>
              <a:gd name="T63" fmla="*/ 60 h 64"/>
              <a:gd name="T64" fmla="*/ 34 w 64"/>
              <a:gd name="T65" fmla="*/ 50 h 64"/>
              <a:gd name="T66" fmla="*/ 36 w 64"/>
              <a:gd name="T67" fmla="*/ 60 h 64"/>
              <a:gd name="T68" fmla="*/ 34 w 64"/>
              <a:gd name="T69" fmla="*/ 33 h 64"/>
              <a:gd name="T70" fmla="*/ 44 w 64"/>
              <a:gd name="T71" fmla="*/ 46 h 64"/>
              <a:gd name="T72" fmla="*/ 50 w 64"/>
              <a:gd name="T73" fmla="*/ 30 h 64"/>
              <a:gd name="T74" fmla="*/ 57 w 64"/>
              <a:gd name="T75" fmla="*/ 17 h 64"/>
              <a:gd name="T76" fmla="*/ 50 w 64"/>
              <a:gd name="T77" fmla="*/ 30 h 64"/>
              <a:gd name="T78" fmla="*/ 47 w 64"/>
              <a:gd name="T79" fmla="*/ 14 h 64"/>
              <a:gd name="T80" fmla="*/ 54 w 64"/>
              <a:gd name="T81" fmla="*/ 14 h 64"/>
              <a:gd name="T82" fmla="*/ 17 w 64"/>
              <a:gd name="T83" fmla="*/ 14 h 64"/>
              <a:gd name="T84" fmla="*/ 23 w 64"/>
              <a:gd name="T85" fmla="*/ 5 h 64"/>
              <a:gd name="T86" fmla="*/ 17 w 64"/>
              <a:gd name="T87" fmla="*/ 50 h 64"/>
              <a:gd name="T88" fmla="*/ 10 w 64"/>
              <a:gd name="T89" fmla="*/ 50 h 64"/>
              <a:gd name="T90" fmla="*/ 47 w 64"/>
              <a:gd name="T91" fmla="*/ 50 h 64"/>
              <a:gd name="T92" fmla="*/ 41 w 64"/>
              <a:gd name="T93" fmla="*/ 5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4" h="64">
                <a:moveTo>
                  <a:pt x="64" y="32"/>
                </a:moveTo>
                <a:cubicBezTo>
                  <a:pt x="64" y="32"/>
                  <a:pt x="64" y="32"/>
                  <a:pt x="64" y="32"/>
                </a:cubicBezTo>
                <a:cubicBezTo>
                  <a:pt x="64" y="14"/>
                  <a:pt x="50" y="0"/>
                  <a:pt x="32" y="0"/>
                </a:cubicBezTo>
                <a:cubicBezTo>
                  <a:pt x="21" y="0"/>
                  <a:pt x="11" y="6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2" y="20"/>
                  <a:pt x="0" y="26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8"/>
                  <a:pt x="2" y="44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11" y="58"/>
                  <a:pt x="21" y="64"/>
                  <a:pt x="32" y="64"/>
                </a:cubicBezTo>
                <a:cubicBezTo>
                  <a:pt x="50" y="64"/>
                  <a:pt x="64" y="49"/>
                  <a:pt x="64" y="32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57" y="46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2"/>
                  <a:pt x="50" y="38"/>
                  <a:pt x="5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8"/>
                  <a:pt x="59" y="43"/>
                  <a:pt x="57" y="46"/>
                </a:cubicBezTo>
                <a:close/>
                <a:moveTo>
                  <a:pt x="3" y="33"/>
                </a:moveTo>
                <a:cubicBezTo>
                  <a:pt x="14" y="33"/>
                  <a:pt x="14" y="33"/>
                  <a:pt x="14" y="33"/>
                </a:cubicBezTo>
                <a:cubicBezTo>
                  <a:pt x="14" y="38"/>
                  <a:pt x="15" y="42"/>
                  <a:pt x="16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5" y="43"/>
                  <a:pt x="4" y="38"/>
                  <a:pt x="3" y="33"/>
                </a:cubicBezTo>
                <a:close/>
                <a:moveTo>
                  <a:pt x="7" y="17"/>
                </a:moveTo>
                <a:cubicBezTo>
                  <a:pt x="16" y="17"/>
                  <a:pt x="16" y="17"/>
                  <a:pt x="16" y="17"/>
                </a:cubicBezTo>
                <a:cubicBezTo>
                  <a:pt x="15" y="21"/>
                  <a:pt x="14" y="26"/>
                  <a:pt x="14" y="30"/>
                </a:cubicBezTo>
                <a:cubicBezTo>
                  <a:pt x="3" y="30"/>
                  <a:pt x="3" y="30"/>
                  <a:pt x="3" y="30"/>
                </a:cubicBezTo>
                <a:cubicBezTo>
                  <a:pt x="4" y="26"/>
                  <a:pt x="5" y="21"/>
                  <a:pt x="7" y="17"/>
                </a:cubicBezTo>
                <a:close/>
                <a:moveTo>
                  <a:pt x="34" y="14"/>
                </a:move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8" y="6"/>
                  <a:pt x="41" y="9"/>
                  <a:pt x="43" y="14"/>
                </a:cubicBezTo>
                <a:lnTo>
                  <a:pt x="34" y="14"/>
                </a:lnTo>
                <a:close/>
                <a:moveTo>
                  <a:pt x="44" y="17"/>
                </a:moveTo>
                <a:cubicBezTo>
                  <a:pt x="46" y="21"/>
                  <a:pt x="46" y="26"/>
                  <a:pt x="46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17"/>
                  <a:pt x="34" y="17"/>
                  <a:pt x="34" y="17"/>
                </a:cubicBezTo>
                <a:lnTo>
                  <a:pt x="44" y="17"/>
                </a:lnTo>
                <a:close/>
                <a:moveTo>
                  <a:pt x="29" y="4"/>
                </a:move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30" y="4"/>
                  <a:pt x="30" y="4"/>
                  <a:pt x="30" y="3"/>
                </a:cubicBezTo>
                <a:cubicBezTo>
                  <a:pt x="30" y="14"/>
                  <a:pt x="30" y="14"/>
                  <a:pt x="30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3" y="9"/>
                  <a:pt x="26" y="6"/>
                  <a:pt x="29" y="4"/>
                </a:cubicBezTo>
                <a:close/>
                <a:moveTo>
                  <a:pt x="30" y="17"/>
                </a:moveTo>
                <a:cubicBezTo>
                  <a:pt x="30" y="30"/>
                  <a:pt x="30" y="30"/>
                  <a:pt x="30" y="30"/>
                </a:cubicBezTo>
                <a:cubicBezTo>
                  <a:pt x="17" y="30"/>
                  <a:pt x="17" y="30"/>
                  <a:pt x="17" y="30"/>
                </a:cubicBezTo>
                <a:cubicBezTo>
                  <a:pt x="18" y="26"/>
                  <a:pt x="18" y="21"/>
                  <a:pt x="20" y="17"/>
                </a:cubicBezTo>
                <a:lnTo>
                  <a:pt x="30" y="17"/>
                </a:lnTo>
                <a:close/>
                <a:moveTo>
                  <a:pt x="17" y="33"/>
                </a:moveTo>
                <a:cubicBezTo>
                  <a:pt x="30" y="33"/>
                  <a:pt x="30" y="33"/>
                  <a:pt x="30" y="33"/>
                </a:cubicBezTo>
                <a:cubicBezTo>
                  <a:pt x="30" y="46"/>
                  <a:pt x="30" y="46"/>
                  <a:pt x="30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8" y="43"/>
                  <a:pt x="18" y="38"/>
                  <a:pt x="17" y="33"/>
                </a:cubicBezTo>
                <a:close/>
                <a:moveTo>
                  <a:pt x="30" y="5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60"/>
                  <a:pt x="29" y="60"/>
                  <a:pt x="28" y="60"/>
                </a:cubicBezTo>
                <a:cubicBezTo>
                  <a:pt x="25" y="58"/>
                  <a:pt x="23" y="54"/>
                  <a:pt x="21" y="50"/>
                </a:cubicBezTo>
                <a:lnTo>
                  <a:pt x="30" y="50"/>
                </a:lnTo>
                <a:close/>
                <a:moveTo>
                  <a:pt x="36" y="60"/>
                </a:moveTo>
                <a:cubicBezTo>
                  <a:pt x="35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50"/>
                  <a:pt x="34" y="50"/>
                  <a:pt x="34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1" y="54"/>
                  <a:pt x="39" y="58"/>
                  <a:pt x="36" y="60"/>
                </a:cubicBezTo>
                <a:close/>
                <a:moveTo>
                  <a:pt x="34" y="46"/>
                </a:moveTo>
                <a:cubicBezTo>
                  <a:pt x="34" y="33"/>
                  <a:pt x="34" y="33"/>
                  <a:pt x="34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8"/>
                  <a:pt x="46" y="43"/>
                  <a:pt x="44" y="46"/>
                </a:cubicBezTo>
                <a:lnTo>
                  <a:pt x="34" y="46"/>
                </a:lnTo>
                <a:close/>
                <a:moveTo>
                  <a:pt x="50" y="30"/>
                </a:moveTo>
                <a:cubicBezTo>
                  <a:pt x="50" y="26"/>
                  <a:pt x="49" y="21"/>
                  <a:pt x="48" y="17"/>
                </a:cubicBezTo>
                <a:cubicBezTo>
                  <a:pt x="57" y="17"/>
                  <a:pt x="57" y="17"/>
                  <a:pt x="57" y="17"/>
                </a:cubicBezTo>
                <a:cubicBezTo>
                  <a:pt x="59" y="21"/>
                  <a:pt x="60" y="26"/>
                  <a:pt x="60" y="30"/>
                </a:cubicBezTo>
                <a:lnTo>
                  <a:pt x="50" y="30"/>
                </a:lnTo>
                <a:close/>
                <a:moveTo>
                  <a:pt x="54" y="14"/>
                </a:move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3" y="7"/>
                  <a:pt x="41" y="5"/>
                </a:cubicBezTo>
                <a:cubicBezTo>
                  <a:pt x="46" y="6"/>
                  <a:pt x="51" y="10"/>
                  <a:pt x="54" y="14"/>
                </a:cubicBezTo>
                <a:close/>
                <a:moveTo>
                  <a:pt x="23" y="5"/>
                </a:moveTo>
                <a:cubicBezTo>
                  <a:pt x="21" y="7"/>
                  <a:pt x="19" y="10"/>
                  <a:pt x="1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10"/>
                  <a:pt x="18" y="6"/>
                  <a:pt x="23" y="5"/>
                </a:cubicBezTo>
                <a:close/>
                <a:moveTo>
                  <a:pt x="10" y="50"/>
                </a:moveTo>
                <a:cubicBezTo>
                  <a:pt x="17" y="50"/>
                  <a:pt x="17" y="50"/>
                  <a:pt x="17" y="50"/>
                </a:cubicBezTo>
                <a:cubicBezTo>
                  <a:pt x="19" y="53"/>
                  <a:pt x="21" y="56"/>
                  <a:pt x="23" y="59"/>
                </a:cubicBezTo>
                <a:cubicBezTo>
                  <a:pt x="18" y="57"/>
                  <a:pt x="13" y="54"/>
                  <a:pt x="10" y="50"/>
                </a:cubicBezTo>
                <a:close/>
                <a:moveTo>
                  <a:pt x="41" y="59"/>
                </a:moveTo>
                <a:cubicBezTo>
                  <a:pt x="43" y="56"/>
                  <a:pt x="45" y="53"/>
                  <a:pt x="47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1" y="54"/>
                  <a:pt x="46" y="57"/>
                  <a:pt x="41" y="5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46" name="กลุ่ม 145"/>
          <p:cNvGrpSpPr/>
          <p:nvPr/>
        </p:nvGrpSpPr>
        <p:grpSpPr>
          <a:xfrm>
            <a:off x="20891997" y="4615919"/>
            <a:ext cx="1099640" cy="2804706"/>
            <a:chOff x="20891996" y="4615919"/>
            <a:chExt cx="1099640" cy="2804706"/>
          </a:xfrm>
        </p:grpSpPr>
        <p:cxnSp>
          <p:nvCxnSpPr>
            <p:cNvPr id="147" name="ตัวเชื่อมต่อหักมุม 146"/>
            <p:cNvCxnSpPr/>
            <p:nvPr/>
          </p:nvCxnSpPr>
          <p:spPr>
            <a:xfrm rot="16200000" flipH="1">
              <a:off x="20159578" y="5348337"/>
              <a:ext cx="2117800" cy="652963"/>
            </a:xfrm>
            <a:prstGeom prst="bentConnector3">
              <a:avLst>
                <a:gd name="adj1" fmla="val 50000"/>
              </a:avLst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Freeform 9"/>
            <p:cNvSpPr>
              <a:spLocks/>
            </p:cNvSpPr>
            <p:nvPr/>
          </p:nvSpPr>
          <p:spPr bwMode="auto">
            <a:xfrm rot="16200000">
              <a:off x="21237145" y="6666133"/>
              <a:ext cx="755004" cy="753979"/>
            </a:xfrm>
            <a:custGeom>
              <a:avLst/>
              <a:gdLst>
                <a:gd name="T0" fmla="*/ 61 w 66"/>
                <a:gd name="T1" fmla="*/ 25 h 66"/>
                <a:gd name="T2" fmla="*/ 24 w 66"/>
                <a:gd name="T3" fmla="*/ 5 h 66"/>
                <a:gd name="T4" fmla="*/ 5 w 66"/>
                <a:gd name="T5" fmla="*/ 42 h 66"/>
                <a:gd name="T6" fmla="*/ 41 w 66"/>
                <a:gd name="T7" fmla="*/ 61 h 66"/>
                <a:gd name="T8" fmla="*/ 61 w 66"/>
                <a:gd name="T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1" y="25"/>
                  </a:moveTo>
                  <a:cubicBezTo>
                    <a:pt x="56" y="9"/>
                    <a:pt x="40" y="0"/>
                    <a:pt x="24" y="5"/>
                  </a:cubicBezTo>
                  <a:cubicBezTo>
                    <a:pt x="9" y="10"/>
                    <a:pt x="0" y="26"/>
                    <a:pt x="5" y="42"/>
                  </a:cubicBezTo>
                  <a:cubicBezTo>
                    <a:pt x="9" y="57"/>
                    <a:pt x="26" y="66"/>
                    <a:pt x="41" y="61"/>
                  </a:cubicBezTo>
                  <a:cubicBezTo>
                    <a:pt x="57" y="57"/>
                    <a:pt x="66" y="40"/>
                    <a:pt x="61" y="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49" name="TextBox 148"/>
          <p:cNvSpPr txBox="1"/>
          <p:nvPr/>
        </p:nvSpPr>
        <p:spPr bwMode="auto">
          <a:xfrm>
            <a:off x="18863395" y="8002367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150" name="TextBox 31"/>
          <p:cNvSpPr txBox="1">
            <a:spLocks noChangeArrowheads="1"/>
          </p:cNvSpPr>
          <p:nvPr/>
        </p:nvSpPr>
        <p:spPr bwMode="auto">
          <a:xfrm>
            <a:off x="18883051" y="8551913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50</a:t>
            </a:r>
            <a:r>
              <a:rPr lang="id-ID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3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151" name="TextBox 30"/>
          <p:cNvSpPr txBox="1">
            <a:spLocks noChangeArrowheads="1"/>
          </p:cNvSpPr>
          <p:nvPr/>
        </p:nvSpPr>
        <p:spPr bwMode="auto">
          <a:xfrm>
            <a:off x="16422792" y="10308610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61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250"/>
                            </p:stCondLst>
                            <p:childTnLst>
                              <p:par>
                                <p:cTn id="1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75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5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75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0" grpId="0" animBg="1"/>
      <p:bldP spid="111" grpId="0" animBg="1"/>
      <p:bldP spid="112" grpId="0" animBg="1"/>
      <p:bldP spid="113" grpId="0" animBg="1"/>
      <p:bldP spid="114" grpId="0" animBg="1"/>
      <p:bldP spid="119" grpId="0" animBg="1"/>
      <p:bldP spid="120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42" grpId="0"/>
      <p:bldP spid="143" grpId="0"/>
      <p:bldP spid="144" grpId="0"/>
      <p:bldP spid="145" grpId="0" animBg="1"/>
      <p:bldP spid="149" grpId="0"/>
      <p:bldP spid="150" grpId="0"/>
      <p:bldP spid="1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7" name="กลุ่ม 46"/>
          <p:cNvGrpSpPr/>
          <p:nvPr/>
        </p:nvGrpSpPr>
        <p:grpSpPr>
          <a:xfrm>
            <a:off x="1646237" y="4305179"/>
            <a:ext cx="7610062" cy="8267821"/>
            <a:chOff x="1189037" y="2286000"/>
            <a:chExt cx="8945548" cy="9718737"/>
          </a:xfrm>
        </p:grpSpPr>
        <p:grpSp>
          <p:nvGrpSpPr>
            <p:cNvPr id="48" name="กลุ่ม 47"/>
            <p:cNvGrpSpPr/>
            <p:nvPr/>
          </p:nvGrpSpPr>
          <p:grpSpPr>
            <a:xfrm>
              <a:off x="1189037" y="2286000"/>
              <a:ext cx="8945548" cy="9718737"/>
              <a:chOff x="10925176" y="5457825"/>
              <a:chExt cx="1450976" cy="1576388"/>
            </a:xfrm>
          </p:grpSpPr>
          <p:sp>
            <p:nvSpPr>
              <p:cNvPr id="55" name="Freeform 445"/>
              <p:cNvSpPr>
                <a:spLocks/>
              </p:cNvSpPr>
              <p:nvPr/>
            </p:nvSpPr>
            <p:spPr bwMode="auto">
              <a:xfrm>
                <a:off x="11239501" y="5751513"/>
                <a:ext cx="123825" cy="134938"/>
              </a:xfrm>
              <a:custGeom>
                <a:avLst/>
                <a:gdLst>
                  <a:gd name="T0" fmla="*/ 10 w 11"/>
                  <a:gd name="T1" fmla="*/ 0 h 12"/>
                  <a:gd name="T2" fmla="*/ 0 w 11"/>
                  <a:gd name="T3" fmla="*/ 5 h 12"/>
                  <a:gd name="T4" fmla="*/ 0 w 11"/>
                  <a:gd name="T5" fmla="*/ 5 h 12"/>
                  <a:gd name="T6" fmla="*/ 1 w 11"/>
                  <a:gd name="T7" fmla="*/ 10 h 12"/>
                  <a:gd name="T8" fmla="*/ 3 w 11"/>
                  <a:gd name="T9" fmla="*/ 12 h 12"/>
                  <a:gd name="T10" fmla="*/ 4 w 11"/>
                  <a:gd name="T11" fmla="*/ 12 h 12"/>
                  <a:gd name="T12" fmla="*/ 4 w 11"/>
                  <a:gd name="T13" fmla="*/ 12 h 12"/>
                  <a:gd name="T14" fmla="*/ 4 w 11"/>
                  <a:gd name="T15" fmla="*/ 12 h 12"/>
                  <a:gd name="T16" fmla="*/ 4 w 11"/>
                  <a:gd name="T17" fmla="*/ 8 h 12"/>
                  <a:gd name="T18" fmla="*/ 11 w 11"/>
                  <a:gd name="T19" fmla="*/ 0 h 12"/>
                  <a:gd name="T20" fmla="*/ 10 w 11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12">
                    <a:moveTo>
                      <a:pt x="10" y="0"/>
                    </a:moveTo>
                    <a:cubicBezTo>
                      <a:pt x="6" y="2"/>
                      <a:pt x="2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1"/>
                      <a:pt x="4" y="9"/>
                      <a:pt x="4" y="8"/>
                    </a:cubicBezTo>
                    <a:cubicBezTo>
                      <a:pt x="4" y="4"/>
                      <a:pt x="7" y="1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6" name="Freeform 447"/>
              <p:cNvSpPr>
                <a:spLocks/>
              </p:cNvSpPr>
              <p:nvPr/>
            </p:nvSpPr>
            <p:spPr bwMode="auto">
              <a:xfrm>
                <a:off x="11239501" y="5751513"/>
                <a:ext cx="90488" cy="55563"/>
              </a:xfrm>
              <a:custGeom>
                <a:avLst/>
                <a:gdLst>
                  <a:gd name="T0" fmla="*/ 8 w 8"/>
                  <a:gd name="T1" fmla="*/ 0 h 5"/>
                  <a:gd name="T2" fmla="*/ 5 w 8"/>
                  <a:gd name="T3" fmla="*/ 0 h 5"/>
                  <a:gd name="T4" fmla="*/ 2 w 8"/>
                  <a:gd name="T5" fmla="*/ 1 h 5"/>
                  <a:gd name="T6" fmla="*/ 0 w 8"/>
                  <a:gd name="T7" fmla="*/ 2 h 5"/>
                  <a:gd name="T8" fmla="*/ 0 w 8"/>
                  <a:gd name="T9" fmla="*/ 5 h 5"/>
                  <a:gd name="T10" fmla="*/ 0 w 8"/>
                  <a:gd name="T11" fmla="*/ 5 h 5"/>
                  <a:gd name="T12" fmla="*/ 0 w 8"/>
                  <a:gd name="T13" fmla="*/ 2 h 5"/>
                  <a:gd name="T14" fmla="*/ 2 w 8"/>
                  <a:gd name="T15" fmla="*/ 1 h 5"/>
                  <a:gd name="T16" fmla="*/ 5 w 8"/>
                  <a:gd name="T17" fmla="*/ 0 h 5"/>
                  <a:gd name="T18" fmla="*/ 8 w 8"/>
                  <a:gd name="T19" fmla="*/ 0 h 5"/>
                  <a:gd name="T20" fmla="*/ 8 w 8"/>
                  <a:gd name="T21" fmla="*/ 0 h 5"/>
                  <a:gd name="T22" fmla="*/ 8 w 8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">
                    <a:moveTo>
                      <a:pt x="8" y="0"/>
                    </a:move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1"/>
                      <a:pt x="4" y="0"/>
                      <a:pt x="5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9595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" name="Freeform 448"/>
              <p:cNvSpPr>
                <a:spLocks/>
              </p:cNvSpPr>
              <p:nvPr/>
            </p:nvSpPr>
            <p:spPr bwMode="auto">
              <a:xfrm>
                <a:off x="11285539" y="5751513"/>
                <a:ext cx="123825" cy="134938"/>
              </a:xfrm>
              <a:custGeom>
                <a:avLst/>
                <a:gdLst>
                  <a:gd name="T0" fmla="*/ 7 w 11"/>
                  <a:gd name="T1" fmla="*/ 0 h 12"/>
                  <a:gd name="T2" fmla="*/ 7 w 11"/>
                  <a:gd name="T3" fmla="*/ 0 h 12"/>
                  <a:gd name="T4" fmla="*/ 7 w 11"/>
                  <a:gd name="T5" fmla="*/ 0 h 12"/>
                  <a:gd name="T6" fmla="*/ 0 w 11"/>
                  <a:gd name="T7" fmla="*/ 8 h 12"/>
                  <a:gd name="T8" fmla="*/ 0 w 11"/>
                  <a:gd name="T9" fmla="*/ 12 h 12"/>
                  <a:gd name="T10" fmla="*/ 3 w 11"/>
                  <a:gd name="T11" fmla="*/ 12 h 12"/>
                  <a:gd name="T12" fmla="*/ 6 w 11"/>
                  <a:gd name="T13" fmla="*/ 12 h 12"/>
                  <a:gd name="T14" fmla="*/ 9 w 11"/>
                  <a:gd name="T15" fmla="*/ 9 h 12"/>
                  <a:gd name="T16" fmla="*/ 11 w 11"/>
                  <a:gd name="T17" fmla="*/ 4 h 12"/>
                  <a:gd name="T18" fmla="*/ 11 w 11"/>
                  <a:gd name="T19" fmla="*/ 3 h 12"/>
                  <a:gd name="T20" fmla="*/ 9 w 11"/>
                  <a:gd name="T21" fmla="*/ 1 h 12"/>
                  <a:gd name="T22" fmla="*/ 9 w 11"/>
                  <a:gd name="T23" fmla="*/ 1 h 12"/>
                  <a:gd name="T24" fmla="*/ 9 w 11"/>
                  <a:gd name="T25" fmla="*/ 1 h 12"/>
                  <a:gd name="T26" fmla="*/ 9 w 11"/>
                  <a:gd name="T27" fmla="*/ 1 h 12"/>
                  <a:gd name="T28" fmla="*/ 9 w 11"/>
                  <a:gd name="T29" fmla="*/ 1 h 12"/>
                  <a:gd name="T30" fmla="*/ 9 w 11"/>
                  <a:gd name="T31" fmla="*/ 1 h 12"/>
                  <a:gd name="T32" fmla="*/ 7 w 11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12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9"/>
                      <a:pt x="0" y="11"/>
                      <a:pt x="0" y="12"/>
                    </a:cubicBezTo>
                    <a:cubicBezTo>
                      <a:pt x="1" y="12"/>
                      <a:pt x="2" y="12"/>
                      <a:pt x="3" y="12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7" y="11"/>
                      <a:pt x="8" y="11"/>
                      <a:pt x="9" y="9"/>
                    </a:cubicBezTo>
                    <a:cubicBezTo>
                      <a:pt x="10" y="8"/>
                      <a:pt x="11" y="6"/>
                      <a:pt x="11" y="4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1" y="2"/>
                      <a:pt x="10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" name="Freeform 449"/>
              <p:cNvSpPr>
                <a:spLocks noEditPoints="1"/>
              </p:cNvSpPr>
              <p:nvPr/>
            </p:nvSpPr>
            <p:spPr bwMode="auto">
              <a:xfrm>
                <a:off x="11387139" y="5762625"/>
                <a:ext cx="22225" cy="2222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F6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9" name="Freeform 452"/>
              <p:cNvSpPr>
                <a:spLocks/>
              </p:cNvSpPr>
              <p:nvPr/>
            </p:nvSpPr>
            <p:spPr bwMode="auto">
              <a:xfrm>
                <a:off x="11599864" y="5762625"/>
                <a:ext cx="33338" cy="444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2 w 3"/>
                  <a:gd name="T5" fmla="*/ 0 h 4"/>
                  <a:gd name="T6" fmla="*/ 3 w 3"/>
                  <a:gd name="T7" fmla="*/ 3 h 4"/>
                  <a:gd name="T8" fmla="*/ 3 w 3"/>
                  <a:gd name="T9" fmla="*/ 4 h 4"/>
                  <a:gd name="T10" fmla="*/ 3 w 3"/>
                  <a:gd name="T11" fmla="*/ 4 h 4"/>
                  <a:gd name="T12" fmla="*/ 3 w 3"/>
                  <a:gd name="T13" fmla="*/ 3 h 4"/>
                  <a:gd name="T14" fmla="*/ 2 w 3"/>
                  <a:gd name="T15" fmla="*/ 0 h 4"/>
                  <a:gd name="T16" fmla="*/ 0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1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2"/>
                      <a:pt x="3" y="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F6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0" name="Rectangle 456"/>
              <p:cNvSpPr>
                <a:spLocks noChangeArrowheads="1"/>
              </p:cNvSpPr>
              <p:nvPr/>
            </p:nvSpPr>
            <p:spPr bwMode="auto">
              <a:xfrm>
                <a:off x="11544301" y="6481763"/>
                <a:ext cx="787400" cy="225425"/>
              </a:xfrm>
              <a:prstGeom prst="rect">
                <a:avLst/>
              </a:pr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1" name="Rectangle 457"/>
              <p:cNvSpPr>
                <a:spLocks noChangeArrowheads="1"/>
              </p:cNvSpPr>
              <p:nvPr/>
            </p:nvSpPr>
            <p:spPr bwMode="auto">
              <a:xfrm>
                <a:off x="11544301" y="6481763"/>
                <a:ext cx="787400" cy="22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2" name="Rectangle 458"/>
              <p:cNvSpPr>
                <a:spLocks noChangeArrowheads="1"/>
              </p:cNvSpPr>
              <p:nvPr/>
            </p:nvSpPr>
            <p:spPr bwMode="auto">
              <a:xfrm>
                <a:off x="11926889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3" name="Rectangle 459"/>
              <p:cNvSpPr>
                <a:spLocks noChangeArrowheads="1"/>
              </p:cNvSpPr>
              <p:nvPr/>
            </p:nvSpPr>
            <p:spPr bwMode="auto">
              <a:xfrm>
                <a:off x="11982451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4" name="Rectangle 460"/>
              <p:cNvSpPr>
                <a:spLocks noChangeArrowheads="1"/>
              </p:cNvSpPr>
              <p:nvPr/>
            </p:nvSpPr>
            <p:spPr bwMode="auto">
              <a:xfrm>
                <a:off x="11938001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5" name="Rectangle 461"/>
              <p:cNvSpPr>
                <a:spLocks noChangeArrowheads="1"/>
              </p:cNvSpPr>
              <p:nvPr/>
            </p:nvSpPr>
            <p:spPr bwMode="auto">
              <a:xfrm>
                <a:off x="11993564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6" name="Rectangle 462"/>
              <p:cNvSpPr>
                <a:spLocks noChangeArrowheads="1"/>
              </p:cNvSpPr>
              <p:nvPr/>
            </p:nvSpPr>
            <p:spPr bwMode="auto">
              <a:xfrm>
                <a:off x="12218989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7" name="Rectangle 463"/>
              <p:cNvSpPr>
                <a:spLocks noChangeArrowheads="1"/>
              </p:cNvSpPr>
              <p:nvPr/>
            </p:nvSpPr>
            <p:spPr bwMode="auto">
              <a:xfrm>
                <a:off x="12274551" y="6651625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8" name="Rectangle 464"/>
              <p:cNvSpPr>
                <a:spLocks noChangeArrowheads="1"/>
              </p:cNvSpPr>
              <p:nvPr/>
            </p:nvSpPr>
            <p:spPr bwMode="auto">
              <a:xfrm>
                <a:off x="11926889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9" name="Rectangle 465"/>
              <p:cNvSpPr>
                <a:spLocks noChangeArrowheads="1"/>
              </p:cNvSpPr>
              <p:nvPr/>
            </p:nvSpPr>
            <p:spPr bwMode="auto">
              <a:xfrm>
                <a:off x="11982451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0" name="Rectangle 466"/>
              <p:cNvSpPr>
                <a:spLocks noChangeArrowheads="1"/>
              </p:cNvSpPr>
              <p:nvPr/>
            </p:nvSpPr>
            <p:spPr bwMode="auto">
              <a:xfrm>
                <a:off x="11960226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1" name="Rectangle 467"/>
              <p:cNvSpPr>
                <a:spLocks noChangeArrowheads="1"/>
              </p:cNvSpPr>
              <p:nvPr/>
            </p:nvSpPr>
            <p:spPr bwMode="auto">
              <a:xfrm>
                <a:off x="12015789" y="660558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2" name="Rectangle 468"/>
              <p:cNvSpPr>
                <a:spLocks noChangeArrowheads="1"/>
              </p:cNvSpPr>
              <p:nvPr/>
            </p:nvSpPr>
            <p:spPr bwMode="auto">
              <a:xfrm>
                <a:off x="11926889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3" name="Rectangle 469"/>
              <p:cNvSpPr>
                <a:spLocks noChangeArrowheads="1"/>
              </p:cNvSpPr>
              <p:nvPr/>
            </p:nvSpPr>
            <p:spPr bwMode="auto">
              <a:xfrm>
                <a:off x="11982451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4" name="Rectangle 470"/>
              <p:cNvSpPr>
                <a:spLocks noChangeArrowheads="1"/>
              </p:cNvSpPr>
              <p:nvPr/>
            </p:nvSpPr>
            <p:spPr bwMode="auto">
              <a:xfrm>
                <a:off x="12039601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5" name="Rectangle 471"/>
              <p:cNvSpPr>
                <a:spLocks noChangeArrowheads="1"/>
              </p:cNvSpPr>
              <p:nvPr/>
            </p:nvSpPr>
            <p:spPr bwMode="auto">
              <a:xfrm>
                <a:off x="12095164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6" name="Rectangle 472"/>
              <p:cNvSpPr>
                <a:spLocks noChangeArrowheads="1"/>
              </p:cNvSpPr>
              <p:nvPr/>
            </p:nvSpPr>
            <p:spPr bwMode="auto">
              <a:xfrm>
                <a:off x="12095164" y="6516688"/>
                <a:ext cx="33338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7" name="Rectangle 473"/>
              <p:cNvSpPr>
                <a:spLocks noChangeArrowheads="1"/>
              </p:cNvSpPr>
              <p:nvPr/>
            </p:nvSpPr>
            <p:spPr bwMode="auto">
              <a:xfrm>
                <a:off x="12150726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8" name="Rectangle 474"/>
              <p:cNvSpPr>
                <a:spLocks noChangeArrowheads="1"/>
              </p:cNvSpPr>
              <p:nvPr/>
            </p:nvSpPr>
            <p:spPr bwMode="auto">
              <a:xfrm>
                <a:off x="12150726" y="6516688"/>
                <a:ext cx="34925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9" name="Rectangle 475"/>
              <p:cNvSpPr>
                <a:spLocks noChangeArrowheads="1"/>
              </p:cNvSpPr>
              <p:nvPr/>
            </p:nvSpPr>
            <p:spPr bwMode="auto">
              <a:xfrm>
                <a:off x="12050714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0" name="Rectangle 476"/>
              <p:cNvSpPr>
                <a:spLocks noChangeArrowheads="1"/>
              </p:cNvSpPr>
              <p:nvPr/>
            </p:nvSpPr>
            <p:spPr bwMode="auto">
              <a:xfrm>
                <a:off x="12106276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1" name="Rectangle 477"/>
              <p:cNvSpPr>
                <a:spLocks noChangeArrowheads="1"/>
              </p:cNvSpPr>
              <p:nvPr/>
            </p:nvSpPr>
            <p:spPr bwMode="auto">
              <a:xfrm>
                <a:off x="12106276" y="656113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2" name="Rectangle 478"/>
              <p:cNvSpPr>
                <a:spLocks noChangeArrowheads="1"/>
              </p:cNvSpPr>
              <p:nvPr/>
            </p:nvSpPr>
            <p:spPr bwMode="auto">
              <a:xfrm>
                <a:off x="12163426" y="6561138"/>
                <a:ext cx="33338" cy="7778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3" name="Rectangle 479"/>
              <p:cNvSpPr>
                <a:spLocks noChangeArrowheads="1"/>
              </p:cNvSpPr>
              <p:nvPr/>
            </p:nvSpPr>
            <p:spPr bwMode="auto">
              <a:xfrm>
                <a:off x="12163426" y="6561138"/>
                <a:ext cx="33338" cy="77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4" name="Rectangle 480"/>
              <p:cNvSpPr>
                <a:spLocks noChangeArrowheads="1"/>
              </p:cNvSpPr>
              <p:nvPr/>
            </p:nvSpPr>
            <p:spPr bwMode="auto">
              <a:xfrm>
                <a:off x="12072939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5" name="Rectangle 481"/>
              <p:cNvSpPr>
                <a:spLocks noChangeArrowheads="1"/>
              </p:cNvSpPr>
              <p:nvPr/>
            </p:nvSpPr>
            <p:spPr bwMode="auto">
              <a:xfrm>
                <a:off x="12128501" y="6605588"/>
                <a:ext cx="460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6" name="Rectangle 482"/>
              <p:cNvSpPr>
                <a:spLocks noChangeArrowheads="1"/>
              </p:cNvSpPr>
              <p:nvPr/>
            </p:nvSpPr>
            <p:spPr bwMode="auto">
              <a:xfrm>
                <a:off x="12039601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7" name="Rectangle 483"/>
              <p:cNvSpPr>
                <a:spLocks noChangeArrowheads="1"/>
              </p:cNvSpPr>
              <p:nvPr/>
            </p:nvSpPr>
            <p:spPr bwMode="auto">
              <a:xfrm>
                <a:off x="12095164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8" name="Rectangle 484"/>
              <p:cNvSpPr>
                <a:spLocks noChangeArrowheads="1"/>
              </p:cNvSpPr>
              <p:nvPr/>
            </p:nvSpPr>
            <p:spPr bwMode="auto">
              <a:xfrm>
                <a:off x="12095164" y="6651625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9" name="Rectangle 485"/>
              <p:cNvSpPr>
                <a:spLocks noChangeArrowheads="1"/>
              </p:cNvSpPr>
              <p:nvPr/>
            </p:nvSpPr>
            <p:spPr bwMode="auto">
              <a:xfrm>
                <a:off x="12150726" y="6651625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0" name="Rectangle 486"/>
              <p:cNvSpPr>
                <a:spLocks noChangeArrowheads="1"/>
              </p:cNvSpPr>
              <p:nvPr/>
            </p:nvSpPr>
            <p:spPr bwMode="auto">
              <a:xfrm>
                <a:off x="11577639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1" name="Rectangle 487"/>
              <p:cNvSpPr>
                <a:spLocks noChangeArrowheads="1"/>
              </p:cNvSpPr>
              <p:nvPr/>
            </p:nvSpPr>
            <p:spPr bwMode="auto">
              <a:xfrm>
                <a:off x="11633201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2" name="Rectangle 488"/>
              <p:cNvSpPr>
                <a:spLocks noChangeArrowheads="1"/>
              </p:cNvSpPr>
              <p:nvPr/>
            </p:nvSpPr>
            <p:spPr bwMode="auto">
              <a:xfrm>
                <a:off x="11577639" y="6561138"/>
                <a:ext cx="44450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3" name="Rectangle 489"/>
              <p:cNvSpPr>
                <a:spLocks noChangeArrowheads="1"/>
              </p:cNvSpPr>
              <p:nvPr/>
            </p:nvSpPr>
            <p:spPr bwMode="auto">
              <a:xfrm>
                <a:off x="11645901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4" name="Rectangle 490"/>
              <p:cNvSpPr>
                <a:spLocks noChangeArrowheads="1"/>
              </p:cNvSpPr>
              <p:nvPr/>
            </p:nvSpPr>
            <p:spPr bwMode="auto">
              <a:xfrm>
                <a:off x="11645901" y="656113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5" name="Rectangle 491"/>
              <p:cNvSpPr>
                <a:spLocks noChangeArrowheads="1"/>
              </p:cNvSpPr>
              <p:nvPr/>
            </p:nvSpPr>
            <p:spPr bwMode="auto">
              <a:xfrm>
                <a:off x="11577639" y="6605588"/>
                <a:ext cx="68263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6" name="Rectangle 492"/>
              <p:cNvSpPr>
                <a:spLocks noChangeArrowheads="1"/>
              </p:cNvSpPr>
              <p:nvPr/>
            </p:nvSpPr>
            <p:spPr bwMode="auto">
              <a:xfrm>
                <a:off x="11577639" y="6605588"/>
                <a:ext cx="68263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7" name="Rectangle 493"/>
              <p:cNvSpPr>
                <a:spLocks noChangeArrowheads="1"/>
              </p:cNvSpPr>
              <p:nvPr/>
            </p:nvSpPr>
            <p:spPr bwMode="auto">
              <a:xfrm>
                <a:off x="11668126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8" name="Rectangle 494"/>
              <p:cNvSpPr>
                <a:spLocks noChangeArrowheads="1"/>
              </p:cNvSpPr>
              <p:nvPr/>
            </p:nvSpPr>
            <p:spPr bwMode="auto">
              <a:xfrm>
                <a:off x="11668126" y="660558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9" name="Rectangle 495"/>
              <p:cNvSpPr>
                <a:spLocks noChangeArrowheads="1"/>
              </p:cNvSpPr>
              <p:nvPr/>
            </p:nvSpPr>
            <p:spPr bwMode="auto">
              <a:xfrm>
                <a:off x="11690351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0" name="Rectangle 496"/>
              <p:cNvSpPr>
                <a:spLocks noChangeArrowheads="1"/>
              </p:cNvSpPr>
              <p:nvPr/>
            </p:nvSpPr>
            <p:spPr bwMode="auto">
              <a:xfrm>
                <a:off x="11690351" y="6516688"/>
                <a:ext cx="33338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1" name="Rectangle 497"/>
              <p:cNvSpPr>
                <a:spLocks noChangeArrowheads="1"/>
              </p:cNvSpPr>
              <p:nvPr/>
            </p:nvSpPr>
            <p:spPr bwMode="auto">
              <a:xfrm>
                <a:off x="11745914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2" name="Rectangle 498"/>
              <p:cNvSpPr>
                <a:spLocks noChangeArrowheads="1"/>
              </p:cNvSpPr>
              <p:nvPr/>
            </p:nvSpPr>
            <p:spPr bwMode="auto">
              <a:xfrm>
                <a:off x="11745914" y="6516688"/>
                <a:ext cx="34925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3" name="Rectangle 499"/>
              <p:cNvSpPr>
                <a:spLocks noChangeArrowheads="1"/>
              </p:cNvSpPr>
              <p:nvPr/>
            </p:nvSpPr>
            <p:spPr bwMode="auto">
              <a:xfrm>
                <a:off x="11701464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4" name="Rectangle 500"/>
              <p:cNvSpPr>
                <a:spLocks noChangeArrowheads="1"/>
              </p:cNvSpPr>
              <p:nvPr/>
            </p:nvSpPr>
            <p:spPr bwMode="auto">
              <a:xfrm>
                <a:off x="11701464" y="656113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5" name="Rectangle 501"/>
              <p:cNvSpPr>
                <a:spLocks noChangeArrowheads="1"/>
              </p:cNvSpPr>
              <p:nvPr/>
            </p:nvSpPr>
            <p:spPr bwMode="auto">
              <a:xfrm>
                <a:off x="11757026" y="656113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6" name="Rectangle 502"/>
              <p:cNvSpPr>
                <a:spLocks noChangeArrowheads="1"/>
              </p:cNvSpPr>
              <p:nvPr/>
            </p:nvSpPr>
            <p:spPr bwMode="auto">
              <a:xfrm>
                <a:off x="11757026" y="6561138"/>
                <a:ext cx="34925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7" name="Rectangle 503"/>
              <p:cNvSpPr>
                <a:spLocks noChangeArrowheads="1"/>
              </p:cNvSpPr>
              <p:nvPr/>
            </p:nvSpPr>
            <p:spPr bwMode="auto">
              <a:xfrm>
                <a:off x="11723689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8" name="Rectangle 504"/>
              <p:cNvSpPr>
                <a:spLocks noChangeArrowheads="1"/>
              </p:cNvSpPr>
              <p:nvPr/>
            </p:nvSpPr>
            <p:spPr bwMode="auto">
              <a:xfrm>
                <a:off x="11780839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09" name="Rectangle 505"/>
              <p:cNvSpPr>
                <a:spLocks noChangeArrowheads="1"/>
              </p:cNvSpPr>
              <p:nvPr/>
            </p:nvSpPr>
            <p:spPr bwMode="auto">
              <a:xfrm>
                <a:off x="11577639" y="6651625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0" name="Rectangle 506"/>
              <p:cNvSpPr>
                <a:spLocks noChangeArrowheads="1"/>
              </p:cNvSpPr>
              <p:nvPr/>
            </p:nvSpPr>
            <p:spPr bwMode="auto">
              <a:xfrm>
                <a:off x="11633201" y="6651625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1" name="Rectangle 507"/>
              <p:cNvSpPr>
                <a:spLocks noChangeArrowheads="1"/>
              </p:cNvSpPr>
              <p:nvPr/>
            </p:nvSpPr>
            <p:spPr bwMode="auto">
              <a:xfrm>
                <a:off x="11690351" y="6651625"/>
                <a:ext cx="214313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2" name="Rectangle 508"/>
              <p:cNvSpPr>
                <a:spLocks noChangeArrowheads="1"/>
              </p:cNvSpPr>
              <p:nvPr/>
            </p:nvSpPr>
            <p:spPr bwMode="auto">
              <a:xfrm>
                <a:off x="11690351" y="6651625"/>
                <a:ext cx="214313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3" name="Rectangle 509"/>
              <p:cNvSpPr>
                <a:spLocks noChangeArrowheads="1"/>
              </p:cNvSpPr>
              <p:nvPr/>
            </p:nvSpPr>
            <p:spPr bwMode="auto">
              <a:xfrm>
                <a:off x="11814176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4" name="Rectangle 510"/>
              <p:cNvSpPr>
                <a:spLocks noChangeArrowheads="1"/>
              </p:cNvSpPr>
              <p:nvPr/>
            </p:nvSpPr>
            <p:spPr bwMode="auto">
              <a:xfrm>
                <a:off x="11814176" y="6516688"/>
                <a:ext cx="33338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5" name="Rectangle 511"/>
              <p:cNvSpPr>
                <a:spLocks noChangeArrowheads="1"/>
              </p:cNvSpPr>
              <p:nvPr/>
            </p:nvSpPr>
            <p:spPr bwMode="auto">
              <a:xfrm>
                <a:off x="11869739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6" name="Rectangle 512"/>
              <p:cNvSpPr>
                <a:spLocks noChangeArrowheads="1"/>
              </p:cNvSpPr>
              <p:nvPr/>
            </p:nvSpPr>
            <p:spPr bwMode="auto">
              <a:xfrm>
                <a:off x="11814176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7" name="Rectangle 513"/>
              <p:cNvSpPr>
                <a:spLocks noChangeArrowheads="1"/>
              </p:cNvSpPr>
              <p:nvPr/>
            </p:nvSpPr>
            <p:spPr bwMode="auto">
              <a:xfrm>
                <a:off x="11869739" y="656113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8" name="Rectangle 514"/>
              <p:cNvSpPr>
                <a:spLocks noChangeArrowheads="1"/>
              </p:cNvSpPr>
              <p:nvPr/>
            </p:nvSpPr>
            <p:spPr bwMode="auto">
              <a:xfrm>
                <a:off x="11836401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9" name="Rectangle 515"/>
              <p:cNvSpPr>
                <a:spLocks noChangeArrowheads="1"/>
              </p:cNvSpPr>
              <p:nvPr/>
            </p:nvSpPr>
            <p:spPr bwMode="auto">
              <a:xfrm>
                <a:off x="11904664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0" name="Rectangle 516"/>
              <p:cNvSpPr>
                <a:spLocks noChangeArrowheads="1"/>
              </p:cNvSpPr>
              <p:nvPr/>
            </p:nvSpPr>
            <p:spPr bwMode="auto">
              <a:xfrm>
                <a:off x="12218989" y="6516688"/>
                <a:ext cx="33338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1" name="Rectangle 517"/>
              <p:cNvSpPr>
                <a:spLocks noChangeArrowheads="1"/>
              </p:cNvSpPr>
              <p:nvPr/>
            </p:nvSpPr>
            <p:spPr bwMode="auto">
              <a:xfrm>
                <a:off x="12218989" y="6516688"/>
                <a:ext cx="33338" cy="22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2" name="Rectangle 518"/>
              <p:cNvSpPr>
                <a:spLocks noChangeArrowheads="1"/>
              </p:cNvSpPr>
              <p:nvPr/>
            </p:nvSpPr>
            <p:spPr bwMode="auto">
              <a:xfrm>
                <a:off x="12274551" y="6516688"/>
                <a:ext cx="34925" cy="22225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3" name="Rectangle 519"/>
              <p:cNvSpPr>
                <a:spLocks noChangeArrowheads="1"/>
              </p:cNvSpPr>
              <p:nvPr/>
            </p:nvSpPr>
            <p:spPr bwMode="auto">
              <a:xfrm>
                <a:off x="12218989" y="656113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4" name="Rectangle 520"/>
              <p:cNvSpPr>
                <a:spLocks noChangeArrowheads="1"/>
              </p:cNvSpPr>
              <p:nvPr/>
            </p:nvSpPr>
            <p:spPr bwMode="auto">
              <a:xfrm>
                <a:off x="12218989" y="6561138"/>
                <a:ext cx="33338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5" name="Rectangle 521"/>
              <p:cNvSpPr>
                <a:spLocks noChangeArrowheads="1"/>
              </p:cNvSpPr>
              <p:nvPr/>
            </p:nvSpPr>
            <p:spPr bwMode="auto">
              <a:xfrm>
                <a:off x="12274551" y="656113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6" name="Rectangle 522"/>
              <p:cNvSpPr>
                <a:spLocks noChangeArrowheads="1"/>
              </p:cNvSpPr>
              <p:nvPr/>
            </p:nvSpPr>
            <p:spPr bwMode="auto">
              <a:xfrm>
                <a:off x="12274551" y="6561138"/>
                <a:ext cx="34925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7" name="Rectangle 523"/>
              <p:cNvSpPr>
                <a:spLocks noChangeArrowheads="1"/>
              </p:cNvSpPr>
              <p:nvPr/>
            </p:nvSpPr>
            <p:spPr bwMode="auto">
              <a:xfrm>
                <a:off x="12218989" y="6605588"/>
                <a:ext cx="33338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8" name="Rectangle 524"/>
              <p:cNvSpPr>
                <a:spLocks noChangeArrowheads="1"/>
              </p:cNvSpPr>
              <p:nvPr/>
            </p:nvSpPr>
            <p:spPr bwMode="auto">
              <a:xfrm>
                <a:off x="12274551" y="6605588"/>
                <a:ext cx="34925" cy="33338"/>
              </a:xfrm>
              <a:prstGeom prst="rect">
                <a:avLst/>
              </a:prstGeom>
              <a:solidFill>
                <a:srgbClr val="15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9" name="Rectangle 525"/>
              <p:cNvSpPr>
                <a:spLocks noChangeArrowheads="1"/>
              </p:cNvSpPr>
              <p:nvPr/>
            </p:nvSpPr>
            <p:spPr bwMode="auto">
              <a:xfrm>
                <a:off x="12274551" y="6605588"/>
                <a:ext cx="34925" cy="3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0" name="Freeform 526"/>
              <p:cNvSpPr>
                <a:spLocks/>
              </p:cNvSpPr>
              <p:nvPr/>
            </p:nvSpPr>
            <p:spPr bwMode="auto">
              <a:xfrm>
                <a:off x="11633201" y="6503988"/>
                <a:ext cx="225425" cy="382588"/>
              </a:xfrm>
              <a:custGeom>
                <a:avLst/>
                <a:gdLst>
                  <a:gd name="T0" fmla="*/ 15 w 20"/>
                  <a:gd name="T1" fmla="*/ 26 h 34"/>
                  <a:gd name="T2" fmla="*/ 20 w 20"/>
                  <a:gd name="T3" fmla="*/ 20 h 34"/>
                  <a:gd name="T4" fmla="*/ 20 w 20"/>
                  <a:gd name="T5" fmla="*/ 16 h 34"/>
                  <a:gd name="T6" fmla="*/ 20 w 20"/>
                  <a:gd name="T7" fmla="*/ 16 h 34"/>
                  <a:gd name="T8" fmla="*/ 20 w 20"/>
                  <a:gd name="T9" fmla="*/ 13 h 34"/>
                  <a:gd name="T10" fmla="*/ 20 w 20"/>
                  <a:gd name="T11" fmla="*/ 13 h 34"/>
                  <a:gd name="T12" fmla="*/ 19 w 20"/>
                  <a:gd name="T13" fmla="*/ 13 h 34"/>
                  <a:gd name="T14" fmla="*/ 17 w 20"/>
                  <a:gd name="T15" fmla="*/ 16 h 34"/>
                  <a:gd name="T16" fmla="*/ 17 w 20"/>
                  <a:gd name="T17" fmla="*/ 19 h 34"/>
                  <a:gd name="T18" fmla="*/ 16 w 20"/>
                  <a:gd name="T19" fmla="*/ 20 h 34"/>
                  <a:gd name="T20" fmla="*/ 16 w 20"/>
                  <a:gd name="T21" fmla="*/ 16 h 34"/>
                  <a:gd name="T22" fmla="*/ 16 w 20"/>
                  <a:gd name="T23" fmla="*/ 16 h 34"/>
                  <a:gd name="T24" fmla="*/ 16 w 20"/>
                  <a:gd name="T25" fmla="*/ 4 h 34"/>
                  <a:gd name="T26" fmla="*/ 14 w 20"/>
                  <a:gd name="T27" fmla="*/ 2 h 34"/>
                  <a:gd name="T28" fmla="*/ 13 w 20"/>
                  <a:gd name="T29" fmla="*/ 4 h 34"/>
                  <a:gd name="T30" fmla="*/ 13 w 20"/>
                  <a:gd name="T31" fmla="*/ 11 h 34"/>
                  <a:gd name="T32" fmla="*/ 12 w 20"/>
                  <a:gd name="T33" fmla="*/ 11 h 34"/>
                  <a:gd name="T34" fmla="*/ 12 w 20"/>
                  <a:gd name="T35" fmla="*/ 2 h 34"/>
                  <a:gd name="T36" fmla="*/ 10 w 20"/>
                  <a:gd name="T37" fmla="*/ 0 h 34"/>
                  <a:gd name="T38" fmla="*/ 8 w 20"/>
                  <a:gd name="T39" fmla="*/ 2 h 34"/>
                  <a:gd name="T40" fmla="*/ 8 w 20"/>
                  <a:gd name="T41" fmla="*/ 11 h 34"/>
                  <a:gd name="T42" fmla="*/ 8 w 20"/>
                  <a:gd name="T43" fmla="*/ 11 h 34"/>
                  <a:gd name="T44" fmla="*/ 8 w 20"/>
                  <a:gd name="T45" fmla="*/ 4 h 34"/>
                  <a:gd name="T46" fmla="*/ 6 w 20"/>
                  <a:gd name="T47" fmla="*/ 2 h 34"/>
                  <a:gd name="T48" fmla="*/ 4 w 20"/>
                  <a:gd name="T49" fmla="*/ 4 h 34"/>
                  <a:gd name="T50" fmla="*/ 4 w 20"/>
                  <a:gd name="T51" fmla="*/ 11 h 34"/>
                  <a:gd name="T52" fmla="*/ 4 w 20"/>
                  <a:gd name="T53" fmla="*/ 11 h 34"/>
                  <a:gd name="T54" fmla="*/ 4 w 20"/>
                  <a:gd name="T55" fmla="*/ 7 h 34"/>
                  <a:gd name="T56" fmla="*/ 2 w 20"/>
                  <a:gd name="T57" fmla="*/ 6 h 34"/>
                  <a:gd name="T58" fmla="*/ 0 w 20"/>
                  <a:gd name="T59" fmla="*/ 7 h 34"/>
                  <a:gd name="T60" fmla="*/ 0 w 20"/>
                  <a:gd name="T61" fmla="*/ 15 h 34"/>
                  <a:gd name="T62" fmla="*/ 0 w 20"/>
                  <a:gd name="T63" fmla="*/ 15 h 34"/>
                  <a:gd name="T64" fmla="*/ 0 w 20"/>
                  <a:gd name="T65" fmla="*/ 16 h 34"/>
                  <a:gd name="T66" fmla="*/ 0 w 20"/>
                  <a:gd name="T67" fmla="*/ 23 h 34"/>
                  <a:gd name="T68" fmla="*/ 2 w 20"/>
                  <a:gd name="T69" fmla="*/ 26 h 34"/>
                  <a:gd name="T70" fmla="*/ 2 w 20"/>
                  <a:gd name="T71" fmla="*/ 34 h 34"/>
                  <a:gd name="T72" fmla="*/ 13 w 20"/>
                  <a:gd name="T73" fmla="*/ 34 h 34"/>
                  <a:gd name="T74" fmla="*/ 13 w 20"/>
                  <a:gd name="T75" fmla="*/ 27 h 34"/>
                  <a:gd name="T76" fmla="*/ 15 w 20"/>
                  <a:gd name="T77" fmla="*/ 26 h 34"/>
                  <a:gd name="T78" fmla="*/ 15 w 20"/>
                  <a:gd name="T7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" h="34">
                    <a:moveTo>
                      <a:pt x="15" y="26"/>
                    </a:move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8" y="13"/>
                      <a:pt x="17" y="14"/>
                      <a:pt x="17" y="1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5" y="2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2"/>
                      <a:pt x="4" y="3"/>
                      <a:pt x="4" y="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1" y="25"/>
                      <a:pt x="2" y="26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4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</a:path>
                </a:pathLst>
              </a:custGeom>
              <a:solidFill>
                <a:srgbClr val="F2C7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1" name="Freeform 527"/>
              <p:cNvSpPr>
                <a:spLocks/>
              </p:cNvSpPr>
              <p:nvPr/>
            </p:nvSpPr>
            <p:spPr bwMode="auto">
              <a:xfrm>
                <a:off x="11780839" y="6527800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2 w 2"/>
                  <a:gd name="T9" fmla="*/ 3 h 3"/>
                  <a:gd name="T10" fmla="*/ 2 w 2"/>
                  <a:gd name="T11" fmla="*/ 2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2" name="Freeform 528"/>
              <p:cNvSpPr>
                <a:spLocks/>
              </p:cNvSpPr>
              <p:nvPr/>
            </p:nvSpPr>
            <p:spPr bwMode="auto">
              <a:xfrm>
                <a:off x="11734801" y="6516688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1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" name="Freeform 529"/>
              <p:cNvSpPr>
                <a:spLocks/>
              </p:cNvSpPr>
              <p:nvPr/>
            </p:nvSpPr>
            <p:spPr bwMode="auto">
              <a:xfrm>
                <a:off x="11690351" y="6538913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1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4" name="Freeform 530"/>
              <p:cNvSpPr>
                <a:spLocks/>
              </p:cNvSpPr>
              <p:nvPr/>
            </p:nvSpPr>
            <p:spPr bwMode="auto">
              <a:xfrm>
                <a:off x="11645901" y="6572250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5" name="Freeform 531"/>
              <p:cNvSpPr>
                <a:spLocks/>
              </p:cNvSpPr>
              <p:nvPr/>
            </p:nvSpPr>
            <p:spPr bwMode="auto">
              <a:xfrm>
                <a:off x="11858626" y="6662738"/>
                <a:ext cx="0" cy="11113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A4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6" name="Freeform 532"/>
              <p:cNvSpPr>
                <a:spLocks/>
              </p:cNvSpPr>
              <p:nvPr/>
            </p:nvSpPr>
            <p:spPr bwMode="auto">
              <a:xfrm>
                <a:off x="11858626" y="6662738"/>
                <a:ext cx="0" cy="11113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7" name="Freeform 533"/>
              <p:cNvSpPr>
                <a:spLocks/>
              </p:cNvSpPr>
              <p:nvPr/>
            </p:nvSpPr>
            <p:spPr bwMode="auto">
              <a:xfrm>
                <a:off x="11847514" y="6662738"/>
                <a:ext cx="11113" cy="2222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8" name="Rectangle 534"/>
              <p:cNvSpPr>
                <a:spLocks noChangeArrowheads="1"/>
              </p:cNvSpPr>
              <p:nvPr/>
            </p:nvSpPr>
            <p:spPr bwMode="auto">
              <a:xfrm>
                <a:off x="11645901" y="6864350"/>
                <a:ext cx="134938" cy="33338"/>
              </a:xfrm>
              <a:prstGeom prst="rect">
                <a:avLst/>
              </a:prstGeom>
              <a:solidFill>
                <a:srgbClr val="EEEF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9" name="Rectangle 535"/>
              <p:cNvSpPr>
                <a:spLocks noChangeArrowheads="1"/>
              </p:cNvSpPr>
              <p:nvPr/>
            </p:nvSpPr>
            <p:spPr bwMode="auto">
              <a:xfrm>
                <a:off x="11633201" y="6897688"/>
                <a:ext cx="158750" cy="136525"/>
              </a:xfrm>
              <a:prstGeom prst="rect">
                <a:avLst/>
              </a:prstGeom>
              <a:solidFill>
                <a:srgbClr val="383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0" name="Rectangle 536"/>
              <p:cNvSpPr>
                <a:spLocks noChangeArrowheads="1"/>
              </p:cNvSpPr>
              <p:nvPr/>
            </p:nvSpPr>
            <p:spPr bwMode="auto">
              <a:xfrm>
                <a:off x="11712576" y="6897688"/>
                <a:ext cx="79375" cy="136525"/>
              </a:xfrm>
              <a:prstGeom prst="rect">
                <a:avLst/>
              </a:prstGeom>
              <a:solidFill>
                <a:srgbClr val="2B2B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1" name="Freeform 537"/>
              <p:cNvSpPr>
                <a:spLocks/>
              </p:cNvSpPr>
              <p:nvPr/>
            </p:nvSpPr>
            <p:spPr bwMode="auto">
              <a:xfrm>
                <a:off x="11745914" y="6910388"/>
                <a:ext cx="34925" cy="33338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3 h 3"/>
                  <a:gd name="T4" fmla="*/ 2 w 3"/>
                  <a:gd name="T5" fmla="*/ 2 h 3"/>
                  <a:gd name="T6" fmla="*/ 2 w 3"/>
                  <a:gd name="T7" fmla="*/ 0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8EE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2" name="Freeform 538"/>
              <p:cNvSpPr>
                <a:spLocks/>
              </p:cNvSpPr>
              <p:nvPr/>
            </p:nvSpPr>
            <p:spPr bwMode="auto">
              <a:xfrm>
                <a:off x="11757026" y="6921500"/>
                <a:ext cx="11113" cy="1111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3" name="Oval 539"/>
              <p:cNvSpPr>
                <a:spLocks noChangeArrowheads="1"/>
              </p:cNvSpPr>
              <p:nvPr/>
            </p:nvSpPr>
            <p:spPr bwMode="auto">
              <a:xfrm>
                <a:off x="11757026" y="6921500"/>
                <a:ext cx="1588" cy="1588"/>
              </a:xfrm>
              <a:prstGeom prst="ellipse">
                <a:avLst/>
              </a:pr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4" name="Freeform 540"/>
              <p:cNvSpPr>
                <a:spLocks/>
              </p:cNvSpPr>
              <p:nvPr/>
            </p:nvSpPr>
            <p:spPr bwMode="auto">
              <a:xfrm>
                <a:off x="11757026" y="6932613"/>
                <a:ext cx="1111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5" name="Freeform 541"/>
              <p:cNvSpPr>
                <a:spLocks/>
              </p:cNvSpPr>
              <p:nvPr/>
            </p:nvSpPr>
            <p:spPr bwMode="auto">
              <a:xfrm>
                <a:off x="11757026" y="6921500"/>
                <a:ext cx="0" cy="1111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6" name="Freeform 542"/>
              <p:cNvSpPr>
                <a:spLocks/>
              </p:cNvSpPr>
              <p:nvPr/>
            </p:nvSpPr>
            <p:spPr bwMode="auto">
              <a:xfrm>
                <a:off x="12084051" y="6503988"/>
                <a:ext cx="225425" cy="382588"/>
              </a:xfrm>
              <a:custGeom>
                <a:avLst/>
                <a:gdLst>
                  <a:gd name="T0" fmla="*/ 6 w 20"/>
                  <a:gd name="T1" fmla="*/ 26 h 34"/>
                  <a:gd name="T2" fmla="*/ 0 w 20"/>
                  <a:gd name="T3" fmla="*/ 20 h 34"/>
                  <a:gd name="T4" fmla="*/ 0 w 20"/>
                  <a:gd name="T5" fmla="*/ 16 h 34"/>
                  <a:gd name="T6" fmla="*/ 0 w 20"/>
                  <a:gd name="T7" fmla="*/ 16 h 34"/>
                  <a:gd name="T8" fmla="*/ 0 w 20"/>
                  <a:gd name="T9" fmla="*/ 13 h 34"/>
                  <a:gd name="T10" fmla="*/ 0 w 20"/>
                  <a:gd name="T11" fmla="*/ 13 h 34"/>
                  <a:gd name="T12" fmla="*/ 1 w 20"/>
                  <a:gd name="T13" fmla="*/ 13 h 34"/>
                  <a:gd name="T14" fmla="*/ 4 w 20"/>
                  <a:gd name="T15" fmla="*/ 16 h 34"/>
                  <a:gd name="T16" fmla="*/ 4 w 20"/>
                  <a:gd name="T17" fmla="*/ 19 h 34"/>
                  <a:gd name="T18" fmla="*/ 4 w 20"/>
                  <a:gd name="T19" fmla="*/ 20 h 34"/>
                  <a:gd name="T20" fmla="*/ 4 w 20"/>
                  <a:gd name="T21" fmla="*/ 16 h 34"/>
                  <a:gd name="T22" fmla="*/ 4 w 20"/>
                  <a:gd name="T23" fmla="*/ 16 h 34"/>
                  <a:gd name="T24" fmla="*/ 4 w 20"/>
                  <a:gd name="T25" fmla="*/ 4 h 34"/>
                  <a:gd name="T26" fmla="*/ 6 w 20"/>
                  <a:gd name="T27" fmla="*/ 2 h 34"/>
                  <a:gd name="T28" fmla="*/ 8 w 20"/>
                  <a:gd name="T29" fmla="*/ 4 h 34"/>
                  <a:gd name="T30" fmla="*/ 8 w 20"/>
                  <a:gd name="T31" fmla="*/ 11 h 34"/>
                  <a:gd name="T32" fmla="*/ 9 w 20"/>
                  <a:gd name="T33" fmla="*/ 11 h 34"/>
                  <a:gd name="T34" fmla="*/ 9 w 20"/>
                  <a:gd name="T35" fmla="*/ 2 h 34"/>
                  <a:gd name="T36" fmla="*/ 10 w 20"/>
                  <a:gd name="T37" fmla="*/ 0 h 34"/>
                  <a:gd name="T38" fmla="*/ 12 w 20"/>
                  <a:gd name="T39" fmla="*/ 2 h 34"/>
                  <a:gd name="T40" fmla="*/ 12 w 20"/>
                  <a:gd name="T41" fmla="*/ 11 h 34"/>
                  <a:gd name="T42" fmla="*/ 13 w 20"/>
                  <a:gd name="T43" fmla="*/ 11 h 34"/>
                  <a:gd name="T44" fmla="*/ 13 w 20"/>
                  <a:gd name="T45" fmla="*/ 4 h 34"/>
                  <a:gd name="T46" fmla="*/ 14 w 20"/>
                  <a:gd name="T47" fmla="*/ 2 h 34"/>
                  <a:gd name="T48" fmla="*/ 16 w 20"/>
                  <a:gd name="T49" fmla="*/ 4 h 34"/>
                  <a:gd name="T50" fmla="*/ 16 w 20"/>
                  <a:gd name="T51" fmla="*/ 11 h 34"/>
                  <a:gd name="T52" fmla="*/ 17 w 20"/>
                  <a:gd name="T53" fmla="*/ 11 h 34"/>
                  <a:gd name="T54" fmla="*/ 17 w 20"/>
                  <a:gd name="T55" fmla="*/ 7 h 34"/>
                  <a:gd name="T56" fmla="*/ 18 w 20"/>
                  <a:gd name="T57" fmla="*/ 6 h 34"/>
                  <a:gd name="T58" fmla="*/ 20 w 20"/>
                  <a:gd name="T59" fmla="*/ 7 h 34"/>
                  <a:gd name="T60" fmla="*/ 20 w 20"/>
                  <a:gd name="T61" fmla="*/ 15 h 34"/>
                  <a:gd name="T62" fmla="*/ 20 w 20"/>
                  <a:gd name="T63" fmla="*/ 15 h 34"/>
                  <a:gd name="T64" fmla="*/ 20 w 20"/>
                  <a:gd name="T65" fmla="*/ 16 h 34"/>
                  <a:gd name="T66" fmla="*/ 20 w 20"/>
                  <a:gd name="T67" fmla="*/ 23 h 34"/>
                  <a:gd name="T68" fmla="*/ 18 w 20"/>
                  <a:gd name="T69" fmla="*/ 26 h 34"/>
                  <a:gd name="T70" fmla="*/ 18 w 20"/>
                  <a:gd name="T71" fmla="*/ 34 h 34"/>
                  <a:gd name="T72" fmla="*/ 8 w 20"/>
                  <a:gd name="T73" fmla="*/ 34 h 34"/>
                  <a:gd name="T74" fmla="*/ 8 w 20"/>
                  <a:gd name="T75" fmla="*/ 27 h 34"/>
                  <a:gd name="T76" fmla="*/ 6 w 20"/>
                  <a:gd name="T77" fmla="*/ 26 h 34"/>
                  <a:gd name="T78" fmla="*/ 6 w 20"/>
                  <a:gd name="T7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" h="34">
                    <a:moveTo>
                      <a:pt x="6" y="26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3" y="13"/>
                      <a:pt x="4" y="14"/>
                      <a:pt x="4" y="1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5" y="2"/>
                      <a:pt x="6" y="2"/>
                    </a:cubicBezTo>
                    <a:cubicBezTo>
                      <a:pt x="7" y="2"/>
                      <a:pt x="8" y="3"/>
                      <a:pt x="8" y="4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9" y="1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9" y="0"/>
                      <a:pt x="10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2"/>
                      <a:pt x="14" y="2"/>
                    </a:cubicBezTo>
                    <a:cubicBezTo>
                      <a:pt x="15" y="2"/>
                      <a:pt x="16" y="3"/>
                      <a:pt x="16" y="4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7" y="11"/>
                      <a:pt x="17" y="1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6"/>
                      <a:pt x="18" y="6"/>
                      <a:pt x="18" y="6"/>
                    </a:cubicBezTo>
                    <a:cubicBezTo>
                      <a:pt x="19" y="6"/>
                      <a:pt x="20" y="7"/>
                      <a:pt x="20" y="7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4"/>
                      <a:pt x="19" y="25"/>
                      <a:pt x="18" y="26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7" y="27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</a:path>
                </a:pathLst>
              </a:custGeom>
              <a:solidFill>
                <a:srgbClr val="F2C7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7" name="Freeform 543"/>
              <p:cNvSpPr>
                <a:spLocks/>
              </p:cNvSpPr>
              <p:nvPr/>
            </p:nvSpPr>
            <p:spPr bwMode="auto">
              <a:xfrm>
                <a:off x="12139614" y="6527800"/>
                <a:ext cx="23813" cy="33338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3 h 3"/>
                  <a:gd name="T8" fmla="*/ 2 w 2"/>
                  <a:gd name="T9" fmla="*/ 2 h 3"/>
                  <a:gd name="T10" fmla="*/ 1 w 2"/>
                  <a:gd name="T11" fmla="*/ 0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8" name="Freeform 544"/>
              <p:cNvSpPr>
                <a:spLocks/>
              </p:cNvSpPr>
              <p:nvPr/>
            </p:nvSpPr>
            <p:spPr bwMode="auto">
              <a:xfrm>
                <a:off x="12185651" y="6516688"/>
                <a:ext cx="22225" cy="33338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1 h 3"/>
                  <a:gd name="T4" fmla="*/ 1 w 2"/>
                  <a:gd name="T5" fmla="*/ 3 h 3"/>
                  <a:gd name="T6" fmla="*/ 1 w 2"/>
                  <a:gd name="T7" fmla="*/ 3 h 3"/>
                  <a:gd name="T8" fmla="*/ 2 w 2"/>
                  <a:gd name="T9" fmla="*/ 2 h 3"/>
                  <a:gd name="T10" fmla="*/ 1 w 2"/>
                  <a:gd name="T11" fmla="*/ 0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49" name="Freeform 545"/>
              <p:cNvSpPr>
                <a:spLocks/>
              </p:cNvSpPr>
              <p:nvPr/>
            </p:nvSpPr>
            <p:spPr bwMode="auto">
              <a:xfrm>
                <a:off x="12230101" y="6538913"/>
                <a:ext cx="33338" cy="33338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2 h 3"/>
                  <a:gd name="T10" fmla="*/ 1 w 3"/>
                  <a:gd name="T11" fmla="*/ 0 h 3"/>
                  <a:gd name="T12" fmla="*/ 1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0" name="Freeform 546"/>
              <p:cNvSpPr>
                <a:spLocks/>
              </p:cNvSpPr>
              <p:nvPr/>
            </p:nvSpPr>
            <p:spPr bwMode="auto">
              <a:xfrm>
                <a:off x="12274551" y="6572250"/>
                <a:ext cx="34925" cy="33338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2 h 3"/>
                  <a:gd name="T10" fmla="*/ 1 w 3"/>
                  <a:gd name="T11" fmla="*/ 0 h 3"/>
                  <a:gd name="T12" fmla="*/ 1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1" name="Freeform 547"/>
              <p:cNvSpPr>
                <a:spLocks/>
              </p:cNvSpPr>
              <p:nvPr/>
            </p:nvSpPr>
            <p:spPr bwMode="auto">
              <a:xfrm>
                <a:off x="12084051" y="6662738"/>
                <a:ext cx="0" cy="11113"/>
              </a:xfrm>
              <a:custGeom>
                <a:avLst/>
                <a:gdLst>
                  <a:gd name="T0" fmla="*/ 0 h 7"/>
                  <a:gd name="T1" fmla="*/ 0 h 7"/>
                  <a:gd name="T2" fmla="*/ 7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E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2" name="Freeform 548"/>
              <p:cNvSpPr>
                <a:spLocks/>
              </p:cNvSpPr>
              <p:nvPr/>
            </p:nvSpPr>
            <p:spPr bwMode="auto">
              <a:xfrm>
                <a:off x="12084051" y="6662738"/>
                <a:ext cx="0" cy="11113"/>
              </a:xfrm>
              <a:custGeom>
                <a:avLst/>
                <a:gdLst>
                  <a:gd name="T0" fmla="*/ 0 h 7"/>
                  <a:gd name="T1" fmla="*/ 0 h 7"/>
                  <a:gd name="T2" fmla="*/ 7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3" name="Freeform 549"/>
              <p:cNvSpPr>
                <a:spLocks/>
              </p:cNvSpPr>
              <p:nvPr/>
            </p:nvSpPr>
            <p:spPr bwMode="auto">
              <a:xfrm>
                <a:off x="12084051" y="6662738"/>
                <a:ext cx="22225" cy="2222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1" y="0"/>
                      <a:pt x="1" y="0"/>
                    </a:cubicBezTo>
                  </a:path>
                </a:pathLst>
              </a:custGeom>
              <a:solidFill>
                <a:srgbClr val="F5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4" name="Rectangle 550"/>
              <p:cNvSpPr>
                <a:spLocks noChangeArrowheads="1"/>
              </p:cNvSpPr>
              <p:nvPr/>
            </p:nvSpPr>
            <p:spPr bwMode="auto">
              <a:xfrm>
                <a:off x="12163426" y="6864350"/>
                <a:ext cx="146050" cy="33338"/>
              </a:xfrm>
              <a:prstGeom prst="rect">
                <a:avLst/>
              </a:prstGeom>
              <a:solidFill>
                <a:srgbClr val="EEEF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5" name="Rectangle 551"/>
              <p:cNvSpPr>
                <a:spLocks noChangeArrowheads="1"/>
              </p:cNvSpPr>
              <p:nvPr/>
            </p:nvSpPr>
            <p:spPr bwMode="auto">
              <a:xfrm>
                <a:off x="12150726" y="6897688"/>
                <a:ext cx="158750" cy="136525"/>
              </a:xfrm>
              <a:prstGeom prst="rect">
                <a:avLst/>
              </a:prstGeom>
              <a:solidFill>
                <a:srgbClr val="383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6" name="Rectangle 552"/>
              <p:cNvSpPr>
                <a:spLocks noChangeArrowheads="1"/>
              </p:cNvSpPr>
              <p:nvPr/>
            </p:nvSpPr>
            <p:spPr bwMode="auto">
              <a:xfrm>
                <a:off x="12150726" y="6897688"/>
                <a:ext cx="79375" cy="136525"/>
              </a:xfrm>
              <a:prstGeom prst="rect">
                <a:avLst/>
              </a:prstGeom>
              <a:solidFill>
                <a:srgbClr val="2B2B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7" name="Freeform 553"/>
              <p:cNvSpPr>
                <a:spLocks/>
              </p:cNvSpPr>
              <p:nvPr/>
            </p:nvSpPr>
            <p:spPr bwMode="auto">
              <a:xfrm>
                <a:off x="12163426" y="6910388"/>
                <a:ext cx="44450" cy="33338"/>
              </a:xfrm>
              <a:custGeom>
                <a:avLst/>
                <a:gdLst>
                  <a:gd name="T0" fmla="*/ 3 w 4"/>
                  <a:gd name="T1" fmla="*/ 1 h 3"/>
                  <a:gd name="T2" fmla="*/ 3 w 4"/>
                  <a:gd name="T3" fmla="*/ 3 h 3"/>
                  <a:gd name="T4" fmla="*/ 1 w 4"/>
                  <a:gd name="T5" fmla="*/ 2 h 3"/>
                  <a:gd name="T6" fmla="*/ 1 w 4"/>
                  <a:gd name="T7" fmla="*/ 0 h 3"/>
                  <a:gd name="T8" fmla="*/ 3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4" y="1"/>
                      <a:pt x="3" y="2"/>
                      <a:pt x="3" y="3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8EE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8" name="Freeform 554"/>
              <p:cNvSpPr>
                <a:spLocks/>
              </p:cNvSpPr>
              <p:nvPr/>
            </p:nvSpPr>
            <p:spPr bwMode="auto">
              <a:xfrm>
                <a:off x="12174539" y="6921500"/>
                <a:ext cx="11113" cy="1111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9" name="Freeform 555"/>
              <p:cNvSpPr>
                <a:spLocks/>
              </p:cNvSpPr>
              <p:nvPr/>
            </p:nvSpPr>
            <p:spPr bwMode="auto">
              <a:xfrm>
                <a:off x="12185651" y="6921500"/>
                <a:ext cx="1111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0" name="Oval 556"/>
              <p:cNvSpPr>
                <a:spLocks noChangeArrowheads="1"/>
              </p:cNvSpPr>
              <p:nvPr/>
            </p:nvSpPr>
            <p:spPr bwMode="auto">
              <a:xfrm>
                <a:off x="12185651" y="6932613"/>
                <a:ext cx="1588" cy="1588"/>
              </a:xfrm>
              <a:prstGeom prst="ellipse">
                <a:avLst/>
              </a:pr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1" name="Freeform 557"/>
              <p:cNvSpPr>
                <a:spLocks/>
              </p:cNvSpPr>
              <p:nvPr/>
            </p:nvSpPr>
            <p:spPr bwMode="auto">
              <a:xfrm>
                <a:off x="12185651" y="6921500"/>
                <a:ext cx="11113" cy="1111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91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2" name="Freeform 558"/>
              <p:cNvSpPr>
                <a:spLocks/>
              </p:cNvSpPr>
              <p:nvPr/>
            </p:nvSpPr>
            <p:spPr bwMode="auto">
              <a:xfrm>
                <a:off x="11161714" y="6010275"/>
                <a:ext cx="1035050" cy="212725"/>
              </a:xfrm>
              <a:custGeom>
                <a:avLst/>
                <a:gdLst>
                  <a:gd name="T0" fmla="*/ 0 w 92"/>
                  <a:gd name="T1" fmla="*/ 16 h 19"/>
                  <a:gd name="T2" fmla="*/ 83 w 92"/>
                  <a:gd name="T3" fmla="*/ 15 h 19"/>
                  <a:gd name="T4" fmla="*/ 90 w 92"/>
                  <a:gd name="T5" fmla="*/ 9 h 19"/>
                  <a:gd name="T6" fmla="*/ 90 w 92"/>
                  <a:gd name="T7" fmla="*/ 9 h 19"/>
                  <a:gd name="T8" fmla="*/ 83 w 92"/>
                  <a:gd name="T9" fmla="*/ 3 h 19"/>
                  <a:gd name="T10" fmla="*/ 0 w 92"/>
                  <a:gd name="T11" fmla="*/ 3 h 19"/>
                  <a:gd name="T12" fmla="*/ 0 w 92"/>
                  <a:gd name="T13" fmla="*/ 0 h 19"/>
                  <a:gd name="T14" fmla="*/ 83 w 92"/>
                  <a:gd name="T15" fmla="*/ 0 h 19"/>
                  <a:gd name="T16" fmla="*/ 92 w 92"/>
                  <a:gd name="T17" fmla="*/ 9 h 19"/>
                  <a:gd name="T18" fmla="*/ 92 w 92"/>
                  <a:gd name="T19" fmla="*/ 9 h 19"/>
                  <a:gd name="T20" fmla="*/ 83 w 92"/>
                  <a:gd name="T21" fmla="*/ 18 h 19"/>
                  <a:gd name="T22" fmla="*/ 0 w 92"/>
                  <a:gd name="T23" fmla="*/ 19 h 19"/>
                  <a:gd name="T24" fmla="*/ 0 w 92"/>
                  <a:gd name="T25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19">
                    <a:moveTo>
                      <a:pt x="0" y="16"/>
                    </a:moveTo>
                    <a:cubicBezTo>
                      <a:pt x="83" y="15"/>
                      <a:pt x="83" y="15"/>
                      <a:pt x="83" y="15"/>
                    </a:cubicBezTo>
                    <a:cubicBezTo>
                      <a:pt x="87" y="15"/>
                      <a:pt x="90" y="13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6"/>
                      <a:pt x="87" y="3"/>
                      <a:pt x="8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92" y="4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4"/>
                      <a:pt x="88" y="18"/>
                      <a:pt x="83" y="18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168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3" name="Freeform 559"/>
              <p:cNvSpPr>
                <a:spLocks/>
              </p:cNvSpPr>
              <p:nvPr/>
            </p:nvSpPr>
            <p:spPr bwMode="auto">
              <a:xfrm>
                <a:off x="11161714" y="6032500"/>
                <a:ext cx="1012825" cy="168275"/>
              </a:xfrm>
              <a:custGeom>
                <a:avLst/>
                <a:gdLst>
                  <a:gd name="T0" fmla="*/ 0 w 90"/>
                  <a:gd name="T1" fmla="*/ 0 h 15"/>
                  <a:gd name="T2" fmla="*/ 84 w 90"/>
                  <a:gd name="T3" fmla="*/ 0 h 15"/>
                  <a:gd name="T4" fmla="*/ 90 w 90"/>
                  <a:gd name="T5" fmla="*/ 7 h 15"/>
                  <a:gd name="T6" fmla="*/ 84 w 90"/>
                  <a:gd name="T7" fmla="*/ 14 h 15"/>
                  <a:gd name="T8" fmla="*/ 0 w 90"/>
                  <a:gd name="T9" fmla="*/ 15 h 15"/>
                  <a:gd name="T10" fmla="*/ 0 w 90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5">
                    <a:moveTo>
                      <a:pt x="0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7" y="0"/>
                      <a:pt x="90" y="3"/>
                      <a:pt x="90" y="7"/>
                    </a:cubicBezTo>
                    <a:cubicBezTo>
                      <a:pt x="90" y="11"/>
                      <a:pt x="87" y="14"/>
                      <a:pt x="84" y="14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4" name="Freeform 560"/>
              <p:cNvSpPr>
                <a:spLocks/>
              </p:cNvSpPr>
              <p:nvPr/>
            </p:nvSpPr>
            <p:spPr bwMode="auto">
              <a:xfrm>
                <a:off x="11161714" y="6211888"/>
                <a:ext cx="1035050" cy="203200"/>
              </a:xfrm>
              <a:custGeom>
                <a:avLst/>
                <a:gdLst>
                  <a:gd name="T0" fmla="*/ 0 w 92"/>
                  <a:gd name="T1" fmla="*/ 16 h 18"/>
                  <a:gd name="T2" fmla="*/ 83 w 92"/>
                  <a:gd name="T3" fmla="*/ 15 h 18"/>
                  <a:gd name="T4" fmla="*/ 90 w 92"/>
                  <a:gd name="T5" fmla="*/ 9 h 18"/>
                  <a:gd name="T6" fmla="*/ 90 w 92"/>
                  <a:gd name="T7" fmla="*/ 9 h 18"/>
                  <a:gd name="T8" fmla="*/ 83 w 92"/>
                  <a:gd name="T9" fmla="*/ 3 h 18"/>
                  <a:gd name="T10" fmla="*/ 0 w 92"/>
                  <a:gd name="T11" fmla="*/ 3 h 18"/>
                  <a:gd name="T12" fmla="*/ 0 w 92"/>
                  <a:gd name="T13" fmla="*/ 0 h 18"/>
                  <a:gd name="T14" fmla="*/ 83 w 92"/>
                  <a:gd name="T15" fmla="*/ 0 h 18"/>
                  <a:gd name="T16" fmla="*/ 92 w 92"/>
                  <a:gd name="T17" fmla="*/ 9 h 18"/>
                  <a:gd name="T18" fmla="*/ 92 w 92"/>
                  <a:gd name="T19" fmla="*/ 9 h 18"/>
                  <a:gd name="T20" fmla="*/ 83 w 92"/>
                  <a:gd name="T21" fmla="*/ 18 h 18"/>
                  <a:gd name="T22" fmla="*/ 0 w 92"/>
                  <a:gd name="T23" fmla="*/ 18 h 18"/>
                  <a:gd name="T24" fmla="*/ 0 w 92"/>
                  <a:gd name="T25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18">
                    <a:moveTo>
                      <a:pt x="0" y="16"/>
                    </a:moveTo>
                    <a:cubicBezTo>
                      <a:pt x="83" y="15"/>
                      <a:pt x="83" y="15"/>
                      <a:pt x="83" y="15"/>
                    </a:cubicBezTo>
                    <a:cubicBezTo>
                      <a:pt x="87" y="15"/>
                      <a:pt x="90" y="13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5"/>
                      <a:pt x="87" y="3"/>
                      <a:pt x="8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92" y="4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4"/>
                      <a:pt x="88" y="18"/>
                      <a:pt x="83" y="18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81BB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5" name="Freeform 561"/>
              <p:cNvSpPr>
                <a:spLocks/>
              </p:cNvSpPr>
              <p:nvPr/>
            </p:nvSpPr>
            <p:spPr bwMode="auto">
              <a:xfrm>
                <a:off x="11161714" y="6234113"/>
                <a:ext cx="1012825" cy="169863"/>
              </a:xfrm>
              <a:custGeom>
                <a:avLst/>
                <a:gdLst>
                  <a:gd name="T0" fmla="*/ 0 w 90"/>
                  <a:gd name="T1" fmla="*/ 0 h 15"/>
                  <a:gd name="T2" fmla="*/ 84 w 90"/>
                  <a:gd name="T3" fmla="*/ 0 h 15"/>
                  <a:gd name="T4" fmla="*/ 90 w 90"/>
                  <a:gd name="T5" fmla="*/ 7 h 15"/>
                  <a:gd name="T6" fmla="*/ 84 w 90"/>
                  <a:gd name="T7" fmla="*/ 14 h 15"/>
                  <a:gd name="T8" fmla="*/ 0 w 90"/>
                  <a:gd name="T9" fmla="*/ 15 h 15"/>
                  <a:gd name="T10" fmla="*/ 0 w 90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5">
                    <a:moveTo>
                      <a:pt x="0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7" y="0"/>
                      <a:pt x="90" y="3"/>
                      <a:pt x="90" y="7"/>
                    </a:cubicBezTo>
                    <a:cubicBezTo>
                      <a:pt x="90" y="11"/>
                      <a:pt x="87" y="14"/>
                      <a:pt x="84" y="14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6" name="Freeform 562"/>
              <p:cNvSpPr>
                <a:spLocks/>
              </p:cNvSpPr>
              <p:nvPr/>
            </p:nvSpPr>
            <p:spPr bwMode="auto">
              <a:xfrm>
                <a:off x="11252201" y="5908675"/>
                <a:ext cx="460375" cy="101600"/>
              </a:xfrm>
              <a:custGeom>
                <a:avLst/>
                <a:gdLst>
                  <a:gd name="T0" fmla="*/ 9 w 41"/>
                  <a:gd name="T1" fmla="*/ 9 h 9"/>
                  <a:gd name="T2" fmla="*/ 41 w 41"/>
                  <a:gd name="T3" fmla="*/ 9 h 9"/>
                  <a:gd name="T4" fmla="*/ 31 w 41"/>
                  <a:gd name="T5" fmla="*/ 0 h 9"/>
                  <a:gd name="T6" fmla="*/ 0 w 41"/>
                  <a:gd name="T7" fmla="*/ 0 h 9"/>
                  <a:gd name="T8" fmla="*/ 0 w 41"/>
                  <a:gd name="T9" fmla="*/ 0 h 9"/>
                  <a:gd name="T10" fmla="*/ 9 w 41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9">
                    <a:moveTo>
                      <a:pt x="9" y="9"/>
                    </a:moveTo>
                    <a:cubicBezTo>
                      <a:pt x="41" y="9"/>
                      <a:pt x="41" y="9"/>
                      <a:pt x="41" y="9"/>
                    </a:cubicBezTo>
                    <a:cubicBezTo>
                      <a:pt x="41" y="4"/>
                      <a:pt x="36" y="0"/>
                      <a:pt x="3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8" y="4"/>
                      <a:pt x="9" y="9"/>
                    </a:cubicBez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7" name="Freeform 563"/>
              <p:cNvSpPr>
                <a:spLocks/>
              </p:cNvSpPr>
              <p:nvPr/>
            </p:nvSpPr>
            <p:spPr bwMode="auto">
              <a:xfrm>
                <a:off x="11026776" y="5908675"/>
                <a:ext cx="573088" cy="730250"/>
              </a:xfrm>
              <a:custGeom>
                <a:avLst/>
                <a:gdLst>
                  <a:gd name="T0" fmla="*/ 20 w 51"/>
                  <a:gd name="T1" fmla="*/ 0 h 65"/>
                  <a:gd name="T2" fmla="*/ 9 w 51"/>
                  <a:gd name="T3" fmla="*/ 10 h 65"/>
                  <a:gd name="T4" fmla="*/ 9 w 51"/>
                  <a:gd name="T5" fmla="*/ 10 h 65"/>
                  <a:gd name="T6" fmla="*/ 9 w 51"/>
                  <a:gd name="T7" fmla="*/ 10 h 65"/>
                  <a:gd name="T8" fmla="*/ 9 w 51"/>
                  <a:gd name="T9" fmla="*/ 55 h 65"/>
                  <a:gd name="T10" fmla="*/ 0 w 51"/>
                  <a:gd name="T11" fmla="*/ 65 h 65"/>
                  <a:gd name="T12" fmla="*/ 0 w 51"/>
                  <a:gd name="T13" fmla="*/ 65 h 65"/>
                  <a:gd name="T14" fmla="*/ 32 w 51"/>
                  <a:gd name="T15" fmla="*/ 65 h 65"/>
                  <a:gd name="T16" fmla="*/ 42 w 51"/>
                  <a:gd name="T17" fmla="*/ 55 h 65"/>
                  <a:gd name="T18" fmla="*/ 42 w 51"/>
                  <a:gd name="T19" fmla="*/ 54 h 65"/>
                  <a:gd name="T20" fmla="*/ 42 w 51"/>
                  <a:gd name="T21" fmla="*/ 54 h 65"/>
                  <a:gd name="T22" fmla="*/ 42 w 51"/>
                  <a:gd name="T23" fmla="*/ 10 h 65"/>
                  <a:gd name="T24" fmla="*/ 51 w 51"/>
                  <a:gd name="T25" fmla="*/ 0 h 65"/>
                  <a:gd name="T26" fmla="*/ 51 w 51"/>
                  <a:gd name="T27" fmla="*/ 0 h 65"/>
                  <a:gd name="T28" fmla="*/ 20 w 51"/>
                  <a:gd name="T2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" h="65">
                    <a:moveTo>
                      <a:pt x="20" y="0"/>
                    </a:moveTo>
                    <a:cubicBezTo>
                      <a:pt x="14" y="0"/>
                      <a:pt x="9" y="4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60"/>
                      <a:pt x="5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7" y="65"/>
                      <a:pt x="42" y="61"/>
                      <a:pt x="42" y="55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4"/>
                      <a:pt x="46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8" name="Freeform 564"/>
              <p:cNvSpPr>
                <a:spLocks/>
              </p:cNvSpPr>
              <p:nvPr/>
            </p:nvSpPr>
            <p:spPr bwMode="auto">
              <a:xfrm>
                <a:off x="10925176" y="6550025"/>
                <a:ext cx="473075" cy="88900"/>
              </a:xfrm>
              <a:custGeom>
                <a:avLst/>
                <a:gdLst>
                  <a:gd name="T0" fmla="*/ 33 w 42"/>
                  <a:gd name="T1" fmla="*/ 0 h 8"/>
                  <a:gd name="T2" fmla="*/ 0 w 42"/>
                  <a:gd name="T3" fmla="*/ 0 h 8"/>
                  <a:gd name="T4" fmla="*/ 10 w 42"/>
                  <a:gd name="T5" fmla="*/ 8 h 8"/>
                  <a:gd name="T6" fmla="*/ 42 w 42"/>
                  <a:gd name="T7" fmla="*/ 8 h 8"/>
                  <a:gd name="T8" fmla="*/ 42 w 42"/>
                  <a:gd name="T9" fmla="*/ 8 h 8"/>
                  <a:gd name="T10" fmla="*/ 33 w 4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8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4"/>
                      <a:pt x="5" y="8"/>
                      <a:pt x="10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37" y="8"/>
                      <a:pt x="33" y="4"/>
                      <a:pt x="33" y="0"/>
                    </a:cubicBez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9" name="Freeform 565"/>
              <p:cNvSpPr>
                <a:spLocks/>
              </p:cNvSpPr>
              <p:nvPr/>
            </p:nvSpPr>
            <p:spPr bwMode="auto">
              <a:xfrm>
                <a:off x="11150601" y="6065838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0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0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0" name="Freeform 566"/>
              <p:cNvSpPr>
                <a:spLocks/>
              </p:cNvSpPr>
              <p:nvPr/>
            </p:nvSpPr>
            <p:spPr bwMode="auto">
              <a:xfrm>
                <a:off x="11307764" y="6065838"/>
                <a:ext cx="79375" cy="11113"/>
              </a:xfrm>
              <a:custGeom>
                <a:avLst/>
                <a:gdLst>
                  <a:gd name="T0" fmla="*/ 0 w 7"/>
                  <a:gd name="T1" fmla="*/ 1 h 1"/>
                  <a:gd name="T2" fmla="*/ 6 w 7"/>
                  <a:gd name="T3" fmla="*/ 1 h 1"/>
                  <a:gd name="T4" fmla="*/ 7 w 7"/>
                  <a:gd name="T5" fmla="*/ 0 h 1"/>
                  <a:gd name="T6" fmla="*/ 6 w 7"/>
                  <a:gd name="T7" fmla="*/ 0 h 1"/>
                  <a:gd name="T8" fmla="*/ 0 w 7"/>
                  <a:gd name="T9" fmla="*/ 0 h 1"/>
                  <a:gd name="T10" fmla="*/ 0 w 7"/>
                  <a:gd name="T11" fmla="*/ 0 h 1"/>
                  <a:gd name="T12" fmla="*/ 0 w 7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0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1" name="Freeform 567"/>
              <p:cNvSpPr>
                <a:spLocks/>
              </p:cNvSpPr>
              <p:nvPr/>
            </p:nvSpPr>
            <p:spPr bwMode="auto">
              <a:xfrm>
                <a:off x="11398251" y="6065838"/>
                <a:ext cx="77788" cy="11113"/>
              </a:xfrm>
              <a:custGeom>
                <a:avLst/>
                <a:gdLst>
                  <a:gd name="T0" fmla="*/ 1 w 7"/>
                  <a:gd name="T1" fmla="*/ 1 h 1"/>
                  <a:gd name="T2" fmla="*/ 7 w 7"/>
                  <a:gd name="T3" fmla="*/ 1 h 1"/>
                  <a:gd name="T4" fmla="*/ 7 w 7"/>
                  <a:gd name="T5" fmla="*/ 0 h 1"/>
                  <a:gd name="T6" fmla="*/ 7 w 7"/>
                  <a:gd name="T7" fmla="*/ 0 h 1"/>
                  <a:gd name="T8" fmla="*/ 1 w 7"/>
                  <a:gd name="T9" fmla="*/ 0 h 1"/>
                  <a:gd name="T10" fmla="*/ 0 w 7"/>
                  <a:gd name="T11" fmla="*/ 0 h 1"/>
                  <a:gd name="T12" fmla="*/ 1 w 7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1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2" name="Freeform 568"/>
              <p:cNvSpPr>
                <a:spLocks/>
              </p:cNvSpPr>
              <p:nvPr/>
            </p:nvSpPr>
            <p:spPr bwMode="auto">
              <a:xfrm>
                <a:off x="11150601" y="6088063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1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1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3" name="Freeform 569"/>
              <p:cNvSpPr>
                <a:spLocks/>
              </p:cNvSpPr>
              <p:nvPr/>
            </p:nvSpPr>
            <p:spPr bwMode="auto">
              <a:xfrm>
                <a:off x="11239501" y="6088063"/>
                <a:ext cx="112713" cy="11113"/>
              </a:xfrm>
              <a:custGeom>
                <a:avLst/>
                <a:gdLst>
                  <a:gd name="T0" fmla="*/ 10 w 10"/>
                  <a:gd name="T1" fmla="*/ 1 h 1"/>
                  <a:gd name="T2" fmla="*/ 10 w 10"/>
                  <a:gd name="T3" fmla="*/ 0 h 1"/>
                  <a:gd name="T4" fmla="*/ 1 w 10"/>
                  <a:gd name="T5" fmla="*/ 0 h 1"/>
                  <a:gd name="T6" fmla="*/ 0 w 10"/>
                  <a:gd name="T7" fmla="*/ 1 h 1"/>
                  <a:gd name="T8" fmla="*/ 1 w 10"/>
                  <a:gd name="T9" fmla="*/ 1 h 1"/>
                  <a:gd name="T10" fmla="*/ 10 w 10"/>
                  <a:gd name="T11" fmla="*/ 1 h 1"/>
                  <a:gd name="T12" fmla="*/ 10 w 10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1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4" name="Freeform 570"/>
              <p:cNvSpPr>
                <a:spLocks/>
              </p:cNvSpPr>
              <p:nvPr/>
            </p:nvSpPr>
            <p:spPr bwMode="auto">
              <a:xfrm>
                <a:off x="11374439" y="6088063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1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1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5" name="Freeform 571"/>
              <p:cNvSpPr>
                <a:spLocks/>
              </p:cNvSpPr>
              <p:nvPr/>
            </p:nvSpPr>
            <p:spPr bwMode="auto">
              <a:xfrm>
                <a:off x="11150601" y="6110288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1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1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6" name="Freeform 572"/>
              <p:cNvSpPr>
                <a:spLocks/>
              </p:cNvSpPr>
              <p:nvPr/>
            </p:nvSpPr>
            <p:spPr bwMode="auto">
              <a:xfrm>
                <a:off x="11307764" y="6110288"/>
                <a:ext cx="79375" cy="11113"/>
              </a:xfrm>
              <a:custGeom>
                <a:avLst/>
                <a:gdLst>
                  <a:gd name="T0" fmla="*/ 7 w 7"/>
                  <a:gd name="T1" fmla="*/ 1 h 1"/>
                  <a:gd name="T2" fmla="*/ 6 w 7"/>
                  <a:gd name="T3" fmla="*/ 0 h 1"/>
                  <a:gd name="T4" fmla="*/ 0 w 7"/>
                  <a:gd name="T5" fmla="*/ 0 h 1"/>
                  <a:gd name="T6" fmla="*/ 0 w 7"/>
                  <a:gd name="T7" fmla="*/ 1 h 1"/>
                  <a:gd name="T8" fmla="*/ 0 w 7"/>
                  <a:gd name="T9" fmla="*/ 1 h 1"/>
                  <a:gd name="T10" fmla="*/ 6 w 7"/>
                  <a:gd name="T11" fmla="*/ 1 h 1"/>
                  <a:gd name="T12" fmla="*/ 7 w 7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cubicBezTo>
                      <a:pt x="7" y="1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7" name="Freeform 573"/>
              <p:cNvSpPr>
                <a:spLocks/>
              </p:cNvSpPr>
              <p:nvPr/>
            </p:nvSpPr>
            <p:spPr bwMode="auto">
              <a:xfrm>
                <a:off x="11398251" y="6110288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1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1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8" name="Freeform 574"/>
              <p:cNvSpPr>
                <a:spLocks/>
              </p:cNvSpPr>
              <p:nvPr/>
            </p:nvSpPr>
            <p:spPr bwMode="auto">
              <a:xfrm>
                <a:off x="11150601" y="6145213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0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0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9" name="Freeform 575"/>
              <p:cNvSpPr>
                <a:spLocks/>
              </p:cNvSpPr>
              <p:nvPr/>
            </p:nvSpPr>
            <p:spPr bwMode="auto">
              <a:xfrm>
                <a:off x="11239501" y="6145213"/>
                <a:ext cx="112713" cy="11113"/>
              </a:xfrm>
              <a:custGeom>
                <a:avLst/>
                <a:gdLst>
                  <a:gd name="T0" fmla="*/ 10 w 10"/>
                  <a:gd name="T1" fmla="*/ 0 h 1"/>
                  <a:gd name="T2" fmla="*/ 10 w 10"/>
                  <a:gd name="T3" fmla="*/ 0 h 1"/>
                  <a:gd name="T4" fmla="*/ 1 w 10"/>
                  <a:gd name="T5" fmla="*/ 0 h 1"/>
                  <a:gd name="T6" fmla="*/ 0 w 10"/>
                  <a:gd name="T7" fmla="*/ 0 h 1"/>
                  <a:gd name="T8" fmla="*/ 1 w 10"/>
                  <a:gd name="T9" fmla="*/ 1 h 1"/>
                  <a:gd name="T10" fmla="*/ 10 w 10"/>
                  <a:gd name="T11" fmla="*/ 1 h 1"/>
                  <a:gd name="T12" fmla="*/ 10 w 10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0" name="Freeform 576"/>
              <p:cNvSpPr>
                <a:spLocks/>
              </p:cNvSpPr>
              <p:nvPr/>
            </p:nvSpPr>
            <p:spPr bwMode="auto">
              <a:xfrm>
                <a:off x="11374439" y="6145213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0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0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1" name="Freeform 577"/>
              <p:cNvSpPr>
                <a:spLocks/>
              </p:cNvSpPr>
              <p:nvPr/>
            </p:nvSpPr>
            <p:spPr bwMode="auto">
              <a:xfrm>
                <a:off x="11150601" y="6167438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0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0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2" name="Freeform 578"/>
              <p:cNvSpPr>
                <a:spLocks/>
              </p:cNvSpPr>
              <p:nvPr/>
            </p:nvSpPr>
            <p:spPr bwMode="auto">
              <a:xfrm>
                <a:off x="11307764" y="6167438"/>
                <a:ext cx="79375" cy="11113"/>
              </a:xfrm>
              <a:custGeom>
                <a:avLst/>
                <a:gdLst>
                  <a:gd name="T0" fmla="*/ 7 w 7"/>
                  <a:gd name="T1" fmla="*/ 0 h 1"/>
                  <a:gd name="T2" fmla="*/ 6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0 w 7"/>
                  <a:gd name="T9" fmla="*/ 1 h 1"/>
                  <a:gd name="T10" fmla="*/ 6 w 7"/>
                  <a:gd name="T11" fmla="*/ 1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3" name="Freeform 579"/>
              <p:cNvSpPr>
                <a:spLocks/>
              </p:cNvSpPr>
              <p:nvPr/>
            </p:nvSpPr>
            <p:spPr bwMode="auto">
              <a:xfrm>
                <a:off x="11398251" y="6167438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0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0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" name="Freeform 580"/>
              <p:cNvSpPr>
                <a:spLocks/>
              </p:cNvSpPr>
              <p:nvPr/>
            </p:nvSpPr>
            <p:spPr bwMode="auto">
              <a:xfrm>
                <a:off x="11150601" y="6189663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1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1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5" name="Freeform 581"/>
              <p:cNvSpPr>
                <a:spLocks/>
              </p:cNvSpPr>
              <p:nvPr/>
            </p:nvSpPr>
            <p:spPr bwMode="auto">
              <a:xfrm>
                <a:off x="11239501" y="6189663"/>
                <a:ext cx="112713" cy="11113"/>
              </a:xfrm>
              <a:custGeom>
                <a:avLst/>
                <a:gdLst>
                  <a:gd name="T0" fmla="*/ 10 w 10"/>
                  <a:gd name="T1" fmla="*/ 1 h 1"/>
                  <a:gd name="T2" fmla="*/ 10 w 10"/>
                  <a:gd name="T3" fmla="*/ 0 h 1"/>
                  <a:gd name="T4" fmla="*/ 1 w 10"/>
                  <a:gd name="T5" fmla="*/ 0 h 1"/>
                  <a:gd name="T6" fmla="*/ 0 w 10"/>
                  <a:gd name="T7" fmla="*/ 1 h 1"/>
                  <a:gd name="T8" fmla="*/ 1 w 10"/>
                  <a:gd name="T9" fmla="*/ 1 h 1"/>
                  <a:gd name="T10" fmla="*/ 10 w 10"/>
                  <a:gd name="T11" fmla="*/ 1 h 1"/>
                  <a:gd name="T12" fmla="*/ 10 w 10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1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6" name="Freeform 582"/>
              <p:cNvSpPr>
                <a:spLocks/>
              </p:cNvSpPr>
              <p:nvPr/>
            </p:nvSpPr>
            <p:spPr bwMode="auto">
              <a:xfrm>
                <a:off x="11374439" y="6189663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1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1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7" name="Freeform 583"/>
              <p:cNvSpPr>
                <a:spLocks/>
              </p:cNvSpPr>
              <p:nvPr/>
            </p:nvSpPr>
            <p:spPr bwMode="auto">
              <a:xfrm>
                <a:off x="11150601" y="6223000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0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0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8" name="Freeform 584"/>
              <p:cNvSpPr>
                <a:spLocks/>
              </p:cNvSpPr>
              <p:nvPr/>
            </p:nvSpPr>
            <p:spPr bwMode="auto">
              <a:xfrm>
                <a:off x="11307764" y="6223000"/>
                <a:ext cx="79375" cy="11113"/>
              </a:xfrm>
              <a:custGeom>
                <a:avLst/>
                <a:gdLst>
                  <a:gd name="T0" fmla="*/ 7 w 7"/>
                  <a:gd name="T1" fmla="*/ 0 h 1"/>
                  <a:gd name="T2" fmla="*/ 6 w 7"/>
                  <a:gd name="T3" fmla="*/ 0 h 1"/>
                  <a:gd name="T4" fmla="*/ 0 w 7"/>
                  <a:gd name="T5" fmla="*/ 0 h 1"/>
                  <a:gd name="T6" fmla="*/ 0 w 7"/>
                  <a:gd name="T7" fmla="*/ 0 h 1"/>
                  <a:gd name="T8" fmla="*/ 0 w 7"/>
                  <a:gd name="T9" fmla="*/ 1 h 1"/>
                  <a:gd name="T10" fmla="*/ 6 w 7"/>
                  <a:gd name="T11" fmla="*/ 1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9" name="Freeform 585"/>
              <p:cNvSpPr>
                <a:spLocks/>
              </p:cNvSpPr>
              <p:nvPr/>
            </p:nvSpPr>
            <p:spPr bwMode="auto">
              <a:xfrm>
                <a:off x="11398251" y="6223000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0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0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0" name="Freeform 586"/>
              <p:cNvSpPr>
                <a:spLocks/>
              </p:cNvSpPr>
              <p:nvPr/>
            </p:nvSpPr>
            <p:spPr bwMode="auto">
              <a:xfrm>
                <a:off x="11150601" y="6245225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0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0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1" name="Freeform 587"/>
              <p:cNvSpPr>
                <a:spLocks/>
              </p:cNvSpPr>
              <p:nvPr/>
            </p:nvSpPr>
            <p:spPr bwMode="auto">
              <a:xfrm>
                <a:off x="11239501" y="6245225"/>
                <a:ext cx="112713" cy="11113"/>
              </a:xfrm>
              <a:custGeom>
                <a:avLst/>
                <a:gdLst>
                  <a:gd name="T0" fmla="*/ 10 w 10"/>
                  <a:gd name="T1" fmla="*/ 0 h 1"/>
                  <a:gd name="T2" fmla="*/ 10 w 10"/>
                  <a:gd name="T3" fmla="*/ 0 h 1"/>
                  <a:gd name="T4" fmla="*/ 1 w 10"/>
                  <a:gd name="T5" fmla="*/ 0 h 1"/>
                  <a:gd name="T6" fmla="*/ 0 w 10"/>
                  <a:gd name="T7" fmla="*/ 0 h 1"/>
                  <a:gd name="T8" fmla="*/ 1 w 10"/>
                  <a:gd name="T9" fmla="*/ 1 h 1"/>
                  <a:gd name="T10" fmla="*/ 10 w 10"/>
                  <a:gd name="T11" fmla="*/ 1 h 1"/>
                  <a:gd name="T12" fmla="*/ 10 w 10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2" name="Freeform 588"/>
              <p:cNvSpPr>
                <a:spLocks/>
              </p:cNvSpPr>
              <p:nvPr/>
            </p:nvSpPr>
            <p:spPr bwMode="auto">
              <a:xfrm>
                <a:off x="11374439" y="6245225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0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0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3" name="Freeform 589"/>
              <p:cNvSpPr>
                <a:spLocks/>
              </p:cNvSpPr>
              <p:nvPr/>
            </p:nvSpPr>
            <p:spPr bwMode="auto">
              <a:xfrm>
                <a:off x="11150601" y="6269038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1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1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4" name="Freeform 590"/>
              <p:cNvSpPr>
                <a:spLocks/>
              </p:cNvSpPr>
              <p:nvPr/>
            </p:nvSpPr>
            <p:spPr bwMode="auto">
              <a:xfrm>
                <a:off x="11307764" y="6269038"/>
                <a:ext cx="79375" cy="11113"/>
              </a:xfrm>
              <a:custGeom>
                <a:avLst/>
                <a:gdLst>
                  <a:gd name="T0" fmla="*/ 7 w 7"/>
                  <a:gd name="T1" fmla="*/ 1 h 1"/>
                  <a:gd name="T2" fmla="*/ 6 w 7"/>
                  <a:gd name="T3" fmla="*/ 0 h 1"/>
                  <a:gd name="T4" fmla="*/ 0 w 7"/>
                  <a:gd name="T5" fmla="*/ 0 h 1"/>
                  <a:gd name="T6" fmla="*/ 0 w 7"/>
                  <a:gd name="T7" fmla="*/ 1 h 1"/>
                  <a:gd name="T8" fmla="*/ 0 w 7"/>
                  <a:gd name="T9" fmla="*/ 1 h 1"/>
                  <a:gd name="T10" fmla="*/ 6 w 7"/>
                  <a:gd name="T11" fmla="*/ 1 h 1"/>
                  <a:gd name="T12" fmla="*/ 7 w 7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5" name="Freeform 591"/>
              <p:cNvSpPr>
                <a:spLocks/>
              </p:cNvSpPr>
              <p:nvPr/>
            </p:nvSpPr>
            <p:spPr bwMode="auto">
              <a:xfrm>
                <a:off x="11398251" y="6269038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1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1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6" name="Freeform 592"/>
              <p:cNvSpPr>
                <a:spLocks/>
              </p:cNvSpPr>
              <p:nvPr/>
            </p:nvSpPr>
            <p:spPr bwMode="auto">
              <a:xfrm>
                <a:off x="11150601" y="6291263"/>
                <a:ext cx="66675" cy="11113"/>
              </a:xfrm>
              <a:custGeom>
                <a:avLst/>
                <a:gdLst>
                  <a:gd name="T0" fmla="*/ 1 w 6"/>
                  <a:gd name="T1" fmla="*/ 1 h 1"/>
                  <a:gd name="T2" fmla="*/ 6 w 6"/>
                  <a:gd name="T3" fmla="*/ 1 h 1"/>
                  <a:gd name="T4" fmla="*/ 6 w 6"/>
                  <a:gd name="T5" fmla="*/ 1 h 1"/>
                  <a:gd name="T6" fmla="*/ 6 w 6"/>
                  <a:gd name="T7" fmla="*/ 0 h 1"/>
                  <a:gd name="T8" fmla="*/ 1 w 6"/>
                  <a:gd name="T9" fmla="*/ 0 h 1"/>
                  <a:gd name="T10" fmla="*/ 0 w 6"/>
                  <a:gd name="T11" fmla="*/ 1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7" name="Freeform 593"/>
              <p:cNvSpPr>
                <a:spLocks/>
              </p:cNvSpPr>
              <p:nvPr/>
            </p:nvSpPr>
            <p:spPr bwMode="auto">
              <a:xfrm>
                <a:off x="11239501" y="6291263"/>
                <a:ext cx="112713" cy="11113"/>
              </a:xfrm>
              <a:custGeom>
                <a:avLst/>
                <a:gdLst>
                  <a:gd name="T0" fmla="*/ 1 w 10"/>
                  <a:gd name="T1" fmla="*/ 0 h 1"/>
                  <a:gd name="T2" fmla="*/ 0 w 10"/>
                  <a:gd name="T3" fmla="*/ 1 h 1"/>
                  <a:gd name="T4" fmla="*/ 1 w 10"/>
                  <a:gd name="T5" fmla="*/ 1 h 1"/>
                  <a:gd name="T6" fmla="*/ 10 w 10"/>
                  <a:gd name="T7" fmla="*/ 1 h 1"/>
                  <a:gd name="T8" fmla="*/ 10 w 10"/>
                  <a:gd name="T9" fmla="*/ 1 h 1"/>
                  <a:gd name="T10" fmla="*/ 10 w 10"/>
                  <a:gd name="T11" fmla="*/ 0 h 1"/>
                  <a:gd name="T12" fmla="*/ 1 w 10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0"/>
                      <a:pt x="1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8" name="Freeform 594"/>
              <p:cNvSpPr>
                <a:spLocks/>
              </p:cNvSpPr>
              <p:nvPr/>
            </p:nvSpPr>
            <p:spPr bwMode="auto">
              <a:xfrm>
                <a:off x="11374439" y="6291263"/>
                <a:ext cx="101600" cy="11113"/>
              </a:xfrm>
              <a:custGeom>
                <a:avLst/>
                <a:gdLst>
                  <a:gd name="T0" fmla="*/ 9 w 9"/>
                  <a:gd name="T1" fmla="*/ 0 h 1"/>
                  <a:gd name="T2" fmla="*/ 1 w 9"/>
                  <a:gd name="T3" fmla="*/ 0 h 1"/>
                  <a:gd name="T4" fmla="*/ 0 w 9"/>
                  <a:gd name="T5" fmla="*/ 1 h 1"/>
                  <a:gd name="T6" fmla="*/ 1 w 9"/>
                  <a:gd name="T7" fmla="*/ 1 h 1"/>
                  <a:gd name="T8" fmla="*/ 9 w 9"/>
                  <a:gd name="T9" fmla="*/ 1 h 1"/>
                  <a:gd name="T10" fmla="*/ 9 w 9"/>
                  <a:gd name="T11" fmla="*/ 1 h 1"/>
                  <a:gd name="T12" fmla="*/ 9 w 9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9" name="Freeform 595"/>
              <p:cNvSpPr>
                <a:spLocks/>
              </p:cNvSpPr>
              <p:nvPr/>
            </p:nvSpPr>
            <p:spPr bwMode="auto">
              <a:xfrm>
                <a:off x="11150601" y="6324600"/>
                <a:ext cx="134938" cy="11113"/>
              </a:xfrm>
              <a:custGeom>
                <a:avLst/>
                <a:gdLst>
                  <a:gd name="T0" fmla="*/ 1 w 12"/>
                  <a:gd name="T1" fmla="*/ 1 h 1"/>
                  <a:gd name="T2" fmla="*/ 12 w 12"/>
                  <a:gd name="T3" fmla="*/ 1 h 1"/>
                  <a:gd name="T4" fmla="*/ 12 w 12"/>
                  <a:gd name="T5" fmla="*/ 0 h 1"/>
                  <a:gd name="T6" fmla="*/ 12 w 12"/>
                  <a:gd name="T7" fmla="*/ 0 h 1"/>
                  <a:gd name="T8" fmla="*/ 1 w 12"/>
                  <a:gd name="T9" fmla="*/ 0 h 1"/>
                  <a:gd name="T10" fmla="*/ 0 w 12"/>
                  <a:gd name="T11" fmla="*/ 0 h 1"/>
                  <a:gd name="T12" fmla="*/ 1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1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0" name="Freeform 596"/>
              <p:cNvSpPr>
                <a:spLocks/>
              </p:cNvSpPr>
              <p:nvPr/>
            </p:nvSpPr>
            <p:spPr bwMode="auto">
              <a:xfrm>
                <a:off x="11307764" y="6324600"/>
                <a:ext cx="79375" cy="11113"/>
              </a:xfrm>
              <a:custGeom>
                <a:avLst/>
                <a:gdLst>
                  <a:gd name="T0" fmla="*/ 6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0 w 7"/>
                  <a:gd name="T7" fmla="*/ 1 h 1"/>
                  <a:gd name="T8" fmla="*/ 6 w 7"/>
                  <a:gd name="T9" fmla="*/ 1 h 1"/>
                  <a:gd name="T10" fmla="*/ 7 w 7"/>
                  <a:gd name="T11" fmla="*/ 0 h 1"/>
                  <a:gd name="T12" fmla="*/ 6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1" name="Freeform 597"/>
              <p:cNvSpPr>
                <a:spLocks/>
              </p:cNvSpPr>
              <p:nvPr/>
            </p:nvSpPr>
            <p:spPr bwMode="auto">
              <a:xfrm>
                <a:off x="11398251" y="6324600"/>
                <a:ext cx="77788" cy="11113"/>
              </a:xfrm>
              <a:custGeom>
                <a:avLst/>
                <a:gdLst>
                  <a:gd name="T0" fmla="*/ 7 w 7"/>
                  <a:gd name="T1" fmla="*/ 0 h 1"/>
                  <a:gd name="T2" fmla="*/ 1 w 7"/>
                  <a:gd name="T3" fmla="*/ 0 h 1"/>
                  <a:gd name="T4" fmla="*/ 0 w 7"/>
                  <a:gd name="T5" fmla="*/ 0 h 1"/>
                  <a:gd name="T6" fmla="*/ 1 w 7"/>
                  <a:gd name="T7" fmla="*/ 1 h 1"/>
                  <a:gd name="T8" fmla="*/ 7 w 7"/>
                  <a:gd name="T9" fmla="*/ 1 h 1"/>
                  <a:gd name="T10" fmla="*/ 7 w 7"/>
                  <a:gd name="T11" fmla="*/ 0 h 1"/>
                  <a:gd name="T12" fmla="*/ 7 w 7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2" name="Freeform 598"/>
              <p:cNvSpPr>
                <a:spLocks/>
              </p:cNvSpPr>
              <p:nvPr/>
            </p:nvSpPr>
            <p:spPr bwMode="auto">
              <a:xfrm>
                <a:off x="11150601" y="6346825"/>
                <a:ext cx="66675" cy="11113"/>
              </a:xfrm>
              <a:custGeom>
                <a:avLst/>
                <a:gdLst>
                  <a:gd name="T0" fmla="*/ 6 w 6"/>
                  <a:gd name="T1" fmla="*/ 0 h 1"/>
                  <a:gd name="T2" fmla="*/ 1 w 6"/>
                  <a:gd name="T3" fmla="*/ 0 h 1"/>
                  <a:gd name="T4" fmla="*/ 0 w 6"/>
                  <a:gd name="T5" fmla="*/ 1 h 1"/>
                  <a:gd name="T6" fmla="*/ 1 w 6"/>
                  <a:gd name="T7" fmla="*/ 1 h 1"/>
                  <a:gd name="T8" fmla="*/ 6 w 6"/>
                  <a:gd name="T9" fmla="*/ 1 h 1"/>
                  <a:gd name="T10" fmla="*/ 6 w 6"/>
                  <a:gd name="T11" fmla="*/ 1 h 1"/>
                  <a:gd name="T12" fmla="*/ 6 w 6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6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3" name="Freeform 599"/>
              <p:cNvSpPr>
                <a:spLocks/>
              </p:cNvSpPr>
              <p:nvPr/>
            </p:nvSpPr>
            <p:spPr bwMode="auto">
              <a:xfrm>
                <a:off x="11239501" y="6346825"/>
                <a:ext cx="112713" cy="11113"/>
              </a:xfrm>
              <a:custGeom>
                <a:avLst/>
                <a:gdLst>
                  <a:gd name="T0" fmla="*/ 10 w 10"/>
                  <a:gd name="T1" fmla="*/ 0 h 1"/>
                  <a:gd name="T2" fmla="*/ 1 w 10"/>
                  <a:gd name="T3" fmla="*/ 0 h 1"/>
                  <a:gd name="T4" fmla="*/ 0 w 10"/>
                  <a:gd name="T5" fmla="*/ 1 h 1"/>
                  <a:gd name="T6" fmla="*/ 1 w 10"/>
                  <a:gd name="T7" fmla="*/ 1 h 1"/>
                  <a:gd name="T8" fmla="*/ 10 w 10"/>
                  <a:gd name="T9" fmla="*/ 1 h 1"/>
                  <a:gd name="T10" fmla="*/ 10 w 10"/>
                  <a:gd name="T11" fmla="*/ 1 h 1"/>
                  <a:gd name="T12" fmla="*/ 10 w 10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">
                    <a:moveTo>
                      <a:pt x="1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D6D4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4" name="Freeform 600"/>
              <p:cNvSpPr>
                <a:spLocks/>
              </p:cNvSpPr>
              <p:nvPr/>
            </p:nvSpPr>
            <p:spPr bwMode="auto">
              <a:xfrm>
                <a:off x="11657014" y="5468938"/>
                <a:ext cx="719138" cy="765175"/>
              </a:xfrm>
              <a:custGeom>
                <a:avLst/>
                <a:gdLst>
                  <a:gd name="T0" fmla="*/ 33 w 64"/>
                  <a:gd name="T1" fmla="*/ 66 h 68"/>
                  <a:gd name="T2" fmla="*/ 28 w 64"/>
                  <a:gd name="T3" fmla="*/ 67 h 68"/>
                  <a:gd name="T4" fmla="*/ 2 w 64"/>
                  <a:gd name="T5" fmla="*/ 48 h 68"/>
                  <a:gd name="T6" fmla="*/ 1 w 64"/>
                  <a:gd name="T7" fmla="*/ 43 h 68"/>
                  <a:gd name="T8" fmla="*/ 31 w 64"/>
                  <a:gd name="T9" fmla="*/ 2 h 68"/>
                  <a:gd name="T10" fmla="*/ 35 w 64"/>
                  <a:gd name="T11" fmla="*/ 1 h 68"/>
                  <a:gd name="T12" fmla="*/ 62 w 64"/>
                  <a:gd name="T13" fmla="*/ 21 h 68"/>
                  <a:gd name="T14" fmla="*/ 62 w 64"/>
                  <a:gd name="T15" fmla="*/ 25 h 68"/>
                  <a:gd name="T16" fmla="*/ 33 w 64"/>
                  <a:gd name="T17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8">
                    <a:moveTo>
                      <a:pt x="33" y="66"/>
                    </a:moveTo>
                    <a:cubicBezTo>
                      <a:pt x="32" y="68"/>
                      <a:pt x="30" y="68"/>
                      <a:pt x="28" y="6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6"/>
                      <a:pt x="0" y="44"/>
                      <a:pt x="1" y="43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2" y="1"/>
                      <a:pt x="34" y="0"/>
                      <a:pt x="35" y="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3" y="22"/>
                      <a:pt x="64" y="24"/>
                      <a:pt x="62" y="25"/>
                    </a:cubicBezTo>
                    <a:lnTo>
                      <a:pt x="33" y="66"/>
                    </a:lnTo>
                    <a:close/>
                  </a:path>
                </a:pathLst>
              </a:custGeom>
              <a:solidFill>
                <a:srgbClr val="F160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5" name="Freeform 601"/>
              <p:cNvSpPr>
                <a:spLocks/>
              </p:cNvSpPr>
              <p:nvPr/>
            </p:nvSpPr>
            <p:spPr bwMode="auto">
              <a:xfrm>
                <a:off x="11645901" y="5457825"/>
                <a:ext cx="708025" cy="765175"/>
              </a:xfrm>
              <a:custGeom>
                <a:avLst/>
                <a:gdLst>
                  <a:gd name="T0" fmla="*/ 33 w 63"/>
                  <a:gd name="T1" fmla="*/ 66 h 68"/>
                  <a:gd name="T2" fmla="*/ 28 w 63"/>
                  <a:gd name="T3" fmla="*/ 67 h 68"/>
                  <a:gd name="T4" fmla="*/ 1 w 63"/>
                  <a:gd name="T5" fmla="*/ 48 h 68"/>
                  <a:gd name="T6" fmla="*/ 1 w 63"/>
                  <a:gd name="T7" fmla="*/ 43 h 68"/>
                  <a:gd name="T8" fmla="*/ 31 w 63"/>
                  <a:gd name="T9" fmla="*/ 2 h 68"/>
                  <a:gd name="T10" fmla="*/ 35 w 63"/>
                  <a:gd name="T11" fmla="*/ 1 h 68"/>
                  <a:gd name="T12" fmla="*/ 62 w 63"/>
                  <a:gd name="T13" fmla="*/ 21 h 68"/>
                  <a:gd name="T14" fmla="*/ 62 w 63"/>
                  <a:gd name="T15" fmla="*/ 25 h 68"/>
                  <a:gd name="T16" fmla="*/ 33 w 63"/>
                  <a:gd name="T17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68">
                    <a:moveTo>
                      <a:pt x="33" y="66"/>
                    </a:moveTo>
                    <a:cubicBezTo>
                      <a:pt x="32" y="68"/>
                      <a:pt x="29" y="68"/>
                      <a:pt x="28" y="6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47"/>
                      <a:pt x="0" y="45"/>
                      <a:pt x="1" y="43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2" y="1"/>
                      <a:pt x="34" y="0"/>
                      <a:pt x="35" y="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3" y="22"/>
                      <a:pt x="63" y="24"/>
                      <a:pt x="62" y="25"/>
                    </a:cubicBezTo>
                    <a:lnTo>
                      <a:pt x="33" y="66"/>
                    </a:lnTo>
                    <a:close/>
                  </a:path>
                </a:pathLst>
              </a:custGeom>
              <a:solidFill>
                <a:srgbClr val="F378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6" name="Freeform 602"/>
              <p:cNvSpPr>
                <a:spLocks/>
              </p:cNvSpPr>
              <p:nvPr/>
            </p:nvSpPr>
            <p:spPr bwMode="auto">
              <a:xfrm>
                <a:off x="11701464" y="5526088"/>
                <a:ext cx="608013" cy="641350"/>
              </a:xfrm>
              <a:custGeom>
                <a:avLst/>
                <a:gdLst>
                  <a:gd name="T0" fmla="*/ 184 w 383"/>
                  <a:gd name="T1" fmla="*/ 404 h 404"/>
                  <a:gd name="T2" fmla="*/ 0 w 383"/>
                  <a:gd name="T3" fmla="*/ 262 h 404"/>
                  <a:gd name="T4" fmla="*/ 198 w 383"/>
                  <a:gd name="T5" fmla="*/ 0 h 404"/>
                  <a:gd name="T6" fmla="*/ 383 w 383"/>
                  <a:gd name="T7" fmla="*/ 142 h 404"/>
                  <a:gd name="T8" fmla="*/ 184 w 383"/>
                  <a:gd name="T9" fmla="*/ 404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3" h="404">
                    <a:moveTo>
                      <a:pt x="184" y="404"/>
                    </a:moveTo>
                    <a:lnTo>
                      <a:pt x="0" y="262"/>
                    </a:lnTo>
                    <a:lnTo>
                      <a:pt x="198" y="0"/>
                    </a:lnTo>
                    <a:lnTo>
                      <a:pt x="383" y="142"/>
                    </a:lnTo>
                    <a:lnTo>
                      <a:pt x="184" y="404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7" name="Freeform 603"/>
              <p:cNvSpPr>
                <a:spLocks/>
              </p:cNvSpPr>
              <p:nvPr/>
            </p:nvSpPr>
            <p:spPr bwMode="auto">
              <a:xfrm>
                <a:off x="11712576" y="5514975"/>
                <a:ext cx="596900" cy="619125"/>
              </a:xfrm>
              <a:custGeom>
                <a:avLst/>
                <a:gdLst>
                  <a:gd name="T0" fmla="*/ 177 w 376"/>
                  <a:gd name="T1" fmla="*/ 390 h 390"/>
                  <a:gd name="T2" fmla="*/ 0 w 376"/>
                  <a:gd name="T3" fmla="*/ 276 h 390"/>
                  <a:gd name="T4" fmla="*/ 177 w 376"/>
                  <a:gd name="T5" fmla="*/ 0 h 390"/>
                  <a:gd name="T6" fmla="*/ 376 w 376"/>
                  <a:gd name="T7" fmla="*/ 127 h 390"/>
                  <a:gd name="T8" fmla="*/ 206 w 376"/>
                  <a:gd name="T9" fmla="*/ 382 h 390"/>
                  <a:gd name="T10" fmla="*/ 177 w 376"/>
                  <a:gd name="T11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6" h="390">
                    <a:moveTo>
                      <a:pt x="177" y="390"/>
                    </a:moveTo>
                    <a:lnTo>
                      <a:pt x="0" y="276"/>
                    </a:lnTo>
                    <a:lnTo>
                      <a:pt x="177" y="0"/>
                    </a:lnTo>
                    <a:lnTo>
                      <a:pt x="376" y="127"/>
                    </a:lnTo>
                    <a:lnTo>
                      <a:pt x="206" y="382"/>
                    </a:lnTo>
                    <a:lnTo>
                      <a:pt x="177" y="390"/>
                    </a:lnTo>
                    <a:close/>
                  </a:path>
                </a:pathLst>
              </a:custGeom>
              <a:solidFill>
                <a:srgbClr val="EA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8" name="Freeform 604"/>
              <p:cNvSpPr>
                <a:spLocks/>
              </p:cNvSpPr>
              <p:nvPr/>
            </p:nvSpPr>
            <p:spPr bwMode="auto">
              <a:xfrm>
                <a:off x="11993564" y="6099175"/>
                <a:ext cx="46038" cy="34925"/>
              </a:xfrm>
              <a:custGeom>
                <a:avLst/>
                <a:gdLst>
                  <a:gd name="T0" fmla="*/ 29 w 29"/>
                  <a:gd name="T1" fmla="*/ 14 h 22"/>
                  <a:gd name="T2" fmla="*/ 14 w 29"/>
                  <a:gd name="T3" fmla="*/ 0 h 22"/>
                  <a:gd name="T4" fmla="*/ 0 w 29"/>
                  <a:gd name="T5" fmla="*/ 22 h 22"/>
                  <a:gd name="T6" fmla="*/ 29 w 29"/>
                  <a:gd name="T7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2">
                    <a:moveTo>
                      <a:pt x="29" y="14"/>
                    </a:moveTo>
                    <a:lnTo>
                      <a:pt x="14" y="0"/>
                    </a:lnTo>
                    <a:lnTo>
                      <a:pt x="0" y="22"/>
                    </a:lnTo>
                    <a:lnTo>
                      <a:pt x="29" y="14"/>
                    </a:lnTo>
                    <a:close/>
                  </a:path>
                </a:pathLst>
              </a:custGeom>
              <a:solidFill>
                <a:srgbClr val="CDE5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9" name="Freeform 605"/>
              <p:cNvSpPr>
                <a:spLocks/>
              </p:cNvSpPr>
              <p:nvPr/>
            </p:nvSpPr>
            <p:spPr bwMode="auto">
              <a:xfrm>
                <a:off x="11904664" y="5727700"/>
                <a:ext cx="190500" cy="214313"/>
              </a:xfrm>
              <a:custGeom>
                <a:avLst/>
                <a:gdLst>
                  <a:gd name="T0" fmla="*/ 16 w 17"/>
                  <a:gd name="T1" fmla="*/ 4 h 19"/>
                  <a:gd name="T2" fmla="*/ 15 w 17"/>
                  <a:gd name="T3" fmla="*/ 3 h 19"/>
                  <a:gd name="T4" fmla="*/ 3 w 17"/>
                  <a:gd name="T5" fmla="*/ 5 h 19"/>
                  <a:gd name="T6" fmla="*/ 5 w 17"/>
                  <a:gd name="T7" fmla="*/ 17 h 19"/>
                  <a:gd name="T8" fmla="*/ 17 w 17"/>
                  <a:gd name="T9" fmla="*/ 15 h 19"/>
                  <a:gd name="T10" fmla="*/ 10 w 17"/>
                  <a:gd name="T11" fmla="*/ 10 h 19"/>
                  <a:gd name="T12" fmla="*/ 16 w 17"/>
                  <a:gd name="T13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9">
                    <a:moveTo>
                      <a:pt x="16" y="4"/>
                    </a:moveTo>
                    <a:cubicBezTo>
                      <a:pt x="16" y="3"/>
                      <a:pt x="15" y="3"/>
                      <a:pt x="15" y="3"/>
                    </a:cubicBezTo>
                    <a:cubicBezTo>
                      <a:pt x="11" y="0"/>
                      <a:pt x="6" y="1"/>
                      <a:pt x="3" y="5"/>
                    </a:cubicBezTo>
                    <a:cubicBezTo>
                      <a:pt x="0" y="8"/>
                      <a:pt x="1" y="14"/>
                      <a:pt x="5" y="17"/>
                    </a:cubicBezTo>
                    <a:cubicBezTo>
                      <a:pt x="9" y="19"/>
                      <a:pt x="14" y="19"/>
                      <a:pt x="17" y="15"/>
                    </a:cubicBezTo>
                    <a:cubicBezTo>
                      <a:pt x="10" y="10"/>
                      <a:pt x="10" y="10"/>
                      <a:pt x="10" y="10"/>
                    </a:cubicBez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0" name="Freeform 606"/>
              <p:cNvSpPr>
                <a:spLocks/>
              </p:cNvSpPr>
              <p:nvPr/>
            </p:nvSpPr>
            <p:spPr bwMode="auto">
              <a:xfrm>
                <a:off x="12039601" y="5773738"/>
                <a:ext cx="100013" cy="123825"/>
              </a:xfrm>
              <a:custGeom>
                <a:avLst/>
                <a:gdLst>
                  <a:gd name="T0" fmla="*/ 6 w 9"/>
                  <a:gd name="T1" fmla="*/ 0 h 11"/>
                  <a:gd name="T2" fmla="*/ 0 w 9"/>
                  <a:gd name="T3" fmla="*/ 6 h 11"/>
                  <a:gd name="T4" fmla="*/ 7 w 9"/>
                  <a:gd name="T5" fmla="*/ 11 h 11"/>
                  <a:gd name="T6" fmla="*/ 6 w 9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1">
                    <a:moveTo>
                      <a:pt x="6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9" y="7"/>
                      <a:pt x="9" y="3"/>
                      <a:pt x="6" y="0"/>
                    </a:cubicBezTo>
                    <a:close/>
                  </a:path>
                </a:pathLst>
              </a:custGeom>
              <a:solidFill>
                <a:srgbClr val="AED4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1" name="Freeform 607"/>
              <p:cNvSpPr>
                <a:spLocks/>
              </p:cNvSpPr>
              <p:nvPr/>
            </p:nvSpPr>
            <p:spPr bwMode="auto">
              <a:xfrm>
                <a:off x="11993564" y="5592763"/>
                <a:ext cx="68263" cy="57150"/>
              </a:xfrm>
              <a:custGeom>
                <a:avLst/>
                <a:gdLst>
                  <a:gd name="T0" fmla="*/ 0 w 43"/>
                  <a:gd name="T1" fmla="*/ 0 h 36"/>
                  <a:gd name="T2" fmla="*/ 0 w 43"/>
                  <a:gd name="T3" fmla="*/ 0 h 36"/>
                  <a:gd name="T4" fmla="*/ 43 w 43"/>
                  <a:gd name="T5" fmla="*/ 29 h 36"/>
                  <a:gd name="T6" fmla="*/ 43 w 43"/>
                  <a:gd name="T7" fmla="*/ 36 h 36"/>
                  <a:gd name="T8" fmla="*/ 0 w 4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6">
                    <a:moveTo>
                      <a:pt x="0" y="0"/>
                    </a:moveTo>
                    <a:lnTo>
                      <a:pt x="0" y="0"/>
                    </a:lnTo>
                    <a:lnTo>
                      <a:pt x="43" y="29"/>
                    </a:lnTo>
                    <a:lnTo>
                      <a:pt x="43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2" name="Freeform 609"/>
              <p:cNvSpPr>
                <a:spLocks/>
              </p:cNvSpPr>
              <p:nvPr/>
            </p:nvSpPr>
            <p:spPr bwMode="auto">
              <a:xfrm>
                <a:off x="11982451" y="5603875"/>
                <a:ext cx="79375" cy="57150"/>
              </a:xfrm>
              <a:custGeom>
                <a:avLst/>
                <a:gdLst>
                  <a:gd name="T0" fmla="*/ 0 w 50"/>
                  <a:gd name="T1" fmla="*/ 0 h 36"/>
                  <a:gd name="T2" fmla="*/ 0 w 50"/>
                  <a:gd name="T3" fmla="*/ 0 h 36"/>
                  <a:gd name="T4" fmla="*/ 50 w 50"/>
                  <a:gd name="T5" fmla="*/ 29 h 36"/>
                  <a:gd name="T6" fmla="*/ 43 w 50"/>
                  <a:gd name="T7" fmla="*/ 36 h 36"/>
                  <a:gd name="T8" fmla="*/ 0 w 50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6">
                    <a:moveTo>
                      <a:pt x="0" y="0"/>
                    </a:moveTo>
                    <a:lnTo>
                      <a:pt x="0" y="0"/>
                    </a:lnTo>
                    <a:lnTo>
                      <a:pt x="50" y="29"/>
                    </a:lnTo>
                    <a:lnTo>
                      <a:pt x="43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3" name="Freeform 610"/>
              <p:cNvSpPr>
                <a:spLocks/>
              </p:cNvSpPr>
              <p:nvPr/>
            </p:nvSpPr>
            <p:spPr bwMode="auto">
              <a:xfrm>
                <a:off x="11971338" y="5616575"/>
                <a:ext cx="79375" cy="55563"/>
              </a:xfrm>
              <a:custGeom>
                <a:avLst/>
                <a:gdLst>
                  <a:gd name="T0" fmla="*/ 0 w 50"/>
                  <a:gd name="T1" fmla="*/ 0 h 35"/>
                  <a:gd name="T2" fmla="*/ 0 w 50"/>
                  <a:gd name="T3" fmla="*/ 0 h 35"/>
                  <a:gd name="T4" fmla="*/ 50 w 50"/>
                  <a:gd name="T5" fmla="*/ 35 h 35"/>
                  <a:gd name="T6" fmla="*/ 50 w 50"/>
                  <a:gd name="T7" fmla="*/ 35 h 35"/>
                  <a:gd name="T8" fmla="*/ 0 w 50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5">
                    <a:moveTo>
                      <a:pt x="0" y="0"/>
                    </a:moveTo>
                    <a:lnTo>
                      <a:pt x="0" y="0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4" name="Freeform 611"/>
              <p:cNvSpPr>
                <a:spLocks/>
              </p:cNvSpPr>
              <p:nvPr/>
            </p:nvSpPr>
            <p:spPr bwMode="auto">
              <a:xfrm>
                <a:off x="11960226" y="5627688"/>
                <a:ext cx="79375" cy="55563"/>
              </a:xfrm>
              <a:custGeom>
                <a:avLst/>
                <a:gdLst>
                  <a:gd name="T0" fmla="*/ 0 w 50"/>
                  <a:gd name="T1" fmla="*/ 7 h 35"/>
                  <a:gd name="T2" fmla="*/ 0 w 50"/>
                  <a:gd name="T3" fmla="*/ 0 h 35"/>
                  <a:gd name="T4" fmla="*/ 50 w 50"/>
                  <a:gd name="T5" fmla="*/ 35 h 35"/>
                  <a:gd name="T6" fmla="*/ 50 w 50"/>
                  <a:gd name="T7" fmla="*/ 35 h 35"/>
                  <a:gd name="T8" fmla="*/ 0 w 50"/>
                  <a:gd name="T9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5">
                    <a:moveTo>
                      <a:pt x="0" y="7"/>
                    </a:moveTo>
                    <a:lnTo>
                      <a:pt x="0" y="0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5" name="Freeform 612"/>
              <p:cNvSpPr>
                <a:spLocks/>
              </p:cNvSpPr>
              <p:nvPr/>
            </p:nvSpPr>
            <p:spPr bwMode="auto">
              <a:xfrm>
                <a:off x="11814176" y="5875338"/>
                <a:ext cx="236538" cy="157163"/>
              </a:xfrm>
              <a:custGeom>
                <a:avLst/>
                <a:gdLst>
                  <a:gd name="T0" fmla="*/ 0 w 149"/>
                  <a:gd name="T1" fmla="*/ 0 h 99"/>
                  <a:gd name="T2" fmla="*/ 0 w 149"/>
                  <a:gd name="T3" fmla="*/ 0 h 99"/>
                  <a:gd name="T4" fmla="*/ 149 w 149"/>
                  <a:gd name="T5" fmla="*/ 99 h 99"/>
                  <a:gd name="T6" fmla="*/ 149 w 149"/>
                  <a:gd name="T7" fmla="*/ 99 h 99"/>
                  <a:gd name="T8" fmla="*/ 0 w 149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99">
                    <a:moveTo>
                      <a:pt x="0" y="0"/>
                    </a:moveTo>
                    <a:lnTo>
                      <a:pt x="0" y="0"/>
                    </a:lnTo>
                    <a:lnTo>
                      <a:pt x="149" y="99"/>
                    </a:lnTo>
                    <a:lnTo>
                      <a:pt x="149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6" name="Freeform 613"/>
              <p:cNvSpPr>
                <a:spLocks/>
              </p:cNvSpPr>
              <p:nvPr/>
            </p:nvSpPr>
            <p:spPr bwMode="auto">
              <a:xfrm>
                <a:off x="11803063" y="5886450"/>
                <a:ext cx="247650" cy="157163"/>
              </a:xfrm>
              <a:custGeom>
                <a:avLst/>
                <a:gdLst>
                  <a:gd name="T0" fmla="*/ 0 w 156"/>
                  <a:gd name="T1" fmla="*/ 0 h 99"/>
                  <a:gd name="T2" fmla="*/ 0 w 156"/>
                  <a:gd name="T3" fmla="*/ 0 h 99"/>
                  <a:gd name="T4" fmla="*/ 156 w 156"/>
                  <a:gd name="T5" fmla="*/ 99 h 99"/>
                  <a:gd name="T6" fmla="*/ 149 w 156"/>
                  <a:gd name="T7" fmla="*/ 99 h 99"/>
                  <a:gd name="T8" fmla="*/ 0 w 156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99">
                    <a:moveTo>
                      <a:pt x="0" y="0"/>
                    </a:moveTo>
                    <a:lnTo>
                      <a:pt x="0" y="0"/>
                    </a:lnTo>
                    <a:lnTo>
                      <a:pt x="156" y="99"/>
                    </a:lnTo>
                    <a:lnTo>
                      <a:pt x="149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7" name="Freeform 614"/>
              <p:cNvSpPr>
                <a:spLocks/>
              </p:cNvSpPr>
              <p:nvPr/>
            </p:nvSpPr>
            <p:spPr bwMode="auto">
              <a:xfrm>
                <a:off x="11791951" y="5897563"/>
                <a:ext cx="247650" cy="157163"/>
              </a:xfrm>
              <a:custGeom>
                <a:avLst/>
                <a:gdLst>
                  <a:gd name="T0" fmla="*/ 0 w 156"/>
                  <a:gd name="T1" fmla="*/ 0 h 99"/>
                  <a:gd name="T2" fmla="*/ 0 w 156"/>
                  <a:gd name="T3" fmla="*/ 0 h 99"/>
                  <a:gd name="T4" fmla="*/ 156 w 156"/>
                  <a:gd name="T5" fmla="*/ 99 h 99"/>
                  <a:gd name="T6" fmla="*/ 156 w 156"/>
                  <a:gd name="T7" fmla="*/ 99 h 99"/>
                  <a:gd name="T8" fmla="*/ 0 w 156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99">
                    <a:moveTo>
                      <a:pt x="0" y="0"/>
                    </a:moveTo>
                    <a:lnTo>
                      <a:pt x="0" y="0"/>
                    </a:lnTo>
                    <a:lnTo>
                      <a:pt x="156" y="99"/>
                    </a:lnTo>
                    <a:lnTo>
                      <a:pt x="156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8" name="Freeform 615"/>
              <p:cNvSpPr>
                <a:spLocks/>
              </p:cNvSpPr>
              <p:nvPr/>
            </p:nvSpPr>
            <p:spPr bwMode="auto">
              <a:xfrm>
                <a:off x="11780838" y="5908675"/>
                <a:ext cx="246063" cy="157163"/>
              </a:xfrm>
              <a:custGeom>
                <a:avLst/>
                <a:gdLst>
                  <a:gd name="T0" fmla="*/ 0 w 155"/>
                  <a:gd name="T1" fmla="*/ 0 h 99"/>
                  <a:gd name="T2" fmla="*/ 7 w 155"/>
                  <a:gd name="T3" fmla="*/ 0 h 99"/>
                  <a:gd name="T4" fmla="*/ 155 w 155"/>
                  <a:gd name="T5" fmla="*/ 99 h 99"/>
                  <a:gd name="T6" fmla="*/ 155 w 155"/>
                  <a:gd name="T7" fmla="*/ 99 h 99"/>
                  <a:gd name="T8" fmla="*/ 0 w 15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99">
                    <a:moveTo>
                      <a:pt x="0" y="0"/>
                    </a:moveTo>
                    <a:lnTo>
                      <a:pt x="7" y="0"/>
                    </a:lnTo>
                    <a:lnTo>
                      <a:pt x="155" y="99"/>
                    </a:lnTo>
                    <a:lnTo>
                      <a:pt x="155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49" name="กลุ่ม 48"/>
            <p:cNvGrpSpPr/>
            <p:nvPr/>
          </p:nvGrpSpPr>
          <p:grpSpPr>
            <a:xfrm>
              <a:off x="2941637" y="4098805"/>
              <a:ext cx="2659988" cy="1158995"/>
              <a:chOff x="8603446" y="5887251"/>
              <a:chExt cx="2069737" cy="901814"/>
            </a:xfrm>
          </p:grpSpPr>
          <p:sp>
            <p:nvSpPr>
              <p:cNvPr id="50" name="Freeform 636"/>
              <p:cNvSpPr>
                <a:spLocks/>
              </p:cNvSpPr>
              <p:nvPr/>
            </p:nvSpPr>
            <p:spPr bwMode="auto">
              <a:xfrm>
                <a:off x="8692149" y="6035089"/>
                <a:ext cx="1966250" cy="680056"/>
              </a:xfrm>
              <a:custGeom>
                <a:avLst/>
                <a:gdLst>
                  <a:gd name="T0" fmla="*/ 2 w 133"/>
                  <a:gd name="T1" fmla="*/ 0 h 46"/>
                  <a:gd name="T2" fmla="*/ 90 w 133"/>
                  <a:gd name="T3" fmla="*/ 12 h 46"/>
                  <a:gd name="T4" fmla="*/ 108 w 133"/>
                  <a:gd name="T5" fmla="*/ 20 h 46"/>
                  <a:gd name="T6" fmla="*/ 131 w 133"/>
                  <a:gd name="T7" fmla="*/ 40 h 46"/>
                  <a:gd name="T8" fmla="*/ 129 w 133"/>
                  <a:gd name="T9" fmla="*/ 44 h 46"/>
                  <a:gd name="T10" fmla="*/ 124 w 133"/>
                  <a:gd name="T11" fmla="*/ 43 h 46"/>
                  <a:gd name="T12" fmla="*/ 105 w 133"/>
                  <a:gd name="T13" fmla="*/ 24 h 46"/>
                  <a:gd name="T14" fmla="*/ 86 w 133"/>
                  <a:gd name="T15" fmla="*/ 18 h 46"/>
                  <a:gd name="T16" fmla="*/ 0 w 133"/>
                  <a:gd name="T17" fmla="*/ 11 h 46"/>
                  <a:gd name="T18" fmla="*/ 2 w 133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46">
                    <a:moveTo>
                      <a:pt x="2" y="0"/>
                    </a:move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12"/>
                      <a:pt x="101" y="13"/>
                      <a:pt x="108" y="2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40"/>
                      <a:pt x="133" y="41"/>
                      <a:pt x="129" y="44"/>
                    </a:cubicBezTo>
                    <a:cubicBezTo>
                      <a:pt x="126" y="46"/>
                      <a:pt x="124" y="43"/>
                      <a:pt x="124" y="43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5" y="24"/>
                      <a:pt x="99" y="19"/>
                      <a:pt x="86" y="1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" name="Freeform 637"/>
              <p:cNvSpPr>
                <a:spLocks/>
              </p:cNvSpPr>
              <p:nvPr/>
            </p:nvSpPr>
            <p:spPr bwMode="auto">
              <a:xfrm>
                <a:off x="8677365" y="6005521"/>
                <a:ext cx="1951466" cy="739192"/>
              </a:xfrm>
              <a:custGeom>
                <a:avLst/>
                <a:gdLst>
                  <a:gd name="T0" fmla="*/ 130 w 132"/>
                  <a:gd name="T1" fmla="*/ 0 h 50"/>
                  <a:gd name="T2" fmla="*/ 43 w 132"/>
                  <a:gd name="T3" fmla="*/ 15 h 50"/>
                  <a:gd name="T4" fmla="*/ 24 w 132"/>
                  <a:gd name="T5" fmla="*/ 23 h 50"/>
                  <a:gd name="T6" fmla="*/ 2 w 132"/>
                  <a:gd name="T7" fmla="*/ 44 h 50"/>
                  <a:gd name="T8" fmla="*/ 4 w 132"/>
                  <a:gd name="T9" fmla="*/ 48 h 50"/>
                  <a:gd name="T10" fmla="*/ 9 w 132"/>
                  <a:gd name="T11" fmla="*/ 47 h 50"/>
                  <a:gd name="T12" fmla="*/ 28 w 132"/>
                  <a:gd name="T13" fmla="*/ 27 h 50"/>
                  <a:gd name="T14" fmla="*/ 46 w 132"/>
                  <a:gd name="T15" fmla="*/ 21 h 50"/>
                  <a:gd name="T16" fmla="*/ 132 w 132"/>
                  <a:gd name="T17" fmla="*/ 11 h 50"/>
                  <a:gd name="T18" fmla="*/ 130 w 132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50">
                    <a:moveTo>
                      <a:pt x="130" y="0"/>
                    </a:move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31" y="16"/>
                      <a:pt x="24" y="2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0" y="45"/>
                      <a:pt x="4" y="48"/>
                    </a:cubicBezTo>
                    <a:cubicBezTo>
                      <a:pt x="7" y="50"/>
                      <a:pt x="9" y="47"/>
                      <a:pt x="9" y="4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34" y="22"/>
                      <a:pt x="46" y="2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0" y="0"/>
                      <a:pt x="130" y="0"/>
                      <a:pt x="130" y="0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" name="Freeform 638"/>
              <p:cNvSpPr>
                <a:spLocks noEditPoints="1"/>
              </p:cNvSpPr>
              <p:nvPr/>
            </p:nvSpPr>
            <p:spPr bwMode="auto">
              <a:xfrm>
                <a:off x="8603446" y="5887251"/>
                <a:ext cx="2069737" cy="901814"/>
              </a:xfrm>
              <a:custGeom>
                <a:avLst/>
                <a:gdLst>
                  <a:gd name="T0" fmla="*/ 78 w 140"/>
                  <a:gd name="T1" fmla="*/ 10 h 61"/>
                  <a:gd name="T2" fmla="*/ 70 w 140"/>
                  <a:gd name="T3" fmla="*/ 12 h 61"/>
                  <a:gd name="T4" fmla="*/ 62 w 140"/>
                  <a:gd name="T5" fmla="*/ 11 h 61"/>
                  <a:gd name="T6" fmla="*/ 0 w 140"/>
                  <a:gd name="T7" fmla="*/ 10 h 61"/>
                  <a:gd name="T8" fmla="*/ 0 w 140"/>
                  <a:gd name="T9" fmla="*/ 20 h 61"/>
                  <a:gd name="T10" fmla="*/ 4 w 140"/>
                  <a:gd name="T11" fmla="*/ 23 h 61"/>
                  <a:gd name="T12" fmla="*/ 8 w 140"/>
                  <a:gd name="T13" fmla="*/ 40 h 61"/>
                  <a:gd name="T14" fmla="*/ 20 w 140"/>
                  <a:gd name="T15" fmla="*/ 53 h 61"/>
                  <a:gd name="T16" fmla="*/ 61 w 140"/>
                  <a:gd name="T17" fmla="*/ 36 h 61"/>
                  <a:gd name="T18" fmla="*/ 62 w 140"/>
                  <a:gd name="T19" fmla="*/ 33 h 61"/>
                  <a:gd name="T20" fmla="*/ 67 w 140"/>
                  <a:gd name="T21" fmla="*/ 21 h 61"/>
                  <a:gd name="T22" fmla="*/ 70 w 140"/>
                  <a:gd name="T23" fmla="*/ 20 h 61"/>
                  <a:gd name="T24" fmla="*/ 72 w 140"/>
                  <a:gd name="T25" fmla="*/ 21 h 61"/>
                  <a:gd name="T26" fmla="*/ 79 w 140"/>
                  <a:gd name="T27" fmla="*/ 35 h 61"/>
                  <a:gd name="T28" fmla="*/ 121 w 140"/>
                  <a:gd name="T29" fmla="*/ 51 h 61"/>
                  <a:gd name="T30" fmla="*/ 132 w 140"/>
                  <a:gd name="T31" fmla="*/ 38 h 61"/>
                  <a:gd name="T32" fmla="*/ 136 w 140"/>
                  <a:gd name="T33" fmla="*/ 21 h 61"/>
                  <a:gd name="T34" fmla="*/ 140 w 140"/>
                  <a:gd name="T35" fmla="*/ 18 h 61"/>
                  <a:gd name="T36" fmla="*/ 140 w 140"/>
                  <a:gd name="T37" fmla="*/ 8 h 61"/>
                  <a:gd name="T38" fmla="*/ 78 w 140"/>
                  <a:gd name="T39" fmla="*/ 10 h 61"/>
                  <a:gd name="T40" fmla="*/ 60 w 140"/>
                  <a:gd name="T41" fmla="*/ 25 h 61"/>
                  <a:gd name="T42" fmla="*/ 35 w 140"/>
                  <a:gd name="T43" fmla="*/ 51 h 61"/>
                  <a:gd name="T44" fmla="*/ 13 w 140"/>
                  <a:gd name="T45" fmla="*/ 41 h 61"/>
                  <a:gd name="T46" fmla="*/ 15 w 140"/>
                  <a:gd name="T47" fmla="*/ 13 h 61"/>
                  <a:gd name="T48" fmla="*/ 60 w 140"/>
                  <a:gd name="T49" fmla="*/ 25 h 61"/>
                  <a:gd name="T50" fmla="*/ 128 w 140"/>
                  <a:gd name="T51" fmla="*/ 39 h 61"/>
                  <a:gd name="T52" fmla="*/ 106 w 140"/>
                  <a:gd name="T53" fmla="*/ 50 h 61"/>
                  <a:gd name="T54" fmla="*/ 80 w 140"/>
                  <a:gd name="T55" fmla="*/ 24 h 61"/>
                  <a:gd name="T56" fmla="*/ 123 w 140"/>
                  <a:gd name="T57" fmla="*/ 11 h 61"/>
                  <a:gd name="T58" fmla="*/ 124 w 140"/>
                  <a:gd name="T59" fmla="*/ 11 h 61"/>
                  <a:gd name="T60" fmla="*/ 128 w 140"/>
                  <a:gd name="T61" fmla="*/ 3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0" h="61">
                    <a:moveTo>
                      <a:pt x="78" y="10"/>
                    </a:moveTo>
                    <a:cubicBezTo>
                      <a:pt x="76" y="11"/>
                      <a:pt x="72" y="12"/>
                      <a:pt x="70" y="12"/>
                    </a:cubicBezTo>
                    <a:cubicBezTo>
                      <a:pt x="68" y="12"/>
                      <a:pt x="64" y="11"/>
                      <a:pt x="62" y="11"/>
                    </a:cubicBezTo>
                    <a:cubicBezTo>
                      <a:pt x="62" y="11"/>
                      <a:pt x="33" y="1"/>
                      <a:pt x="0" y="1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3" y="19"/>
                      <a:pt x="4" y="23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11" y="51"/>
                      <a:pt x="20" y="53"/>
                    </a:cubicBezTo>
                    <a:cubicBezTo>
                      <a:pt x="20" y="53"/>
                      <a:pt x="52" y="61"/>
                      <a:pt x="61" y="36"/>
                    </a:cubicBezTo>
                    <a:cubicBezTo>
                      <a:pt x="61" y="35"/>
                      <a:pt x="62" y="34"/>
                      <a:pt x="62" y="33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21"/>
                      <a:pt x="68" y="20"/>
                      <a:pt x="70" y="20"/>
                    </a:cubicBezTo>
                    <a:cubicBezTo>
                      <a:pt x="72" y="20"/>
                      <a:pt x="72" y="21"/>
                      <a:pt x="72" y="21"/>
                    </a:cubicBezTo>
                    <a:cubicBezTo>
                      <a:pt x="79" y="35"/>
                      <a:pt x="79" y="35"/>
                      <a:pt x="79" y="35"/>
                    </a:cubicBezTo>
                    <a:cubicBezTo>
                      <a:pt x="88" y="61"/>
                      <a:pt x="121" y="51"/>
                      <a:pt x="121" y="51"/>
                    </a:cubicBezTo>
                    <a:cubicBezTo>
                      <a:pt x="130" y="49"/>
                      <a:pt x="132" y="38"/>
                      <a:pt x="132" y="38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7" y="17"/>
                      <a:pt x="140" y="18"/>
                      <a:pt x="140" y="18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06" y="0"/>
                      <a:pt x="78" y="10"/>
                      <a:pt x="78" y="10"/>
                    </a:cubicBezTo>
                    <a:moveTo>
                      <a:pt x="60" y="25"/>
                    </a:moveTo>
                    <a:cubicBezTo>
                      <a:pt x="60" y="25"/>
                      <a:pt x="57" y="50"/>
                      <a:pt x="35" y="51"/>
                    </a:cubicBezTo>
                    <a:cubicBezTo>
                      <a:pt x="35" y="51"/>
                      <a:pt x="16" y="53"/>
                      <a:pt x="13" y="41"/>
                    </a:cubicBezTo>
                    <a:cubicBezTo>
                      <a:pt x="13" y="41"/>
                      <a:pt x="5" y="16"/>
                      <a:pt x="15" y="13"/>
                    </a:cubicBezTo>
                    <a:cubicBezTo>
                      <a:pt x="20" y="11"/>
                      <a:pt x="62" y="6"/>
                      <a:pt x="60" y="25"/>
                    </a:cubicBezTo>
                    <a:moveTo>
                      <a:pt x="128" y="39"/>
                    </a:moveTo>
                    <a:cubicBezTo>
                      <a:pt x="124" y="51"/>
                      <a:pt x="106" y="50"/>
                      <a:pt x="106" y="50"/>
                    </a:cubicBezTo>
                    <a:cubicBezTo>
                      <a:pt x="84" y="50"/>
                      <a:pt x="80" y="24"/>
                      <a:pt x="80" y="24"/>
                    </a:cubicBezTo>
                    <a:cubicBezTo>
                      <a:pt x="77" y="3"/>
                      <a:pt x="119" y="10"/>
                      <a:pt x="123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35" y="14"/>
                      <a:pt x="128" y="39"/>
                      <a:pt x="128" y="39"/>
                    </a:cubicBezTo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" name="Freeform 643"/>
              <p:cNvSpPr>
                <a:spLocks noEditPoints="1"/>
              </p:cNvSpPr>
              <p:nvPr/>
            </p:nvSpPr>
            <p:spPr bwMode="auto">
              <a:xfrm>
                <a:off x="8751284" y="6049873"/>
                <a:ext cx="739192" cy="591354"/>
              </a:xfrm>
              <a:custGeom>
                <a:avLst/>
                <a:gdLst>
                  <a:gd name="T0" fmla="*/ 21 w 50"/>
                  <a:gd name="T1" fmla="*/ 40 h 40"/>
                  <a:gd name="T2" fmla="*/ 21 w 50"/>
                  <a:gd name="T3" fmla="*/ 40 h 40"/>
                  <a:gd name="T4" fmla="*/ 21 w 50"/>
                  <a:gd name="T5" fmla="*/ 40 h 40"/>
                  <a:gd name="T6" fmla="*/ 21 w 50"/>
                  <a:gd name="T7" fmla="*/ 40 h 40"/>
                  <a:gd name="T8" fmla="*/ 25 w 50"/>
                  <a:gd name="T9" fmla="*/ 40 h 40"/>
                  <a:gd name="T10" fmla="*/ 21 w 50"/>
                  <a:gd name="T11" fmla="*/ 40 h 40"/>
                  <a:gd name="T12" fmla="*/ 25 w 50"/>
                  <a:gd name="T13" fmla="*/ 40 h 40"/>
                  <a:gd name="T14" fmla="*/ 3 w 50"/>
                  <a:gd name="T15" fmla="*/ 30 h 40"/>
                  <a:gd name="T16" fmla="*/ 3 w 50"/>
                  <a:gd name="T17" fmla="*/ 30 h 40"/>
                  <a:gd name="T18" fmla="*/ 3 w 50"/>
                  <a:gd name="T19" fmla="*/ 30 h 40"/>
                  <a:gd name="T20" fmla="*/ 3 w 50"/>
                  <a:gd name="T21" fmla="*/ 30 h 40"/>
                  <a:gd name="T22" fmla="*/ 3 w 50"/>
                  <a:gd name="T23" fmla="*/ 30 h 40"/>
                  <a:gd name="T24" fmla="*/ 3 w 50"/>
                  <a:gd name="T25" fmla="*/ 30 h 40"/>
                  <a:gd name="T26" fmla="*/ 3 w 50"/>
                  <a:gd name="T27" fmla="*/ 30 h 40"/>
                  <a:gd name="T28" fmla="*/ 3 w 50"/>
                  <a:gd name="T29" fmla="*/ 30 h 40"/>
                  <a:gd name="T30" fmla="*/ 3 w 50"/>
                  <a:gd name="T31" fmla="*/ 30 h 40"/>
                  <a:gd name="T32" fmla="*/ 50 w 50"/>
                  <a:gd name="T33" fmla="*/ 13 h 40"/>
                  <a:gd name="T34" fmla="*/ 50 w 50"/>
                  <a:gd name="T35" fmla="*/ 14 h 40"/>
                  <a:gd name="T36" fmla="*/ 50 w 50"/>
                  <a:gd name="T37" fmla="*/ 13 h 40"/>
                  <a:gd name="T38" fmla="*/ 50 w 50"/>
                  <a:gd name="T39" fmla="*/ 13 h 40"/>
                  <a:gd name="T40" fmla="*/ 50 w 50"/>
                  <a:gd name="T41" fmla="*/ 13 h 40"/>
                  <a:gd name="T42" fmla="*/ 50 w 50"/>
                  <a:gd name="T43" fmla="*/ 13 h 40"/>
                  <a:gd name="T44" fmla="*/ 50 w 50"/>
                  <a:gd name="T45" fmla="*/ 13 h 40"/>
                  <a:gd name="T46" fmla="*/ 50 w 50"/>
                  <a:gd name="T47" fmla="*/ 13 h 40"/>
                  <a:gd name="T48" fmla="*/ 50 w 50"/>
                  <a:gd name="T49" fmla="*/ 13 h 40"/>
                  <a:gd name="T50" fmla="*/ 5 w 50"/>
                  <a:gd name="T51" fmla="*/ 2 h 40"/>
                  <a:gd name="T52" fmla="*/ 5 w 50"/>
                  <a:gd name="T53" fmla="*/ 2 h 40"/>
                  <a:gd name="T54" fmla="*/ 0 w 50"/>
                  <a:gd name="T55" fmla="*/ 13 h 40"/>
                  <a:gd name="T56" fmla="*/ 0 w 50"/>
                  <a:gd name="T57" fmla="*/ 10 h 40"/>
                  <a:gd name="T58" fmla="*/ 5 w 50"/>
                  <a:gd name="T59" fmla="*/ 2 h 40"/>
                  <a:gd name="T60" fmla="*/ 5 w 50"/>
                  <a:gd name="T61" fmla="*/ 2 h 40"/>
                  <a:gd name="T62" fmla="*/ 6 w 50"/>
                  <a:gd name="T63" fmla="*/ 2 h 40"/>
                  <a:gd name="T64" fmla="*/ 6 w 50"/>
                  <a:gd name="T65" fmla="*/ 2 h 40"/>
                  <a:gd name="T66" fmla="*/ 6 w 50"/>
                  <a:gd name="T67" fmla="*/ 2 h 40"/>
                  <a:gd name="T68" fmla="*/ 24 w 50"/>
                  <a:gd name="T69" fmla="*/ 0 h 40"/>
                  <a:gd name="T70" fmla="*/ 6 w 50"/>
                  <a:gd name="T71" fmla="*/ 2 h 40"/>
                  <a:gd name="T72" fmla="*/ 10 w 50"/>
                  <a:gd name="T73" fmla="*/ 1 h 40"/>
                  <a:gd name="T74" fmla="*/ 24 w 50"/>
                  <a:gd name="T75" fmla="*/ 0 h 40"/>
                  <a:gd name="T76" fmla="*/ 24 w 50"/>
                  <a:gd name="T77" fmla="*/ 0 h 40"/>
                  <a:gd name="T78" fmla="*/ 24 w 50"/>
                  <a:gd name="T79" fmla="*/ 0 h 40"/>
                  <a:gd name="T80" fmla="*/ 24 w 50"/>
                  <a:gd name="T81" fmla="*/ 0 h 40"/>
                  <a:gd name="T82" fmla="*/ 24 w 50"/>
                  <a:gd name="T8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0" h="40">
                    <a:moveTo>
                      <a:pt x="21" y="40"/>
                    </a:move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moveTo>
                      <a:pt x="25" y="40"/>
                    </a:moveTo>
                    <a:cubicBezTo>
                      <a:pt x="25" y="40"/>
                      <a:pt x="23" y="40"/>
                      <a:pt x="21" y="40"/>
                    </a:cubicBezTo>
                    <a:cubicBezTo>
                      <a:pt x="23" y="40"/>
                      <a:pt x="25" y="40"/>
                      <a:pt x="25" y="4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moveTo>
                      <a:pt x="50" y="13"/>
                    </a:move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" y="3"/>
                      <a:pt x="0" y="8"/>
                      <a:pt x="0" y="13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6"/>
                      <a:pt x="2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moveTo>
                      <a:pt x="6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moveTo>
                      <a:pt x="24" y="0"/>
                    </a:moveTo>
                    <a:cubicBezTo>
                      <a:pt x="16" y="0"/>
                      <a:pt x="8" y="1"/>
                      <a:pt x="6" y="2"/>
                    </a:cubicBezTo>
                    <a:cubicBezTo>
                      <a:pt x="7" y="1"/>
                      <a:pt x="8" y="1"/>
                      <a:pt x="10" y="1"/>
                    </a:cubicBezTo>
                    <a:cubicBezTo>
                      <a:pt x="14" y="0"/>
                      <a:pt x="19" y="0"/>
                      <a:pt x="24" y="0"/>
                    </a:cubicBezTo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9A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4" name="Freeform 648"/>
              <p:cNvSpPr>
                <a:spLocks noEditPoints="1"/>
              </p:cNvSpPr>
              <p:nvPr/>
            </p:nvSpPr>
            <p:spPr bwMode="auto">
              <a:xfrm>
                <a:off x="9756585" y="6020305"/>
                <a:ext cx="768759" cy="606137"/>
              </a:xfrm>
              <a:custGeom>
                <a:avLst/>
                <a:gdLst>
                  <a:gd name="T0" fmla="*/ 30 w 52"/>
                  <a:gd name="T1" fmla="*/ 41 h 41"/>
                  <a:gd name="T2" fmla="*/ 30 w 52"/>
                  <a:gd name="T3" fmla="*/ 41 h 41"/>
                  <a:gd name="T4" fmla="*/ 30 w 52"/>
                  <a:gd name="T5" fmla="*/ 41 h 41"/>
                  <a:gd name="T6" fmla="*/ 30 w 52"/>
                  <a:gd name="T7" fmla="*/ 41 h 41"/>
                  <a:gd name="T8" fmla="*/ 28 w 52"/>
                  <a:gd name="T9" fmla="*/ 41 h 41"/>
                  <a:gd name="T10" fmla="*/ 28 w 52"/>
                  <a:gd name="T11" fmla="*/ 41 h 41"/>
                  <a:gd name="T12" fmla="*/ 28 w 52"/>
                  <a:gd name="T13" fmla="*/ 41 h 41"/>
                  <a:gd name="T14" fmla="*/ 28 w 52"/>
                  <a:gd name="T15" fmla="*/ 41 h 41"/>
                  <a:gd name="T16" fmla="*/ 50 w 52"/>
                  <a:gd name="T17" fmla="*/ 31 h 41"/>
                  <a:gd name="T18" fmla="*/ 49 w 52"/>
                  <a:gd name="T19" fmla="*/ 32 h 41"/>
                  <a:gd name="T20" fmla="*/ 45 w 52"/>
                  <a:gd name="T21" fmla="*/ 37 h 41"/>
                  <a:gd name="T22" fmla="*/ 30 w 52"/>
                  <a:gd name="T23" fmla="*/ 41 h 41"/>
                  <a:gd name="T24" fmla="*/ 50 w 52"/>
                  <a:gd name="T25" fmla="*/ 31 h 41"/>
                  <a:gd name="T26" fmla="*/ 50 w 52"/>
                  <a:gd name="T27" fmla="*/ 30 h 41"/>
                  <a:gd name="T28" fmla="*/ 50 w 52"/>
                  <a:gd name="T29" fmla="*/ 30 h 41"/>
                  <a:gd name="T30" fmla="*/ 50 w 52"/>
                  <a:gd name="T31" fmla="*/ 30 h 41"/>
                  <a:gd name="T32" fmla="*/ 50 w 52"/>
                  <a:gd name="T33" fmla="*/ 30 h 41"/>
                  <a:gd name="T34" fmla="*/ 50 w 52"/>
                  <a:gd name="T35" fmla="*/ 30 h 41"/>
                  <a:gd name="T36" fmla="*/ 50 w 52"/>
                  <a:gd name="T37" fmla="*/ 30 h 41"/>
                  <a:gd name="T38" fmla="*/ 45 w 52"/>
                  <a:gd name="T39" fmla="*/ 2 h 41"/>
                  <a:gd name="T40" fmla="*/ 45 w 52"/>
                  <a:gd name="T41" fmla="*/ 2 h 41"/>
                  <a:gd name="T42" fmla="*/ 46 w 52"/>
                  <a:gd name="T43" fmla="*/ 2 h 41"/>
                  <a:gd name="T44" fmla="*/ 52 w 52"/>
                  <a:gd name="T45" fmla="*/ 11 h 41"/>
                  <a:gd name="T46" fmla="*/ 52 w 52"/>
                  <a:gd name="T47" fmla="*/ 15 h 41"/>
                  <a:gd name="T48" fmla="*/ 46 w 52"/>
                  <a:gd name="T49" fmla="*/ 2 h 41"/>
                  <a:gd name="T50" fmla="*/ 45 w 52"/>
                  <a:gd name="T51" fmla="*/ 2 h 41"/>
                  <a:gd name="T52" fmla="*/ 45 w 52"/>
                  <a:gd name="T53" fmla="*/ 2 h 41"/>
                  <a:gd name="T54" fmla="*/ 45 w 52"/>
                  <a:gd name="T55" fmla="*/ 2 h 41"/>
                  <a:gd name="T56" fmla="*/ 45 w 52"/>
                  <a:gd name="T57" fmla="*/ 2 h 41"/>
                  <a:gd name="T58" fmla="*/ 45 w 52"/>
                  <a:gd name="T59" fmla="*/ 2 h 41"/>
                  <a:gd name="T60" fmla="*/ 25 w 52"/>
                  <a:gd name="T61" fmla="*/ 0 h 41"/>
                  <a:gd name="T62" fmla="*/ 2 w 52"/>
                  <a:gd name="T63" fmla="*/ 15 h 41"/>
                  <a:gd name="T64" fmla="*/ 3 w 52"/>
                  <a:gd name="T65" fmla="*/ 8 h 41"/>
                  <a:gd name="T66" fmla="*/ 25 w 52"/>
                  <a:gd name="T67" fmla="*/ 0 h 41"/>
                  <a:gd name="T68" fmla="*/ 25 w 52"/>
                  <a:gd name="T69" fmla="*/ 0 h 41"/>
                  <a:gd name="T70" fmla="*/ 25 w 52"/>
                  <a:gd name="T71" fmla="*/ 0 h 41"/>
                  <a:gd name="T72" fmla="*/ 25 w 52"/>
                  <a:gd name="T73" fmla="*/ 0 h 41"/>
                  <a:gd name="T74" fmla="*/ 25 w 52"/>
                  <a:gd name="T7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2" h="41">
                    <a:moveTo>
                      <a:pt x="30" y="41"/>
                    </a:move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moveTo>
                      <a:pt x="28" y="41"/>
                    </a:move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moveTo>
                      <a:pt x="50" y="31"/>
                    </a:moveTo>
                    <a:cubicBezTo>
                      <a:pt x="49" y="31"/>
                      <a:pt x="49" y="32"/>
                      <a:pt x="49" y="32"/>
                    </a:cubicBezTo>
                    <a:cubicBezTo>
                      <a:pt x="48" y="34"/>
                      <a:pt x="47" y="36"/>
                      <a:pt x="45" y="37"/>
                    </a:cubicBezTo>
                    <a:cubicBezTo>
                      <a:pt x="40" y="40"/>
                      <a:pt x="34" y="41"/>
                      <a:pt x="30" y="41"/>
                    </a:cubicBezTo>
                    <a:cubicBezTo>
                      <a:pt x="35" y="41"/>
                      <a:pt x="47" y="40"/>
                      <a:pt x="50" y="31"/>
                    </a:cubicBezTo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moveTo>
                      <a:pt x="45" y="2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50" y="3"/>
                      <a:pt x="51" y="7"/>
                      <a:pt x="52" y="11"/>
                    </a:cubicBezTo>
                    <a:cubicBezTo>
                      <a:pt x="52" y="12"/>
                      <a:pt x="52" y="13"/>
                      <a:pt x="52" y="15"/>
                    </a:cubicBezTo>
                    <a:cubicBezTo>
                      <a:pt x="52" y="9"/>
                      <a:pt x="51" y="4"/>
                      <a:pt x="46" y="2"/>
                    </a:cubicBezTo>
                    <a:cubicBezTo>
                      <a:pt x="46" y="2"/>
                      <a:pt x="46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moveTo>
                      <a:pt x="45" y="2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moveTo>
                      <a:pt x="25" y="0"/>
                    </a:moveTo>
                    <a:cubicBezTo>
                      <a:pt x="13" y="0"/>
                      <a:pt x="0" y="3"/>
                      <a:pt x="2" y="15"/>
                    </a:cubicBezTo>
                    <a:cubicBezTo>
                      <a:pt x="2" y="12"/>
                      <a:pt x="2" y="10"/>
                      <a:pt x="3" y="8"/>
                    </a:cubicBezTo>
                    <a:cubicBezTo>
                      <a:pt x="6" y="2"/>
                      <a:pt x="16" y="0"/>
                      <a:pt x="25" y="0"/>
                    </a:cubicBezTo>
                    <a:moveTo>
                      <a:pt x="25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9A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219" name="กลุ่ม 218"/>
          <p:cNvGrpSpPr/>
          <p:nvPr/>
        </p:nvGrpSpPr>
        <p:grpSpPr>
          <a:xfrm>
            <a:off x="1688988" y="1828800"/>
            <a:ext cx="7874204" cy="2225888"/>
            <a:chOff x="8592717" y="9508867"/>
            <a:chExt cx="7874204" cy="2225888"/>
          </a:xfrm>
        </p:grpSpPr>
        <p:grpSp>
          <p:nvGrpSpPr>
            <p:cNvPr id="220" name="กลุ่ม 219"/>
            <p:cNvGrpSpPr/>
            <p:nvPr/>
          </p:nvGrpSpPr>
          <p:grpSpPr>
            <a:xfrm>
              <a:off x="8592717" y="9508867"/>
              <a:ext cx="7874204" cy="2225888"/>
              <a:chOff x="13478836" y="4226947"/>
              <a:chExt cx="5922001" cy="2225888"/>
            </a:xfrm>
          </p:grpSpPr>
          <p:sp>
            <p:nvSpPr>
              <p:cNvPr id="222" name="TextBox 221"/>
              <p:cNvSpPr txBox="1"/>
              <p:nvPr/>
            </p:nvSpPr>
            <p:spPr>
              <a:xfrm>
                <a:off x="13478836" y="4226947"/>
                <a:ext cx="5922001" cy="830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sz="4800" b="1" dirty="0" smtClean="0">
                    <a:solidFill>
                      <a:schemeClr val="accent3"/>
                    </a:solidFill>
                    <a:latin typeface="Lato Black" charset="0"/>
                    <a:ea typeface="Lato Black" charset="0"/>
                    <a:cs typeface="Lato Black" charset="0"/>
                  </a:rPr>
                  <a:t>Content Management</a:t>
                </a:r>
                <a:endParaRPr lang="en-US" sz="4800" b="1" dirty="0">
                  <a:solidFill>
                    <a:schemeClr val="accent3"/>
                  </a:solidFill>
                  <a:latin typeface="Lato Black" charset="0"/>
                  <a:ea typeface="Lato Black" charset="0"/>
                  <a:cs typeface="Lato Black" charset="0"/>
                </a:endParaRPr>
              </a:p>
            </p:txBody>
          </p:sp>
          <p:sp>
            <p:nvSpPr>
              <p:cNvPr id="223" name="TextBox 30"/>
              <p:cNvSpPr txBox="1">
                <a:spLocks noChangeArrowheads="1"/>
              </p:cNvSpPr>
              <p:nvPr/>
            </p:nvSpPr>
            <p:spPr bwMode="auto">
              <a:xfrm>
                <a:off x="13527192" y="5454741"/>
                <a:ext cx="5873645" cy="998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</a:pP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amet, consectetur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sem 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congue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conva ornare ante 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amet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.</a:t>
                </a:r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cxnSp>
          <p:nvCxnSpPr>
            <p:cNvPr id="221" name="ตัวเชื่อมต่อหักมุม 578"/>
            <p:cNvCxnSpPr/>
            <p:nvPr/>
          </p:nvCxnSpPr>
          <p:spPr>
            <a:xfrm flipH="1" flipV="1">
              <a:off x="8809037" y="10579100"/>
              <a:ext cx="6925329" cy="12700"/>
            </a:xfrm>
            <a:prstGeom prst="straightConnector1">
              <a:avLst/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กลุ่ม 223"/>
          <p:cNvGrpSpPr/>
          <p:nvPr/>
        </p:nvGrpSpPr>
        <p:grpSpPr>
          <a:xfrm>
            <a:off x="10957528" y="3839412"/>
            <a:ext cx="3413655" cy="1939088"/>
            <a:chOff x="10653182" y="6477000"/>
            <a:chExt cx="3413655" cy="1939088"/>
          </a:xfrm>
        </p:grpSpPr>
        <p:sp>
          <p:nvSpPr>
            <p:cNvPr id="225" name="TextBox 224"/>
            <p:cNvSpPr txBox="1"/>
            <p:nvPr/>
          </p:nvSpPr>
          <p:spPr bwMode="auto">
            <a:xfrm>
              <a:off x="11142074" y="6477000"/>
              <a:ext cx="2388795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6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Advertise</a:t>
              </a:r>
              <a:endParaRPr lang="id-ID" sz="4000" b="1" dirty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10653182" y="7086530"/>
              <a:ext cx="3413655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227" name="กลุ่ม 226"/>
          <p:cNvGrpSpPr/>
          <p:nvPr/>
        </p:nvGrpSpPr>
        <p:grpSpPr>
          <a:xfrm>
            <a:off x="10934792" y="5973012"/>
            <a:ext cx="3413655" cy="1939088"/>
            <a:chOff x="10653182" y="6477000"/>
            <a:chExt cx="3413655" cy="1939088"/>
          </a:xfrm>
        </p:grpSpPr>
        <p:sp>
          <p:nvSpPr>
            <p:cNvPr id="228" name="TextBox 227"/>
            <p:cNvSpPr txBox="1"/>
            <p:nvPr/>
          </p:nvSpPr>
          <p:spPr bwMode="auto">
            <a:xfrm>
              <a:off x="11673471" y="6477000"/>
              <a:ext cx="1326004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5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Time</a:t>
              </a:r>
              <a:endParaRPr lang="id-ID" sz="4000" b="1" dirty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10653182" y="7086530"/>
              <a:ext cx="3413655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230" name="กลุ่ม 229"/>
          <p:cNvGrpSpPr/>
          <p:nvPr/>
        </p:nvGrpSpPr>
        <p:grpSpPr>
          <a:xfrm>
            <a:off x="10957528" y="8106612"/>
            <a:ext cx="3413655" cy="1939088"/>
            <a:chOff x="10653182" y="6477000"/>
            <a:chExt cx="3413655" cy="1939088"/>
          </a:xfrm>
        </p:grpSpPr>
        <p:sp>
          <p:nvSpPr>
            <p:cNvPr id="231" name="TextBox 230"/>
            <p:cNvSpPr txBox="1"/>
            <p:nvPr/>
          </p:nvSpPr>
          <p:spPr bwMode="auto">
            <a:xfrm>
              <a:off x="11307186" y="6477000"/>
              <a:ext cx="2058577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3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Security</a:t>
              </a:r>
              <a:endParaRPr lang="id-ID" sz="4000" b="1" dirty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10653182" y="7086530"/>
              <a:ext cx="3413655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233" name="กลุ่ม 232"/>
          <p:cNvGrpSpPr/>
          <p:nvPr/>
        </p:nvGrpSpPr>
        <p:grpSpPr>
          <a:xfrm>
            <a:off x="10934792" y="10240212"/>
            <a:ext cx="3413655" cy="1939088"/>
            <a:chOff x="10653182" y="6477000"/>
            <a:chExt cx="3413655" cy="1939088"/>
          </a:xfrm>
        </p:grpSpPr>
        <p:sp>
          <p:nvSpPr>
            <p:cNvPr id="234" name="TextBox 233"/>
            <p:cNvSpPr txBox="1"/>
            <p:nvPr/>
          </p:nvSpPr>
          <p:spPr bwMode="auto">
            <a:xfrm>
              <a:off x="11307188" y="6477000"/>
              <a:ext cx="2058577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4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Monitor</a:t>
              </a:r>
              <a:endParaRPr lang="id-ID" sz="4000" b="1" dirty="0">
                <a:solidFill>
                  <a:schemeClr val="accent4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10653182" y="7086530"/>
              <a:ext cx="3413655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236" name="กลุ่ม 235"/>
          <p:cNvGrpSpPr/>
          <p:nvPr/>
        </p:nvGrpSpPr>
        <p:grpSpPr>
          <a:xfrm>
            <a:off x="14776449" y="7842250"/>
            <a:ext cx="8053388" cy="2054225"/>
            <a:chOff x="11860213" y="7232650"/>
            <a:chExt cx="8053388" cy="2054225"/>
          </a:xfrm>
        </p:grpSpPr>
        <p:sp>
          <p:nvSpPr>
            <p:cNvPr id="237" name="Freeform 14"/>
            <p:cNvSpPr>
              <a:spLocks/>
            </p:cNvSpPr>
            <p:nvPr/>
          </p:nvSpPr>
          <p:spPr bwMode="auto">
            <a:xfrm>
              <a:off x="11860213" y="7232650"/>
              <a:ext cx="8053388" cy="2054225"/>
            </a:xfrm>
            <a:custGeom>
              <a:avLst/>
              <a:gdLst>
                <a:gd name="T0" fmla="*/ 257 w 294"/>
                <a:gd name="T1" fmla="*/ 0 h 75"/>
                <a:gd name="T2" fmla="*/ 0 w 294"/>
                <a:gd name="T3" fmla="*/ 0 h 75"/>
                <a:gd name="T4" fmla="*/ 0 w 294"/>
                <a:gd name="T5" fmla="*/ 75 h 75"/>
                <a:gd name="T6" fmla="*/ 257 w 294"/>
                <a:gd name="T7" fmla="*/ 75 h 75"/>
                <a:gd name="T8" fmla="*/ 294 w 294"/>
                <a:gd name="T9" fmla="*/ 38 h 75"/>
                <a:gd name="T10" fmla="*/ 257 w 294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75">
                  <a:moveTo>
                    <a:pt x="2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77" y="75"/>
                    <a:pt x="294" y="58"/>
                    <a:pt x="294" y="38"/>
                  </a:cubicBezTo>
                  <a:cubicBezTo>
                    <a:pt x="294" y="17"/>
                    <a:pt x="277" y="0"/>
                    <a:pt x="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8" name="Oval 15"/>
            <p:cNvSpPr>
              <a:spLocks noChangeArrowheads="1"/>
            </p:cNvSpPr>
            <p:nvPr/>
          </p:nvSpPr>
          <p:spPr bwMode="auto">
            <a:xfrm>
              <a:off x="17968913" y="7396163"/>
              <a:ext cx="1752600" cy="1752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12832406" y="7620000"/>
              <a:ext cx="424686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important.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40" name="Freeform 103"/>
            <p:cNvSpPr>
              <a:spLocks noEditPoints="1"/>
            </p:cNvSpPr>
            <p:nvPr/>
          </p:nvSpPr>
          <p:spPr bwMode="auto">
            <a:xfrm>
              <a:off x="18514971" y="7905819"/>
              <a:ext cx="660484" cy="776358"/>
            </a:xfrm>
            <a:custGeom>
              <a:avLst/>
              <a:gdLst>
                <a:gd name="T0" fmla="*/ 56 w 57"/>
                <a:gd name="T1" fmla="*/ 9 h 67"/>
                <a:gd name="T2" fmla="*/ 29 w 57"/>
                <a:gd name="T3" fmla="*/ 0 h 67"/>
                <a:gd name="T4" fmla="*/ 28 w 57"/>
                <a:gd name="T5" fmla="*/ 0 h 67"/>
                <a:gd name="T6" fmla="*/ 1 w 57"/>
                <a:gd name="T7" fmla="*/ 9 h 67"/>
                <a:gd name="T8" fmla="*/ 0 w 57"/>
                <a:gd name="T9" fmla="*/ 11 h 67"/>
                <a:gd name="T10" fmla="*/ 0 w 57"/>
                <a:gd name="T11" fmla="*/ 32 h 67"/>
                <a:gd name="T12" fmla="*/ 11 w 57"/>
                <a:gd name="T13" fmla="*/ 55 h 67"/>
                <a:gd name="T14" fmla="*/ 20 w 57"/>
                <a:gd name="T15" fmla="*/ 63 h 67"/>
                <a:gd name="T16" fmla="*/ 29 w 57"/>
                <a:gd name="T17" fmla="*/ 67 h 67"/>
                <a:gd name="T18" fmla="*/ 37 w 57"/>
                <a:gd name="T19" fmla="*/ 63 h 67"/>
                <a:gd name="T20" fmla="*/ 47 w 57"/>
                <a:gd name="T21" fmla="*/ 55 h 67"/>
                <a:gd name="T22" fmla="*/ 57 w 57"/>
                <a:gd name="T23" fmla="*/ 32 h 67"/>
                <a:gd name="T24" fmla="*/ 57 w 57"/>
                <a:gd name="T25" fmla="*/ 11 h 67"/>
                <a:gd name="T26" fmla="*/ 56 w 57"/>
                <a:gd name="T27" fmla="*/ 9 h 67"/>
                <a:gd name="T28" fmla="*/ 13 w 57"/>
                <a:gd name="T29" fmla="*/ 53 h 67"/>
                <a:gd name="T30" fmla="*/ 3 w 57"/>
                <a:gd name="T31" fmla="*/ 32 h 67"/>
                <a:gd name="T32" fmla="*/ 3 w 57"/>
                <a:gd name="T33" fmla="*/ 12 h 67"/>
                <a:gd name="T34" fmla="*/ 27 w 57"/>
                <a:gd name="T35" fmla="*/ 4 h 67"/>
                <a:gd name="T36" fmla="*/ 27 w 57"/>
                <a:gd name="T37" fmla="*/ 63 h 67"/>
                <a:gd name="T38" fmla="*/ 13 w 57"/>
                <a:gd name="T39" fmla="*/ 53 h 67"/>
                <a:gd name="T40" fmla="*/ 54 w 57"/>
                <a:gd name="T41" fmla="*/ 32 h 67"/>
                <a:gd name="T42" fmla="*/ 45 w 57"/>
                <a:gd name="T43" fmla="*/ 53 h 67"/>
                <a:gd name="T44" fmla="*/ 30 w 57"/>
                <a:gd name="T45" fmla="*/ 63 h 67"/>
                <a:gd name="T46" fmla="*/ 30 w 57"/>
                <a:gd name="T47" fmla="*/ 4 h 67"/>
                <a:gd name="T48" fmla="*/ 54 w 57"/>
                <a:gd name="T49" fmla="*/ 12 h 67"/>
                <a:gd name="T50" fmla="*/ 54 w 57"/>
                <a:gd name="T51" fmla="*/ 3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7" h="67">
                  <a:moveTo>
                    <a:pt x="56" y="9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8" y="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1"/>
                    <a:pt x="4" y="49"/>
                    <a:pt x="11" y="55"/>
                  </a:cubicBezTo>
                  <a:cubicBezTo>
                    <a:pt x="13" y="58"/>
                    <a:pt x="17" y="61"/>
                    <a:pt x="20" y="63"/>
                  </a:cubicBezTo>
                  <a:cubicBezTo>
                    <a:pt x="23" y="64"/>
                    <a:pt x="27" y="67"/>
                    <a:pt x="29" y="67"/>
                  </a:cubicBezTo>
                  <a:cubicBezTo>
                    <a:pt x="31" y="67"/>
                    <a:pt x="35" y="64"/>
                    <a:pt x="37" y="63"/>
                  </a:cubicBezTo>
                  <a:cubicBezTo>
                    <a:pt x="41" y="61"/>
                    <a:pt x="44" y="58"/>
                    <a:pt x="47" y="55"/>
                  </a:cubicBezTo>
                  <a:cubicBezTo>
                    <a:pt x="54" y="49"/>
                    <a:pt x="57" y="41"/>
                    <a:pt x="57" y="3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0"/>
                    <a:pt x="57" y="9"/>
                    <a:pt x="56" y="9"/>
                  </a:cubicBezTo>
                  <a:close/>
                  <a:moveTo>
                    <a:pt x="13" y="53"/>
                  </a:moveTo>
                  <a:cubicBezTo>
                    <a:pt x="7" y="47"/>
                    <a:pt x="3" y="40"/>
                    <a:pt x="3" y="3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4" y="62"/>
                    <a:pt x="17" y="58"/>
                    <a:pt x="13" y="53"/>
                  </a:cubicBezTo>
                  <a:close/>
                  <a:moveTo>
                    <a:pt x="54" y="32"/>
                  </a:moveTo>
                  <a:cubicBezTo>
                    <a:pt x="54" y="40"/>
                    <a:pt x="51" y="47"/>
                    <a:pt x="45" y="53"/>
                  </a:cubicBezTo>
                  <a:cubicBezTo>
                    <a:pt x="40" y="58"/>
                    <a:pt x="34" y="62"/>
                    <a:pt x="30" y="6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54" y="12"/>
                    <a:pt x="54" y="12"/>
                    <a:pt x="54" y="12"/>
                  </a:cubicBezTo>
                  <a:lnTo>
                    <a:pt x="54" y="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41" name="กลุ่ม 240"/>
          <p:cNvGrpSpPr/>
          <p:nvPr/>
        </p:nvGrpSpPr>
        <p:grpSpPr>
          <a:xfrm>
            <a:off x="14776449" y="3733800"/>
            <a:ext cx="8053388" cy="2054225"/>
            <a:chOff x="11860213" y="3124200"/>
            <a:chExt cx="8053388" cy="2054225"/>
          </a:xfrm>
        </p:grpSpPr>
        <p:sp>
          <p:nvSpPr>
            <p:cNvPr id="242" name="Freeform 10"/>
            <p:cNvSpPr>
              <a:spLocks/>
            </p:cNvSpPr>
            <p:nvPr/>
          </p:nvSpPr>
          <p:spPr bwMode="auto">
            <a:xfrm>
              <a:off x="11860213" y="3124200"/>
              <a:ext cx="8053388" cy="2054225"/>
            </a:xfrm>
            <a:custGeom>
              <a:avLst/>
              <a:gdLst>
                <a:gd name="T0" fmla="*/ 257 w 294"/>
                <a:gd name="T1" fmla="*/ 0 h 75"/>
                <a:gd name="T2" fmla="*/ 0 w 294"/>
                <a:gd name="T3" fmla="*/ 0 h 75"/>
                <a:gd name="T4" fmla="*/ 0 w 294"/>
                <a:gd name="T5" fmla="*/ 75 h 75"/>
                <a:gd name="T6" fmla="*/ 257 w 294"/>
                <a:gd name="T7" fmla="*/ 75 h 75"/>
                <a:gd name="T8" fmla="*/ 294 w 294"/>
                <a:gd name="T9" fmla="*/ 38 h 75"/>
                <a:gd name="T10" fmla="*/ 257 w 294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75">
                  <a:moveTo>
                    <a:pt x="2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77" y="75"/>
                    <a:pt x="294" y="59"/>
                    <a:pt x="294" y="38"/>
                  </a:cubicBezTo>
                  <a:cubicBezTo>
                    <a:pt x="294" y="17"/>
                    <a:pt x="277" y="0"/>
                    <a:pt x="2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3" name="Oval 11"/>
            <p:cNvSpPr>
              <a:spLocks noChangeArrowheads="1"/>
            </p:cNvSpPr>
            <p:nvPr/>
          </p:nvSpPr>
          <p:spPr bwMode="auto">
            <a:xfrm>
              <a:off x="17968913" y="3287713"/>
              <a:ext cx="1752600" cy="1752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12908606" y="3611773"/>
              <a:ext cx="424686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important.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45" name="Freeform 147"/>
            <p:cNvSpPr>
              <a:spLocks noEditPoints="1"/>
            </p:cNvSpPr>
            <p:nvPr/>
          </p:nvSpPr>
          <p:spPr bwMode="auto">
            <a:xfrm>
              <a:off x="18409336" y="3773231"/>
              <a:ext cx="799533" cy="637309"/>
            </a:xfrm>
            <a:custGeom>
              <a:avLst/>
              <a:gdLst>
                <a:gd name="T0" fmla="*/ 69 w 69"/>
                <a:gd name="T1" fmla="*/ 40 h 55"/>
                <a:gd name="T2" fmla="*/ 53 w 69"/>
                <a:gd name="T3" fmla="*/ 1 h 55"/>
                <a:gd name="T4" fmla="*/ 52 w 69"/>
                <a:gd name="T5" fmla="*/ 0 h 55"/>
                <a:gd name="T6" fmla="*/ 51 w 69"/>
                <a:gd name="T7" fmla="*/ 0 h 55"/>
                <a:gd name="T8" fmla="*/ 7 w 69"/>
                <a:gd name="T9" fmla="*/ 33 h 55"/>
                <a:gd name="T10" fmla="*/ 1 w 69"/>
                <a:gd name="T11" fmla="*/ 34 h 55"/>
                <a:gd name="T12" fmla="*/ 0 w 69"/>
                <a:gd name="T13" fmla="*/ 35 h 55"/>
                <a:gd name="T14" fmla="*/ 0 w 69"/>
                <a:gd name="T15" fmla="*/ 36 h 55"/>
                <a:gd name="T16" fmla="*/ 6 w 69"/>
                <a:gd name="T17" fmla="*/ 51 h 55"/>
                <a:gd name="T18" fmla="*/ 7 w 69"/>
                <a:gd name="T19" fmla="*/ 52 h 55"/>
                <a:gd name="T20" fmla="*/ 8 w 69"/>
                <a:gd name="T21" fmla="*/ 51 h 55"/>
                <a:gd name="T22" fmla="*/ 12 w 69"/>
                <a:gd name="T23" fmla="*/ 48 h 55"/>
                <a:gd name="T24" fmla="*/ 13 w 69"/>
                <a:gd name="T25" fmla="*/ 48 h 55"/>
                <a:gd name="T26" fmla="*/ 13 w 69"/>
                <a:gd name="T27" fmla="*/ 48 h 55"/>
                <a:gd name="T28" fmla="*/ 22 w 69"/>
                <a:gd name="T29" fmla="*/ 47 h 55"/>
                <a:gd name="T30" fmla="*/ 22 w 69"/>
                <a:gd name="T31" fmla="*/ 47 h 55"/>
                <a:gd name="T32" fmla="*/ 29 w 69"/>
                <a:gd name="T33" fmla="*/ 54 h 55"/>
                <a:gd name="T34" fmla="*/ 39 w 69"/>
                <a:gd name="T35" fmla="*/ 54 h 55"/>
                <a:gd name="T36" fmla="*/ 47 w 69"/>
                <a:gd name="T37" fmla="*/ 44 h 55"/>
                <a:gd name="T38" fmla="*/ 68 w 69"/>
                <a:gd name="T39" fmla="*/ 42 h 55"/>
                <a:gd name="T40" fmla="*/ 68 w 69"/>
                <a:gd name="T41" fmla="*/ 42 h 55"/>
                <a:gd name="T42" fmla="*/ 69 w 69"/>
                <a:gd name="T43" fmla="*/ 41 h 55"/>
                <a:gd name="T44" fmla="*/ 69 w 69"/>
                <a:gd name="T45" fmla="*/ 40 h 55"/>
                <a:gd name="T46" fmla="*/ 8 w 69"/>
                <a:gd name="T47" fmla="*/ 48 h 55"/>
                <a:gd name="T48" fmla="*/ 3 w 69"/>
                <a:gd name="T49" fmla="*/ 37 h 55"/>
                <a:gd name="T50" fmla="*/ 7 w 69"/>
                <a:gd name="T51" fmla="*/ 37 h 55"/>
                <a:gd name="T52" fmla="*/ 10 w 69"/>
                <a:gd name="T53" fmla="*/ 46 h 55"/>
                <a:gd name="T54" fmla="*/ 8 w 69"/>
                <a:gd name="T55" fmla="*/ 48 h 55"/>
                <a:gd name="T56" fmla="*/ 37 w 69"/>
                <a:gd name="T57" fmla="*/ 51 h 55"/>
                <a:gd name="T58" fmla="*/ 25 w 69"/>
                <a:gd name="T59" fmla="*/ 46 h 55"/>
                <a:gd name="T60" fmla="*/ 43 w 69"/>
                <a:gd name="T61" fmla="*/ 45 h 55"/>
                <a:gd name="T62" fmla="*/ 37 w 69"/>
                <a:gd name="T63" fmla="*/ 51 h 55"/>
                <a:gd name="T64" fmla="*/ 45 w 69"/>
                <a:gd name="T65" fmla="*/ 41 h 55"/>
                <a:gd name="T66" fmla="*/ 45 w 69"/>
                <a:gd name="T67" fmla="*/ 41 h 55"/>
                <a:gd name="T68" fmla="*/ 13 w 69"/>
                <a:gd name="T69" fmla="*/ 45 h 55"/>
                <a:gd name="T70" fmla="*/ 9 w 69"/>
                <a:gd name="T71" fmla="*/ 35 h 55"/>
                <a:gd name="T72" fmla="*/ 34 w 69"/>
                <a:gd name="T73" fmla="*/ 17 h 55"/>
                <a:gd name="T74" fmla="*/ 34 w 69"/>
                <a:gd name="T75" fmla="*/ 17 h 55"/>
                <a:gd name="T76" fmla="*/ 38 w 69"/>
                <a:gd name="T77" fmla="*/ 27 h 55"/>
                <a:gd name="T78" fmla="*/ 40 w 69"/>
                <a:gd name="T79" fmla="*/ 28 h 55"/>
                <a:gd name="T80" fmla="*/ 41 w 69"/>
                <a:gd name="T81" fmla="*/ 26 h 55"/>
                <a:gd name="T82" fmla="*/ 37 w 69"/>
                <a:gd name="T83" fmla="*/ 16 h 55"/>
                <a:gd name="T84" fmla="*/ 36 w 69"/>
                <a:gd name="T85" fmla="*/ 15 h 55"/>
                <a:gd name="T86" fmla="*/ 40 w 69"/>
                <a:gd name="T87" fmla="*/ 12 h 55"/>
                <a:gd name="T88" fmla="*/ 47 w 69"/>
                <a:gd name="T89" fmla="*/ 31 h 55"/>
                <a:gd name="T90" fmla="*/ 49 w 69"/>
                <a:gd name="T91" fmla="*/ 32 h 55"/>
                <a:gd name="T92" fmla="*/ 50 w 69"/>
                <a:gd name="T93" fmla="*/ 30 h 55"/>
                <a:gd name="T94" fmla="*/ 43 w 69"/>
                <a:gd name="T95" fmla="*/ 11 h 55"/>
                <a:gd name="T96" fmla="*/ 42 w 69"/>
                <a:gd name="T97" fmla="*/ 11 h 55"/>
                <a:gd name="T98" fmla="*/ 46 w 69"/>
                <a:gd name="T99" fmla="*/ 8 h 55"/>
                <a:gd name="T100" fmla="*/ 59 w 69"/>
                <a:gd name="T101" fmla="*/ 40 h 55"/>
                <a:gd name="T102" fmla="*/ 45 w 69"/>
                <a:gd name="T103" fmla="*/ 41 h 55"/>
                <a:gd name="T104" fmla="*/ 62 w 69"/>
                <a:gd name="T105" fmla="*/ 40 h 55"/>
                <a:gd name="T106" fmla="*/ 49 w 69"/>
                <a:gd name="T107" fmla="*/ 6 h 55"/>
                <a:gd name="T108" fmla="*/ 51 w 69"/>
                <a:gd name="T109" fmla="*/ 4 h 55"/>
                <a:gd name="T110" fmla="*/ 65 w 69"/>
                <a:gd name="T111" fmla="*/ 39 h 55"/>
                <a:gd name="T112" fmla="*/ 62 w 69"/>
                <a:gd name="T113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" h="55">
                  <a:moveTo>
                    <a:pt x="69" y="40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0" y="34"/>
                    <a:pt x="0" y="35"/>
                  </a:cubicBezTo>
                  <a:cubicBezTo>
                    <a:pt x="0" y="35"/>
                    <a:pt x="0" y="36"/>
                    <a:pt x="0" y="36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2"/>
                    <a:pt x="7" y="52"/>
                  </a:cubicBezTo>
                  <a:cubicBezTo>
                    <a:pt x="7" y="52"/>
                    <a:pt x="8" y="52"/>
                    <a:pt x="8" y="51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50"/>
                    <a:pt x="26" y="52"/>
                    <a:pt x="29" y="54"/>
                  </a:cubicBezTo>
                  <a:cubicBezTo>
                    <a:pt x="32" y="55"/>
                    <a:pt x="35" y="55"/>
                    <a:pt x="39" y="54"/>
                  </a:cubicBezTo>
                  <a:cubicBezTo>
                    <a:pt x="43" y="52"/>
                    <a:pt x="46" y="49"/>
                    <a:pt x="47" y="44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9" y="42"/>
                    <a:pt x="69" y="42"/>
                    <a:pt x="69" y="41"/>
                  </a:cubicBezTo>
                  <a:cubicBezTo>
                    <a:pt x="69" y="41"/>
                    <a:pt x="69" y="40"/>
                    <a:pt x="69" y="40"/>
                  </a:cubicBezTo>
                  <a:close/>
                  <a:moveTo>
                    <a:pt x="8" y="48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0" y="46"/>
                    <a:pt x="10" y="46"/>
                    <a:pt x="10" y="46"/>
                  </a:cubicBezTo>
                  <a:lnTo>
                    <a:pt x="8" y="48"/>
                  </a:lnTo>
                  <a:close/>
                  <a:moveTo>
                    <a:pt x="37" y="51"/>
                  </a:moveTo>
                  <a:cubicBezTo>
                    <a:pt x="33" y="53"/>
                    <a:pt x="27" y="51"/>
                    <a:pt x="25" y="46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7"/>
                    <a:pt x="40" y="50"/>
                    <a:pt x="37" y="51"/>
                  </a:cubicBezTo>
                  <a:close/>
                  <a:moveTo>
                    <a:pt x="45" y="41"/>
                  </a:moveTo>
                  <a:cubicBezTo>
                    <a:pt x="45" y="41"/>
                    <a:pt x="45" y="41"/>
                    <a:pt x="45" y="41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9" y="28"/>
                    <a:pt x="40" y="28"/>
                  </a:cubicBezTo>
                  <a:cubicBezTo>
                    <a:pt x="41" y="27"/>
                    <a:pt x="41" y="26"/>
                    <a:pt x="41" y="2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2"/>
                    <a:pt x="49" y="32"/>
                    <a:pt x="49" y="32"/>
                  </a:cubicBezTo>
                  <a:cubicBezTo>
                    <a:pt x="50" y="32"/>
                    <a:pt x="51" y="31"/>
                    <a:pt x="50" y="3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2" y="11"/>
                    <a:pt x="42" y="11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9" y="40"/>
                    <a:pt x="59" y="40"/>
                    <a:pt x="59" y="40"/>
                  </a:cubicBezTo>
                  <a:lnTo>
                    <a:pt x="45" y="41"/>
                  </a:lnTo>
                  <a:close/>
                  <a:moveTo>
                    <a:pt x="62" y="40"/>
                  </a:moveTo>
                  <a:cubicBezTo>
                    <a:pt x="49" y="6"/>
                    <a:pt x="49" y="6"/>
                    <a:pt x="49" y="6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39"/>
                    <a:pt x="65" y="39"/>
                    <a:pt x="65" y="39"/>
                  </a:cubicBezTo>
                  <a:lnTo>
                    <a:pt x="62" y="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46" name="กลุ่ม 245"/>
          <p:cNvGrpSpPr/>
          <p:nvPr/>
        </p:nvGrpSpPr>
        <p:grpSpPr>
          <a:xfrm>
            <a:off x="14776449" y="5788025"/>
            <a:ext cx="8053388" cy="2054225"/>
            <a:chOff x="11860213" y="5178425"/>
            <a:chExt cx="8053388" cy="2054225"/>
          </a:xfrm>
        </p:grpSpPr>
        <p:sp>
          <p:nvSpPr>
            <p:cNvPr id="247" name="Freeform 12"/>
            <p:cNvSpPr>
              <a:spLocks/>
            </p:cNvSpPr>
            <p:nvPr/>
          </p:nvSpPr>
          <p:spPr bwMode="auto">
            <a:xfrm>
              <a:off x="11860213" y="5178425"/>
              <a:ext cx="8053388" cy="2054225"/>
            </a:xfrm>
            <a:custGeom>
              <a:avLst/>
              <a:gdLst>
                <a:gd name="T0" fmla="*/ 257 w 294"/>
                <a:gd name="T1" fmla="*/ 0 h 75"/>
                <a:gd name="T2" fmla="*/ 0 w 294"/>
                <a:gd name="T3" fmla="*/ 0 h 75"/>
                <a:gd name="T4" fmla="*/ 0 w 294"/>
                <a:gd name="T5" fmla="*/ 75 h 75"/>
                <a:gd name="T6" fmla="*/ 257 w 294"/>
                <a:gd name="T7" fmla="*/ 75 h 75"/>
                <a:gd name="T8" fmla="*/ 294 w 294"/>
                <a:gd name="T9" fmla="*/ 38 h 75"/>
                <a:gd name="T10" fmla="*/ 257 w 294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75">
                  <a:moveTo>
                    <a:pt x="2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77" y="75"/>
                    <a:pt x="294" y="59"/>
                    <a:pt x="294" y="38"/>
                  </a:cubicBezTo>
                  <a:cubicBezTo>
                    <a:pt x="294" y="17"/>
                    <a:pt x="277" y="0"/>
                    <a:pt x="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8" name="Oval 13"/>
            <p:cNvSpPr>
              <a:spLocks noChangeArrowheads="1"/>
            </p:cNvSpPr>
            <p:nvPr/>
          </p:nvSpPr>
          <p:spPr bwMode="auto">
            <a:xfrm>
              <a:off x="17968913" y="5341938"/>
              <a:ext cx="1752600" cy="1752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12847637" y="5638800"/>
              <a:ext cx="424686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important.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250" name="กลุ่ม 249"/>
            <p:cNvGrpSpPr/>
            <p:nvPr/>
          </p:nvGrpSpPr>
          <p:grpSpPr>
            <a:xfrm>
              <a:off x="18486003" y="5864821"/>
              <a:ext cx="718420" cy="706833"/>
              <a:chOff x="16810038" y="11310938"/>
              <a:chExt cx="590550" cy="581025"/>
            </a:xfrm>
            <a:solidFill>
              <a:schemeClr val="accent5"/>
            </a:solidFill>
          </p:grpSpPr>
          <p:sp>
            <p:nvSpPr>
              <p:cNvPr id="251" name="Freeform 187"/>
              <p:cNvSpPr>
                <a:spLocks noEditPoints="1"/>
              </p:cNvSpPr>
              <p:nvPr/>
            </p:nvSpPr>
            <p:spPr bwMode="auto">
              <a:xfrm>
                <a:off x="16810038" y="11310938"/>
                <a:ext cx="590550" cy="581025"/>
              </a:xfrm>
              <a:custGeom>
                <a:avLst/>
                <a:gdLst>
                  <a:gd name="T0" fmla="*/ 31 w 62"/>
                  <a:gd name="T1" fmla="*/ 0 h 61"/>
                  <a:gd name="T2" fmla="*/ 0 w 62"/>
                  <a:gd name="T3" fmla="*/ 31 h 61"/>
                  <a:gd name="T4" fmla="*/ 31 w 62"/>
                  <a:gd name="T5" fmla="*/ 61 h 61"/>
                  <a:gd name="T6" fmla="*/ 62 w 62"/>
                  <a:gd name="T7" fmla="*/ 31 h 61"/>
                  <a:gd name="T8" fmla="*/ 31 w 62"/>
                  <a:gd name="T9" fmla="*/ 0 h 61"/>
                  <a:gd name="T10" fmla="*/ 31 w 62"/>
                  <a:gd name="T11" fmla="*/ 58 h 61"/>
                  <a:gd name="T12" fmla="*/ 4 w 62"/>
                  <a:gd name="T13" fmla="*/ 31 h 61"/>
                  <a:gd name="T14" fmla="*/ 31 w 62"/>
                  <a:gd name="T15" fmla="*/ 3 h 61"/>
                  <a:gd name="T16" fmla="*/ 58 w 62"/>
                  <a:gd name="T17" fmla="*/ 31 h 61"/>
                  <a:gd name="T18" fmla="*/ 31 w 62"/>
                  <a:gd name="T19" fmla="*/ 5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1">
                    <a:moveTo>
                      <a:pt x="31" y="0"/>
                    </a:moveTo>
                    <a:cubicBezTo>
                      <a:pt x="14" y="0"/>
                      <a:pt x="0" y="14"/>
                      <a:pt x="0" y="31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8" y="61"/>
                      <a:pt x="62" y="47"/>
                      <a:pt x="62" y="31"/>
                    </a:cubicBezTo>
                    <a:cubicBezTo>
                      <a:pt x="62" y="14"/>
                      <a:pt x="48" y="0"/>
                      <a:pt x="31" y="0"/>
                    </a:cubicBezTo>
                    <a:close/>
                    <a:moveTo>
                      <a:pt x="31" y="58"/>
                    </a:moveTo>
                    <a:cubicBezTo>
                      <a:pt x="16" y="58"/>
                      <a:pt x="4" y="46"/>
                      <a:pt x="4" y="31"/>
                    </a:cubicBezTo>
                    <a:cubicBezTo>
                      <a:pt x="4" y="16"/>
                      <a:pt x="16" y="3"/>
                      <a:pt x="31" y="3"/>
                    </a:cubicBezTo>
                    <a:cubicBezTo>
                      <a:pt x="46" y="3"/>
                      <a:pt x="58" y="16"/>
                      <a:pt x="58" y="31"/>
                    </a:cubicBezTo>
                    <a:cubicBezTo>
                      <a:pt x="58" y="46"/>
                      <a:pt x="46" y="58"/>
                      <a:pt x="31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2" name="Freeform 188"/>
              <p:cNvSpPr>
                <a:spLocks/>
              </p:cNvSpPr>
              <p:nvPr/>
            </p:nvSpPr>
            <p:spPr bwMode="auto">
              <a:xfrm>
                <a:off x="17038638" y="11396663"/>
                <a:ext cx="180975" cy="257175"/>
              </a:xfrm>
              <a:custGeom>
                <a:avLst/>
                <a:gdLst>
                  <a:gd name="T0" fmla="*/ 18 w 19"/>
                  <a:gd name="T1" fmla="*/ 24 h 27"/>
                  <a:gd name="T2" fmla="*/ 9 w 19"/>
                  <a:gd name="T3" fmla="*/ 20 h 27"/>
                  <a:gd name="T4" fmla="*/ 4 w 19"/>
                  <a:gd name="T5" fmla="*/ 2 h 27"/>
                  <a:gd name="T6" fmla="*/ 2 w 19"/>
                  <a:gd name="T7" fmla="*/ 0 h 27"/>
                  <a:gd name="T8" fmla="*/ 2 w 19"/>
                  <a:gd name="T9" fmla="*/ 0 h 27"/>
                  <a:gd name="T10" fmla="*/ 0 w 19"/>
                  <a:gd name="T11" fmla="*/ 2 h 27"/>
                  <a:gd name="T12" fmla="*/ 5 w 19"/>
                  <a:gd name="T13" fmla="*/ 21 h 27"/>
                  <a:gd name="T14" fmla="*/ 6 w 19"/>
                  <a:gd name="T15" fmla="*/ 23 h 27"/>
                  <a:gd name="T16" fmla="*/ 16 w 19"/>
                  <a:gd name="T17" fmla="*/ 27 h 27"/>
                  <a:gd name="T18" fmla="*/ 17 w 19"/>
                  <a:gd name="T19" fmla="*/ 27 h 27"/>
                  <a:gd name="T20" fmla="*/ 18 w 19"/>
                  <a:gd name="T21" fmla="*/ 26 h 27"/>
                  <a:gd name="T22" fmla="*/ 18 w 19"/>
                  <a:gd name="T23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27">
                    <a:moveTo>
                      <a:pt x="18" y="24"/>
                    </a:moveTo>
                    <a:cubicBezTo>
                      <a:pt x="9" y="20"/>
                      <a:pt x="9" y="20"/>
                      <a:pt x="9" y="2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3"/>
                      <a:pt x="6" y="23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7" y="27"/>
                      <a:pt x="17" y="27"/>
                    </a:cubicBezTo>
                    <a:cubicBezTo>
                      <a:pt x="17" y="27"/>
                      <a:pt x="18" y="27"/>
                      <a:pt x="18" y="26"/>
                    </a:cubicBezTo>
                    <a:cubicBezTo>
                      <a:pt x="19" y="26"/>
                      <a:pt x="19" y="25"/>
                      <a:pt x="1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253" name="กลุ่ม 252"/>
          <p:cNvGrpSpPr/>
          <p:nvPr/>
        </p:nvGrpSpPr>
        <p:grpSpPr>
          <a:xfrm>
            <a:off x="14776449" y="9896475"/>
            <a:ext cx="8053388" cy="2054225"/>
            <a:chOff x="11860213" y="9286875"/>
            <a:chExt cx="8053388" cy="2054225"/>
          </a:xfrm>
        </p:grpSpPr>
        <p:sp>
          <p:nvSpPr>
            <p:cNvPr id="254" name="Freeform 16"/>
            <p:cNvSpPr>
              <a:spLocks/>
            </p:cNvSpPr>
            <p:nvPr/>
          </p:nvSpPr>
          <p:spPr bwMode="auto">
            <a:xfrm>
              <a:off x="11860213" y="9286875"/>
              <a:ext cx="8053388" cy="2054225"/>
            </a:xfrm>
            <a:custGeom>
              <a:avLst/>
              <a:gdLst>
                <a:gd name="T0" fmla="*/ 257 w 294"/>
                <a:gd name="T1" fmla="*/ 0 h 75"/>
                <a:gd name="T2" fmla="*/ 0 w 294"/>
                <a:gd name="T3" fmla="*/ 0 h 75"/>
                <a:gd name="T4" fmla="*/ 0 w 294"/>
                <a:gd name="T5" fmla="*/ 75 h 75"/>
                <a:gd name="T6" fmla="*/ 257 w 294"/>
                <a:gd name="T7" fmla="*/ 75 h 75"/>
                <a:gd name="T8" fmla="*/ 294 w 294"/>
                <a:gd name="T9" fmla="*/ 38 h 75"/>
                <a:gd name="T10" fmla="*/ 257 w 294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75">
                  <a:moveTo>
                    <a:pt x="2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77" y="75"/>
                    <a:pt x="294" y="58"/>
                    <a:pt x="294" y="38"/>
                  </a:cubicBezTo>
                  <a:cubicBezTo>
                    <a:pt x="294" y="17"/>
                    <a:pt x="277" y="0"/>
                    <a:pt x="2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5" name="Oval 17"/>
            <p:cNvSpPr>
              <a:spLocks noChangeArrowheads="1"/>
            </p:cNvSpPr>
            <p:nvPr/>
          </p:nvSpPr>
          <p:spPr bwMode="auto">
            <a:xfrm>
              <a:off x="17968913" y="9450388"/>
              <a:ext cx="1752600" cy="1752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12771437" y="9647027"/>
              <a:ext cx="424686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important.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257" name="กลุ่ม 256"/>
            <p:cNvGrpSpPr/>
            <p:nvPr/>
          </p:nvGrpSpPr>
          <p:grpSpPr>
            <a:xfrm>
              <a:off x="18399097" y="9931749"/>
              <a:ext cx="892232" cy="789877"/>
              <a:chOff x="8022698" y="10553700"/>
              <a:chExt cx="733425" cy="649288"/>
            </a:xfrm>
            <a:solidFill>
              <a:schemeClr val="accent4"/>
            </a:solidFill>
          </p:grpSpPr>
          <p:sp>
            <p:nvSpPr>
              <p:cNvPr id="258" name="Freeform 198"/>
              <p:cNvSpPr>
                <a:spLocks noEditPoints="1"/>
              </p:cNvSpPr>
              <p:nvPr/>
            </p:nvSpPr>
            <p:spPr bwMode="auto">
              <a:xfrm>
                <a:off x="8022698" y="10553700"/>
                <a:ext cx="733425" cy="649288"/>
              </a:xfrm>
              <a:custGeom>
                <a:avLst/>
                <a:gdLst>
                  <a:gd name="T0" fmla="*/ 66 w 77"/>
                  <a:gd name="T1" fmla="*/ 0 h 68"/>
                  <a:gd name="T2" fmla="*/ 11 w 77"/>
                  <a:gd name="T3" fmla="*/ 0 h 68"/>
                  <a:gd name="T4" fmla="*/ 0 w 77"/>
                  <a:gd name="T5" fmla="*/ 11 h 68"/>
                  <a:gd name="T6" fmla="*/ 0 w 77"/>
                  <a:gd name="T7" fmla="*/ 46 h 68"/>
                  <a:gd name="T8" fmla="*/ 11 w 77"/>
                  <a:gd name="T9" fmla="*/ 57 h 68"/>
                  <a:gd name="T10" fmla="*/ 29 w 77"/>
                  <a:gd name="T11" fmla="*/ 57 h 68"/>
                  <a:gd name="T12" fmla="*/ 28 w 77"/>
                  <a:gd name="T13" fmla="*/ 65 h 68"/>
                  <a:gd name="T14" fmla="*/ 26 w 77"/>
                  <a:gd name="T15" fmla="*/ 65 h 68"/>
                  <a:gd name="T16" fmla="*/ 21 w 77"/>
                  <a:gd name="T17" fmla="*/ 65 h 68"/>
                  <a:gd name="T18" fmla="*/ 20 w 77"/>
                  <a:gd name="T19" fmla="*/ 67 h 68"/>
                  <a:gd name="T20" fmla="*/ 21 w 77"/>
                  <a:gd name="T21" fmla="*/ 68 h 68"/>
                  <a:gd name="T22" fmla="*/ 56 w 77"/>
                  <a:gd name="T23" fmla="*/ 68 h 68"/>
                  <a:gd name="T24" fmla="*/ 57 w 77"/>
                  <a:gd name="T25" fmla="*/ 67 h 68"/>
                  <a:gd name="T26" fmla="*/ 56 w 77"/>
                  <a:gd name="T27" fmla="*/ 65 h 68"/>
                  <a:gd name="T28" fmla="*/ 51 w 77"/>
                  <a:gd name="T29" fmla="*/ 65 h 68"/>
                  <a:gd name="T30" fmla="*/ 49 w 77"/>
                  <a:gd name="T31" fmla="*/ 65 h 68"/>
                  <a:gd name="T32" fmla="*/ 48 w 77"/>
                  <a:gd name="T33" fmla="*/ 57 h 68"/>
                  <a:gd name="T34" fmla="*/ 66 w 77"/>
                  <a:gd name="T35" fmla="*/ 57 h 68"/>
                  <a:gd name="T36" fmla="*/ 77 w 77"/>
                  <a:gd name="T37" fmla="*/ 46 h 68"/>
                  <a:gd name="T38" fmla="*/ 77 w 77"/>
                  <a:gd name="T39" fmla="*/ 11 h 68"/>
                  <a:gd name="T40" fmla="*/ 66 w 77"/>
                  <a:gd name="T41" fmla="*/ 0 h 68"/>
                  <a:gd name="T42" fmla="*/ 11 w 77"/>
                  <a:gd name="T43" fmla="*/ 3 h 68"/>
                  <a:gd name="T44" fmla="*/ 66 w 77"/>
                  <a:gd name="T45" fmla="*/ 3 h 68"/>
                  <a:gd name="T46" fmla="*/ 73 w 77"/>
                  <a:gd name="T47" fmla="*/ 11 h 68"/>
                  <a:gd name="T48" fmla="*/ 73 w 77"/>
                  <a:gd name="T49" fmla="*/ 41 h 68"/>
                  <a:gd name="T50" fmla="*/ 3 w 77"/>
                  <a:gd name="T51" fmla="*/ 41 h 68"/>
                  <a:gd name="T52" fmla="*/ 3 w 77"/>
                  <a:gd name="T53" fmla="*/ 11 h 68"/>
                  <a:gd name="T54" fmla="*/ 11 w 77"/>
                  <a:gd name="T55" fmla="*/ 3 h 68"/>
                  <a:gd name="T56" fmla="*/ 46 w 77"/>
                  <a:gd name="T57" fmla="*/ 65 h 68"/>
                  <a:gd name="T58" fmla="*/ 31 w 77"/>
                  <a:gd name="T59" fmla="*/ 65 h 68"/>
                  <a:gd name="T60" fmla="*/ 32 w 77"/>
                  <a:gd name="T61" fmla="*/ 57 h 68"/>
                  <a:gd name="T62" fmla="*/ 45 w 77"/>
                  <a:gd name="T63" fmla="*/ 57 h 68"/>
                  <a:gd name="T64" fmla="*/ 46 w 77"/>
                  <a:gd name="T65" fmla="*/ 65 h 68"/>
                  <a:gd name="T66" fmla="*/ 66 w 77"/>
                  <a:gd name="T67" fmla="*/ 53 h 68"/>
                  <a:gd name="T68" fmla="*/ 11 w 77"/>
                  <a:gd name="T69" fmla="*/ 53 h 68"/>
                  <a:gd name="T70" fmla="*/ 3 w 77"/>
                  <a:gd name="T71" fmla="*/ 46 h 68"/>
                  <a:gd name="T72" fmla="*/ 3 w 77"/>
                  <a:gd name="T73" fmla="*/ 44 h 68"/>
                  <a:gd name="T74" fmla="*/ 73 w 77"/>
                  <a:gd name="T75" fmla="*/ 44 h 68"/>
                  <a:gd name="T76" fmla="*/ 73 w 77"/>
                  <a:gd name="T77" fmla="*/ 46 h 68"/>
                  <a:gd name="T78" fmla="*/ 66 w 77"/>
                  <a:gd name="T79" fmla="*/ 5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7" h="68">
                    <a:moveTo>
                      <a:pt x="66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5" y="57"/>
                      <a:pt x="11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60"/>
                      <a:pt x="29" y="64"/>
                      <a:pt x="28" y="65"/>
                    </a:cubicBezTo>
                    <a:cubicBezTo>
                      <a:pt x="27" y="65"/>
                      <a:pt x="27" y="65"/>
                      <a:pt x="26" y="65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0" y="65"/>
                      <a:pt x="20" y="66"/>
                      <a:pt x="20" y="67"/>
                    </a:cubicBezTo>
                    <a:cubicBezTo>
                      <a:pt x="20" y="68"/>
                      <a:pt x="20" y="68"/>
                      <a:pt x="21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68"/>
                      <a:pt x="57" y="68"/>
                      <a:pt x="57" y="67"/>
                    </a:cubicBezTo>
                    <a:cubicBezTo>
                      <a:pt x="57" y="66"/>
                      <a:pt x="57" y="65"/>
                      <a:pt x="56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0" y="65"/>
                      <a:pt x="50" y="65"/>
                      <a:pt x="49" y="65"/>
                    </a:cubicBezTo>
                    <a:cubicBezTo>
                      <a:pt x="48" y="64"/>
                      <a:pt x="48" y="60"/>
                      <a:pt x="48" y="57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72" y="57"/>
                      <a:pt x="77" y="52"/>
                      <a:pt x="77" y="46"/>
                    </a:cubicBez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5"/>
                      <a:pt x="72" y="0"/>
                      <a:pt x="66" y="0"/>
                    </a:cubicBezTo>
                    <a:close/>
                    <a:moveTo>
                      <a:pt x="11" y="3"/>
                    </a:moveTo>
                    <a:cubicBezTo>
                      <a:pt x="66" y="3"/>
                      <a:pt x="66" y="3"/>
                      <a:pt x="66" y="3"/>
                    </a:cubicBezTo>
                    <a:cubicBezTo>
                      <a:pt x="70" y="3"/>
                      <a:pt x="73" y="7"/>
                      <a:pt x="73" y="1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7"/>
                      <a:pt x="7" y="3"/>
                      <a:pt x="11" y="3"/>
                    </a:cubicBezTo>
                    <a:close/>
                    <a:moveTo>
                      <a:pt x="46" y="65"/>
                    </a:moveTo>
                    <a:cubicBezTo>
                      <a:pt x="31" y="65"/>
                      <a:pt x="31" y="65"/>
                      <a:pt x="31" y="65"/>
                    </a:cubicBezTo>
                    <a:cubicBezTo>
                      <a:pt x="32" y="63"/>
                      <a:pt x="32" y="60"/>
                      <a:pt x="32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60"/>
                      <a:pt x="45" y="63"/>
                      <a:pt x="46" y="65"/>
                    </a:cubicBezTo>
                    <a:close/>
                    <a:moveTo>
                      <a:pt x="66" y="53"/>
                    </a:moveTo>
                    <a:cubicBezTo>
                      <a:pt x="11" y="53"/>
                      <a:pt x="11" y="53"/>
                      <a:pt x="11" y="53"/>
                    </a:cubicBezTo>
                    <a:cubicBezTo>
                      <a:pt x="7" y="53"/>
                      <a:pt x="3" y="50"/>
                      <a:pt x="3" y="46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50"/>
                      <a:pt x="70" y="53"/>
                      <a:pt x="66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9" name="Oval 199"/>
              <p:cNvSpPr>
                <a:spLocks noChangeArrowheads="1"/>
              </p:cNvSpPr>
              <p:nvPr/>
            </p:nvSpPr>
            <p:spPr bwMode="auto">
              <a:xfrm>
                <a:off x="8365598" y="10983912"/>
                <a:ext cx="47625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8461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930"/>
          <p:cNvSpPr>
            <a:spLocks/>
          </p:cNvSpPr>
          <p:nvPr/>
        </p:nvSpPr>
        <p:spPr bwMode="auto">
          <a:xfrm>
            <a:off x="8428037" y="5343987"/>
            <a:ext cx="2006020" cy="3094321"/>
          </a:xfrm>
          <a:custGeom>
            <a:avLst/>
            <a:gdLst>
              <a:gd name="T0" fmla="*/ 50 w 83"/>
              <a:gd name="T1" fmla="*/ 50 h 128"/>
              <a:gd name="T2" fmla="*/ 33 w 83"/>
              <a:gd name="T3" fmla="*/ 35 h 128"/>
              <a:gd name="T4" fmla="*/ 46 w 83"/>
              <a:gd name="T5" fmla="*/ 26 h 128"/>
              <a:gd name="T6" fmla="*/ 63 w 83"/>
              <a:gd name="T7" fmla="*/ 31 h 128"/>
              <a:gd name="T8" fmla="*/ 71 w 83"/>
              <a:gd name="T9" fmla="*/ 35 h 128"/>
              <a:gd name="T10" fmla="*/ 80 w 83"/>
              <a:gd name="T11" fmla="*/ 9 h 128"/>
              <a:gd name="T12" fmla="*/ 74 w 83"/>
              <a:gd name="T13" fmla="*/ 6 h 128"/>
              <a:gd name="T14" fmla="*/ 46 w 83"/>
              <a:gd name="T15" fmla="*/ 0 h 128"/>
              <a:gd name="T16" fmla="*/ 3 w 83"/>
              <a:gd name="T17" fmla="*/ 37 h 128"/>
              <a:gd name="T18" fmla="*/ 37 w 83"/>
              <a:gd name="T19" fmla="*/ 75 h 128"/>
              <a:gd name="T20" fmla="*/ 53 w 83"/>
              <a:gd name="T21" fmla="*/ 90 h 128"/>
              <a:gd name="T22" fmla="*/ 38 w 83"/>
              <a:gd name="T23" fmla="*/ 101 h 128"/>
              <a:gd name="T24" fmla="*/ 16 w 83"/>
              <a:gd name="T25" fmla="*/ 95 h 128"/>
              <a:gd name="T26" fmla="*/ 8 w 83"/>
              <a:gd name="T27" fmla="*/ 90 h 128"/>
              <a:gd name="T28" fmla="*/ 0 w 83"/>
              <a:gd name="T29" fmla="*/ 117 h 128"/>
              <a:gd name="T30" fmla="*/ 4 w 83"/>
              <a:gd name="T31" fmla="*/ 120 h 128"/>
              <a:gd name="T32" fmla="*/ 37 w 83"/>
              <a:gd name="T33" fmla="*/ 128 h 128"/>
              <a:gd name="T34" fmla="*/ 83 w 83"/>
              <a:gd name="T35" fmla="*/ 89 h 128"/>
              <a:gd name="T36" fmla="*/ 50 w 83"/>
              <a:gd name="T37" fmla="*/ 5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3" h="128">
                <a:moveTo>
                  <a:pt x="50" y="50"/>
                </a:moveTo>
                <a:cubicBezTo>
                  <a:pt x="34" y="44"/>
                  <a:pt x="33" y="40"/>
                  <a:pt x="33" y="35"/>
                </a:cubicBezTo>
                <a:cubicBezTo>
                  <a:pt x="33" y="31"/>
                  <a:pt x="36" y="26"/>
                  <a:pt x="46" y="26"/>
                </a:cubicBezTo>
                <a:cubicBezTo>
                  <a:pt x="54" y="26"/>
                  <a:pt x="60" y="29"/>
                  <a:pt x="63" y="31"/>
                </a:cubicBezTo>
                <a:cubicBezTo>
                  <a:pt x="71" y="35"/>
                  <a:pt x="71" y="35"/>
                  <a:pt x="71" y="35"/>
                </a:cubicBezTo>
                <a:cubicBezTo>
                  <a:pt x="80" y="9"/>
                  <a:pt x="80" y="9"/>
                  <a:pt x="80" y="9"/>
                </a:cubicBezTo>
                <a:cubicBezTo>
                  <a:pt x="74" y="6"/>
                  <a:pt x="74" y="6"/>
                  <a:pt x="74" y="6"/>
                </a:cubicBezTo>
                <a:cubicBezTo>
                  <a:pt x="70" y="4"/>
                  <a:pt x="61" y="0"/>
                  <a:pt x="46" y="0"/>
                </a:cubicBezTo>
                <a:cubicBezTo>
                  <a:pt x="21" y="0"/>
                  <a:pt x="3" y="15"/>
                  <a:pt x="3" y="37"/>
                </a:cubicBezTo>
                <a:cubicBezTo>
                  <a:pt x="3" y="63"/>
                  <a:pt x="29" y="72"/>
                  <a:pt x="37" y="75"/>
                </a:cubicBezTo>
                <a:cubicBezTo>
                  <a:pt x="52" y="81"/>
                  <a:pt x="53" y="85"/>
                  <a:pt x="53" y="90"/>
                </a:cubicBezTo>
                <a:cubicBezTo>
                  <a:pt x="53" y="100"/>
                  <a:pt x="42" y="101"/>
                  <a:pt x="38" y="101"/>
                </a:cubicBezTo>
                <a:cubicBezTo>
                  <a:pt x="30" y="101"/>
                  <a:pt x="22" y="99"/>
                  <a:pt x="16" y="95"/>
                </a:cubicBezTo>
                <a:cubicBezTo>
                  <a:pt x="8" y="90"/>
                  <a:pt x="8" y="90"/>
                  <a:pt x="8" y="90"/>
                </a:cubicBezTo>
                <a:cubicBezTo>
                  <a:pt x="0" y="117"/>
                  <a:pt x="0" y="117"/>
                  <a:pt x="0" y="117"/>
                </a:cubicBezTo>
                <a:cubicBezTo>
                  <a:pt x="4" y="120"/>
                  <a:pt x="4" y="120"/>
                  <a:pt x="4" y="120"/>
                </a:cubicBezTo>
                <a:cubicBezTo>
                  <a:pt x="12" y="125"/>
                  <a:pt x="25" y="128"/>
                  <a:pt x="37" y="128"/>
                </a:cubicBezTo>
                <a:cubicBezTo>
                  <a:pt x="68" y="128"/>
                  <a:pt x="83" y="108"/>
                  <a:pt x="83" y="89"/>
                </a:cubicBezTo>
                <a:cubicBezTo>
                  <a:pt x="83" y="65"/>
                  <a:pt x="65" y="56"/>
                  <a:pt x="50" y="50"/>
                </a:cubicBezTo>
                <a:close/>
              </a:path>
            </a:pathLst>
          </a:custGeom>
          <a:solidFill>
            <a:srgbClr val="E54D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" name="Freeform 931"/>
          <p:cNvSpPr>
            <a:spLocks/>
          </p:cNvSpPr>
          <p:nvPr/>
        </p:nvSpPr>
        <p:spPr bwMode="auto">
          <a:xfrm>
            <a:off x="11037911" y="5367867"/>
            <a:ext cx="1835440" cy="3046559"/>
          </a:xfrm>
          <a:custGeom>
            <a:avLst/>
            <a:gdLst>
              <a:gd name="T0" fmla="*/ 205 w 538"/>
              <a:gd name="T1" fmla="*/ 524 h 893"/>
              <a:gd name="T2" fmla="*/ 503 w 538"/>
              <a:gd name="T3" fmla="*/ 524 h 893"/>
              <a:gd name="T4" fmla="*/ 503 w 538"/>
              <a:gd name="T5" fmla="*/ 333 h 893"/>
              <a:gd name="T6" fmla="*/ 205 w 538"/>
              <a:gd name="T7" fmla="*/ 333 h 893"/>
              <a:gd name="T8" fmla="*/ 205 w 538"/>
              <a:gd name="T9" fmla="*/ 191 h 893"/>
              <a:gd name="T10" fmla="*/ 524 w 538"/>
              <a:gd name="T11" fmla="*/ 191 h 893"/>
              <a:gd name="T12" fmla="*/ 524 w 538"/>
              <a:gd name="T13" fmla="*/ 0 h 893"/>
              <a:gd name="T14" fmla="*/ 0 w 538"/>
              <a:gd name="T15" fmla="*/ 0 h 893"/>
              <a:gd name="T16" fmla="*/ 0 w 538"/>
              <a:gd name="T17" fmla="*/ 893 h 893"/>
              <a:gd name="T18" fmla="*/ 538 w 538"/>
              <a:gd name="T19" fmla="*/ 893 h 893"/>
              <a:gd name="T20" fmla="*/ 538 w 538"/>
              <a:gd name="T21" fmla="*/ 701 h 893"/>
              <a:gd name="T22" fmla="*/ 205 w 538"/>
              <a:gd name="T23" fmla="*/ 701 h 893"/>
              <a:gd name="T24" fmla="*/ 205 w 538"/>
              <a:gd name="T25" fmla="*/ 524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8" h="893">
                <a:moveTo>
                  <a:pt x="205" y="524"/>
                </a:moveTo>
                <a:lnTo>
                  <a:pt x="503" y="524"/>
                </a:lnTo>
                <a:lnTo>
                  <a:pt x="503" y="333"/>
                </a:lnTo>
                <a:lnTo>
                  <a:pt x="205" y="333"/>
                </a:lnTo>
                <a:lnTo>
                  <a:pt x="205" y="191"/>
                </a:lnTo>
                <a:lnTo>
                  <a:pt x="524" y="191"/>
                </a:lnTo>
                <a:lnTo>
                  <a:pt x="524" y="0"/>
                </a:lnTo>
                <a:lnTo>
                  <a:pt x="0" y="0"/>
                </a:lnTo>
                <a:lnTo>
                  <a:pt x="0" y="893"/>
                </a:lnTo>
                <a:lnTo>
                  <a:pt x="538" y="893"/>
                </a:lnTo>
                <a:lnTo>
                  <a:pt x="538" y="701"/>
                </a:lnTo>
                <a:lnTo>
                  <a:pt x="205" y="701"/>
                </a:lnTo>
                <a:lnTo>
                  <a:pt x="205" y="524"/>
                </a:lnTo>
                <a:close/>
              </a:path>
            </a:pathLst>
          </a:custGeom>
          <a:solidFill>
            <a:srgbClr val="F0B6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3" name="กลุ่ม 12"/>
          <p:cNvGrpSpPr/>
          <p:nvPr/>
        </p:nvGrpSpPr>
        <p:grpSpPr>
          <a:xfrm>
            <a:off x="12923837" y="5005063"/>
            <a:ext cx="4697746" cy="3910337"/>
            <a:chOff x="16009938" y="7381876"/>
            <a:chExt cx="1676401" cy="1395412"/>
          </a:xfrm>
        </p:grpSpPr>
        <p:sp>
          <p:nvSpPr>
            <p:cNvPr id="14" name="Freeform 916"/>
            <p:cNvSpPr>
              <a:spLocks/>
            </p:cNvSpPr>
            <p:nvPr/>
          </p:nvSpPr>
          <p:spPr bwMode="auto">
            <a:xfrm>
              <a:off x="16009938" y="7392988"/>
              <a:ext cx="1203325" cy="1384300"/>
            </a:xfrm>
            <a:custGeom>
              <a:avLst/>
              <a:gdLst>
                <a:gd name="T0" fmla="*/ 96 w 107"/>
                <a:gd name="T1" fmla="*/ 46 h 123"/>
                <a:gd name="T2" fmla="*/ 72 w 107"/>
                <a:gd name="T3" fmla="*/ 115 h 123"/>
                <a:gd name="T4" fmla="*/ 10 w 107"/>
                <a:gd name="T5" fmla="*/ 77 h 123"/>
                <a:gd name="T6" fmla="*/ 34 w 107"/>
                <a:gd name="T7" fmla="*/ 8 h 123"/>
                <a:gd name="T8" fmla="*/ 96 w 107"/>
                <a:gd name="T9" fmla="*/ 4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3">
                  <a:moveTo>
                    <a:pt x="96" y="46"/>
                  </a:moveTo>
                  <a:cubicBezTo>
                    <a:pt x="107" y="76"/>
                    <a:pt x="96" y="107"/>
                    <a:pt x="72" y="115"/>
                  </a:cubicBezTo>
                  <a:cubicBezTo>
                    <a:pt x="48" y="123"/>
                    <a:pt x="20" y="106"/>
                    <a:pt x="10" y="77"/>
                  </a:cubicBezTo>
                  <a:cubicBezTo>
                    <a:pt x="0" y="47"/>
                    <a:pt x="11" y="16"/>
                    <a:pt x="34" y="8"/>
                  </a:cubicBezTo>
                  <a:cubicBezTo>
                    <a:pt x="58" y="0"/>
                    <a:pt x="86" y="17"/>
                    <a:pt x="96" y="46"/>
                  </a:cubicBezTo>
                  <a:close/>
                </a:path>
              </a:pathLst>
            </a:custGeom>
            <a:solidFill>
              <a:srgbClr val="B5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Freeform 917"/>
            <p:cNvSpPr>
              <a:spLocks/>
            </p:cNvSpPr>
            <p:nvPr/>
          </p:nvSpPr>
          <p:spPr bwMode="auto">
            <a:xfrm>
              <a:off x="16122651" y="7381876"/>
              <a:ext cx="1090613" cy="1339850"/>
            </a:xfrm>
            <a:custGeom>
              <a:avLst/>
              <a:gdLst>
                <a:gd name="T0" fmla="*/ 87 w 97"/>
                <a:gd name="T1" fmla="*/ 46 h 119"/>
                <a:gd name="T2" fmla="*/ 67 w 97"/>
                <a:gd name="T3" fmla="*/ 112 h 119"/>
                <a:gd name="T4" fmla="*/ 10 w 97"/>
                <a:gd name="T5" fmla="*/ 73 h 119"/>
                <a:gd name="T6" fmla="*/ 31 w 97"/>
                <a:gd name="T7" fmla="*/ 8 h 119"/>
                <a:gd name="T8" fmla="*/ 87 w 97"/>
                <a:gd name="T9" fmla="*/ 4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9">
                  <a:moveTo>
                    <a:pt x="87" y="46"/>
                  </a:moveTo>
                  <a:cubicBezTo>
                    <a:pt x="97" y="75"/>
                    <a:pt x="88" y="105"/>
                    <a:pt x="67" y="112"/>
                  </a:cubicBezTo>
                  <a:cubicBezTo>
                    <a:pt x="46" y="119"/>
                    <a:pt x="20" y="102"/>
                    <a:pt x="10" y="73"/>
                  </a:cubicBezTo>
                  <a:cubicBezTo>
                    <a:pt x="0" y="45"/>
                    <a:pt x="9" y="15"/>
                    <a:pt x="31" y="8"/>
                  </a:cubicBezTo>
                  <a:cubicBezTo>
                    <a:pt x="52" y="0"/>
                    <a:pt x="77" y="18"/>
                    <a:pt x="87" y="46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Freeform 918"/>
            <p:cNvSpPr>
              <a:spLocks/>
            </p:cNvSpPr>
            <p:nvPr/>
          </p:nvSpPr>
          <p:spPr bwMode="auto">
            <a:xfrm>
              <a:off x="16167101" y="7439026"/>
              <a:ext cx="1001713" cy="1236663"/>
            </a:xfrm>
            <a:custGeom>
              <a:avLst/>
              <a:gdLst>
                <a:gd name="T0" fmla="*/ 80 w 89"/>
                <a:gd name="T1" fmla="*/ 43 h 110"/>
                <a:gd name="T2" fmla="*/ 61 w 89"/>
                <a:gd name="T3" fmla="*/ 103 h 110"/>
                <a:gd name="T4" fmla="*/ 9 w 89"/>
                <a:gd name="T5" fmla="*/ 67 h 110"/>
                <a:gd name="T6" fmla="*/ 28 w 89"/>
                <a:gd name="T7" fmla="*/ 7 h 110"/>
                <a:gd name="T8" fmla="*/ 80 w 89"/>
                <a:gd name="T9" fmla="*/ 4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10">
                  <a:moveTo>
                    <a:pt x="80" y="43"/>
                  </a:moveTo>
                  <a:cubicBezTo>
                    <a:pt x="89" y="69"/>
                    <a:pt x="81" y="96"/>
                    <a:pt x="61" y="103"/>
                  </a:cubicBezTo>
                  <a:cubicBezTo>
                    <a:pt x="42" y="110"/>
                    <a:pt x="19" y="94"/>
                    <a:pt x="9" y="67"/>
                  </a:cubicBezTo>
                  <a:cubicBezTo>
                    <a:pt x="0" y="41"/>
                    <a:pt x="8" y="14"/>
                    <a:pt x="28" y="7"/>
                  </a:cubicBezTo>
                  <a:cubicBezTo>
                    <a:pt x="47" y="0"/>
                    <a:pt x="71" y="16"/>
                    <a:pt x="80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Freeform 919"/>
            <p:cNvSpPr>
              <a:spLocks/>
            </p:cNvSpPr>
            <p:nvPr/>
          </p:nvSpPr>
          <p:spPr bwMode="auto">
            <a:xfrm>
              <a:off x="16302038" y="7551738"/>
              <a:ext cx="787400" cy="977900"/>
            </a:xfrm>
            <a:custGeom>
              <a:avLst/>
              <a:gdLst>
                <a:gd name="T0" fmla="*/ 63 w 70"/>
                <a:gd name="T1" fmla="*/ 34 h 87"/>
                <a:gd name="T2" fmla="*/ 48 w 70"/>
                <a:gd name="T3" fmla="*/ 82 h 87"/>
                <a:gd name="T4" fmla="*/ 7 w 70"/>
                <a:gd name="T5" fmla="*/ 53 h 87"/>
                <a:gd name="T6" fmla="*/ 22 w 70"/>
                <a:gd name="T7" fmla="*/ 6 h 87"/>
                <a:gd name="T8" fmla="*/ 63 w 70"/>
                <a:gd name="T9" fmla="*/ 3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7">
                  <a:moveTo>
                    <a:pt x="63" y="34"/>
                  </a:moveTo>
                  <a:cubicBezTo>
                    <a:pt x="70" y="55"/>
                    <a:pt x="64" y="76"/>
                    <a:pt x="48" y="82"/>
                  </a:cubicBezTo>
                  <a:cubicBezTo>
                    <a:pt x="33" y="87"/>
                    <a:pt x="14" y="75"/>
                    <a:pt x="7" y="53"/>
                  </a:cubicBezTo>
                  <a:cubicBezTo>
                    <a:pt x="0" y="32"/>
                    <a:pt x="6" y="11"/>
                    <a:pt x="22" y="6"/>
                  </a:cubicBezTo>
                  <a:cubicBezTo>
                    <a:pt x="37" y="0"/>
                    <a:pt x="56" y="13"/>
                    <a:pt x="63" y="34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Freeform 920"/>
            <p:cNvSpPr>
              <a:spLocks/>
            </p:cNvSpPr>
            <p:nvPr/>
          </p:nvSpPr>
          <p:spPr bwMode="auto">
            <a:xfrm>
              <a:off x="16381413" y="7651751"/>
              <a:ext cx="630238" cy="776288"/>
            </a:xfrm>
            <a:custGeom>
              <a:avLst/>
              <a:gdLst>
                <a:gd name="T0" fmla="*/ 50 w 56"/>
                <a:gd name="T1" fmla="*/ 27 h 69"/>
                <a:gd name="T2" fmla="*/ 39 w 56"/>
                <a:gd name="T3" fmla="*/ 65 h 69"/>
                <a:gd name="T4" fmla="*/ 6 w 56"/>
                <a:gd name="T5" fmla="*/ 42 h 69"/>
                <a:gd name="T6" fmla="*/ 17 w 56"/>
                <a:gd name="T7" fmla="*/ 5 h 69"/>
                <a:gd name="T8" fmla="*/ 50 w 56"/>
                <a:gd name="T9" fmla="*/ 2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9">
                  <a:moveTo>
                    <a:pt x="50" y="27"/>
                  </a:moveTo>
                  <a:cubicBezTo>
                    <a:pt x="56" y="44"/>
                    <a:pt x="51" y="61"/>
                    <a:pt x="39" y="65"/>
                  </a:cubicBezTo>
                  <a:cubicBezTo>
                    <a:pt x="26" y="69"/>
                    <a:pt x="12" y="59"/>
                    <a:pt x="6" y="42"/>
                  </a:cubicBezTo>
                  <a:cubicBezTo>
                    <a:pt x="0" y="26"/>
                    <a:pt x="5" y="9"/>
                    <a:pt x="17" y="5"/>
                  </a:cubicBezTo>
                  <a:cubicBezTo>
                    <a:pt x="30" y="0"/>
                    <a:pt x="44" y="10"/>
                    <a:pt x="5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Freeform 921"/>
            <p:cNvSpPr>
              <a:spLocks/>
            </p:cNvSpPr>
            <p:nvPr/>
          </p:nvSpPr>
          <p:spPr bwMode="auto">
            <a:xfrm>
              <a:off x="16448088" y="7742238"/>
              <a:ext cx="495300" cy="596900"/>
            </a:xfrm>
            <a:custGeom>
              <a:avLst/>
              <a:gdLst>
                <a:gd name="T0" fmla="*/ 39 w 44"/>
                <a:gd name="T1" fmla="*/ 21 h 53"/>
                <a:gd name="T2" fmla="*/ 30 w 44"/>
                <a:gd name="T3" fmla="*/ 50 h 53"/>
                <a:gd name="T4" fmla="*/ 5 w 44"/>
                <a:gd name="T5" fmla="*/ 33 h 53"/>
                <a:gd name="T6" fmla="*/ 14 w 44"/>
                <a:gd name="T7" fmla="*/ 3 h 53"/>
                <a:gd name="T8" fmla="*/ 39 w 44"/>
                <a:gd name="T9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3">
                  <a:moveTo>
                    <a:pt x="39" y="21"/>
                  </a:moveTo>
                  <a:cubicBezTo>
                    <a:pt x="44" y="34"/>
                    <a:pt x="40" y="47"/>
                    <a:pt x="30" y="50"/>
                  </a:cubicBezTo>
                  <a:cubicBezTo>
                    <a:pt x="21" y="53"/>
                    <a:pt x="9" y="45"/>
                    <a:pt x="5" y="33"/>
                  </a:cubicBezTo>
                  <a:cubicBezTo>
                    <a:pt x="0" y="20"/>
                    <a:pt x="4" y="7"/>
                    <a:pt x="14" y="3"/>
                  </a:cubicBezTo>
                  <a:cubicBezTo>
                    <a:pt x="23" y="0"/>
                    <a:pt x="35" y="8"/>
                    <a:pt x="39" y="21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Freeform 922"/>
            <p:cNvSpPr>
              <a:spLocks/>
            </p:cNvSpPr>
            <p:nvPr/>
          </p:nvSpPr>
          <p:spPr bwMode="auto">
            <a:xfrm>
              <a:off x="16527463" y="7843838"/>
              <a:ext cx="338138" cy="404813"/>
            </a:xfrm>
            <a:custGeom>
              <a:avLst/>
              <a:gdLst>
                <a:gd name="T0" fmla="*/ 27 w 30"/>
                <a:gd name="T1" fmla="*/ 14 h 36"/>
                <a:gd name="T2" fmla="*/ 21 w 30"/>
                <a:gd name="T3" fmla="*/ 34 h 36"/>
                <a:gd name="T4" fmla="*/ 3 w 30"/>
                <a:gd name="T5" fmla="*/ 22 h 36"/>
                <a:gd name="T6" fmla="*/ 9 w 30"/>
                <a:gd name="T7" fmla="*/ 2 h 36"/>
                <a:gd name="T8" fmla="*/ 27 w 30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6">
                  <a:moveTo>
                    <a:pt x="27" y="14"/>
                  </a:moveTo>
                  <a:cubicBezTo>
                    <a:pt x="30" y="22"/>
                    <a:pt x="27" y="31"/>
                    <a:pt x="21" y="34"/>
                  </a:cubicBezTo>
                  <a:cubicBezTo>
                    <a:pt x="14" y="36"/>
                    <a:pt x="6" y="31"/>
                    <a:pt x="3" y="22"/>
                  </a:cubicBezTo>
                  <a:cubicBezTo>
                    <a:pt x="0" y="13"/>
                    <a:pt x="3" y="4"/>
                    <a:pt x="9" y="2"/>
                  </a:cubicBezTo>
                  <a:cubicBezTo>
                    <a:pt x="16" y="0"/>
                    <a:pt x="24" y="5"/>
                    <a:pt x="2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Freeform 923"/>
            <p:cNvSpPr>
              <a:spLocks/>
            </p:cNvSpPr>
            <p:nvPr/>
          </p:nvSpPr>
          <p:spPr bwMode="auto">
            <a:xfrm>
              <a:off x="16606838" y="7921626"/>
              <a:ext cx="179388" cy="236538"/>
            </a:xfrm>
            <a:custGeom>
              <a:avLst/>
              <a:gdLst>
                <a:gd name="T0" fmla="*/ 15 w 16"/>
                <a:gd name="T1" fmla="*/ 8 h 21"/>
                <a:gd name="T2" fmla="*/ 11 w 16"/>
                <a:gd name="T3" fmla="*/ 20 h 21"/>
                <a:gd name="T4" fmla="*/ 1 w 16"/>
                <a:gd name="T5" fmla="*/ 13 h 21"/>
                <a:gd name="T6" fmla="*/ 5 w 16"/>
                <a:gd name="T7" fmla="*/ 2 h 21"/>
                <a:gd name="T8" fmla="*/ 15 w 16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1">
                  <a:moveTo>
                    <a:pt x="15" y="8"/>
                  </a:moveTo>
                  <a:cubicBezTo>
                    <a:pt x="16" y="13"/>
                    <a:pt x="15" y="18"/>
                    <a:pt x="11" y="20"/>
                  </a:cubicBezTo>
                  <a:cubicBezTo>
                    <a:pt x="7" y="21"/>
                    <a:pt x="3" y="18"/>
                    <a:pt x="1" y="13"/>
                  </a:cubicBezTo>
                  <a:cubicBezTo>
                    <a:pt x="0" y="8"/>
                    <a:pt x="1" y="3"/>
                    <a:pt x="5" y="2"/>
                  </a:cubicBezTo>
                  <a:cubicBezTo>
                    <a:pt x="9" y="0"/>
                    <a:pt x="13" y="3"/>
                    <a:pt x="15" y="8"/>
                  </a:cubicBezTo>
                  <a:close/>
                </a:path>
              </a:pathLst>
            </a:custGeom>
            <a:solidFill>
              <a:srgbClr val="E2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Freeform 924"/>
            <p:cNvSpPr>
              <a:spLocks/>
            </p:cNvSpPr>
            <p:nvPr/>
          </p:nvSpPr>
          <p:spPr bwMode="auto">
            <a:xfrm>
              <a:off x="17383126" y="7527926"/>
              <a:ext cx="223838" cy="225425"/>
            </a:xfrm>
            <a:custGeom>
              <a:avLst/>
              <a:gdLst>
                <a:gd name="T0" fmla="*/ 0 w 141"/>
                <a:gd name="T1" fmla="*/ 142 h 142"/>
                <a:gd name="T2" fmla="*/ 14 w 141"/>
                <a:gd name="T3" fmla="*/ 64 h 142"/>
                <a:gd name="T4" fmla="*/ 141 w 141"/>
                <a:gd name="T5" fmla="*/ 0 h 142"/>
                <a:gd name="T6" fmla="*/ 120 w 141"/>
                <a:gd name="T7" fmla="*/ 85 h 142"/>
                <a:gd name="T8" fmla="*/ 0 w 141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" y="64"/>
                  </a:lnTo>
                  <a:lnTo>
                    <a:pt x="141" y="0"/>
                  </a:lnTo>
                  <a:lnTo>
                    <a:pt x="120" y="85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51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Freeform 925"/>
            <p:cNvSpPr>
              <a:spLocks/>
            </p:cNvSpPr>
            <p:nvPr/>
          </p:nvSpPr>
          <p:spPr bwMode="auto">
            <a:xfrm>
              <a:off x="17383126" y="7662863"/>
              <a:ext cx="303213" cy="158750"/>
            </a:xfrm>
            <a:custGeom>
              <a:avLst/>
              <a:gdLst>
                <a:gd name="T0" fmla="*/ 0 w 191"/>
                <a:gd name="T1" fmla="*/ 57 h 100"/>
                <a:gd name="T2" fmla="*/ 63 w 191"/>
                <a:gd name="T3" fmla="*/ 100 h 100"/>
                <a:gd name="T4" fmla="*/ 191 w 191"/>
                <a:gd name="T5" fmla="*/ 57 h 100"/>
                <a:gd name="T6" fmla="*/ 120 w 191"/>
                <a:gd name="T7" fmla="*/ 0 h 100"/>
                <a:gd name="T8" fmla="*/ 0 w 191"/>
                <a:gd name="T9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00">
                  <a:moveTo>
                    <a:pt x="0" y="57"/>
                  </a:moveTo>
                  <a:lnTo>
                    <a:pt x="63" y="100"/>
                  </a:lnTo>
                  <a:lnTo>
                    <a:pt x="191" y="57"/>
                  </a:lnTo>
                  <a:lnTo>
                    <a:pt x="120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51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Freeform 926"/>
            <p:cNvSpPr>
              <a:spLocks/>
            </p:cNvSpPr>
            <p:nvPr/>
          </p:nvSpPr>
          <p:spPr bwMode="auto">
            <a:xfrm>
              <a:off x="16673513" y="7640638"/>
              <a:ext cx="933450" cy="428625"/>
            </a:xfrm>
            <a:custGeom>
              <a:avLst/>
              <a:gdLst>
                <a:gd name="T0" fmla="*/ 3 w 83"/>
                <a:gd name="T1" fmla="*/ 38 h 38"/>
                <a:gd name="T2" fmla="*/ 1 w 83"/>
                <a:gd name="T3" fmla="*/ 36 h 38"/>
                <a:gd name="T4" fmla="*/ 2 w 83"/>
                <a:gd name="T5" fmla="*/ 33 h 38"/>
                <a:gd name="T6" fmla="*/ 80 w 83"/>
                <a:gd name="T7" fmla="*/ 0 h 38"/>
                <a:gd name="T8" fmla="*/ 83 w 83"/>
                <a:gd name="T9" fmla="*/ 2 h 38"/>
                <a:gd name="T10" fmla="*/ 81 w 83"/>
                <a:gd name="T11" fmla="*/ 5 h 38"/>
                <a:gd name="T12" fmla="*/ 4 w 83"/>
                <a:gd name="T13" fmla="*/ 38 h 38"/>
                <a:gd name="T14" fmla="*/ 3 w 83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38">
                  <a:moveTo>
                    <a:pt x="3" y="38"/>
                  </a:moveTo>
                  <a:cubicBezTo>
                    <a:pt x="2" y="38"/>
                    <a:pt x="1" y="37"/>
                    <a:pt x="1" y="36"/>
                  </a:cubicBezTo>
                  <a:cubicBezTo>
                    <a:pt x="0" y="35"/>
                    <a:pt x="1" y="34"/>
                    <a:pt x="2" y="33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3" y="2"/>
                  </a:cubicBezTo>
                  <a:cubicBezTo>
                    <a:pt x="83" y="3"/>
                    <a:pt x="82" y="4"/>
                    <a:pt x="81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rgbClr val="2D45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5" name="กลุ่ม 24"/>
          <p:cNvGrpSpPr/>
          <p:nvPr/>
        </p:nvGrpSpPr>
        <p:grpSpPr>
          <a:xfrm>
            <a:off x="4465637" y="8050689"/>
            <a:ext cx="1623055" cy="1626711"/>
            <a:chOff x="4465637" y="8050689"/>
            <a:chExt cx="1623055" cy="1626711"/>
          </a:xfrm>
        </p:grpSpPr>
        <p:sp>
          <p:nvSpPr>
            <p:cNvPr id="26" name="Freeform 6"/>
            <p:cNvSpPr>
              <a:spLocks noEditPoints="1"/>
            </p:cNvSpPr>
            <p:nvPr/>
          </p:nvSpPr>
          <p:spPr bwMode="auto">
            <a:xfrm rot="20638341">
              <a:off x="4465637" y="8050689"/>
              <a:ext cx="1623055" cy="1626711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27" name="Freeform 102"/>
            <p:cNvSpPr>
              <a:spLocks noEditPoints="1"/>
            </p:cNvSpPr>
            <p:nvPr/>
          </p:nvSpPr>
          <p:spPr bwMode="auto">
            <a:xfrm>
              <a:off x="4922837" y="8458200"/>
              <a:ext cx="762031" cy="705163"/>
            </a:xfrm>
            <a:custGeom>
              <a:avLst/>
              <a:gdLst>
                <a:gd name="T0" fmla="*/ 59 w 67"/>
                <a:gd name="T1" fmla="*/ 44 h 62"/>
                <a:gd name="T2" fmla="*/ 59 w 67"/>
                <a:gd name="T3" fmla="*/ 35 h 62"/>
                <a:gd name="T4" fmla="*/ 58 w 67"/>
                <a:gd name="T5" fmla="*/ 33 h 62"/>
                <a:gd name="T6" fmla="*/ 53 w 67"/>
                <a:gd name="T7" fmla="*/ 33 h 62"/>
                <a:gd name="T8" fmla="*/ 50 w 67"/>
                <a:gd name="T9" fmla="*/ 33 h 62"/>
                <a:gd name="T10" fmla="*/ 35 w 67"/>
                <a:gd name="T11" fmla="*/ 33 h 62"/>
                <a:gd name="T12" fmla="*/ 35 w 67"/>
                <a:gd name="T13" fmla="*/ 19 h 62"/>
                <a:gd name="T14" fmla="*/ 43 w 67"/>
                <a:gd name="T15" fmla="*/ 10 h 62"/>
                <a:gd name="T16" fmla="*/ 34 w 67"/>
                <a:gd name="T17" fmla="*/ 0 h 62"/>
                <a:gd name="T18" fmla="*/ 24 w 67"/>
                <a:gd name="T19" fmla="*/ 10 h 62"/>
                <a:gd name="T20" fmla="*/ 32 w 67"/>
                <a:gd name="T21" fmla="*/ 19 h 62"/>
                <a:gd name="T22" fmla="*/ 32 w 67"/>
                <a:gd name="T23" fmla="*/ 33 h 62"/>
                <a:gd name="T24" fmla="*/ 10 w 67"/>
                <a:gd name="T25" fmla="*/ 33 h 62"/>
                <a:gd name="T26" fmla="*/ 8 w 67"/>
                <a:gd name="T27" fmla="*/ 35 h 62"/>
                <a:gd name="T28" fmla="*/ 8 w 67"/>
                <a:gd name="T29" fmla="*/ 44 h 62"/>
                <a:gd name="T30" fmla="*/ 0 w 67"/>
                <a:gd name="T31" fmla="*/ 53 h 62"/>
                <a:gd name="T32" fmla="*/ 10 w 67"/>
                <a:gd name="T33" fmla="*/ 62 h 62"/>
                <a:gd name="T34" fmla="*/ 19 w 67"/>
                <a:gd name="T35" fmla="*/ 53 h 62"/>
                <a:gd name="T36" fmla="*/ 11 w 67"/>
                <a:gd name="T37" fmla="*/ 44 h 62"/>
                <a:gd name="T38" fmla="*/ 11 w 67"/>
                <a:gd name="T39" fmla="*/ 36 h 62"/>
                <a:gd name="T40" fmla="*/ 32 w 67"/>
                <a:gd name="T41" fmla="*/ 36 h 62"/>
                <a:gd name="T42" fmla="*/ 32 w 67"/>
                <a:gd name="T43" fmla="*/ 44 h 62"/>
                <a:gd name="T44" fmla="*/ 24 w 67"/>
                <a:gd name="T45" fmla="*/ 53 h 62"/>
                <a:gd name="T46" fmla="*/ 34 w 67"/>
                <a:gd name="T47" fmla="*/ 62 h 62"/>
                <a:gd name="T48" fmla="*/ 43 w 67"/>
                <a:gd name="T49" fmla="*/ 53 h 62"/>
                <a:gd name="T50" fmla="*/ 35 w 67"/>
                <a:gd name="T51" fmla="*/ 44 h 62"/>
                <a:gd name="T52" fmla="*/ 35 w 67"/>
                <a:gd name="T53" fmla="*/ 36 h 62"/>
                <a:gd name="T54" fmla="*/ 50 w 67"/>
                <a:gd name="T55" fmla="*/ 36 h 62"/>
                <a:gd name="T56" fmla="*/ 53 w 67"/>
                <a:gd name="T57" fmla="*/ 36 h 62"/>
                <a:gd name="T58" fmla="*/ 56 w 67"/>
                <a:gd name="T59" fmla="*/ 36 h 62"/>
                <a:gd name="T60" fmla="*/ 56 w 67"/>
                <a:gd name="T61" fmla="*/ 44 h 62"/>
                <a:gd name="T62" fmla="*/ 48 w 67"/>
                <a:gd name="T63" fmla="*/ 53 h 62"/>
                <a:gd name="T64" fmla="*/ 58 w 67"/>
                <a:gd name="T65" fmla="*/ 62 h 62"/>
                <a:gd name="T66" fmla="*/ 67 w 67"/>
                <a:gd name="T67" fmla="*/ 53 h 62"/>
                <a:gd name="T68" fmla="*/ 59 w 67"/>
                <a:gd name="T69" fmla="*/ 44 h 62"/>
                <a:gd name="T70" fmla="*/ 28 w 67"/>
                <a:gd name="T71" fmla="*/ 10 h 62"/>
                <a:gd name="T72" fmla="*/ 34 w 67"/>
                <a:gd name="T73" fmla="*/ 4 h 62"/>
                <a:gd name="T74" fmla="*/ 39 w 67"/>
                <a:gd name="T75" fmla="*/ 10 h 62"/>
                <a:gd name="T76" fmla="*/ 34 w 67"/>
                <a:gd name="T77" fmla="*/ 15 h 62"/>
                <a:gd name="T78" fmla="*/ 28 w 67"/>
                <a:gd name="T79" fmla="*/ 10 h 62"/>
                <a:gd name="T80" fmla="*/ 15 w 67"/>
                <a:gd name="T81" fmla="*/ 53 h 62"/>
                <a:gd name="T82" fmla="*/ 10 w 67"/>
                <a:gd name="T83" fmla="*/ 58 h 62"/>
                <a:gd name="T84" fmla="*/ 4 w 67"/>
                <a:gd name="T85" fmla="*/ 53 h 62"/>
                <a:gd name="T86" fmla="*/ 10 w 67"/>
                <a:gd name="T87" fmla="*/ 47 h 62"/>
                <a:gd name="T88" fmla="*/ 15 w 67"/>
                <a:gd name="T89" fmla="*/ 53 h 62"/>
                <a:gd name="T90" fmla="*/ 39 w 67"/>
                <a:gd name="T91" fmla="*/ 53 h 62"/>
                <a:gd name="T92" fmla="*/ 34 w 67"/>
                <a:gd name="T93" fmla="*/ 58 h 62"/>
                <a:gd name="T94" fmla="*/ 28 w 67"/>
                <a:gd name="T95" fmla="*/ 53 h 62"/>
                <a:gd name="T96" fmla="*/ 34 w 67"/>
                <a:gd name="T97" fmla="*/ 47 h 62"/>
                <a:gd name="T98" fmla="*/ 39 w 67"/>
                <a:gd name="T99" fmla="*/ 53 h 62"/>
                <a:gd name="T100" fmla="*/ 58 w 67"/>
                <a:gd name="T101" fmla="*/ 58 h 62"/>
                <a:gd name="T102" fmla="*/ 52 w 67"/>
                <a:gd name="T103" fmla="*/ 53 h 62"/>
                <a:gd name="T104" fmla="*/ 58 w 67"/>
                <a:gd name="T105" fmla="*/ 47 h 62"/>
                <a:gd name="T106" fmla="*/ 63 w 67"/>
                <a:gd name="T107" fmla="*/ 53 h 62"/>
                <a:gd name="T108" fmla="*/ 58 w 67"/>
                <a:gd name="T109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62">
                  <a:moveTo>
                    <a:pt x="59" y="44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4"/>
                    <a:pt x="59" y="33"/>
                    <a:pt x="58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40" y="18"/>
                    <a:pt x="43" y="14"/>
                    <a:pt x="43" y="10"/>
                  </a:cubicBezTo>
                  <a:cubicBezTo>
                    <a:pt x="43" y="4"/>
                    <a:pt x="39" y="0"/>
                    <a:pt x="34" y="0"/>
                  </a:cubicBezTo>
                  <a:cubicBezTo>
                    <a:pt x="29" y="0"/>
                    <a:pt x="24" y="4"/>
                    <a:pt x="24" y="10"/>
                  </a:cubicBezTo>
                  <a:cubicBezTo>
                    <a:pt x="24" y="14"/>
                    <a:pt x="28" y="18"/>
                    <a:pt x="32" y="1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3"/>
                    <a:pt x="8" y="34"/>
                    <a:pt x="8" y="3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4" y="44"/>
                    <a:pt x="0" y="48"/>
                    <a:pt x="0" y="53"/>
                  </a:cubicBezTo>
                  <a:cubicBezTo>
                    <a:pt x="0" y="58"/>
                    <a:pt x="4" y="62"/>
                    <a:pt x="10" y="62"/>
                  </a:cubicBezTo>
                  <a:cubicBezTo>
                    <a:pt x="15" y="62"/>
                    <a:pt x="19" y="58"/>
                    <a:pt x="19" y="53"/>
                  </a:cubicBezTo>
                  <a:cubicBezTo>
                    <a:pt x="19" y="48"/>
                    <a:pt x="16" y="44"/>
                    <a:pt x="11" y="44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28" y="44"/>
                    <a:pt x="24" y="48"/>
                    <a:pt x="24" y="53"/>
                  </a:cubicBezTo>
                  <a:cubicBezTo>
                    <a:pt x="24" y="58"/>
                    <a:pt x="29" y="62"/>
                    <a:pt x="34" y="62"/>
                  </a:cubicBezTo>
                  <a:cubicBezTo>
                    <a:pt x="39" y="62"/>
                    <a:pt x="43" y="58"/>
                    <a:pt x="43" y="53"/>
                  </a:cubicBezTo>
                  <a:cubicBezTo>
                    <a:pt x="43" y="48"/>
                    <a:pt x="40" y="44"/>
                    <a:pt x="35" y="44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2" y="44"/>
                    <a:pt x="48" y="48"/>
                    <a:pt x="48" y="53"/>
                  </a:cubicBezTo>
                  <a:cubicBezTo>
                    <a:pt x="48" y="58"/>
                    <a:pt x="53" y="62"/>
                    <a:pt x="58" y="62"/>
                  </a:cubicBezTo>
                  <a:cubicBezTo>
                    <a:pt x="63" y="62"/>
                    <a:pt x="67" y="58"/>
                    <a:pt x="67" y="53"/>
                  </a:cubicBezTo>
                  <a:cubicBezTo>
                    <a:pt x="67" y="48"/>
                    <a:pt x="64" y="44"/>
                    <a:pt x="59" y="44"/>
                  </a:cubicBezTo>
                  <a:close/>
                  <a:moveTo>
                    <a:pt x="28" y="10"/>
                  </a:moveTo>
                  <a:cubicBezTo>
                    <a:pt x="28" y="6"/>
                    <a:pt x="31" y="4"/>
                    <a:pt x="34" y="4"/>
                  </a:cubicBezTo>
                  <a:cubicBezTo>
                    <a:pt x="37" y="4"/>
                    <a:pt x="39" y="6"/>
                    <a:pt x="39" y="10"/>
                  </a:cubicBezTo>
                  <a:cubicBezTo>
                    <a:pt x="39" y="13"/>
                    <a:pt x="37" y="15"/>
                    <a:pt x="34" y="15"/>
                  </a:cubicBezTo>
                  <a:cubicBezTo>
                    <a:pt x="31" y="15"/>
                    <a:pt x="28" y="13"/>
                    <a:pt x="28" y="10"/>
                  </a:cubicBezTo>
                  <a:close/>
                  <a:moveTo>
                    <a:pt x="15" y="53"/>
                  </a:moveTo>
                  <a:cubicBezTo>
                    <a:pt x="15" y="56"/>
                    <a:pt x="13" y="58"/>
                    <a:pt x="10" y="58"/>
                  </a:cubicBezTo>
                  <a:cubicBezTo>
                    <a:pt x="6" y="58"/>
                    <a:pt x="4" y="56"/>
                    <a:pt x="4" y="53"/>
                  </a:cubicBezTo>
                  <a:cubicBezTo>
                    <a:pt x="4" y="50"/>
                    <a:pt x="6" y="47"/>
                    <a:pt x="10" y="47"/>
                  </a:cubicBezTo>
                  <a:cubicBezTo>
                    <a:pt x="13" y="47"/>
                    <a:pt x="15" y="50"/>
                    <a:pt x="15" y="53"/>
                  </a:cubicBezTo>
                  <a:close/>
                  <a:moveTo>
                    <a:pt x="39" y="53"/>
                  </a:moveTo>
                  <a:cubicBezTo>
                    <a:pt x="39" y="56"/>
                    <a:pt x="37" y="58"/>
                    <a:pt x="34" y="58"/>
                  </a:cubicBezTo>
                  <a:cubicBezTo>
                    <a:pt x="31" y="58"/>
                    <a:pt x="28" y="56"/>
                    <a:pt x="28" y="53"/>
                  </a:cubicBezTo>
                  <a:cubicBezTo>
                    <a:pt x="28" y="50"/>
                    <a:pt x="31" y="47"/>
                    <a:pt x="34" y="47"/>
                  </a:cubicBezTo>
                  <a:cubicBezTo>
                    <a:pt x="37" y="47"/>
                    <a:pt x="39" y="50"/>
                    <a:pt x="39" y="53"/>
                  </a:cubicBezTo>
                  <a:close/>
                  <a:moveTo>
                    <a:pt x="58" y="58"/>
                  </a:moveTo>
                  <a:cubicBezTo>
                    <a:pt x="55" y="58"/>
                    <a:pt x="52" y="56"/>
                    <a:pt x="52" y="53"/>
                  </a:cubicBezTo>
                  <a:cubicBezTo>
                    <a:pt x="52" y="50"/>
                    <a:pt x="55" y="47"/>
                    <a:pt x="58" y="47"/>
                  </a:cubicBezTo>
                  <a:cubicBezTo>
                    <a:pt x="61" y="47"/>
                    <a:pt x="63" y="50"/>
                    <a:pt x="63" y="53"/>
                  </a:cubicBezTo>
                  <a:cubicBezTo>
                    <a:pt x="63" y="56"/>
                    <a:pt x="61" y="58"/>
                    <a:pt x="58" y="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789237" y="10276215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3600" b="1" dirty="0" smtClean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3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89237" y="10862442"/>
            <a:ext cx="5170207" cy="132955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 rot="20638341">
            <a:off x="4819132" y="6361274"/>
            <a:ext cx="798595" cy="1610541"/>
          </a:xfrm>
          <a:custGeom>
            <a:avLst/>
            <a:gdLst>
              <a:gd name="T0" fmla="*/ 88 w 104"/>
              <a:gd name="T1" fmla="*/ 0 h 210"/>
              <a:gd name="T2" fmla="*/ 0 w 104"/>
              <a:gd name="T3" fmla="*/ 208 h 210"/>
              <a:gd name="T4" fmla="*/ 20 w 104"/>
              <a:gd name="T5" fmla="*/ 210 h 210"/>
              <a:gd name="T6" fmla="*/ 104 w 104"/>
              <a:gd name="T7" fmla="*/ 13 h 210"/>
              <a:gd name="T8" fmla="*/ 88 w 104"/>
              <a:gd name="T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210">
                <a:moveTo>
                  <a:pt x="88" y="0"/>
                </a:moveTo>
                <a:cubicBezTo>
                  <a:pt x="46" y="62"/>
                  <a:pt x="16" y="133"/>
                  <a:pt x="0" y="208"/>
                </a:cubicBezTo>
                <a:cubicBezTo>
                  <a:pt x="7" y="208"/>
                  <a:pt x="14" y="209"/>
                  <a:pt x="20" y="210"/>
                </a:cubicBezTo>
                <a:cubicBezTo>
                  <a:pt x="35" y="139"/>
                  <a:pt x="64" y="72"/>
                  <a:pt x="104" y="13"/>
                </a:cubicBezTo>
                <a:cubicBezTo>
                  <a:pt x="98" y="9"/>
                  <a:pt x="93" y="5"/>
                  <a:pt x="8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65237" y="5344253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36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41562" y="5943600"/>
            <a:ext cx="3581275" cy="243755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Data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analysis which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33" name="กลุ่ม 32"/>
          <p:cNvGrpSpPr/>
          <p:nvPr/>
        </p:nvGrpSpPr>
        <p:grpSpPr>
          <a:xfrm>
            <a:off x="4853275" y="4752788"/>
            <a:ext cx="1623055" cy="1623477"/>
            <a:chOff x="4853275" y="4752788"/>
            <a:chExt cx="1623055" cy="1623477"/>
          </a:xfrm>
        </p:grpSpPr>
        <p:sp>
          <p:nvSpPr>
            <p:cNvPr id="34" name="Freeform 7"/>
            <p:cNvSpPr>
              <a:spLocks noEditPoints="1"/>
            </p:cNvSpPr>
            <p:nvPr/>
          </p:nvSpPr>
          <p:spPr bwMode="auto">
            <a:xfrm rot="20638341">
              <a:off x="4853275" y="4752788"/>
              <a:ext cx="1623055" cy="162347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35" name="กลุ่ม 34"/>
            <p:cNvGrpSpPr/>
            <p:nvPr/>
          </p:nvGrpSpPr>
          <p:grpSpPr>
            <a:xfrm>
              <a:off x="5227637" y="5147449"/>
              <a:ext cx="807525" cy="796151"/>
              <a:chOff x="18196309" y="10372670"/>
              <a:chExt cx="676275" cy="666750"/>
            </a:xfrm>
            <a:solidFill>
              <a:schemeClr val="accent5"/>
            </a:solidFill>
          </p:grpSpPr>
          <p:sp>
            <p:nvSpPr>
              <p:cNvPr id="36" name="Freeform 174"/>
              <p:cNvSpPr>
                <a:spLocks noEditPoints="1"/>
              </p:cNvSpPr>
              <p:nvPr/>
            </p:nvSpPr>
            <p:spPr bwMode="auto">
              <a:xfrm>
                <a:off x="18196309" y="10372670"/>
                <a:ext cx="676275" cy="666750"/>
              </a:xfrm>
              <a:custGeom>
                <a:avLst/>
                <a:gdLst>
                  <a:gd name="T0" fmla="*/ 36 w 71"/>
                  <a:gd name="T1" fmla="*/ 0 h 70"/>
                  <a:gd name="T2" fmla="*/ 0 w 71"/>
                  <a:gd name="T3" fmla="*/ 35 h 70"/>
                  <a:gd name="T4" fmla="*/ 36 w 71"/>
                  <a:gd name="T5" fmla="*/ 70 h 70"/>
                  <a:gd name="T6" fmla="*/ 71 w 71"/>
                  <a:gd name="T7" fmla="*/ 35 h 70"/>
                  <a:gd name="T8" fmla="*/ 36 w 71"/>
                  <a:gd name="T9" fmla="*/ 0 h 70"/>
                  <a:gd name="T10" fmla="*/ 36 w 71"/>
                  <a:gd name="T11" fmla="*/ 67 h 70"/>
                  <a:gd name="T12" fmla="*/ 4 w 71"/>
                  <a:gd name="T13" fmla="*/ 35 h 70"/>
                  <a:gd name="T14" fmla="*/ 36 w 71"/>
                  <a:gd name="T15" fmla="*/ 3 h 70"/>
                  <a:gd name="T16" fmla="*/ 67 w 71"/>
                  <a:gd name="T17" fmla="*/ 35 h 70"/>
                  <a:gd name="T18" fmla="*/ 36 w 71"/>
                  <a:gd name="T1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0">
                    <a:moveTo>
                      <a:pt x="36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5"/>
                      <a:pt x="16" y="70"/>
                      <a:pt x="36" y="70"/>
                    </a:cubicBezTo>
                    <a:cubicBezTo>
                      <a:pt x="55" y="70"/>
                      <a:pt x="71" y="55"/>
                      <a:pt x="71" y="35"/>
                    </a:cubicBezTo>
                    <a:cubicBezTo>
                      <a:pt x="71" y="16"/>
                      <a:pt x="55" y="0"/>
                      <a:pt x="36" y="0"/>
                    </a:cubicBezTo>
                    <a:close/>
                    <a:moveTo>
                      <a:pt x="36" y="67"/>
                    </a:moveTo>
                    <a:cubicBezTo>
                      <a:pt x="18" y="67"/>
                      <a:pt x="4" y="53"/>
                      <a:pt x="4" y="35"/>
                    </a:cubicBezTo>
                    <a:cubicBezTo>
                      <a:pt x="4" y="18"/>
                      <a:pt x="18" y="3"/>
                      <a:pt x="36" y="3"/>
                    </a:cubicBezTo>
                    <a:cubicBezTo>
                      <a:pt x="53" y="3"/>
                      <a:pt x="67" y="18"/>
                      <a:pt x="67" y="35"/>
                    </a:cubicBezTo>
                    <a:cubicBezTo>
                      <a:pt x="67" y="53"/>
                      <a:pt x="53" y="67"/>
                      <a:pt x="36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7" name="Oval 175"/>
              <p:cNvSpPr>
                <a:spLocks noChangeArrowheads="1"/>
              </p:cNvSpPr>
              <p:nvPr/>
            </p:nvSpPr>
            <p:spPr bwMode="auto">
              <a:xfrm>
                <a:off x="18605884" y="10572695"/>
                <a:ext cx="57150" cy="666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8" name="Oval 176"/>
              <p:cNvSpPr>
                <a:spLocks noChangeArrowheads="1"/>
              </p:cNvSpPr>
              <p:nvPr/>
            </p:nvSpPr>
            <p:spPr bwMode="auto">
              <a:xfrm>
                <a:off x="18405859" y="10572695"/>
                <a:ext cx="66675" cy="666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9" name="Freeform 177"/>
              <p:cNvSpPr>
                <a:spLocks/>
              </p:cNvSpPr>
              <p:nvPr/>
            </p:nvSpPr>
            <p:spPr bwMode="auto">
              <a:xfrm>
                <a:off x="18377284" y="10753670"/>
                <a:ext cx="314325" cy="142875"/>
              </a:xfrm>
              <a:custGeom>
                <a:avLst/>
                <a:gdLst>
                  <a:gd name="T0" fmla="*/ 32 w 33"/>
                  <a:gd name="T1" fmla="*/ 0 h 15"/>
                  <a:gd name="T2" fmla="*/ 30 w 33"/>
                  <a:gd name="T3" fmla="*/ 2 h 15"/>
                  <a:gd name="T4" fmla="*/ 17 w 33"/>
                  <a:gd name="T5" fmla="*/ 12 h 15"/>
                  <a:gd name="T6" fmla="*/ 4 w 33"/>
                  <a:gd name="T7" fmla="*/ 2 h 15"/>
                  <a:gd name="T8" fmla="*/ 2 w 33"/>
                  <a:gd name="T9" fmla="*/ 0 h 15"/>
                  <a:gd name="T10" fmla="*/ 0 w 33"/>
                  <a:gd name="T11" fmla="*/ 2 h 15"/>
                  <a:gd name="T12" fmla="*/ 17 w 33"/>
                  <a:gd name="T13" fmla="*/ 15 h 15"/>
                  <a:gd name="T14" fmla="*/ 33 w 33"/>
                  <a:gd name="T15" fmla="*/ 2 h 15"/>
                  <a:gd name="T16" fmla="*/ 32 w 33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5">
                    <a:moveTo>
                      <a:pt x="32" y="0"/>
                    </a:moveTo>
                    <a:cubicBezTo>
                      <a:pt x="31" y="0"/>
                      <a:pt x="30" y="1"/>
                      <a:pt x="30" y="2"/>
                    </a:cubicBezTo>
                    <a:cubicBezTo>
                      <a:pt x="28" y="8"/>
                      <a:pt x="23" y="12"/>
                      <a:pt x="17" y="12"/>
                    </a:cubicBezTo>
                    <a:cubicBezTo>
                      <a:pt x="11" y="12"/>
                      <a:pt x="5" y="8"/>
                      <a:pt x="4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2" y="10"/>
                      <a:pt x="9" y="15"/>
                      <a:pt x="17" y="15"/>
                    </a:cubicBezTo>
                    <a:cubicBezTo>
                      <a:pt x="24" y="15"/>
                      <a:pt x="31" y="10"/>
                      <a:pt x="33" y="2"/>
                    </a:cubicBezTo>
                    <a:cubicBezTo>
                      <a:pt x="33" y="2"/>
                      <a:pt x="33" y="1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sp>
        <p:nvSpPr>
          <p:cNvPr id="40" name="Freeform 14"/>
          <p:cNvSpPr>
            <a:spLocks/>
          </p:cNvSpPr>
          <p:nvPr/>
        </p:nvSpPr>
        <p:spPr bwMode="auto">
          <a:xfrm rot="20638341">
            <a:off x="5995367" y="3972155"/>
            <a:ext cx="1584257" cy="766462"/>
          </a:xfrm>
          <a:custGeom>
            <a:avLst/>
            <a:gdLst>
              <a:gd name="T0" fmla="*/ 205 w 207"/>
              <a:gd name="T1" fmla="*/ 1 h 100"/>
              <a:gd name="T2" fmla="*/ 205 w 207"/>
              <a:gd name="T3" fmla="*/ 0 h 100"/>
              <a:gd name="T4" fmla="*/ 0 w 207"/>
              <a:gd name="T5" fmla="*/ 84 h 100"/>
              <a:gd name="T6" fmla="*/ 13 w 207"/>
              <a:gd name="T7" fmla="*/ 100 h 100"/>
              <a:gd name="T8" fmla="*/ 207 w 207"/>
              <a:gd name="T9" fmla="*/ 20 h 100"/>
              <a:gd name="T10" fmla="*/ 205 w 207"/>
              <a:gd name="T11" fmla="*/ 1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" h="100">
                <a:moveTo>
                  <a:pt x="205" y="1"/>
                </a:moveTo>
                <a:cubicBezTo>
                  <a:pt x="205" y="1"/>
                  <a:pt x="205" y="0"/>
                  <a:pt x="205" y="0"/>
                </a:cubicBezTo>
                <a:cubicBezTo>
                  <a:pt x="131" y="15"/>
                  <a:pt x="62" y="44"/>
                  <a:pt x="0" y="84"/>
                </a:cubicBezTo>
                <a:cubicBezTo>
                  <a:pt x="5" y="89"/>
                  <a:pt x="9" y="94"/>
                  <a:pt x="13" y="100"/>
                </a:cubicBezTo>
                <a:cubicBezTo>
                  <a:pt x="71" y="62"/>
                  <a:pt x="137" y="34"/>
                  <a:pt x="207" y="20"/>
                </a:cubicBezTo>
                <a:cubicBezTo>
                  <a:pt x="206" y="14"/>
                  <a:pt x="205" y="8"/>
                  <a:pt x="2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grpSp>
        <p:nvGrpSpPr>
          <p:cNvPr id="41" name="กลุ่ม 40"/>
          <p:cNvGrpSpPr/>
          <p:nvPr/>
        </p:nvGrpSpPr>
        <p:grpSpPr>
          <a:xfrm>
            <a:off x="7445231" y="2732940"/>
            <a:ext cx="1623055" cy="1623477"/>
            <a:chOff x="7445231" y="2732940"/>
            <a:chExt cx="1623055" cy="1623477"/>
          </a:xfrm>
        </p:grpSpPr>
        <p:sp>
          <p:nvSpPr>
            <p:cNvPr id="42" name="Freeform 9"/>
            <p:cNvSpPr>
              <a:spLocks noEditPoints="1"/>
            </p:cNvSpPr>
            <p:nvPr/>
          </p:nvSpPr>
          <p:spPr bwMode="auto">
            <a:xfrm rot="20638341">
              <a:off x="7445231" y="2732940"/>
              <a:ext cx="1623055" cy="162347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43" name="Freeform 191"/>
            <p:cNvSpPr>
              <a:spLocks noEditPoints="1"/>
            </p:cNvSpPr>
            <p:nvPr/>
          </p:nvSpPr>
          <p:spPr bwMode="auto">
            <a:xfrm>
              <a:off x="7932610" y="3215130"/>
              <a:ext cx="648295" cy="705163"/>
            </a:xfrm>
            <a:custGeom>
              <a:avLst/>
              <a:gdLst>
                <a:gd name="T0" fmla="*/ 34 w 57"/>
                <a:gd name="T1" fmla="*/ 0 h 62"/>
                <a:gd name="T2" fmla="*/ 32 w 57"/>
                <a:gd name="T3" fmla="*/ 10 h 62"/>
                <a:gd name="T4" fmla="*/ 30 w 57"/>
                <a:gd name="T5" fmla="*/ 25 h 62"/>
                <a:gd name="T6" fmla="*/ 28 w 57"/>
                <a:gd name="T7" fmla="*/ 25 h 62"/>
                <a:gd name="T8" fmla="*/ 24 w 57"/>
                <a:gd name="T9" fmla="*/ 25 h 62"/>
                <a:gd name="T10" fmla="*/ 24 w 57"/>
                <a:gd name="T11" fmla="*/ 2 h 62"/>
                <a:gd name="T12" fmla="*/ 1 w 57"/>
                <a:gd name="T13" fmla="*/ 0 h 62"/>
                <a:gd name="T14" fmla="*/ 0 w 57"/>
                <a:gd name="T15" fmla="*/ 10 h 62"/>
                <a:gd name="T16" fmla="*/ 0 w 57"/>
                <a:gd name="T17" fmla="*/ 28 h 62"/>
                <a:gd name="T18" fmla="*/ 8 w 57"/>
                <a:gd name="T19" fmla="*/ 60 h 62"/>
                <a:gd name="T20" fmla="*/ 27 w 57"/>
                <a:gd name="T21" fmla="*/ 62 h 62"/>
                <a:gd name="T22" fmla="*/ 30 w 57"/>
                <a:gd name="T23" fmla="*/ 62 h 62"/>
                <a:gd name="T24" fmla="*/ 48 w 57"/>
                <a:gd name="T25" fmla="*/ 60 h 62"/>
                <a:gd name="T26" fmla="*/ 56 w 57"/>
                <a:gd name="T27" fmla="*/ 28 h 62"/>
                <a:gd name="T28" fmla="*/ 57 w 57"/>
                <a:gd name="T29" fmla="*/ 10 h 62"/>
                <a:gd name="T30" fmla="*/ 55 w 57"/>
                <a:gd name="T31" fmla="*/ 0 h 62"/>
                <a:gd name="T32" fmla="*/ 21 w 57"/>
                <a:gd name="T33" fmla="*/ 4 h 62"/>
                <a:gd name="T34" fmla="*/ 3 w 57"/>
                <a:gd name="T35" fmla="*/ 9 h 62"/>
                <a:gd name="T36" fmla="*/ 10 w 57"/>
                <a:gd name="T37" fmla="*/ 48 h 62"/>
                <a:gd name="T38" fmla="*/ 3 w 57"/>
                <a:gd name="T39" fmla="*/ 12 h 62"/>
                <a:gd name="T40" fmla="*/ 10 w 57"/>
                <a:gd name="T41" fmla="*/ 48 h 62"/>
                <a:gd name="T42" fmla="*/ 12 w 57"/>
                <a:gd name="T43" fmla="*/ 59 h 62"/>
                <a:gd name="T44" fmla="*/ 25 w 57"/>
                <a:gd name="T45" fmla="*/ 54 h 62"/>
                <a:gd name="T46" fmla="*/ 25 w 57"/>
                <a:gd name="T47" fmla="*/ 43 h 62"/>
                <a:gd name="T48" fmla="*/ 13 w 57"/>
                <a:gd name="T49" fmla="*/ 50 h 62"/>
                <a:gd name="T50" fmla="*/ 21 w 57"/>
                <a:gd name="T51" fmla="*/ 12 h 62"/>
                <a:gd name="T52" fmla="*/ 22 w 57"/>
                <a:gd name="T53" fmla="*/ 29 h 62"/>
                <a:gd name="T54" fmla="*/ 25 w 57"/>
                <a:gd name="T55" fmla="*/ 36 h 62"/>
                <a:gd name="T56" fmla="*/ 31 w 57"/>
                <a:gd name="T57" fmla="*/ 29 h 62"/>
                <a:gd name="T58" fmla="*/ 36 w 57"/>
                <a:gd name="T59" fmla="*/ 27 h 62"/>
                <a:gd name="T60" fmla="*/ 43 w 57"/>
                <a:gd name="T61" fmla="*/ 12 h 62"/>
                <a:gd name="T62" fmla="*/ 31 w 57"/>
                <a:gd name="T63" fmla="*/ 50 h 62"/>
                <a:gd name="T64" fmla="*/ 25 w 57"/>
                <a:gd name="T65" fmla="*/ 43 h 62"/>
                <a:gd name="T66" fmla="*/ 31 w 57"/>
                <a:gd name="T67" fmla="*/ 59 h 62"/>
                <a:gd name="T68" fmla="*/ 45 w 57"/>
                <a:gd name="T69" fmla="*/ 54 h 62"/>
                <a:gd name="T70" fmla="*/ 53 w 57"/>
                <a:gd name="T71" fmla="*/ 27 h 62"/>
                <a:gd name="T72" fmla="*/ 46 w 57"/>
                <a:gd name="T73" fmla="*/ 12 h 62"/>
                <a:gd name="T74" fmla="*/ 53 w 57"/>
                <a:gd name="T75" fmla="*/ 27 h 62"/>
                <a:gd name="T76" fmla="*/ 36 w 57"/>
                <a:gd name="T77" fmla="*/ 9 h 62"/>
                <a:gd name="T78" fmla="*/ 53 w 57"/>
                <a:gd name="T79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" h="62">
                  <a:moveTo>
                    <a:pt x="55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1"/>
                    <a:pt x="32" y="2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2"/>
                    <a:pt x="10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7" y="62"/>
                    <a:pt x="28" y="62"/>
                    <a:pt x="28" y="61"/>
                  </a:cubicBezTo>
                  <a:cubicBezTo>
                    <a:pt x="28" y="62"/>
                    <a:pt x="29" y="62"/>
                    <a:pt x="30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7" y="62"/>
                    <a:pt x="48" y="61"/>
                    <a:pt x="48" y="60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7"/>
                    <a:pt x="57" y="27"/>
                    <a:pt x="57" y="27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1"/>
                    <a:pt x="56" y="0"/>
                    <a:pt x="55" y="0"/>
                  </a:cubicBezTo>
                  <a:close/>
                  <a:moveTo>
                    <a:pt x="3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3" y="9"/>
                    <a:pt x="3" y="9"/>
                    <a:pt x="3" y="9"/>
                  </a:cubicBezTo>
                  <a:lnTo>
                    <a:pt x="3" y="4"/>
                  </a:lnTo>
                  <a:close/>
                  <a:moveTo>
                    <a:pt x="10" y="48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48"/>
                  </a:lnTo>
                  <a:close/>
                  <a:moveTo>
                    <a:pt x="25" y="59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25" y="54"/>
                    <a:pt x="25" y="54"/>
                    <a:pt x="25" y="54"/>
                  </a:cubicBezTo>
                  <a:lnTo>
                    <a:pt x="25" y="59"/>
                  </a:lnTo>
                  <a:close/>
                  <a:moveTo>
                    <a:pt x="25" y="43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8"/>
                    <a:pt x="21" y="29"/>
                    <a:pt x="22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6" y="28"/>
                    <a:pt x="36" y="27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3"/>
                    <a:pt x="31" y="43"/>
                    <a:pt x="31" y="43"/>
                  </a:cubicBezTo>
                  <a:lnTo>
                    <a:pt x="25" y="43"/>
                  </a:lnTo>
                  <a:close/>
                  <a:moveTo>
                    <a:pt x="45" y="59"/>
                  </a:moveTo>
                  <a:cubicBezTo>
                    <a:pt x="31" y="59"/>
                    <a:pt x="31" y="59"/>
                    <a:pt x="31" y="59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45" y="59"/>
                  </a:lnTo>
                  <a:close/>
                  <a:moveTo>
                    <a:pt x="53" y="27"/>
                  </a:moveTo>
                  <a:cubicBezTo>
                    <a:pt x="46" y="48"/>
                    <a:pt x="46" y="48"/>
                    <a:pt x="46" y="48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53" y="12"/>
                    <a:pt x="53" y="12"/>
                    <a:pt x="53" y="12"/>
                  </a:cubicBezTo>
                  <a:lnTo>
                    <a:pt x="53" y="27"/>
                  </a:lnTo>
                  <a:close/>
                  <a:moveTo>
                    <a:pt x="53" y="9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53" y="4"/>
                    <a:pt x="53" y="4"/>
                    <a:pt x="53" y="4"/>
                  </a:cubicBezTo>
                  <a:lnTo>
                    <a:pt x="53" y="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856037" y="1219200"/>
            <a:ext cx="4371265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56037" y="1828800"/>
            <a:ext cx="358127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6" name="กลุ่ม 45"/>
          <p:cNvGrpSpPr/>
          <p:nvPr/>
        </p:nvGrpSpPr>
        <p:grpSpPr>
          <a:xfrm>
            <a:off x="15773886" y="2885340"/>
            <a:ext cx="1626402" cy="1623477"/>
            <a:chOff x="15773886" y="2885340"/>
            <a:chExt cx="1626402" cy="1623477"/>
          </a:xfrm>
        </p:grpSpPr>
        <p:sp>
          <p:nvSpPr>
            <p:cNvPr id="47" name="Freeform 9"/>
            <p:cNvSpPr>
              <a:spLocks noEditPoints="1"/>
            </p:cNvSpPr>
            <p:nvPr/>
          </p:nvSpPr>
          <p:spPr bwMode="auto">
            <a:xfrm rot="961659" flipH="1">
              <a:off x="15773886" y="2885340"/>
              <a:ext cx="1626402" cy="162347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48" name="Freeform 208"/>
            <p:cNvSpPr>
              <a:spLocks noEditPoints="1"/>
            </p:cNvSpPr>
            <p:nvPr/>
          </p:nvSpPr>
          <p:spPr bwMode="auto">
            <a:xfrm>
              <a:off x="16182366" y="3332175"/>
              <a:ext cx="784778" cy="729806"/>
            </a:xfrm>
            <a:custGeom>
              <a:avLst/>
              <a:gdLst>
                <a:gd name="T0" fmla="*/ 57 w 69"/>
                <a:gd name="T1" fmla="*/ 6 h 64"/>
                <a:gd name="T2" fmla="*/ 56 w 69"/>
                <a:gd name="T3" fmla="*/ 0 h 64"/>
                <a:gd name="T4" fmla="*/ 38 w 69"/>
                <a:gd name="T5" fmla="*/ 0 h 64"/>
                <a:gd name="T6" fmla="*/ 13 w 69"/>
                <a:gd name="T7" fmla="*/ 0 h 64"/>
                <a:gd name="T8" fmla="*/ 12 w 69"/>
                <a:gd name="T9" fmla="*/ 6 h 64"/>
                <a:gd name="T10" fmla="*/ 0 w 69"/>
                <a:gd name="T11" fmla="*/ 9 h 64"/>
                <a:gd name="T12" fmla="*/ 20 w 69"/>
                <a:gd name="T13" fmla="*/ 35 h 64"/>
                <a:gd name="T14" fmla="*/ 21 w 69"/>
                <a:gd name="T15" fmla="*/ 35 h 64"/>
                <a:gd name="T16" fmla="*/ 15 w 69"/>
                <a:gd name="T17" fmla="*/ 57 h 64"/>
                <a:gd name="T18" fmla="*/ 14 w 69"/>
                <a:gd name="T19" fmla="*/ 63 h 64"/>
                <a:gd name="T20" fmla="*/ 37 w 69"/>
                <a:gd name="T21" fmla="*/ 64 h 64"/>
                <a:gd name="T22" fmla="*/ 54 w 69"/>
                <a:gd name="T23" fmla="*/ 64 h 64"/>
                <a:gd name="T24" fmla="*/ 55 w 69"/>
                <a:gd name="T25" fmla="*/ 59 h 64"/>
                <a:gd name="T26" fmla="*/ 45 w 69"/>
                <a:gd name="T27" fmla="*/ 49 h 64"/>
                <a:gd name="T28" fmla="*/ 49 w 69"/>
                <a:gd name="T29" fmla="*/ 35 h 64"/>
                <a:gd name="T30" fmla="*/ 66 w 69"/>
                <a:gd name="T31" fmla="*/ 22 h 64"/>
                <a:gd name="T32" fmla="*/ 65 w 69"/>
                <a:gd name="T33" fmla="*/ 6 h 64"/>
                <a:gd name="T34" fmla="*/ 4 w 69"/>
                <a:gd name="T35" fmla="*/ 9 h 64"/>
                <a:gd name="T36" fmla="*/ 12 w 69"/>
                <a:gd name="T37" fmla="*/ 9 h 64"/>
                <a:gd name="T38" fmla="*/ 14 w 69"/>
                <a:gd name="T39" fmla="*/ 17 h 64"/>
                <a:gd name="T40" fmla="*/ 14 w 69"/>
                <a:gd name="T41" fmla="*/ 18 h 64"/>
                <a:gd name="T42" fmla="*/ 6 w 69"/>
                <a:gd name="T43" fmla="*/ 20 h 64"/>
                <a:gd name="T44" fmla="*/ 42 w 69"/>
                <a:gd name="T45" fmla="*/ 51 h 64"/>
                <a:gd name="T46" fmla="*/ 52 w 69"/>
                <a:gd name="T47" fmla="*/ 61 h 64"/>
                <a:gd name="T48" fmla="*/ 37 w 69"/>
                <a:gd name="T49" fmla="*/ 61 h 64"/>
                <a:gd name="T50" fmla="*/ 17 w 69"/>
                <a:gd name="T51" fmla="*/ 60 h 64"/>
                <a:gd name="T52" fmla="*/ 37 w 69"/>
                <a:gd name="T53" fmla="*/ 51 h 64"/>
                <a:gd name="T54" fmla="*/ 37 w 69"/>
                <a:gd name="T55" fmla="*/ 48 h 64"/>
                <a:gd name="T56" fmla="*/ 24 w 69"/>
                <a:gd name="T57" fmla="*/ 33 h 64"/>
                <a:gd name="T58" fmla="*/ 31 w 69"/>
                <a:gd name="T59" fmla="*/ 26 h 64"/>
                <a:gd name="T60" fmla="*/ 31 w 69"/>
                <a:gd name="T61" fmla="*/ 23 h 64"/>
                <a:gd name="T62" fmla="*/ 18 w 69"/>
                <a:gd name="T63" fmla="*/ 19 h 64"/>
                <a:gd name="T64" fmla="*/ 41 w 69"/>
                <a:gd name="T65" fmla="*/ 17 h 64"/>
                <a:gd name="T66" fmla="*/ 17 w 69"/>
                <a:gd name="T67" fmla="*/ 16 h 64"/>
                <a:gd name="T68" fmla="*/ 48 w 69"/>
                <a:gd name="T69" fmla="*/ 11 h 64"/>
                <a:gd name="T70" fmla="*/ 48 w 69"/>
                <a:gd name="T71" fmla="*/ 8 h 64"/>
                <a:gd name="T72" fmla="*/ 15 w 69"/>
                <a:gd name="T73" fmla="*/ 3 h 64"/>
                <a:gd name="T74" fmla="*/ 38 w 69"/>
                <a:gd name="T75" fmla="*/ 3 h 64"/>
                <a:gd name="T76" fmla="*/ 54 w 69"/>
                <a:gd name="T77" fmla="*/ 3 h 64"/>
                <a:gd name="T78" fmla="*/ 63 w 69"/>
                <a:gd name="T79" fmla="*/ 20 h 64"/>
                <a:gd name="T80" fmla="*/ 57 w 69"/>
                <a:gd name="T81" fmla="*/ 9 h 64"/>
                <a:gd name="T82" fmla="*/ 65 w 69"/>
                <a:gd name="T83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" h="64">
                  <a:moveTo>
                    <a:pt x="65" y="6"/>
                  </a:moveTo>
                  <a:cubicBezTo>
                    <a:pt x="57" y="6"/>
                    <a:pt x="57" y="6"/>
                    <a:pt x="57" y="6"/>
                  </a:cubicBezTo>
                  <a:cubicBezTo>
                    <a:pt x="58" y="3"/>
                    <a:pt x="58" y="1"/>
                    <a:pt x="58" y="1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7" y="0"/>
                    <a:pt x="3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3"/>
                    <a:pt x="12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7"/>
                    <a:pt x="0" y="9"/>
                  </a:cubicBezTo>
                  <a:cubicBezTo>
                    <a:pt x="0" y="10"/>
                    <a:pt x="0" y="16"/>
                    <a:pt x="3" y="22"/>
                  </a:cubicBezTo>
                  <a:cubicBezTo>
                    <a:pt x="6" y="30"/>
                    <a:pt x="12" y="34"/>
                    <a:pt x="20" y="35"/>
                  </a:cubicBezTo>
                  <a:cubicBezTo>
                    <a:pt x="20" y="35"/>
                    <a:pt x="20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5" y="41"/>
                    <a:pt x="26" y="46"/>
                    <a:pt x="24" y="49"/>
                  </a:cubicBezTo>
                  <a:cubicBezTo>
                    <a:pt x="23" y="53"/>
                    <a:pt x="18" y="57"/>
                    <a:pt x="15" y="57"/>
                  </a:cubicBezTo>
                  <a:cubicBezTo>
                    <a:pt x="14" y="58"/>
                    <a:pt x="14" y="58"/>
                    <a:pt x="14" y="59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4"/>
                    <a:pt x="15" y="64"/>
                    <a:pt x="16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5" y="64"/>
                    <a:pt x="55" y="64"/>
                    <a:pt x="55" y="63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8"/>
                    <a:pt x="55" y="58"/>
                    <a:pt x="54" y="57"/>
                  </a:cubicBezTo>
                  <a:cubicBezTo>
                    <a:pt x="51" y="57"/>
                    <a:pt x="47" y="53"/>
                    <a:pt x="45" y="49"/>
                  </a:cubicBezTo>
                  <a:cubicBezTo>
                    <a:pt x="44" y="46"/>
                    <a:pt x="45" y="41"/>
                    <a:pt x="48" y="35"/>
                  </a:cubicBezTo>
                  <a:cubicBezTo>
                    <a:pt x="48" y="35"/>
                    <a:pt x="48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7" y="34"/>
                    <a:pt x="63" y="30"/>
                    <a:pt x="66" y="22"/>
                  </a:cubicBezTo>
                  <a:cubicBezTo>
                    <a:pt x="69" y="16"/>
                    <a:pt x="69" y="10"/>
                    <a:pt x="69" y="9"/>
                  </a:cubicBezTo>
                  <a:cubicBezTo>
                    <a:pt x="69" y="7"/>
                    <a:pt x="67" y="6"/>
                    <a:pt x="65" y="6"/>
                  </a:cubicBezTo>
                  <a:close/>
                  <a:moveTo>
                    <a:pt x="6" y="20"/>
                  </a:moveTo>
                  <a:cubicBezTo>
                    <a:pt x="4" y="15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0"/>
                    <a:pt x="12" y="10"/>
                    <a:pt x="13" y="10"/>
                  </a:cubicBezTo>
                  <a:cubicBezTo>
                    <a:pt x="13" y="12"/>
                    <a:pt x="13" y="14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22"/>
                    <a:pt x="17" y="27"/>
                    <a:pt x="19" y="31"/>
                  </a:cubicBezTo>
                  <a:cubicBezTo>
                    <a:pt x="13" y="30"/>
                    <a:pt x="9" y="27"/>
                    <a:pt x="6" y="20"/>
                  </a:cubicBezTo>
                  <a:close/>
                  <a:moveTo>
                    <a:pt x="45" y="33"/>
                  </a:moveTo>
                  <a:cubicBezTo>
                    <a:pt x="41" y="41"/>
                    <a:pt x="40" y="46"/>
                    <a:pt x="42" y="51"/>
                  </a:cubicBezTo>
                  <a:cubicBezTo>
                    <a:pt x="44" y="55"/>
                    <a:pt x="48" y="59"/>
                    <a:pt x="52" y="60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1" y="59"/>
                    <a:pt x="25" y="55"/>
                    <a:pt x="2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8" y="51"/>
                    <a:pt x="39" y="50"/>
                    <a:pt x="39" y="49"/>
                  </a:cubicBezTo>
                  <a:cubicBezTo>
                    <a:pt x="39" y="49"/>
                    <a:pt x="38" y="48"/>
                    <a:pt x="37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4"/>
                    <a:pt x="27" y="39"/>
                    <a:pt x="24" y="33"/>
                  </a:cubicBezTo>
                  <a:cubicBezTo>
                    <a:pt x="23" y="31"/>
                    <a:pt x="22" y="28"/>
                    <a:pt x="2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6"/>
                    <a:pt x="32" y="25"/>
                    <a:pt x="32" y="25"/>
                  </a:cubicBezTo>
                  <a:cubicBezTo>
                    <a:pt x="32" y="24"/>
                    <a:pt x="32" y="23"/>
                    <a:pt x="3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2"/>
                    <a:pt x="18" y="20"/>
                    <a:pt x="1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1" y="18"/>
                    <a:pt x="41" y="17"/>
                  </a:cubicBezTo>
                  <a:cubicBezTo>
                    <a:pt x="41" y="16"/>
                    <a:pt x="40" y="16"/>
                    <a:pt x="3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4"/>
                    <a:pt x="16" y="12"/>
                    <a:pt x="16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0"/>
                    <a:pt x="49" y="9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6"/>
                    <a:pt x="15" y="4"/>
                    <a:pt x="15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7"/>
                    <a:pt x="53" y="19"/>
                    <a:pt x="45" y="33"/>
                  </a:cubicBezTo>
                  <a:close/>
                  <a:moveTo>
                    <a:pt x="63" y="20"/>
                  </a:moveTo>
                  <a:cubicBezTo>
                    <a:pt x="60" y="27"/>
                    <a:pt x="56" y="30"/>
                    <a:pt x="50" y="31"/>
                  </a:cubicBezTo>
                  <a:cubicBezTo>
                    <a:pt x="54" y="23"/>
                    <a:pt x="56" y="15"/>
                    <a:pt x="57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10"/>
                    <a:pt x="65" y="15"/>
                    <a:pt x="63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8029237" y="1295400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r"/>
            <a:r>
              <a:rPr lang="en-US" sz="36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800512" y="1982046"/>
            <a:ext cx="358127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</a:t>
            </a: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important .</a:t>
            </a:r>
            <a:endParaRPr lang="en-US" sz="2400" b="1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51" name="Freeform 14"/>
          <p:cNvSpPr>
            <a:spLocks/>
          </p:cNvSpPr>
          <p:nvPr/>
        </p:nvSpPr>
        <p:spPr bwMode="auto">
          <a:xfrm rot="961659" flipH="1">
            <a:off x="17265618" y="4124555"/>
            <a:ext cx="1587524" cy="766462"/>
          </a:xfrm>
          <a:custGeom>
            <a:avLst/>
            <a:gdLst>
              <a:gd name="T0" fmla="*/ 205 w 207"/>
              <a:gd name="T1" fmla="*/ 1 h 100"/>
              <a:gd name="T2" fmla="*/ 205 w 207"/>
              <a:gd name="T3" fmla="*/ 0 h 100"/>
              <a:gd name="T4" fmla="*/ 0 w 207"/>
              <a:gd name="T5" fmla="*/ 84 h 100"/>
              <a:gd name="T6" fmla="*/ 13 w 207"/>
              <a:gd name="T7" fmla="*/ 100 h 100"/>
              <a:gd name="T8" fmla="*/ 207 w 207"/>
              <a:gd name="T9" fmla="*/ 20 h 100"/>
              <a:gd name="T10" fmla="*/ 205 w 207"/>
              <a:gd name="T11" fmla="*/ 1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" h="100">
                <a:moveTo>
                  <a:pt x="205" y="1"/>
                </a:moveTo>
                <a:cubicBezTo>
                  <a:pt x="205" y="1"/>
                  <a:pt x="205" y="0"/>
                  <a:pt x="205" y="0"/>
                </a:cubicBezTo>
                <a:cubicBezTo>
                  <a:pt x="131" y="15"/>
                  <a:pt x="62" y="44"/>
                  <a:pt x="0" y="84"/>
                </a:cubicBezTo>
                <a:cubicBezTo>
                  <a:pt x="5" y="89"/>
                  <a:pt x="9" y="94"/>
                  <a:pt x="13" y="100"/>
                </a:cubicBezTo>
                <a:cubicBezTo>
                  <a:pt x="71" y="62"/>
                  <a:pt x="137" y="34"/>
                  <a:pt x="207" y="20"/>
                </a:cubicBezTo>
                <a:cubicBezTo>
                  <a:pt x="206" y="14"/>
                  <a:pt x="205" y="8"/>
                  <a:pt x="2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grpSp>
        <p:nvGrpSpPr>
          <p:cNvPr id="52" name="กลุ่ม 51"/>
          <p:cNvGrpSpPr/>
          <p:nvPr/>
        </p:nvGrpSpPr>
        <p:grpSpPr>
          <a:xfrm>
            <a:off x="18371187" y="4905188"/>
            <a:ext cx="1626402" cy="1623477"/>
            <a:chOff x="18371187" y="4905188"/>
            <a:chExt cx="1626402" cy="1623477"/>
          </a:xfrm>
        </p:grpSpPr>
        <p:sp>
          <p:nvSpPr>
            <p:cNvPr id="53" name="Freeform 7"/>
            <p:cNvSpPr>
              <a:spLocks noEditPoints="1"/>
            </p:cNvSpPr>
            <p:nvPr/>
          </p:nvSpPr>
          <p:spPr bwMode="auto">
            <a:xfrm rot="961659" flipH="1">
              <a:off x="18371187" y="4905188"/>
              <a:ext cx="1626402" cy="162347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54" name="กลุ่ม 53"/>
            <p:cNvGrpSpPr/>
            <p:nvPr/>
          </p:nvGrpSpPr>
          <p:grpSpPr>
            <a:xfrm>
              <a:off x="18917108" y="5286556"/>
              <a:ext cx="534559" cy="798048"/>
              <a:chOff x="9260948" y="10553700"/>
              <a:chExt cx="447675" cy="668338"/>
            </a:xfrm>
            <a:solidFill>
              <a:schemeClr val="accent5"/>
            </a:solidFill>
          </p:grpSpPr>
          <p:sp>
            <p:nvSpPr>
              <p:cNvPr id="55" name="Freeform 220"/>
              <p:cNvSpPr>
                <a:spLocks noEditPoints="1"/>
              </p:cNvSpPr>
              <p:nvPr/>
            </p:nvSpPr>
            <p:spPr bwMode="auto">
              <a:xfrm>
                <a:off x="9260948" y="10553700"/>
                <a:ext cx="447675" cy="668338"/>
              </a:xfrm>
              <a:custGeom>
                <a:avLst/>
                <a:gdLst>
                  <a:gd name="T0" fmla="*/ 43 w 47"/>
                  <a:gd name="T1" fmla="*/ 12 h 70"/>
                  <a:gd name="T2" fmla="*/ 47 w 47"/>
                  <a:gd name="T3" fmla="*/ 10 h 70"/>
                  <a:gd name="T4" fmla="*/ 45 w 47"/>
                  <a:gd name="T5" fmla="*/ 0 h 70"/>
                  <a:gd name="T6" fmla="*/ 0 w 47"/>
                  <a:gd name="T7" fmla="*/ 2 h 70"/>
                  <a:gd name="T8" fmla="*/ 1 w 47"/>
                  <a:gd name="T9" fmla="*/ 12 h 70"/>
                  <a:gd name="T10" fmla="*/ 4 w 47"/>
                  <a:gd name="T11" fmla="*/ 14 h 70"/>
                  <a:gd name="T12" fmla="*/ 17 w 47"/>
                  <a:gd name="T13" fmla="*/ 36 h 70"/>
                  <a:gd name="T14" fmla="*/ 4 w 47"/>
                  <a:gd name="T15" fmla="*/ 59 h 70"/>
                  <a:gd name="T16" fmla="*/ 0 w 47"/>
                  <a:gd name="T17" fmla="*/ 60 h 70"/>
                  <a:gd name="T18" fmla="*/ 1 w 47"/>
                  <a:gd name="T19" fmla="*/ 70 h 70"/>
                  <a:gd name="T20" fmla="*/ 47 w 47"/>
                  <a:gd name="T21" fmla="*/ 69 h 70"/>
                  <a:gd name="T22" fmla="*/ 45 w 47"/>
                  <a:gd name="T23" fmla="*/ 59 h 70"/>
                  <a:gd name="T24" fmla="*/ 43 w 47"/>
                  <a:gd name="T25" fmla="*/ 56 h 70"/>
                  <a:gd name="T26" fmla="*/ 30 w 47"/>
                  <a:gd name="T27" fmla="*/ 35 h 70"/>
                  <a:gd name="T28" fmla="*/ 3 w 47"/>
                  <a:gd name="T29" fmla="*/ 8 h 70"/>
                  <a:gd name="T30" fmla="*/ 43 w 47"/>
                  <a:gd name="T31" fmla="*/ 3 h 70"/>
                  <a:gd name="T32" fmla="*/ 3 w 47"/>
                  <a:gd name="T33" fmla="*/ 8 h 70"/>
                  <a:gd name="T34" fmla="*/ 43 w 47"/>
                  <a:gd name="T35" fmla="*/ 62 h 70"/>
                  <a:gd name="T36" fmla="*/ 3 w 47"/>
                  <a:gd name="T37" fmla="*/ 67 h 70"/>
                  <a:gd name="T38" fmla="*/ 6 w 47"/>
                  <a:gd name="T39" fmla="*/ 62 h 70"/>
                  <a:gd name="T40" fmla="*/ 41 w 47"/>
                  <a:gd name="T41" fmla="*/ 62 h 70"/>
                  <a:gd name="T42" fmla="*/ 39 w 47"/>
                  <a:gd name="T43" fmla="*/ 56 h 70"/>
                  <a:gd name="T44" fmla="*/ 7 w 47"/>
                  <a:gd name="T45" fmla="*/ 59 h 70"/>
                  <a:gd name="T46" fmla="*/ 8 w 47"/>
                  <a:gd name="T47" fmla="*/ 51 h 70"/>
                  <a:gd name="T48" fmla="*/ 39 w 47"/>
                  <a:gd name="T49" fmla="*/ 56 h 70"/>
                  <a:gd name="T50" fmla="*/ 37 w 47"/>
                  <a:gd name="T51" fmla="*/ 48 h 70"/>
                  <a:gd name="T52" fmla="*/ 19 w 47"/>
                  <a:gd name="T53" fmla="*/ 39 h 70"/>
                  <a:gd name="T54" fmla="*/ 20 w 47"/>
                  <a:gd name="T55" fmla="*/ 33 h 70"/>
                  <a:gd name="T56" fmla="*/ 7 w 47"/>
                  <a:gd name="T57" fmla="*/ 14 h 70"/>
                  <a:gd name="T58" fmla="*/ 9 w 47"/>
                  <a:gd name="T59" fmla="*/ 12 h 70"/>
                  <a:gd name="T60" fmla="*/ 38 w 47"/>
                  <a:gd name="T61" fmla="*/ 12 h 70"/>
                  <a:gd name="T62" fmla="*/ 39 w 47"/>
                  <a:gd name="T63" fmla="*/ 14 h 70"/>
                  <a:gd name="T64" fmla="*/ 27 w 47"/>
                  <a:gd name="T65" fmla="*/ 33 h 70"/>
                  <a:gd name="T66" fmla="*/ 28 w 47"/>
                  <a:gd name="T67" fmla="*/ 3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70">
                    <a:moveTo>
                      <a:pt x="43" y="14"/>
                    </a:move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6" y="12"/>
                      <a:pt x="47" y="11"/>
                      <a:pt x="47" y="1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1"/>
                      <a:pt x="46" y="0"/>
                      <a:pt x="4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2"/>
                      <a:pt x="1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23"/>
                      <a:pt x="9" y="31"/>
                      <a:pt x="17" y="35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9" y="40"/>
                      <a:pt x="4" y="48"/>
                      <a:pt x="4" y="56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1" y="59"/>
                      <a:pt x="0" y="59"/>
                      <a:pt x="0" y="6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0"/>
                      <a:pt x="1" y="70"/>
                      <a:pt x="1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6" y="70"/>
                      <a:pt x="47" y="70"/>
                      <a:pt x="47" y="69"/>
                    </a:cubicBezTo>
                    <a:cubicBezTo>
                      <a:pt x="47" y="60"/>
                      <a:pt x="47" y="60"/>
                      <a:pt x="47" y="60"/>
                    </a:cubicBezTo>
                    <a:cubicBezTo>
                      <a:pt x="47" y="59"/>
                      <a:pt x="46" y="59"/>
                      <a:pt x="45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48"/>
                      <a:pt x="38" y="40"/>
                      <a:pt x="30" y="36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8" y="31"/>
                      <a:pt x="43" y="23"/>
                      <a:pt x="43" y="14"/>
                    </a:cubicBezTo>
                    <a:close/>
                    <a:moveTo>
                      <a:pt x="3" y="8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8"/>
                      <a:pt x="43" y="8"/>
                      <a:pt x="43" y="8"/>
                    </a:cubicBezTo>
                    <a:lnTo>
                      <a:pt x="3" y="8"/>
                    </a:lnTo>
                    <a:close/>
                    <a:moveTo>
                      <a:pt x="41" y="62"/>
                    </a:move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lose/>
                    <a:moveTo>
                      <a:pt x="39" y="56"/>
                    </a:moveTo>
                    <a:cubicBezTo>
                      <a:pt x="39" y="59"/>
                      <a:pt x="39" y="59"/>
                      <a:pt x="39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5"/>
                      <a:pt x="8" y="53"/>
                      <a:pt x="8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3"/>
                      <a:pt x="39" y="55"/>
                      <a:pt x="39" y="56"/>
                    </a:cubicBezTo>
                    <a:close/>
                    <a:moveTo>
                      <a:pt x="28" y="39"/>
                    </a:moveTo>
                    <a:cubicBezTo>
                      <a:pt x="32" y="40"/>
                      <a:pt x="35" y="44"/>
                      <a:pt x="37" y="48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1" y="44"/>
                      <a:pt x="15" y="40"/>
                      <a:pt x="19" y="39"/>
                    </a:cubicBezTo>
                    <a:cubicBezTo>
                      <a:pt x="20" y="38"/>
                      <a:pt x="20" y="38"/>
                      <a:pt x="20" y="37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0" y="32"/>
                      <a:pt x="19" y="32"/>
                    </a:cubicBezTo>
                    <a:cubicBezTo>
                      <a:pt x="12" y="29"/>
                      <a:pt x="7" y="22"/>
                      <a:pt x="7" y="14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22"/>
                      <a:pt x="35" y="29"/>
                      <a:pt x="28" y="32"/>
                    </a:cubicBezTo>
                    <a:cubicBezTo>
                      <a:pt x="27" y="32"/>
                      <a:pt x="27" y="33"/>
                      <a:pt x="27" y="33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8"/>
                      <a:pt x="27" y="38"/>
                      <a:pt x="2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6" name="Oval 221"/>
              <p:cNvSpPr>
                <a:spLocks noChangeArrowheads="1"/>
              </p:cNvSpPr>
              <p:nvPr/>
            </p:nvSpPr>
            <p:spPr bwMode="auto">
              <a:xfrm>
                <a:off x="9508598" y="10726737"/>
                <a:ext cx="66675" cy="666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" name="Oval 222"/>
              <p:cNvSpPr>
                <a:spLocks noChangeArrowheads="1"/>
              </p:cNvSpPr>
              <p:nvPr/>
            </p:nvSpPr>
            <p:spPr bwMode="auto">
              <a:xfrm>
                <a:off x="9480023" y="10793412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" name="Oval 223"/>
              <p:cNvSpPr>
                <a:spLocks noChangeArrowheads="1"/>
              </p:cNvSpPr>
              <p:nvPr/>
            </p:nvSpPr>
            <p:spPr bwMode="auto">
              <a:xfrm>
                <a:off x="9499073" y="10936287"/>
                <a:ext cx="28575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19927903" y="5486400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r"/>
            <a:r>
              <a:rPr lang="en-US" sz="36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705637" y="6173046"/>
            <a:ext cx="3581275" cy="243755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Data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analysis which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1" name="Freeform 11"/>
          <p:cNvSpPr>
            <a:spLocks/>
          </p:cNvSpPr>
          <p:nvPr/>
        </p:nvSpPr>
        <p:spPr bwMode="auto">
          <a:xfrm rot="961659" flipH="1">
            <a:off x="19231560" y="6513674"/>
            <a:ext cx="800242" cy="1610541"/>
          </a:xfrm>
          <a:custGeom>
            <a:avLst/>
            <a:gdLst>
              <a:gd name="T0" fmla="*/ 88 w 104"/>
              <a:gd name="T1" fmla="*/ 0 h 210"/>
              <a:gd name="T2" fmla="*/ 0 w 104"/>
              <a:gd name="T3" fmla="*/ 208 h 210"/>
              <a:gd name="T4" fmla="*/ 20 w 104"/>
              <a:gd name="T5" fmla="*/ 210 h 210"/>
              <a:gd name="T6" fmla="*/ 104 w 104"/>
              <a:gd name="T7" fmla="*/ 13 h 210"/>
              <a:gd name="T8" fmla="*/ 88 w 104"/>
              <a:gd name="T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210">
                <a:moveTo>
                  <a:pt x="88" y="0"/>
                </a:moveTo>
                <a:cubicBezTo>
                  <a:pt x="46" y="62"/>
                  <a:pt x="16" y="133"/>
                  <a:pt x="0" y="208"/>
                </a:cubicBezTo>
                <a:cubicBezTo>
                  <a:pt x="7" y="208"/>
                  <a:pt x="14" y="209"/>
                  <a:pt x="20" y="210"/>
                </a:cubicBezTo>
                <a:cubicBezTo>
                  <a:pt x="35" y="139"/>
                  <a:pt x="64" y="72"/>
                  <a:pt x="104" y="13"/>
                </a:cubicBezTo>
                <a:cubicBezTo>
                  <a:pt x="98" y="9"/>
                  <a:pt x="93" y="5"/>
                  <a:pt x="8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grpSp>
        <p:nvGrpSpPr>
          <p:cNvPr id="62" name="กลุ่ม 61"/>
          <p:cNvGrpSpPr/>
          <p:nvPr/>
        </p:nvGrpSpPr>
        <p:grpSpPr>
          <a:xfrm>
            <a:off x="18759624" y="8203089"/>
            <a:ext cx="1626402" cy="1626711"/>
            <a:chOff x="18759624" y="8203089"/>
            <a:chExt cx="1626402" cy="1626711"/>
          </a:xfrm>
        </p:grpSpPr>
        <p:sp>
          <p:nvSpPr>
            <p:cNvPr id="63" name="Freeform 6"/>
            <p:cNvSpPr>
              <a:spLocks noEditPoints="1"/>
            </p:cNvSpPr>
            <p:nvPr/>
          </p:nvSpPr>
          <p:spPr bwMode="auto">
            <a:xfrm rot="961659" flipH="1">
              <a:off x="18759624" y="8203089"/>
              <a:ext cx="1626402" cy="1626711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64" name="Freeform 134"/>
            <p:cNvSpPr>
              <a:spLocks noEditPoints="1"/>
            </p:cNvSpPr>
            <p:nvPr/>
          </p:nvSpPr>
          <p:spPr bwMode="auto">
            <a:xfrm>
              <a:off x="19199993" y="8644690"/>
              <a:ext cx="727910" cy="727910"/>
            </a:xfrm>
            <a:custGeom>
              <a:avLst/>
              <a:gdLst>
                <a:gd name="T0" fmla="*/ 64 w 64"/>
                <a:gd name="T1" fmla="*/ 32 h 64"/>
                <a:gd name="T2" fmla="*/ 5 w 64"/>
                <a:gd name="T3" fmla="*/ 15 h 64"/>
                <a:gd name="T4" fmla="*/ 0 w 64"/>
                <a:gd name="T5" fmla="*/ 32 h 64"/>
                <a:gd name="T6" fmla="*/ 0 w 64"/>
                <a:gd name="T7" fmla="*/ 32 h 64"/>
                <a:gd name="T8" fmla="*/ 5 w 64"/>
                <a:gd name="T9" fmla="*/ 49 h 64"/>
                <a:gd name="T10" fmla="*/ 32 w 64"/>
                <a:gd name="T11" fmla="*/ 64 h 64"/>
                <a:gd name="T12" fmla="*/ 64 w 64"/>
                <a:gd name="T13" fmla="*/ 32 h 64"/>
                <a:gd name="T14" fmla="*/ 48 w 64"/>
                <a:gd name="T15" fmla="*/ 46 h 64"/>
                <a:gd name="T16" fmla="*/ 60 w 64"/>
                <a:gd name="T17" fmla="*/ 33 h 64"/>
                <a:gd name="T18" fmla="*/ 3 w 64"/>
                <a:gd name="T19" fmla="*/ 33 h 64"/>
                <a:gd name="T20" fmla="*/ 16 w 64"/>
                <a:gd name="T21" fmla="*/ 46 h 64"/>
                <a:gd name="T22" fmla="*/ 3 w 64"/>
                <a:gd name="T23" fmla="*/ 33 h 64"/>
                <a:gd name="T24" fmla="*/ 16 w 64"/>
                <a:gd name="T25" fmla="*/ 17 h 64"/>
                <a:gd name="T26" fmla="*/ 3 w 64"/>
                <a:gd name="T27" fmla="*/ 30 h 64"/>
                <a:gd name="T28" fmla="*/ 34 w 64"/>
                <a:gd name="T29" fmla="*/ 14 h 64"/>
                <a:gd name="T30" fmla="*/ 34 w 64"/>
                <a:gd name="T31" fmla="*/ 4 h 64"/>
                <a:gd name="T32" fmla="*/ 43 w 64"/>
                <a:gd name="T33" fmla="*/ 14 h 64"/>
                <a:gd name="T34" fmla="*/ 44 w 64"/>
                <a:gd name="T35" fmla="*/ 17 h 64"/>
                <a:gd name="T36" fmla="*/ 34 w 64"/>
                <a:gd name="T37" fmla="*/ 30 h 64"/>
                <a:gd name="T38" fmla="*/ 44 w 64"/>
                <a:gd name="T39" fmla="*/ 17 h 64"/>
                <a:gd name="T40" fmla="*/ 29 w 64"/>
                <a:gd name="T41" fmla="*/ 4 h 64"/>
                <a:gd name="T42" fmla="*/ 30 w 64"/>
                <a:gd name="T43" fmla="*/ 3 h 64"/>
                <a:gd name="T44" fmla="*/ 21 w 64"/>
                <a:gd name="T45" fmla="*/ 14 h 64"/>
                <a:gd name="T46" fmla="*/ 30 w 64"/>
                <a:gd name="T47" fmla="*/ 17 h 64"/>
                <a:gd name="T48" fmla="*/ 17 w 64"/>
                <a:gd name="T49" fmla="*/ 30 h 64"/>
                <a:gd name="T50" fmla="*/ 30 w 64"/>
                <a:gd name="T51" fmla="*/ 17 h 64"/>
                <a:gd name="T52" fmla="*/ 30 w 64"/>
                <a:gd name="T53" fmla="*/ 33 h 64"/>
                <a:gd name="T54" fmla="*/ 20 w 64"/>
                <a:gd name="T55" fmla="*/ 46 h 64"/>
                <a:gd name="T56" fmla="*/ 30 w 64"/>
                <a:gd name="T57" fmla="*/ 50 h 64"/>
                <a:gd name="T58" fmla="*/ 28 w 64"/>
                <a:gd name="T59" fmla="*/ 60 h 64"/>
                <a:gd name="T60" fmla="*/ 30 w 64"/>
                <a:gd name="T61" fmla="*/ 50 h 64"/>
                <a:gd name="T62" fmla="*/ 34 w 64"/>
                <a:gd name="T63" fmla="*/ 60 h 64"/>
                <a:gd name="T64" fmla="*/ 34 w 64"/>
                <a:gd name="T65" fmla="*/ 50 h 64"/>
                <a:gd name="T66" fmla="*/ 36 w 64"/>
                <a:gd name="T67" fmla="*/ 60 h 64"/>
                <a:gd name="T68" fmla="*/ 34 w 64"/>
                <a:gd name="T69" fmla="*/ 33 h 64"/>
                <a:gd name="T70" fmla="*/ 44 w 64"/>
                <a:gd name="T71" fmla="*/ 46 h 64"/>
                <a:gd name="T72" fmla="*/ 50 w 64"/>
                <a:gd name="T73" fmla="*/ 30 h 64"/>
                <a:gd name="T74" fmla="*/ 57 w 64"/>
                <a:gd name="T75" fmla="*/ 17 h 64"/>
                <a:gd name="T76" fmla="*/ 50 w 64"/>
                <a:gd name="T77" fmla="*/ 30 h 64"/>
                <a:gd name="T78" fmla="*/ 47 w 64"/>
                <a:gd name="T79" fmla="*/ 14 h 64"/>
                <a:gd name="T80" fmla="*/ 54 w 64"/>
                <a:gd name="T81" fmla="*/ 14 h 64"/>
                <a:gd name="T82" fmla="*/ 17 w 64"/>
                <a:gd name="T83" fmla="*/ 14 h 64"/>
                <a:gd name="T84" fmla="*/ 23 w 64"/>
                <a:gd name="T85" fmla="*/ 5 h 64"/>
                <a:gd name="T86" fmla="*/ 17 w 64"/>
                <a:gd name="T87" fmla="*/ 50 h 64"/>
                <a:gd name="T88" fmla="*/ 10 w 64"/>
                <a:gd name="T89" fmla="*/ 50 h 64"/>
                <a:gd name="T90" fmla="*/ 47 w 64"/>
                <a:gd name="T91" fmla="*/ 50 h 64"/>
                <a:gd name="T92" fmla="*/ 41 w 64"/>
                <a:gd name="T93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" h="64">
                  <a:moveTo>
                    <a:pt x="64" y="3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21" y="0"/>
                    <a:pt x="11" y="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20"/>
                    <a:pt x="0" y="26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2" y="44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11" y="58"/>
                    <a:pt x="21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57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9" y="42"/>
                    <a:pt x="50" y="38"/>
                    <a:pt x="5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8"/>
                    <a:pt x="59" y="43"/>
                    <a:pt x="57" y="46"/>
                  </a:cubicBezTo>
                  <a:close/>
                  <a:moveTo>
                    <a:pt x="3" y="33"/>
                  </a:moveTo>
                  <a:cubicBezTo>
                    <a:pt x="14" y="33"/>
                    <a:pt x="14" y="33"/>
                    <a:pt x="14" y="33"/>
                  </a:cubicBezTo>
                  <a:cubicBezTo>
                    <a:pt x="14" y="38"/>
                    <a:pt x="15" y="42"/>
                    <a:pt x="16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43"/>
                    <a:pt x="4" y="38"/>
                    <a:pt x="3" y="33"/>
                  </a:cubicBezTo>
                  <a:close/>
                  <a:moveTo>
                    <a:pt x="7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5" y="21"/>
                    <a:pt x="14" y="26"/>
                    <a:pt x="14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6"/>
                    <a:pt x="5" y="21"/>
                    <a:pt x="7" y="17"/>
                  </a:cubicBezTo>
                  <a:close/>
                  <a:moveTo>
                    <a:pt x="34" y="14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6"/>
                    <a:pt x="41" y="9"/>
                    <a:pt x="43" y="14"/>
                  </a:cubicBezTo>
                  <a:lnTo>
                    <a:pt x="34" y="14"/>
                  </a:lnTo>
                  <a:close/>
                  <a:moveTo>
                    <a:pt x="44" y="17"/>
                  </a:moveTo>
                  <a:cubicBezTo>
                    <a:pt x="46" y="21"/>
                    <a:pt x="46" y="26"/>
                    <a:pt x="46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17"/>
                    <a:pt x="34" y="17"/>
                    <a:pt x="34" y="17"/>
                  </a:cubicBezTo>
                  <a:lnTo>
                    <a:pt x="44" y="17"/>
                  </a:lnTo>
                  <a:close/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9"/>
                    <a:pt x="26" y="6"/>
                    <a:pt x="29" y="4"/>
                  </a:cubicBezTo>
                  <a:close/>
                  <a:moveTo>
                    <a:pt x="30" y="17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26"/>
                    <a:pt x="18" y="21"/>
                    <a:pt x="20" y="17"/>
                  </a:cubicBezTo>
                  <a:lnTo>
                    <a:pt x="30" y="17"/>
                  </a:lnTo>
                  <a:close/>
                  <a:moveTo>
                    <a:pt x="17" y="33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3"/>
                    <a:pt x="18" y="38"/>
                    <a:pt x="17" y="33"/>
                  </a:cubicBezTo>
                  <a:close/>
                  <a:moveTo>
                    <a:pt x="30" y="50"/>
                  </a:move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29" y="60"/>
                    <a:pt x="28" y="60"/>
                  </a:cubicBezTo>
                  <a:cubicBezTo>
                    <a:pt x="25" y="58"/>
                    <a:pt x="23" y="54"/>
                    <a:pt x="21" y="50"/>
                  </a:cubicBezTo>
                  <a:lnTo>
                    <a:pt x="30" y="50"/>
                  </a:lnTo>
                  <a:close/>
                  <a:moveTo>
                    <a:pt x="36" y="60"/>
                  </a:moveTo>
                  <a:cubicBezTo>
                    <a:pt x="35" y="60"/>
                    <a:pt x="34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1" y="54"/>
                    <a:pt x="39" y="58"/>
                    <a:pt x="36" y="60"/>
                  </a:cubicBezTo>
                  <a:close/>
                  <a:moveTo>
                    <a:pt x="34" y="46"/>
                  </a:moveTo>
                  <a:cubicBezTo>
                    <a:pt x="34" y="33"/>
                    <a:pt x="34" y="33"/>
                    <a:pt x="34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8"/>
                    <a:pt x="46" y="43"/>
                    <a:pt x="44" y="46"/>
                  </a:cubicBezTo>
                  <a:lnTo>
                    <a:pt x="34" y="46"/>
                  </a:lnTo>
                  <a:close/>
                  <a:moveTo>
                    <a:pt x="50" y="30"/>
                  </a:moveTo>
                  <a:cubicBezTo>
                    <a:pt x="50" y="26"/>
                    <a:pt x="49" y="21"/>
                    <a:pt x="48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21"/>
                    <a:pt x="60" y="26"/>
                    <a:pt x="60" y="30"/>
                  </a:cubicBezTo>
                  <a:lnTo>
                    <a:pt x="50" y="30"/>
                  </a:lnTo>
                  <a:close/>
                  <a:moveTo>
                    <a:pt x="54" y="14"/>
                  </a:moveTo>
                  <a:cubicBezTo>
                    <a:pt x="47" y="14"/>
                    <a:pt x="47" y="14"/>
                    <a:pt x="47" y="14"/>
                  </a:cubicBezTo>
                  <a:cubicBezTo>
                    <a:pt x="45" y="10"/>
                    <a:pt x="43" y="7"/>
                    <a:pt x="41" y="5"/>
                  </a:cubicBezTo>
                  <a:cubicBezTo>
                    <a:pt x="46" y="6"/>
                    <a:pt x="51" y="10"/>
                    <a:pt x="54" y="14"/>
                  </a:cubicBezTo>
                  <a:close/>
                  <a:moveTo>
                    <a:pt x="23" y="5"/>
                  </a:moveTo>
                  <a:cubicBezTo>
                    <a:pt x="21" y="7"/>
                    <a:pt x="19" y="10"/>
                    <a:pt x="1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10"/>
                    <a:pt x="18" y="6"/>
                    <a:pt x="23" y="5"/>
                  </a:cubicBezTo>
                  <a:close/>
                  <a:moveTo>
                    <a:pt x="10" y="50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9" y="53"/>
                    <a:pt x="21" y="56"/>
                    <a:pt x="23" y="59"/>
                  </a:cubicBezTo>
                  <a:cubicBezTo>
                    <a:pt x="18" y="57"/>
                    <a:pt x="13" y="54"/>
                    <a:pt x="10" y="50"/>
                  </a:cubicBezTo>
                  <a:close/>
                  <a:moveTo>
                    <a:pt x="41" y="59"/>
                  </a:moveTo>
                  <a:cubicBezTo>
                    <a:pt x="43" y="56"/>
                    <a:pt x="45" y="53"/>
                    <a:pt x="47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1" y="54"/>
                    <a:pt x="46" y="57"/>
                    <a:pt x="41" y="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8824776" y="10306552"/>
            <a:ext cx="316686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r"/>
            <a:r>
              <a:rPr lang="en-US" sz="3600" b="1" dirty="0" smtClean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Description</a:t>
            </a:r>
            <a:endParaRPr lang="id-ID" sz="3600" b="1" dirty="0">
              <a:solidFill>
                <a:schemeClr val="accent3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6943100" y="10938642"/>
            <a:ext cx="5170207" cy="132955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important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7" name="กลุ่ม 66"/>
          <p:cNvGrpSpPr/>
          <p:nvPr/>
        </p:nvGrpSpPr>
        <p:grpSpPr>
          <a:xfrm>
            <a:off x="8592717" y="9759210"/>
            <a:ext cx="7874204" cy="2225888"/>
            <a:chOff x="8592717" y="9508867"/>
            <a:chExt cx="7874204" cy="2225888"/>
          </a:xfrm>
        </p:grpSpPr>
        <p:grpSp>
          <p:nvGrpSpPr>
            <p:cNvPr id="68" name="กลุ่ม 67"/>
            <p:cNvGrpSpPr/>
            <p:nvPr/>
          </p:nvGrpSpPr>
          <p:grpSpPr>
            <a:xfrm>
              <a:off x="8592717" y="9508867"/>
              <a:ext cx="7874204" cy="2225888"/>
              <a:chOff x="13478836" y="4226947"/>
              <a:chExt cx="5922001" cy="2225888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13478836" y="4226947"/>
                <a:ext cx="5922001" cy="830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4800" b="1" dirty="0" smtClean="0">
                    <a:solidFill>
                      <a:schemeClr val="accent6"/>
                    </a:solidFill>
                    <a:latin typeface="Lato Black" charset="0"/>
                    <a:ea typeface="Lato Black" charset="0"/>
                    <a:cs typeface="Lato Black" charset="0"/>
                  </a:rPr>
                  <a:t>Search Engine Optimization</a:t>
                </a:r>
                <a:endParaRPr lang="en-US" sz="4800" b="1" dirty="0">
                  <a:solidFill>
                    <a:schemeClr val="accent6"/>
                  </a:solidFill>
                  <a:latin typeface="Lato Black" charset="0"/>
                  <a:ea typeface="Lato Black" charset="0"/>
                  <a:cs typeface="Lato Black" charset="0"/>
                </a:endParaRPr>
              </a:p>
            </p:txBody>
          </p:sp>
          <p:sp>
            <p:nvSpPr>
              <p:cNvPr id="71" name="TextBox 30"/>
              <p:cNvSpPr txBox="1">
                <a:spLocks noChangeArrowheads="1"/>
              </p:cNvSpPr>
              <p:nvPr/>
            </p:nvSpPr>
            <p:spPr bwMode="auto">
              <a:xfrm>
                <a:off x="13527192" y="5454741"/>
                <a:ext cx="5873645" cy="998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amet, consectetur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sem 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congue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conva ornare ante 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amet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.</a:t>
                </a:r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cxnSp>
          <p:nvCxnSpPr>
            <p:cNvPr id="69" name="ตัวเชื่อมต่อหักมุม 578"/>
            <p:cNvCxnSpPr/>
            <p:nvPr/>
          </p:nvCxnSpPr>
          <p:spPr>
            <a:xfrm flipH="1" flipV="1">
              <a:off x="8809037" y="10579100"/>
              <a:ext cx="7552968" cy="12700"/>
            </a:xfrm>
            <a:prstGeom prst="straightConnector1">
              <a:avLst/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8461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5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5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2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75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2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7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2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75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75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25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 animBg="1"/>
      <p:bldP spid="28" grpId="0"/>
      <p:bldP spid="29" grpId="0"/>
      <p:bldP spid="30" grpId="0" animBg="1"/>
      <p:bldP spid="31" grpId="0"/>
      <p:bldP spid="32" grpId="0"/>
      <p:bldP spid="40" grpId="0" animBg="1"/>
      <p:bldP spid="44" grpId="0"/>
      <p:bldP spid="45" grpId="0"/>
      <p:bldP spid="49" grpId="0"/>
      <p:bldP spid="50" grpId="0"/>
      <p:bldP spid="51" grpId="0" animBg="1"/>
      <p:bldP spid="59" grpId="0"/>
      <p:bldP spid="60" grpId="0"/>
      <p:bldP spid="61" grpId="0" animBg="1"/>
      <p:bldP spid="65" grpId="0"/>
      <p:bldP spid="6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Rectangle 231"/>
          <p:cNvSpPr>
            <a:spLocks noChangeArrowheads="1"/>
          </p:cNvSpPr>
          <p:nvPr/>
        </p:nvSpPr>
        <p:spPr bwMode="auto">
          <a:xfrm>
            <a:off x="-30162" y="10840470"/>
            <a:ext cx="24353838" cy="2894116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2" name="กลุ่ม 11"/>
          <p:cNvGrpSpPr/>
          <p:nvPr/>
        </p:nvGrpSpPr>
        <p:grpSpPr>
          <a:xfrm>
            <a:off x="1956683" y="2994234"/>
            <a:ext cx="5600426" cy="3918043"/>
            <a:chOff x="10936288" y="3298825"/>
            <a:chExt cx="787400" cy="550863"/>
          </a:xfrm>
        </p:grpSpPr>
        <p:sp>
          <p:nvSpPr>
            <p:cNvPr id="13" name="Rectangle 179"/>
            <p:cNvSpPr>
              <a:spLocks noChangeArrowheads="1"/>
            </p:cNvSpPr>
            <p:nvPr/>
          </p:nvSpPr>
          <p:spPr bwMode="auto">
            <a:xfrm>
              <a:off x="10936288" y="3298825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" name="Rectangle 180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506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Rectangle 181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66675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Rectangle 182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22225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Rectangle 183"/>
            <p:cNvSpPr>
              <a:spLocks noChangeArrowheads="1"/>
            </p:cNvSpPr>
            <p:nvPr/>
          </p:nvSpPr>
          <p:spPr bwMode="auto">
            <a:xfrm>
              <a:off x="11307763" y="33988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Rectangle 184"/>
            <p:cNvSpPr>
              <a:spLocks noChangeArrowheads="1"/>
            </p:cNvSpPr>
            <p:nvPr/>
          </p:nvSpPr>
          <p:spPr bwMode="auto">
            <a:xfrm>
              <a:off x="11487151" y="3422650"/>
              <a:ext cx="1460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Rectangle 185"/>
            <p:cNvSpPr>
              <a:spLocks noChangeArrowheads="1"/>
            </p:cNvSpPr>
            <p:nvPr/>
          </p:nvSpPr>
          <p:spPr bwMode="auto">
            <a:xfrm>
              <a:off x="11026776" y="347821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Rectangle 186"/>
            <p:cNvSpPr>
              <a:spLocks noChangeArrowheads="1"/>
            </p:cNvSpPr>
            <p:nvPr/>
          </p:nvSpPr>
          <p:spPr bwMode="auto">
            <a:xfrm>
              <a:off x="11026776" y="3444875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Rectangle 187"/>
            <p:cNvSpPr>
              <a:spLocks noChangeArrowheads="1"/>
            </p:cNvSpPr>
            <p:nvPr/>
          </p:nvSpPr>
          <p:spPr bwMode="auto">
            <a:xfrm>
              <a:off x="11026776" y="35004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Rectangle 188"/>
            <p:cNvSpPr>
              <a:spLocks noChangeArrowheads="1"/>
            </p:cNvSpPr>
            <p:nvPr/>
          </p:nvSpPr>
          <p:spPr bwMode="auto">
            <a:xfrm>
              <a:off x="11026776" y="352266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Rectangle 189"/>
            <p:cNvSpPr>
              <a:spLocks noChangeArrowheads="1"/>
            </p:cNvSpPr>
            <p:nvPr/>
          </p:nvSpPr>
          <p:spPr bwMode="auto">
            <a:xfrm>
              <a:off x="11026776" y="3544888"/>
              <a:ext cx="325438" cy="1270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Rectangle 190"/>
            <p:cNvSpPr>
              <a:spLocks noChangeArrowheads="1"/>
            </p:cNvSpPr>
            <p:nvPr/>
          </p:nvSpPr>
          <p:spPr bwMode="auto">
            <a:xfrm>
              <a:off x="11026776" y="35687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" name="Rectangle 191"/>
            <p:cNvSpPr>
              <a:spLocks noChangeArrowheads="1"/>
            </p:cNvSpPr>
            <p:nvPr/>
          </p:nvSpPr>
          <p:spPr bwMode="auto">
            <a:xfrm>
              <a:off x="11026776" y="3602038"/>
              <a:ext cx="2254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Rectangle 192"/>
            <p:cNvSpPr>
              <a:spLocks noChangeArrowheads="1"/>
            </p:cNvSpPr>
            <p:nvPr/>
          </p:nvSpPr>
          <p:spPr bwMode="auto">
            <a:xfrm>
              <a:off x="11026776" y="36576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" name="Rectangle 193"/>
            <p:cNvSpPr>
              <a:spLocks noChangeArrowheads="1"/>
            </p:cNvSpPr>
            <p:nvPr/>
          </p:nvSpPr>
          <p:spPr bwMode="auto">
            <a:xfrm>
              <a:off x="11026776" y="3681413"/>
              <a:ext cx="101600" cy="1000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" name="Rectangle 194"/>
            <p:cNvSpPr>
              <a:spLocks noChangeArrowheads="1"/>
            </p:cNvSpPr>
            <p:nvPr/>
          </p:nvSpPr>
          <p:spPr bwMode="auto">
            <a:xfrm>
              <a:off x="10969626" y="3816350"/>
              <a:ext cx="731838" cy="11113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Rectangle 195"/>
            <p:cNvSpPr>
              <a:spLocks noChangeArrowheads="1"/>
            </p:cNvSpPr>
            <p:nvPr/>
          </p:nvSpPr>
          <p:spPr bwMode="auto">
            <a:xfrm>
              <a:off x="11544301" y="3467100"/>
              <a:ext cx="112713" cy="1127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Rectangle 196"/>
            <p:cNvSpPr>
              <a:spLocks noChangeArrowheads="1"/>
            </p:cNvSpPr>
            <p:nvPr/>
          </p:nvSpPr>
          <p:spPr bwMode="auto">
            <a:xfrm>
              <a:off x="11398251" y="3467100"/>
              <a:ext cx="112713" cy="112713"/>
            </a:xfrm>
            <a:prstGeom prst="rect">
              <a:avLst/>
            </a:prstGeom>
            <a:solidFill>
              <a:srgbClr val="EBA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Rectangle 197"/>
            <p:cNvSpPr>
              <a:spLocks noChangeArrowheads="1"/>
            </p:cNvSpPr>
            <p:nvPr/>
          </p:nvSpPr>
          <p:spPr bwMode="auto">
            <a:xfrm>
              <a:off x="11555413" y="3613150"/>
              <a:ext cx="101600" cy="55563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Rectangle 198"/>
            <p:cNvSpPr>
              <a:spLocks noChangeArrowheads="1"/>
            </p:cNvSpPr>
            <p:nvPr/>
          </p:nvSpPr>
          <p:spPr bwMode="auto">
            <a:xfrm>
              <a:off x="11409363" y="3613150"/>
              <a:ext cx="101600" cy="5556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" name="Rectangle 199"/>
            <p:cNvSpPr>
              <a:spLocks noChangeArrowheads="1"/>
            </p:cNvSpPr>
            <p:nvPr/>
          </p:nvSpPr>
          <p:spPr bwMode="auto">
            <a:xfrm>
              <a:off x="11206163" y="371475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" name="Rectangle 200"/>
            <p:cNvSpPr>
              <a:spLocks noChangeArrowheads="1"/>
            </p:cNvSpPr>
            <p:nvPr/>
          </p:nvSpPr>
          <p:spPr bwMode="auto">
            <a:xfrm>
              <a:off x="11206163" y="3736975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" name="Rectangle 201"/>
            <p:cNvSpPr>
              <a:spLocks noChangeArrowheads="1"/>
            </p:cNvSpPr>
            <p:nvPr/>
          </p:nvSpPr>
          <p:spPr bwMode="auto">
            <a:xfrm>
              <a:off x="11206163" y="375920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Oval 202"/>
            <p:cNvSpPr>
              <a:spLocks noChangeArrowheads="1"/>
            </p:cNvSpPr>
            <p:nvPr/>
          </p:nvSpPr>
          <p:spPr bwMode="auto">
            <a:xfrm>
              <a:off x="11610976" y="3321050"/>
              <a:ext cx="22225" cy="222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" name="Oval 203"/>
            <p:cNvSpPr>
              <a:spLocks noChangeArrowheads="1"/>
            </p:cNvSpPr>
            <p:nvPr/>
          </p:nvSpPr>
          <p:spPr bwMode="auto">
            <a:xfrm>
              <a:off x="11633201" y="3321050"/>
              <a:ext cx="23813" cy="222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" name="Oval 204"/>
            <p:cNvSpPr>
              <a:spLocks noChangeArrowheads="1"/>
            </p:cNvSpPr>
            <p:nvPr/>
          </p:nvSpPr>
          <p:spPr bwMode="auto">
            <a:xfrm>
              <a:off x="11668126" y="3321050"/>
              <a:ext cx="11113" cy="222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39" name="Content Placeholder 2"/>
          <p:cNvSpPr txBox="1">
            <a:spLocks/>
          </p:cNvSpPr>
          <p:nvPr/>
        </p:nvSpPr>
        <p:spPr>
          <a:xfrm>
            <a:off x="1614734" y="11430000"/>
            <a:ext cx="21308817" cy="1905000"/>
          </a:xfrm>
          <a:prstGeom prst="rect">
            <a:avLst/>
          </a:prstGeom>
        </p:spPr>
        <p:txBody>
          <a:bodyPr vert="horz" lIns="243785" tIns="121892" rIns="243785" bIns="121892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Ut efficitur ipsum vitae tortor accumsan, a pulvinar lorem lacinia. Donec eu arcu justo. Fusce eget consequat risus Proin est lacus, interdum vitae feugiat quis, faucibus vel mi. 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Vivamus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accumsan nisi vel nulla viverra semper. </a:t>
            </a:r>
            <a:endParaRPr lang="en-US" sz="2600" dirty="0" smtClean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0" indent="0" algn="ctr">
              <a:buNone/>
            </a:pP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dolor sit amet, consectetur adipiscing elit.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Ut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efficitur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vitae tortor accumsan, a pulvinar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lacinia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.</a:t>
            </a:r>
            <a:endParaRPr lang="en-US" sz="26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0" name="กลุ่ม 39"/>
          <p:cNvGrpSpPr/>
          <p:nvPr/>
        </p:nvGrpSpPr>
        <p:grpSpPr>
          <a:xfrm rot="19318026">
            <a:off x="4697096" y="7874517"/>
            <a:ext cx="3790062" cy="2651518"/>
            <a:chOff x="8039184" y="9677056"/>
            <a:chExt cx="4416204" cy="3089565"/>
          </a:xfrm>
        </p:grpSpPr>
        <p:grpSp>
          <p:nvGrpSpPr>
            <p:cNvPr id="41" name="กลุ่ม 40"/>
            <p:cNvGrpSpPr/>
            <p:nvPr/>
          </p:nvGrpSpPr>
          <p:grpSpPr>
            <a:xfrm>
              <a:off x="8039184" y="9677056"/>
              <a:ext cx="4416204" cy="3089565"/>
              <a:chOff x="11869738" y="3321050"/>
              <a:chExt cx="787400" cy="550863"/>
            </a:xfrm>
          </p:grpSpPr>
          <p:sp>
            <p:nvSpPr>
              <p:cNvPr id="43" name="Rectangle 205"/>
              <p:cNvSpPr>
                <a:spLocks noChangeArrowheads="1"/>
              </p:cNvSpPr>
              <p:nvPr/>
            </p:nvSpPr>
            <p:spPr bwMode="auto">
              <a:xfrm>
                <a:off x="11869738" y="3321050"/>
                <a:ext cx="787400" cy="550863"/>
              </a:xfrm>
              <a:prstGeom prst="rect">
                <a:avLst/>
              </a:prstGeom>
              <a:solidFill>
                <a:srgbClr val="2944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4" name="Rectangle 207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5175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5" name="Rectangle 208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77788"/>
              </a:xfrm>
              <a:prstGeom prst="rect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6" name="Rectangle 209"/>
              <p:cNvSpPr>
                <a:spLocks noChangeArrowheads="1"/>
              </p:cNvSpPr>
              <p:nvPr/>
            </p:nvSpPr>
            <p:spPr bwMode="auto">
              <a:xfrm>
                <a:off x="11904663" y="3332163"/>
                <a:ext cx="730250" cy="33338"/>
              </a:xfrm>
              <a:prstGeom prst="rect">
                <a:avLst/>
              </a:prstGeom>
              <a:solidFill>
                <a:srgbClr val="0C8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7" name="Rectangle 210"/>
              <p:cNvSpPr>
                <a:spLocks noChangeArrowheads="1"/>
              </p:cNvSpPr>
              <p:nvPr/>
            </p:nvSpPr>
            <p:spPr bwMode="auto">
              <a:xfrm>
                <a:off x="12241213" y="3422651"/>
                <a:ext cx="327025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8" name="Rectangle 211"/>
              <p:cNvSpPr>
                <a:spLocks noChangeArrowheads="1"/>
              </p:cNvSpPr>
              <p:nvPr/>
            </p:nvSpPr>
            <p:spPr bwMode="auto">
              <a:xfrm>
                <a:off x="12409488" y="3444876"/>
                <a:ext cx="158750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49" name="Rectangle 212"/>
              <p:cNvSpPr>
                <a:spLocks noChangeArrowheads="1"/>
              </p:cNvSpPr>
              <p:nvPr/>
            </p:nvSpPr>
            <p:spPr bwMode="auto">
              <a:xfrm>
                <a:off x="11960226" y="3602038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0" name="Rectangle 213"/>
              <p:cNvSpPr>
                <a:spLocks noChangeArrowheads="1"/>
              </p:cNvSpPr>
              <p:nvPr/>
            </p:nvSpPr>
            <p:spPr bwMode="auto">
              <a:xfrm>
                <a:off x="11960226" y="3467101"/>
                <a:ext cx="2365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1" name="Rectangle 214"/>
              <p:cNvSpPr>
                <a:spLocks noChangeArrowheads="1"/>
              </p:cNvSpPr>
              <p:nvPr/>
            </p:nvSpPr>
            <p:spPr bwMode="auto">
              <a:xfrm>
                <a:off x="11960226" y="3613151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2" name="Rectangle 215"/>
              <p:cNvSpPr>
                <a:spLocks noChangeArrowheads="1"/>
              </p:cNvSpPr>
              <p:nvPr/>
            </p:nvSpPr>
            <p:spPr bwMode="auto">
              <a:xfrm>
                <a:off x="11960226" y="3624263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3" name="Rectangle 216"/>
              <p:cNvSpPr>
                <a:spLocks noChangeArrowheads="1"/>
              </p:cNvSpPr>
              <p:nvPr/>
            </p:nvSpPr>
            <p:spPr bwMode="auto">
              <a:xfrm>
                <a:off x="11960226" y="3635376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4" name="Rectangle 217"/>
              <p:cNvSpPr>
                <a:spLocks noChangeArrowheads="1"/>
              </p:cNvSpPr>
              <p:nvPr/>
            </p:nvSpPr>
            <p:spPr bwMode="auto">
              <a:xfrm>
                <a:off x="11960226" y="3646488"/>
                <a:ext cx="608013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5" name="Rectangle 218"/>
              <p:cNvSpPr>
                <a:spLocks noChangeArrowheads="1"/>
              </p:cNvSpPr>
              <p:nvPr/>
            </p:nvSpPr>
            <p:spPr bwMode="auto">
              <a:xfrm>
                <a:off x="11960226" y="3657601"/>
                <a:ext cx="415925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6" name="Rectangle 219"/>
              <p:cNvSpPr>
                <a:spLocks noChangeArrowheads="1"/>
              </p:cNvSpPr>
              <p:nvPr/>
            </p:nvSpPr>
            <p:spPr bwMode="auto">
              <a:xfrm>
                <a:off x="11960226" y="3511914"/>
                <a:ext cx="608013" cy="72516"/>
              </a:xfrm>
              <a:prstGeom prst="rect">
                <a:avLst/>
              </a:prstGeom>
              <a:solidFill>
                <a:srgbClr val="5BC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" name="Rectangle 220"/>
              <p:cNvSpPr>
                <a:spLocks noChangeArrowheads="1"/>
              </p:cNvSpPr>
              <p:nvPr/>
            </p:nvSpPr>
            <p:spPr bwMode="auto">
              <a:xfrm>
                <a:off x="11960226" y="3692526"/>
                <a:ext cx="236538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" name="Rectangle 221"/>
              <p:cNvSpPr>
                <a:spLocks noChangeArrowheads="1"/>
              </p:cNvSpPr>
              <p:nvPr/>
            </p:nvSpPr>
            <p:spPr bwMode="auto">
              <a:xfrm>
                <a:off x="11960226" y="3620010"/>
                <a:ext cx="608013" cy="72516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dirty="0"/>
              </a:p>
            </p:txBody>
          </p:sp>
          <p:sp>
            <p:nvSpPr>
              <p:cNvPr id="59" name="Rectangle 222"/>
              <p:cNvSpPr>
                <a:spLocks noChangeArrowheads="1"/>
              </p:cNvSpPr>
              <p:nvPr/>
            </p:nvSpPr>
            <p:spPr bwMode="auto">
              <a:xfrm>
                <a:off x="11904663" y="3827463"/>
                <a:ext cx="730250" cy="22225"/>
              </a:xfrm>
              <a:prstGeom prst="rect">
                <a:avLst/>
              </a:pr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0" name="Oval 223"/>
              <p:cNvSpPr>
                <a:spLocks noChangeArrowheads="1"/>
              </p:cNvSpPr>
              <p:nvPr/>
            </p:nvSpPr>
            <p:spPr bwMode="auto">
              <a:xfrm>
                <a:off x="12544426" y="3365501"/>
                <a:ext cx="23813" cy="11113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1" name="Oval 224"/>
              <p:cNvSpPr>
                <a:spLocks noChangeArrowheads="1"/>
              </p:cNvSpPr>
              <p:nvPr/>
            </p:nvSpPr>
            <p:spPr bwMode="auto">
              <a:xfrm>
                <a:off x="12579351" y="3365501"/>
                <a:ext cx="11113" cy="11113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2" name="Oval 225"/>
              <p:cNvSpPr>
                <a:spLocks noChangeArrowheads="1"/>
              </p:cNvSpPr>
              <p:nvPr/>
            </p:nvSpPr>
            <p:spPr bwMode="auto">
              <a:xfrm>
                <a:off x="12601576" y="3365501"/>
                <a:ext cx="11113" cy="11113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42" name="Rectangle 221"/>
            <p:cNvSpPr>
              <a:spLocks noChangeArrowheads="1"/>
            </p:cNvSpPr>
            <p:nvPr/>
          </p:nvSpPr>
          <p:spPr bwMode="auto">
            <a:xfrm>
              <a:off x="8580437" y="11937687"/>
              <a:ext cx="3410096" cy="406713"/>
            </a:xfrm>
            <a:prstGeom prst="rect">
              <a:avLst/>
            </a:prstGeom>
            <a:solidFill>
              <a:srgbClr val="DBA46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dirty="0"/>
            </a:p>
          </p:txBody>
        </p:sp>
      </p:grpSp>
      <p:sp>
        <p:nvSpPr>
          <p:cNvPr id="63" name="Freeform 78"/>
          <p:cNvSpPr>
            <a:spLocks noEditPoints="1"/>
          </p:cNvSpPr>
          <p:nvPr/>
        </p:nvSpPr>
        <p:spPr bwMode="auto">
          <a:xfrm>
            <a:off x="2851891" y="6226477"/>
            <a:ext cx="3046413" cy="3046413"/>
          </a:xfrm>
          <a:custGeom>
            <a:avLst/>
            <a:gdLst>
              <a:gd name="T0" fmla="*/ 2147483646 w 62"/>
              <a:gd name="T1" fmla="*/ 2147483646 h 62"/>
              <a:gd name="T2" fmla="*/ 2147483646 w 62"/>
              <a:gd name="T3" fmla="*/ 2147483646 h 62"/>
              <a:gd name="T4" fmla="*/ 2147483646 w 62"/>
              <a:gd name="T5" fmla="*/ 2147483646 h 62"/>
              <a:gd name="T6" fmla="*/ 2147483646 w 62"/>
              <a:gd name="T7" fmla="*/ 2147483646 h 62"/>
              <a:gd name="T8" fmla="*/ 2147483646 w 62"/>
              <a:gd name="T9" fmla="*/ 2147483646 h 62"/>
              <a:gd name="T10" fmla="*/ 2147483646 w 62"/>
              <a:gd name="T11" fmla="*/ 2147483646 h 62"/>
              <a:gd name="T12" fmla="*/ 2147483646 w 62"/>
              <a:gd name="T13" fmla="*/ 2147483646 h 62"/>
              <a:gd name="T14" fmla="*/ 2147483646 w 62"/>
              <a:gd name="T15" fmla="*/ 2147483646 h 62"/>
              <a:gd name="T16" fmla="*/ 2147483646 w 62"/>
              <a:gd name="T17" fmla="*/ 2147483646 h 62"/>
              <a:gd name="T18" fmla="*/ 2147483646 w 62"/>
              <a:gd name="T19" fmla="*/ 2147483646 h 62"/>
              <a:gd name="T20" fmla="*/ 2147483646 w 62"/>
              <a:gd name="T21" fmla="*/ 2147483646 h 62"/>
              <a:gd name="T22" fmla="*/ 0 w 62"/>
              <a:gd name="T23" fmla="*/ 2147483646 h 62"/>
              <a:gd name="T24" fmla="*/ 2147483646 w 62"/>
              <a:gd name="T25" fmla="*/ 2147483646 h 62"/>
              <a:gd name="T26" fmla="*/ 2147483646 w 62"/>
              <a:gd name="T27" fmla="*/ 2147483646 h 62"/>
              <a:gd name="T28" fmla="*/ 2147483646 w 62"/>
              <a:gd name="T29" fmla="*/ 0 h 62"/>
              <a:gd name="T30" fmla="*/ 2147483646 w 62"/>
              <a:gd name="T31" fmla="*/ 2147483646 h 62"/>
              <a:gd name="T32" fmla="*/ 2147483646 w 62"/>
              <a:gd name="T33" fmla="*/ 2147483646 h 62"/>
              <a:gd name="T34" fmla="*/ 2147483646 w 62"/>
              <a:gd name="T35" fmla="*/ 2147483646 h 62"/>
              <a:gd name="T36" fmla="*/ 2147483646 w 62"/>
              <a:gd name="T37" fmla="*/ 2147483646 h 62"/>
              <a:gd name="T38" fmla="*/ 2147483646 w 62"/>
              <a:gd name="T39" fmla="*/ 2147483646 h 62"/>
              <a:gd name="T40" fmla="*/ 2147483646 w 62"/>
              <a:gd name="T41" fmla="*/ 2147483646 h 62"/>
              <a:gd name="T42" fmla="*/ 2147483646 w 62"/>
              <a:gd name="T43" fmla="*/ 2147483646 h 62"/>
              <a:gd name="T44" fmla="*/ 2147483646 w 62"/>
              <a:gd name="T45" fmla="*/ 2147483646 h 62"/>
              <a:gd name="T46" fmla="*/ 2147483646 w 62"/>
              <a:gd name="T47" fmla="*/ 2147483646 h 62"/>
              <a:gd name="T48" fmla="*/ 2147483646 w 62"/>
              <a:gd name="T49" fmla="*/ 2147483646 h 62"/>
              <a:gd name="T50" fmla="*/ 2147483646 w 62"/>
              <a:gd name="T51" fmla="*/ 2147483646 h 62"/>
              <a:gd name="T52" fmla="*/ 2147483646 w 62"/>
              <a:gd name="T53" fmla="*/ 2147483646 h 62"/>
              <a:gd name="T54" fmla="*/ 2147483646 w 62"/>
              <a:gd name="T55" fmla="*/ 2147483646 h 62"/>
              <a:gd name="T56" fmla="*/ 2147483646 w 62"/>
              <a:gd name="T57" fmla="*/ 2147483646 h 62"/>
              <a:gd name="T58" fmla="*/ 2147483646 w 62"/>
              <a:gd name="T59" fmla="*/ 2147483646 h 62"/>
              <a:gd name="T60" fmla="*/ 2147483646 w 62"/>
              <a:gd name="T61" fmla="*/ 2147483646 h 62"/>
              <a:gd name="T62" fmla="*/ 2147483646 w 62"/>
              <a:gd name="T63" fmla="*/ 2147483646 h 62"/>
              <a:gd name="T64" fmla="*/ 2147483646 w 62"/>
              <a:gd name="T65" fmla="*/ 2147483646 h 62"/>
              <a:gd name="T66" fmla="*/ 2147483646 w 62"/>
              <a:gd name="T67" fmla="*/ 2147483646 h 62"/>
              <a:gd name="T68" fmla="*/ 2147483646 w 62"/>
              <a:gd name="T69" fmla="*/ 2147483646 h 62"/>
              <a:gd name="T70" fmla="*/ 2147483646 w 62"/>
              <a:gd name="T71" fmla="*/ 2147483646 h 62"/>
              <a:gd name="T72" fmla="*/ 2147483646 w 62"/>
              <a:gd name="T73" fmla="*/ 2147483646 h 62"/>
              <a:gd name="T74" fmla="*/ 2147483646 w 62"/>
              <a:gd name="T75" fmla="*/ 2147483646 h 62"/>
              <a:gd name="T76" fmla="*/ 2147483646 w 62"/>
              <a:gd name="T77" fmla="*/ 2147483646 h 62"/>
              <a:gd name="T78" fmla="*/ 2147483646 w 62"/>
              <a:gd name="T79" fmla="*/ 2147483646 h 62"/>
              <a:gd name="T80" fmla="*/ 2147483646 w 62"/>
              <a:gd name="T81" fmla="*/ 2147483646 h 62"/>
              <a:gd name="T82" fmla="*/ 2147483646 w 62"/>
              <a:gd name="T83" fmla="*/ 2147483646 h 62"/>
              <a:gd name="T84" fmla="*/ 2147483646 w 62"/>
              <a:gd name="T85" fmla="*/ 2147483646 h 62"/>
              <a:gd name="T86" fmla="*/ 2147483646 w 62"/>
              <a:gd name="T87" fmla="*/ 2147483646 h 62"/>
              <a:gd name="T88" fmla="*/ 2147483646 w 62"/>
              <a:gd name="T89" fmla="*/ 2147483646 h 62"/>
              <a:gd name="T90" fmla="*/ 2147483646 w 62"/>
              <a:gd name="T91" fmla="*/ 2147483646 h 62"/>
              <a:gd name="T92" fmla="*/ 2147483646 w 62"/>
              <a:gd name="T93" fmla="*/ 2147483646 h 62"/>
              <a:gd name="T94" fmla="*/ 2147483646 w 62"/>
              <a:gd name="T95" fmla="*/ 2147483646 h 62"/>
              <a:gd name="T96" fmla="*/ 2147483646 w 62"/>
              <a:gd name="T97" fmla="*/ 2147483646 h 62"/>
              <a:gd name="T98" fmla="*/ 2147483646 w 62"/>
              <a:gd name="T99" fmla="*/ 2147483646 h 62"/>
              <a:gd name="T100" fmla="*/ 2147483646 w 62"/>
              <a:gd name="T101" fmla="*/ 2147483646 h 62"/>
              <a:gd name="T102" fmla="*/ 2147483646 w 62"/>
              <a:gd name="T103" fmla="*/ 2147483646 h 62"/>
              <a:gd name="T104" fmla="*/ 2147483646 w 62"/>
              <a:gd name="T105" fmla="*/ 2147483646 h 62"/>
              <a:gd name="T106" fmla="*/ 2147483646 w 62"/>
              <a:gd name="T107" fmla="*/ 2147483646 h 62"/>
              <a:gd name="T108" fmla="*/ 2147483646 w 62"/>
              <a:gd name="T109" fmla="*/ 2147483646 h 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62" h="62">
                <a:moveTo>
                  <a:pt x="59" y="54"/>
                </a:moveTo>
                <a:cubicBezTo>
                  <a:pt x="53" y="59"/>
                  <a:pt x="53" y="59"/>
                  <a:pt x="53" y="59"/>
                </a:cubicBezTo>
                <a:cubicBezTo>
                  <a:pt x="51" y="61"/>
                  <a:pt x="48" y="62"/>
                  <a:pt x="45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49"/>
                  <a:pt x="27" y="46"/>
                  <a:pt x="27" y="43"/>
                </a:cubicBezTo>
                <a:cubicBezTo>
                  <a:pt x="27" y="40"/>
                  <a:pt x="28" y="38"/>
                  <a:pt x="30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25" y="34"/>
                  <a:pt x="22" y="36"/>
                  <a:pt x="19" y="36"/>
                </a:cubicBezTo>
                <a:cubicBezTo>
                  <a:pt x="16" y="36"/>
                  <a:pt x="13" y="34"/>
                  <a:pt x="11" y="32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2"/>
                  <a:pt x="0" y="20"/>
                  <a:pt x="0" y="17"/>
                </a:cubicBezTo>
                <a:cubicBezTo>
                  <a:pt x="0" y="14"/>
                  <a:pt x="1" y="11"/>
                  <a:pt x="3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19" y="0"/>
                  <a:pt x="22" y="1"/>
                  <a:pt x="24" y="4"/>
                </a:cubicBezTo>
                <a:cubicBezTo>
                  <a:pt x="32" y="11"/>
                  <a:pt x="32" y="11"/>
                  <a:pt x="32" y="11"/>
                </a:cubicBezTo>
                <a:cubicBezTo>
                  <a:pt x="34" y="13"/>
                  <a:pt x="35" y="16"/>
                  <a:pt x="35" y="19"/>
                </a:cubicBezTo>
                <a:cubicBezTo>
                  <a:pt x="35" y="22"/>
                  <a:pt x="34" y="25"/>
                  <a:pt x="32" y="27"/>
                </a:cubicBezTo>
                <a:cubicBezTo>
                  <a:pt x="35" y="30"/>
                  <a:pt x="35" y="30"/>
                  <a:pt x="35" y="30"/>
                </a:cubicBezTo>
                <a:cubicBezTo>
                  <a:pt x="37" y="28"/>
                  <a:pt x="40" y="27"/>
                  <a:pt x="43" y="27"/>
                </a:cubicBezTo>
                <a:cubicBezTo>
                  <a:pt x="46" y="27"/>
                  <a:pt x="49" y="28"/>
                  <a:pt x="51" y="30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27" y="17"/>
                </a:moveTo>
                <a:cubicBezTo>
                  <a:pt x="19" y="9"/>
                  <a:pt x="19" y="9"/>
                  <a:pt x="19" y="9"/>
                </a:cubicBezTo>
                <a:cubicBezTo>
                  <a:pt x="18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7" y="16"/>
                  <a:pt x="7" y="17"/>
                </a:cubicBezTo>
                <a:cubicBezTo>
                  <a:pt x="7" y="18"/>
                  <a:pt x="8" y="19"/>
                  <a:pt x="8" y="19"/>
                </a:cubicBezTo>
                <a:cubicBezTo>
                  <a:pt x="16" y="27"/>
                  <a:pt x="16" y="27"/>
                  <a:pt x="16" y="27"/>
                </a:cubicBezTo>
                <a:cubicBezTo>
                  <a:pt x="17" y="28"/>
                  <a:pt x="18" y="28"/>
                  <a:pt x="19" y="28"/>
                </a:cubicBezTo>
                <a:cubicBezTo>
                  <a:pt x="20" y="28"/>
                  <a:pt x="21" y="28"/>
                  <a:pt x="22" y="27"/>
                </a:cubicBezTo>
                <a:cubicBezTo>
                  <a:pt x="20" y="26"/>
                  <a:pt x="19" y="25"/>
                  <a:pt x="19" y="23"/>
                </a:cubicBezTo>
                <a:cubicBezTo>
                  <a:pt x="19" y="21"/>
                  <a:pt x="21" y="19"/>
                  <a:pt x="23" y="19"/>
                </a:cubicBezTo>
                <a:cubicBezTo>
                  <a:pt x="24" y="19"/>
                  <a:pt x="26" y="21"/>
                  <a:pt x="27" y="22"/>
                </a:cubicBezTo>
                <a:cubicBezTo>
                  <a:pt x="28" y="21"/>
                  <a:pt x="28" y="20"/>
                  <a:pt x="28" y="19"/>
                </a:cubicBezTo>
                <a:cubicBezTo>
                  <a:pt x="28" y="18"/>
                  <a:pt x="28" y="17"/>
                  <a:pt x="27" y="17"/>
                </a:cubicBezTo>
                <a:close/>
                <a:moveTo>
                  <a:pt x="54" y="43"/>
                </a:moveTo>
                <a:cubicBezTo>
                  <a:pt x="46" y="35"/>
                  <a:pt x="46" y="35"/>
                  <a:pt x="46" y="35"/>
                </a:cubicBezTo>
                <a:cubicBezTo>
                  <a:pt x="45" y="35"/>
                  <a:pt x="44" y="34"/>
                  <a:pt x="43" y="34"/>
                </a:cubicBezTo>
                <a:cubicBezTo>
                  <a:pt x="42" y="34"/>
                  <a:pt x="41" y="35"/>
                  <a:pt x="40" y="36"/>
                </a:cubicBezTo>
                <a:cubicBezTo>
                  <a:pt x="42" y="37"/>
                  <a:pt x="43" y="38"/>
                  <a:pt x="43" y="40"/>
                </a:cubicBezTo>
                <a:cubicBezTo>
                  <a:pt x="43" y="42"/>
                  <a:pt x="42" y="43"/>
                  <a:pt x="40" y="43"/>
                </a:cubicBezTo>
                <a:cubicBezTo>
                  <a:pt x="38" y="43"/>
                  <a:pt x="37" y="42"/>
                  <a:pt x="35" y="41"/>
                </a:cubicBezTo>
                <a:cubicBezTo>
                  <a:pt x="34" y="41"/>
                  <a:pt x="34" y="42"/>
                  <a:pt x="34" y="43"/>
                </a:cubicBezTo>
                <a:cubicBezTo>
                  <a:pt x="34" y="44"/>
                  <a:pt x="34" y="45"/>
                  <a:pt x="35" y="46"/>
                </a:cubicBezTo>
                <a:cubicBezTo>
                  <a:pt x="43" y="54"/>
                  <a:pt x="43" y="54"/>
                  <a:pt x="43" y="54"/>
                </a:cubicBezTo>
                <a:cubicBezTo>
                  <a:pt x="44" y="55"/>
                  <a:pt x="45" y="55"/>
                  <a:pt x="45" y="55"/>
                </a:cubicBezTo>
                <a:cubicBezTo>
                  <a:pt x="46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8"/>
                  <a:pt x="55" y="47"/>
                  <a:pt x="55" y="46"/>
                </a:cubicBezTo>
                <a:cubicBezTo>
                  <a:pt x="55" y="45"/>
                  <a:pt x="54" y="44"/>
                  <a:pt x="54" y="4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th-TH"/>
          </a:p>
        </p:txBody>
      </p:sp>
      <p:grpSp>
        <p:nvGrpSpPr>
          <p:cNvPr id="64" name="กลุ่ม 63"/>
          <p:cNvGrpSpPr/>
          <p:nvPr/>
        </p:nvGrpSpPr>
        <p:grpSpPr>
          <a:xfrm>
            <a:off x="7954265" y="4343400"/>
            <a:ext cx="2759773" cy="1143412"/>
            <a:chOff x="1030516" y="6730600"/>
            <a:chExt cx="2759773" cy="1143412"/>
          </a:xfrm>
        </p:grpSpPr>
        <p:cxnSp>
          <p:nvCxnSpPr>
            <p:cNvPr id="65" name="ตัวเชื่อมต่อหักมุม 64"/>
            <p:cNvCxnSpPr/>
            <p:nvPr/>
          </p:nvCxnSpPr>
          <p:spPr>
            <a:xfrm flipV="1">
              <a:off x="1030516" y="7074804"/>
              <a:ext cx="2284100" cy="799208"/>
            </a:xfrm>
            <a:prstGeom prst="bentConnector3">
              <a:avLst>
                <a:gd name="adj1" fmla="val 50000"/>
              </a:avLst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9"/>
            <p:cNvSpPr>
              <a:spLocks/>
            </p:cNvSpPr>
            <p:nvPr/>
          </p:nvSpPr>
          <p:spPr bwMode="auto">
            <a:xfrm rot="16200000">
              <a:off x="3035798" y="6731112"/>
              <a:ext cx="755004" cy="753979"/>
            </a:xfrm>
            <a:custGeom>
              <a:avLst/>
              <a:gdLst>
                <a:gd name="T0" fmla="*/ 61 w 66"/>
                <a:gd name="T1" fmla="*/ 25 h 66"/>
                <a:gd name="T2" fmla="*/ 24 w 66"/>
                <a:gd name="T3" fmla="*/ 5 h 66"/>
                <a:gd name="T4" fmla="*/ 5 w 66"/>
                <a:gd name="T5" fmla="*/ 42 h 66"/>
                <a:gd name="T6" fmla="*/ 41 w 66"/>
                <a:gd name="T7" fmla="*/ 61 h 66"/>
                <a:gd name="T8" fmla="*/ 61 w 66"/>
                <a:gd name="T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1" y="25"/>
                  </a:moveTo>
                  <a:cubicBezTo>
                    <a:pt x="56" y="9"/>
                    <a:pt x="40" y="0"/>
                    <a:pt x="24" y="5"/>
                  </a:cubicBezTo>
                  <a:cubicBezTo>
                    <a:pt x="9" y="10"/>
                    <a:pt x="0" y="26"/>
                    <a:pt x="5" y="42"/>
                  </a:cubicBezTo>
                  <a:cubicBezTo>
                    <a:pt x="9" y="57"/>
                    <a:pt x="26" y="66"/>
                    <a:pt x="41" y="61"/>
                  </a:cubicBezTo>
                  <a:cubicBezTo>
                    <a:pt x="57" y="57"/>
                    <a:pt x="66" y="40"/>
                    <a:pt x="61" y="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67" name="กลุ่ม 66"/>
          <p:cNvGrpSpPr/>
          <p:nvPr/>
        </p:nvGrpSpPr>
        <p:grpSpPr>
          <a:xfrm>
            <a:off x="10866438" y="2895600"/>
            <a:ext cx="4021893" cy="3965530"/>
            <a:chOff x="13479463" y="8788401"/>
            <a:chExt cx="1585913" cy="1563688"/>
          </a:xfrm>
        </p:grpSpPr>
        <p:sp>
          <p:nvSpPr>
            <p:cNvPr id="68" name="Oval 932"/>
            <p:cNvSpPr>
              <a:spLocks noChangeArrowheads="1"/>
            </p:cNvSpPr>
            <p:nvPr/>
          </p:nvSpPr>
          <p:spPr bwMode="auto">
            <a:xfrm>
              <a:off x="13490576" y="8788401"/>
              <a:ext cx="1552575" cy="1563688"/>
            </a:xfrm>
            <a:prstGeom prst="ellipse">
              <a:avLst/>
            </a:prstGeom>
            <a:solidFill>
              <a:srgbClr val="32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Rectangle 933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Rectangle 934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Freeform 935"/>
            <p:cNvSpPr>
              <a:spLocks/>
            </p:cNvSpPr>
            <p:nvPr/>
          </p:nvSpPr>
          <p:spPr bwMode="auto">
            <a:xfrm>
              <a:off x="14514513" y="9474201"/>
              <a:ext cx="33338" cy="12700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1 h 1"/>
                <a:gd name="T4" fmla="*/ 0 w 3"/>
                <a:gd name="T5" fmla="*/ 1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2 w 3"/>
                <a:gd name="T15" fmla="*/ 0 h 1"/>
                <a:gd name="T16" fmla="*/ 2 w 3"/>
                <a:gd name="T17" fmla="*/ 0 h 1"/>
                <a:gd name="T18" fmla="*/ 2 w 3"/>
                <a:gd name="T19" fmla="*/ 0 h 1"/>
                <a:gd name="T20" fmla="*/ 2 w 3"/>
                <a:gd name="T21" fmla="*/ 0 h 1"/>
                <a:gd name="T22" fmla="*/ 1 w 3"/>
                <a:gd name="T23" fmla="*/ 0 h 1"/>
                <a:gd name="T24" fmla="*/ 1 w 3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Rectangle 936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Freeform 937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938"/>
            <p:cNvSpPr>
              <a:spLocks/>
            </p:cNvSpPr>
            <p:nvPr/>
          </p:nvSpPr>
          <p:spPr bwMode="auto">
            <a:xfrm>
              <a:off x="13692188" y="9002713"/>
              <a:ext cx="46038" cy="44450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3 h 4"/>
                <a:gd name="T4" fmla="*/ 0 w 4"/>
                <a:gd name="T5" fmla="*/ 4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3" y="0"/>
                    <a:pt x="2" y="1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939"/>
            <p:cNvSpPr>
              <a:spLocks/>
            </p:cNvSpPr>
            <p:nvPr/>
          </p:nvSpPr>
          <p:spPr bwMode="auto">
            <a:xfrm>
              <a:off x="13658851" y="8956676"/>
              <a:ext cx="146050" cy="192088"/>
            </a:xfrm>
            <a:custGeom>
              <a:avLst/>
              <a:gdLst>
                <a:gd name="T0" fmla="*/ 13 w 13"/>
                <a:gd name="T1" fmla="*/ 0 h 17"/>
                <a:gd name="T2" fmla="*/ 8 w 13"/>
                <a:gd name="T3" fmla="*/ 6 h 17"/>
                <a:gd name="T4" fmla="*/ 8 w 13"/>
                <a:gd name="T5" fmla="*/ 4 h 17"/>
                <a:gd name="T6" fmla="*/ 8 w 13"/>
                <a:gd name="T7" fmla="*/ 4 h 17"/>
                <a:gd name="T8" fmla="*/ 6 w 13"/>
                <a:gd name="T9" fmla="*/ 6 h 17"/>
                <a:gd name="T10" fmla="*/ 7 w 13"/>
                <a:gd name="T11" fmla="*/ 4 h 17"/>
                <a:gd name="T12" fmla="*/ 7 w 13"/>
                <a:gd name="T13" fmla="*/ 4 h 17"/>
                <a:gd name="T14" fmla="*/ 3 w 13"/>
                <a:gd name="T15" fmla="*/ 8 h 17"/>
                <a:gd name="T16" fmla="*/ 3 w 13"/>
                <a:gd name="T17" fmla="*/ 9 h 17"/>
                <a:gd name="T18" fmla="*/ 3 w 13"/>
                <a:gd name="T19" fmla="*/ 9 h 17"/>
                <a:gd name="T20" fmla="*/ 3 w 13"/>
                <a:gd name="T21" fmla="*/ 8 h 17"/>
                <a:gd name="T22" fmla="*/ 3 w 13"/>
                <a:gd name="T23" fmla="*/ 10 h 17"/>
                <a:gd name="T24" fmla="*/ 3 w 13"/>
                <a:gd name="T25" fmla="*/ 10 h 17"/>
                <a:gd name="T26" fmla="*/ 4 w 13"/>
                <a:gd name="T27" fmla="*/ 10 h 17"/>
                <a:gd name="T28" fmla="*/ 4 w 13"/>
                <a:gd name="T29" fmla="*/ 9 h 17"/>
                <a:gd name="T30" fmla="*/ 4 w 13"/>
                <a:gd name="T31" fmla="*/ 9 h 17"/>
                <a:gd name="T32" fmla="*/ 2 w 13"/>
                <a:gd name="T33" fmla="*/ 12 h 17"/>
                <a:gd name="T34" fmla="*/ 2 w 13"/>
                <a:gd name="T35" fmla="*/ 13 h 17"/>
                <a:gd name="T36" fmla="*/ 2 w 13"/>
                <a:gd name="T37" fmla="*/ 13 h 17"/>
                <a:gd name="T38" fmla="*/ 2 w 13"/>
                <a:gd name="T39" fmla="*/ 13 h 17"/>
                <a:gd name="T40" fmla="*/ 1 w 13"/>
                <a:gd name="T41" fmla="*/ 14 h 17"/>
                <a:gd name="T42" fmla="*/ 0 w 13"/>
                <a:gd name="T43" fmla="*/ 15 h 17"/>
                <a:gd name="T44" fmla="*/ 1 w 13"/>
                <a:gd name="T45" fmla="*/ 14 h 17"/>
                <a:gd name="T46" fmla="*/ 1 w 13"/>
                <a:gd name="T47" fmla="*/ 15 h 17"/>
                <a:gd name="T48" fmla="*/ 1 w 13"/>
                <a:gd name="T49" fmla="*/ 16 h 17"/>
                <a:gd name="T50" fmla="*/ 2 w 13"/>
                <a:gd name="T51" fmla="*/ 17 h 17"/>
                <a:gd name="T52" fmla="*/ 2 w 13"/>
                <a:gd name="T53" fmla="*/ 17 h 17"/>
                <a:gd name="T54" fmla="*/ 4 w 13"/>
                <a:gd name="T55" fmla="*/ 15 h 17"/>
                <a:gd name="T56" fmla="*/ 4 w 13"/>
                <a:gd name="T57" fmla="*/ 13 h 17"/>
                <a:gd name="T58" fmla="*/ 5 w 13"/>
                <a:gd name="T59" fmla="*/ 13 h 17"/>
                <a:gd name="T60" fmla="*/ 7 w 13"/>
                <a:gd name="T61" fmla="*/ 11 h 17"/>
                <a:gd name="T62" fmla="*/ 6 w 13"/>
                <a:gd name="T63" fmla="*/ 9 h 17"/>
                <a:gd name="T64" fmla="*/ 8 w 13"/>
                <a:gd name="T65" fmla="*/ 6 h 17"/>
                <a:gd name="T66" fmla="*/ 8 w 13"/>
                <a:gd name="T67" fmla="*/ 6 h 17"/>
                <a:gd name="T68" fmla="*/ 11 w 13"/>
                <a:gd name="T69" fmla="*/ 3 h 17"/>
                <a:gd name="T70" fmla="*/ 11 w 13"/>
                <a:gd name="T71" fmla="*/ 3 h 17"/>
                <a:gd name="T72" fmla="*/ 13 w 13"/>
                <a:gd name="T73" fmla="*/ 0 h 17"/>
                <a:gd name="T74" fmla="*/ 13 w 13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2" y="1"/>
                    <a:pt x="9" y="4"/>
                    <a:pt x="8" y="6"/>
                  </a:cubicBezTo>
                  <a:cubicBezTo>
                    <a:pt x="7" y="5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6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4" y="7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4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5" y="12"/>
                    <a:pt x="5" y="12"/>
                    <a:pt x="7" y="11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5"/>
                    <a:pt x="10" y="5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2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Freeform 940"/>
            <p:cNvSpPr>
              <a:spLocks noEditPoints="1"/>
            </p:cNvSpPr>
            <p:nvPr/>
          </p:nvSpPr>
          <p:spPr bwMode="auto">
            <a:xfrm>
              <a:off x="13749338" y="8923338"/>
              <a:ext cx="88900" cy="68263"/>
            </a:xfrm>
            <a:custGeom>
              <a:avLst/>
              <a:gdLst>
                <a:gd name="T0" fmla="*/ 4 w 8"/>
                <a:gd name="T1" fmla="*/ 3 h 6"/>
                <a:gd name="T2" fmla="*/ 3 w 8"/>
                <a:gd name="T3" fmla="*/ 4 h 6"/>
                <a:gd name="T4" fmla="*/ 3 w 8"/>
                <a:gd name="T5" fmla="*/ 4 h 6"/>
                <a:gd name="T6" fmla="*/ 0 w 8"/>
                <a:gd name="T7" fmla="*/ 6 h 6"/>
                <a:gd name="T8" fmla="*/ 1 w 8"/>
                <a:gd name="T9" fmla="*/ 5 h 6"/>
                <a:gd name="T10" fmla="*/ 4 w 8"/>
                <a:gd name="T11" fmla="*/ 3 h 6"/>
                <a:gd name="T12" fmla="*/ 3 w 8"/>
                <a:gd name="T13" fmla="*/ 3 h 6"/>
                <a:gd name="T14" fmla="*/ 4 w 8"/>
                <a:gd name="T15" fmla="*/ 3 h 6"/>
                <a:gd name="T16" fmla="*/ 8 w 8"/>
                <a:gd name="T17" fmla="*/ 0 h 6"/>
                <a:gd name="T18" fmla="*/ 7 w 8"/>
                <a:gd name="T19" fmla="*/ 0 h 6"/>
                <a:gd name="T20" fmla="*/ 7 w 8"/>
                <a:gd name="T21" fmla="*/ 1 h 6"/>
                <a:gd name="T22" fmla="*/ 6 w 8"/>
                <a:gd name="T23" fmla="*/ 1 h 6"/>
                <a:gd name="T24" fmla="*/ 7 w 8"/>
                <a:gd name="T25" fmla="*/ 1 h 6"/>
                <a:gd name="T26" fmla="*/ 8 w 8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4" y="3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0"/>
                    <a:pt x="7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Freeform 941"/>
            <p:cNvSpPr>
              <a:spLocks/>
            </p:cNvSpPr>
            <p:nvPr/>
          </p:nvSpPr>
          <p:spPr bwMode="auto">
            <a:xfrm>
              <a:off x="13760451" y="8832851"/>
              <a:ext cx="258763" cy="147638"/>
            </a:xfrm>
            <a:custGeom>
              <a:avLst/>
              <a:gdLst>
                <a:gd name="T0" fmla="*/ 23 w 23"/>
                <a:gd name="T1" fmla="*/ 0 h 13"/>
                <a:gd name="T2" fmla="*/ 22 w 23"/>
                <a:gd name="T3" fmla="*/ 1 h 13"/>
                <a:gd name="T4" fmla="*/ 20 w 23"/>
                <a:gd name="T5" fmla="*/ 1 h 13"/>
                <a:gd name="T6" fmla="*/ 21 w 23"/>
                <a:gd name="T7" fmla="*/ 1 h 13"/>
                <a:gd name="T8" fmla="*/ 17 w 23"/>
                <a:gd name="T9" fmla="*/ 2 h 13"/>
                <a:gd name="T10" fmla="*/ 18 w 23"/>
                <a:gd name="T11" fmla="*/ 2 h 13"/>
                <a:gd name="T12" fmla="*/ 17 w 23"/>
                <a:gd name="T13" fmla="*/ 3 h 13"/>
                <a:gd name="T14" fmla="*/ 16 w 23"/>
                <a:gd name="T15" fmla="*/ 3 h 13"/>
                <a:gd name="T16" fmla="*/ 14 w 23"/>
                <a:gd name="T17" fmla="*/ 4 h 13"/>
                <a:gd name="T18" fmla="*/ 14 w 23"/>
                <a:gd name="T19" fmla="*/ 4 h 13"/>
                <a:gd name="T20" fmla="*/ 13 w 23"/>
                <a:gd name="T21" fmla="*/ 4 h 13"/>
                <a:gd name="T22" fmla="*/ 13 w 23"/>
                <a:gd name="T23" fmla="*/ 4 h 13"/>
                <a:gd name="T24" fmla="*/ 12 w 23"/>
                <a:gd name="T25" fmla="*/ 5 h 13"/>
                <a:gd name="T26" fmla="*/ 13 w 23"/>
                <a:gd name="T27" fmla="*/ 5 h 13"/>
                <a:gd name="T28" fmla="*/ 11 w 23"/>
                <a:gd name="T29" fmla="*/ 5 h 13"/>
                <a:gd name="T30" fmla="*/ 11 w 23"/>
                <a:gd name="T31" fmla="*/ 5 h 13"/>
                <a:gd name="T32" fmla="*/ 7 w 23"/>
                <a:gd name="T33" fmla="*/ 8 h 13"/>
                <a:gd name="T34" fmla="*/ 6 w 23"/>
                <a:gd name="T35" fmla="*/ 9 h 13"/>
                <a:gd name="T36" fmla="*/ 6 w 23"/>
                <a:gd name="T37" fmla="*/ 9 h 13"/>
                <a:gd name="T38" fmla="*/ 3 w 23"/>
                <a:gd name="T39" fmla="*/ 11 h 13"/>
                <a:gd name="T40" fmla="*/ 0 w 23"/>
                <a:gd name="T41" fmla="*/ 13 h 13"/>
                <a:gd name="T42" fmla="*/ 0 w 23"/>
                <a:gd name="T43" fmla="*/ 13 h 13"/>
                <a:gd name="T44" fmla="*/ 0 w 23"/>
                <a:gd name="T45" fmla="*/ 13 h 13"/>
                <a:gd name="T46" fmla="*/ 3 w 23"/>
                <a:gd name="T47" fmla="*/ 11 h 13"/>
                <a:gd name="T48" fmla="*/ 3 w 23"/>
                <a:gd name="T49" fmla="*/ 12 h 13"/>
                <a:gd name="T50" fmla="*/ 2 w 23"/>
                <a:gd name="T51" fmla="*/ 12 h 13"/>
                <a:gd name="T52" fmla="*/ 2 w 23"/>
                <a:gd name="T53" fmla="*/ 12 h 13"/>
                <a:gd name="T54" fmla="*/ 2 w 23"/>
                <a:gd name="T55" fmla="*/ 12 h 13"/>
                <a:gd name="T56" fmla="*/ 6 w 23"/>
                <a:gd name="T57" fmla="*/ 10 h 13"/>
                <a:gd name="T58" fmla="*/ 10 w 23"/>
                <a:gd name="T59" fmla="*/ 7 h 13"/>
                <a:gd name="T60" fmla="*/ 11 w 23"/>
                <a:gd name="T61" fmla="*/ 6 h 13"/>
                <a:gd name="T62" fmla="*/ 19 w 23"/>
                <a:gd name="T63" fmla="*/ 2 h 13"/>
                <a:gd name="T64" fmla="*/ 17 w 23"/>
                <a:gd name="T65" fmla="*/ 3 h 13"/>
                <a:gd name="T66" fmla="*/ 17 w 23"/>
                <a:gd name="T67" fmla="*/ 3 h 13"/>
                <a:gd name="T68" fmla="*/ 22 w 23"/>
                <a:gd name="T69" fmla="*/ 1 h 13"/>
                <a:gd name="T70" fmla="*/ 22 w 23"/>
                <a:gd name="T71" fmla="*/ 1 h 13"/>
                <a:gd name="T72" fmla="*/ 22 w 23"/>
                <a:gd name="T73" fmla="*/ 1 h 13"/>
                <a:gd name="T74" fmla="*/ 22 w 23"/>
                <a:gd name="T75" fmla="*/ 1 h 13"/>
                <a:gd name="T76" fmla="*/ 23 w 23"/>
                <a:gd name="T77" fmla="*/ 1 h 13"/>
                <a:gd name="T78" fmla="*/ 21 w 23"/>
                <a:gd name="T79" fmla="*/ 1 h 13"/>
                <a:gd name="T80" fmla="*/ 23 w 23"/>
                <a:gd name="T8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3">
                  <a:moveTo>
                    <a:pt x="23" y="0"/>
                  </a:move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1"/>
                    <a:pt x="17" y="2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5" y="3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13"/>
                    <a:pt x="2" y="13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6" y="10"/>
                    <a:pt x="8" y="8"/>
                    <a:pt x="10" y="7"/>
                  </a:cubicBezTo>
                  <a:cubicBezTo>
                    <a:pt x="10" y="7"/>
                    <a:pt x="10" y="7"/>
                    <a:pt x="11" y="6"/>
                  </a:cubicBezTo>
                  <a:cubicBezTo>
                    <a:pt x="14" y="5"/>
                    <a:pt x="16" y="4"/>
                    <a:pt x="19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1" y="1"/>
                  </a:cubicBezTo>
                  <a:cubicBezTo>
                    <a:pt x="22" y="1"/>
                    <a:pt x="22" y="1"/>
                    <a:pt x="2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Freeform 942"/>
            <p:cNvSpPr>
              <a:spLocks/>
            </p:cNvSpPr>
            <p:nvPr/>
          </p:nvSpPr>
          <p:spPr bwMode="auto">
            <a:xfrm>
              <a:off x="14108113" y="9170988"/>
              <a:ext cx="134938" cy="146050"/>
            </a:xfrm>
            <a:custGeom>
              <a:avLst/>
              <a:gdLst>
                <a:gd name="T0" fmla="*/ 8 w 12"/>
                <a:gd name="T1" fmla="*/ 0 h 13"/>
                <a:gd name="T2" fmla="*/ 8 w 12"/>
                <a:gd name="T3" fmla="*/ 0 h 13"/>
                <a:gd name="T4" fmla="*/ 8 w 12"/>
                <a:gd name="T5" fmla="*/ 0 h 13"/>
                <a:gd name="T6" fmla="*/ 7 w 12"/>
                <a:gd name="T7" fmla="*/ 0 h 13"/>
                <a:gd name="T8" fmla="*/ 6 w 12"/>
                <a:gd name="T9" fmla="*/ 1 h 13"/>
                <a:gd name="T10" fmla="*/ 6 w 12"/>
                <a:gd name="T11" fmla="*/ 1 h 13"/>
                <a:gd name="T12" fmla="*/ 5 w 12"/>
                <a:gd name="T13" fmla="*/ 2 h 13"/>
                <a:gd name="T14" fmla="*/ 5 w 12"/>
                <a:gd name="T15" fmla="*/ 2 h 13"/>
                <a:gd name="T16" fmla="*/ 4 w 12"/>
                <a:gd name="T17" fmla="*/ 2 h 13"/>
                <a:gd name="T18" fmla="*/ 4 w 12"/>
                <a:gd name="T19" fmla="*/ 2 h 13"/>
                <a:gd name="T20" fmla="*/ 4 w 12"/>
                <a:gd name="T21" fmla="*/ 2 h 13"/>
                <a:gd name="T22" fmla="*/ 3 w 12"/>
                <a:gd name="T23" fmla="*/ 2 h 13"/>
                <a:gd name="T24" fmla="*/ 3 w 12"/>
                <a:gd name="T25" fmla="*/ 2 h 13"/>
                <a:gd name="T26" fmla="*/ 3 w 12"/>
                <a:gd name="T27" fmla="*/ 2 h 13"/>
                <a:gd name="T28" fmla="*/ 3 w 12"/>
                <a:gd name="T29" fmla="*/ 2 h 13"/>
                <a:gd name="T30" fmla="*/ 2 w 12"/>
                <a:gd name="T31" fmla="*/ 4 h 13"/>
                <a:gd name="T32" fmla="*/ 3 w 12"/>
                <a:gd name="T33" fmla="*/ 4 h 13"/>
                <a:gd name="T34" fmla="*/ 4 w 12"/>
                <a:gd name="T35" fmla="*/ 7 h 13"/>
                <a:gd name="T36" fmla="*/ 5 w 12"/>
                <a:gd name="T37" fmla="*/ 8 h 13"/>
                <a:gd name="T38" fmla="*/ 6 w 12"/>
                <a:gd name="T39" fmla="*/ 8 h 13"/>
                <a:gd name="T40" fmla="*/ 6 w 12"/>
                <a:gd name="T41" fmla="*/ 8 h 13"/>
                <a:gd name="T42" fmla="*/ 6 w 12"/>
                <a:gd name="T43" fmla="*/ 8 h 13"/>
                <a:gd name="T44" fmla="*/ 6 w 12"/>
                <a:gd name="T45" fmla="*/ 8 h 13"/>
                <a:gd name="T46" fmla="*/ 6 w 12"/>
                <a:gd name="T47" fmla="*/ 8 h 13"/>
                <a:gd name="T48" fmla="*/ 6 w 12"/>
                <a:gd name="T49" fmla="*/ 8 h 13"/>
                <a:gd name="T50" fmla="*/ 6 w 12"/>
                <a:gd name="T51" fmla="*/ 8 h 13"/>
                <a:gd name="T52" fmla="*/ 6 w 12"/>
                <a:gd name="T53" fmla="*/ 8 h 13"/>
                <a:gd name="T54" fmla="*/ 6 w 12"/>
                <a:gd name="T55" fmla="*/ 8 h 13"/>
                <a:gd name="T56" fmla="*/ 6 w 12"/>
                <a:gd name="T57" fmla="*/ 8 h 13"/>
                <a:gd name="T58" fmla="*/ 7 w 12"/>
                <a:gd name="T59" fmla="*/ 8 h 13"/>
                <a:gd name="T60" fmla="*/ 5 w 12"/>
                <a:gd name="T61" fmla="*/ 9 h 13"/>
                <a:gd name="T62" fmla="*/ 5 w 12"/>
                <a:gd name="T63" fmla="*/ 11 h 13"/>
                <a:gd name="T64" fmla="*/ 5 w 12"/>
                <a:gd name="T65" fmla="*/ 11 h 13"/>
                <a:gd name="T66" fmla="*/ 6 w 12"/>
                <a:gd name="T67" fmla="*/ 11 h 13"/>
                <a:gd name="T68" fmla="*/ 6 w 12"/>
                <a:gd name="T69" fmla="*/ 11 h 13"/>
                <a:gd name="T70" fmla="*/ 5 w 12"/>
                <a:gd name="T71" fmla="*/ 12 h 13"/>
                <a:gd name="T72" fmla="*/ 5 w 12"/>
                <a:gd name="T73" fmla="*/ 13 h 13"/>
                <a:gd name="T74" fmla="*/ 7 w 12"/>
                <a:gd name="T75" fmla="*/ 13 h 13"/>
                <a:gd name="T76" fmla="*/ 7 w 12"/>
                <a:gd name="T77" fmla="*/ 12 h 13"/>
                <a:gd name="T78" fmla="*/ 8 w 12"/>
                <a:gd name="T79" fmla="*/ 12 h 13"/>
                <a:gd name="T80" fmla="*/ 10 w 12"/>
                <a:gd name="T81" fmla="*/ 12 h 13"/>
                <a:gd name="T82" fmla="*/ 11 w 12"/>
                <a:gd name="T83" fmla="*/ 11 h 13"/>
                <a:gd name="T84" fmla="*/ 12 w 12"/>
                <a:gd name="T85" fmla="*/ 10 h 13"/>
                <a:gd name="T86" fmla="*/ 12 w 12"/>
                <a:gd name="T87" fmla="*/ 9 h 13"/>
                <a:gd name="T88" fmla="*/ 11 w 12"/>
                <a:gd name="T89" fmla="*/ 9 h 13"/>
                <a:gd name="T90" fmla="*/ 10 w 12"/>
                <a:gd name="T91" fmla="*/ 8 h 13"/>
                <a:gd name="T92" fmla="*/ 9 w 12"/>
                <a:gd name="T93" fmla="*/ 7 h 13"/>
                <a:gd name="T94" fmla="*/ 9 w 12"/>
                <a:gd name="T95" fmla="*/ 6 h 13"/>
                <a:gd name="T96" fmla="*/ 9 w 12"/>
                <a:gd name="T97" fmla="*/ 6 h 13"/>
                <a:gd name="T98" fmla="*/ 8 w 12"/>
                <a:gd name="T99" fmla="*/ 5 h 13"/>
                <a:gd name="T100" fmla="*/ 7 w 12"/>
                <a:gd name="T101" fmla="*/ 5 h 13"/>
                <a:gd name="T102" fmla="*/ 8 w 12"/>
                <a:gd name="T103" fmla="*/ 4 h 13"/>
                <a:gd name="T104" fmla="*/ 8 w 12"/>
                <a:gd name="T105" fmla="*/ 3 h 13"/>
                <a:gd name="T106" fmla="*/ 7 w 12"/>
                <a:gd name="T107" fmla="*/ 3 h 13"/>
                <a:gd name="T108" fmla="*/ 7 w 12"/>
                <a:gd name="T109" fmla="*/ 3 h 13"/>
                <a:gd name="T110" fmla="*/ 6 w 12"/>
                <a:gd name="T111" fmla="*/ 3 h 13"/>
                <a:gd name="T112" fmla="*/ 7 w 12"/>
                <a:gd name="T113" fmla="*/ 2 h 13"/>
                <a:gd name="T114" fmla="*/ 7 w 12"/>
                <a:gd name="T115" fmla="*/ 1 h 13"/>
                <a:gd name="T116" fmla="*/ 7 w 12"/>
                <a:gd name="T117" fmla="*/ 1 h 13"/>
                <a:gd name="T118" fmla="*/ 8 w 12"/>
                <a:gd name="T119" fmla="*/ 1 h 13"/>
                <a:gd name="T120" fmla="*/ 8 w 12"/>
                <a:gd name="T121" fmla="*/ 1 h 13"/>
                <a:gd name="T122" fmla="*/ 8 w 12"/>
                <a:gd name="T1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6" y="8"/>
                    <a:pt x="5" y="9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2"/>
                    <a:pt x="5" y="12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1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Freeform 943"/>
            <p:cNvSpPr>
              <a:spLocks/>
            </p:cNvSpPr>
            <p:nvPr/>
          </p:nvSpPr>
          <p:spPr bwMode="auto">
            <a:xfrm>
              <a:off x="13714413" y="9002713"/>
              <a:ext cx="23813" cy="2222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Freeform 944"/>
            <p:cNvSpPr>
              <a:spLocks/>
            </p:cNvSpPr>
            <p:nvPr/>
          </p:nvSpPr>
          <p:spPr bwMode="auto">
            <a:xfrm>
              <a:off x="13625513" y="9080501"/>
              <a:ext cx="33338" cy="46038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1 h 4"/>
                <a:gd name="T4" fmla="*/ 2 w 3"/>
                <a:gd name="T5" fmla="*/ 1 h 4"/>
                <a:gd name="T6" fmla="*/ 1 w 3"/>
                <a:gd name="T7" fmla="*/ 2 h 4"/>
                <a:gd name="T8" fmla="*/ 0 w 3"/>
                <a:gd name="T9" fmla="*/ 4 h 4"/>
                <a:gd name="T10" fmla="*/ 0 w 3"/>
                <a:gd name="T11" fmla="*/ 4 h 4"/>
                <a:gd name="T12" fmla="*/ 3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Freeform 945"/>
            <p:cNvSpPr>
              <a:spLocks/>
            </p:cNvSpPr>
            <p:nvPr/>
          </p:nvSpPr>
          <p:spPr bwMode="auto">
            <a:xfrm>
              <a:off x="14108113" y="9239251"/>
              <a:ext cx="57150" cy="66675"/>
            </a:xfrm>
            <a:custGeom>
              <a:avLst/>
              <a:gdLst>
                <a:gd name="T0" fmla="*/ 3 w 5"/>
                <a:gd name="T1" fmla="*/ 0 h 6"/>
                <a:gd name="T2" fmla="*/ 2 w 5"/>
                <a:gd name="T3" fmla="*/ 0 h 6"/>
                <a:gd name="T4" fmla="*/ 2 w 5"/>
                <a:gd name="T5" fmla="*/ 1 h 6"/>
                <a:gd name="T6" fmla="*/ 1 w 5"/>
                <a:gd name="T7" fmla="*/ 1 h 6"/>
                <a:gd name="T8" fmla="*/ 1 w 5"/>
                <a:gd name="T9" fmla="*/ 2 h 6"/>
                <a:gd name="T10" fmla="*/ 0 w 5"/>
                <a:gd name="T11" fmla="*/ 2 h 6"/>
                <a:gd name="T12" fmla="*/ 0 w 5"/>
                <a:gd name="T13" fmla="*/ 3 h 6"/>
                <a:gd name="T14" fmla="*/ 0 w 5"/>
                <a:gd name="T15" fmla="*/ 3 h 6"/>
                <a:gd name="T16" fmla="*/ 0 w 5"/>
                <a:gd name="T17" fmla="*/ 4 h 6"/>
                <a:gd name="T18" fmla="*/ 0 w 5"/>
                <a:gd name="T19" fmla="*/ 4 h 6"/>
                <a:gd name="T20" fmla="*/ 0 w 5"/>
                <a:gd name="T21" fmla="*/ 5 h 6"/>
                <a:gd name="T22" fmla="*/ 0 w 5"/>
                <a:gd name="T23" fmla="*/ 5 h 6"/>
                <a:gd name="T24" fmla="*/ 0 w 5"/>
                <a:gd name="T25" fmla="*/ 6 h 6"/>
                <a:gd name="T26" fmla="*/ 1 w 5"/>
                <a:gd name="T27" fmla="*/ 6 h 6"/>
                <a:gd name="T28" fmla="*/ 1 w 5"/>
                <a:gd name="T29" fmla="*/ 6 h 6"/>
                <a:gd name="T30" fmla="*/ 2 w 5"/>
                <a:gd name="T31" fmla="*/ 6 h 6"/>
                <a:gd name="T32" fmla="*/ 3 w 5"/>
                <a:gd name="T33" fmla="*/ 5 h 6"/>
                <a:gd name="T34" fmla="*/ 4 w 5"/>
                <a:gd name="T35" fmla="*/ 4 h 6"/>
                <a:gd name="T36" fmla="*/ 4 w 5"/>
                <a:gd name="T37" fmla="*/ 4 h 6"/>
                <a:gd name="T38" fmla="*/ 4 w 5"/>
                <a:gd name="T39" fmla="*/ 4 h 6"/>
                <a:gd name="T40" fmla="*/ 5 w 5"/>
                <a:gd name="T41" fmla="*/ 3 h 6"/>
                <a:gd name="T42" fmla="*/ 4 w 5"/>
                <a:gd name="T43" fmla="*/ 3 h 6"/>
                <a:gd name="T44" fmla="*/ 4 w 5"/>
                <a:gd name="T45" fmla="*/ 2 h 6"/>
                <a:gd name="T46" fmla="*/ 4 w 5"/>
                <a:gd name="T47" fmla="*/ 2 h 6"/>
                <a:gd name="T48" fmla="*/ 3 w 5"/>
                <a:gd name="T49" fmla="*/ 1 h 6"/>
                <a:gd name="T50" fmla="*/ 3 w 5"/>
                <a:gd name="T5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Freeform 946"/>
            <p:cNvSpPr>
              <a:spLocks/>
            </p:cNvSpPr>
            <p:nvPr/>
          </p:nvSpPr>
          <p:spPr bwMode="auto">
            <a:xfrm>
              <a:off x="13479463" y="9058276"/>
              <a:ext cx="201613" cy="776288"/>
            </a:xfrm>
            <a:custGeom>
              <a:avLst/>
              <a:gdLst>
                <a:gd name="T0" fmla="*/ 18 w 18"/>
                <a:gd name="T1" fmla="*/ 0 h 69"/>
                <a:gd name="T2" fmla="*/ 16 w 18"/>
                <a:gd name="T3" fmla="*/ 2 h 69"/>
                <a:gd name="T4" fmla="*/ 15 w 18"/>
                <a:gd name="T5" fmla="*/ 3 h 69"/>
                <a:gd name="T6" fmla="*/ 13 w 18"/>
                <a:gd name="T7" fmla="*/ 6 h 69"/>
                <a:gd name="T8" fmla="*/ 13 w 18"/>
                <a:gd name="T9" fmla="*/ 6 h 69"/>
                <a:gd name="T10" fmla="*/ 12 w 18"/>
                <a:gd name="T11" fmla="*/ 8 h 69"/>
                <a:gd name="T12" fmla="*/ 12 w 18"/>
                <a:gd name="T13" fmla="*/ 8 h 69"/>
                <a:gd name="T14" fmla="*/ 10 w 18"/>
                <a:gd name="T15" fmla="*/ 10 h 69"/>
                <a:gd name="T16" fmla="*/ 5 w 18"/>
                <a:gd name="T17" fmla="*/ 19 h 69"/>
                <a:gd name="T18" fmla="*/ 4 w 18"/>
                <a:gd name="T19" fmla="*/ 22 h 69"/>
                <a:gd name="T20" fmla="*/ 2 w 18"/>
                <a:gd name="T21" fmla="*/ 30 h 69"/>
                <a:gd name="T22" fmla="*/ 0 w 18"/>
                <a:gd name="T23" fmla="*/ 41 h 69"/>
                <a:gd name="T24" fmla="*/ 0 w 18"/>
                <a:gd name="T25" fmla="*/ 52 h 69"/>
                <a:gd name="T26" fmla="*/ 1 w 18"/>
                <a:gd name="T27" fmla="*/ 60 h 69"/>
                <a:gd name="T28" fmla="*/ 1 w 18"/>
                <a:gd name="T29" fmla="*/ 60 h 69"/>
                <a:gd name="T30" fmla="*/ 3 w 18"/>
                <a:gd name="T31" fmla="*/ 64 h 69"/>
                <a:gd name="T32" fmla="*/ 3 w 18"/>
                <a:gd name="T33" fmla="*/ 67 h 69"/>
                <a:gd name="T34" fmla="*/ 3 w 18"/>
                <a:gd name="T35" fmla="*/ 67 h 69"/>
                <a:gd name="T36" fmla="*/ 4 w 18"/>
                <a:gd name="T37" fmla="*/ 68 h 69"/>
                <a:gd name="T38" fmla="*/ 4 w 18"/>
                <a:gd name="T39" fmla="*/ 68 h 69"/>
                <a:gd name="T40" fmla="*/ 5 w 18"/>
                <a:gd name="T41" fmla="*/ 69 h 69"/>
                <a:gd name="T42" fmla="*/ 5 w 18"/>
                <a:gd name="T43" fmla="*/ 69 h 69"/>
                <a:gd name="T44" fmla="*/ 5 w 18"/>
                <a:gd name="T45" fmla="*/ 69 h 69"/>
                <a:gd name="T46" fmla="*/ 1 w 18"/>
                <a:gd name="T47" fmla="*/ 45 h 69"/>
                <a:gd name="T48" fmla="*/ 5 w 18"/>
                <a:gd name="T49" fmla="*/ 22 h 69"/>
                <a:gd name="T50" fmla="*/ 5 w 18"/>
                <a:gd name="T51" fmla="*/ 22 h 69"/>
                <a:gd name="T52" fmla="*/ 5 w 18"/>
                <a:gd name="T53" fmla="*/ 22 h 69"/>
                <a:gd name="T54" fmla="*/ 6 w 18"/>
                <a:gd name="T55" fmla="*/ 21 h 69"/>
                <a:gd name="T56" fmla="*/ 7 w 18"/>
                <a:gd name="T57" fmla="*/ 18 h 69"/>
                <a:gd name="T58" fmla="*/ 17 w 18"/>
                <a:gd name="T59" fmla="*/ 2 h 69"/>
                <a:gd name="T60" fmla="*/ 17 w 18"/>
                <a:gd name="T61" fmla="*/ 2 h 69"/>
                <a:gd name="T62" fmla="*/ 16 w 18"/>
                <a:gd name="T63" fmla="*/ 2 h 69"/>
                <a:gd name="T64" fmla="*/ 18 w 18"/>
                <a:gd name="T65" fmla="*/ 0 h 69"/>
                <a:gd name="T66" fmla="*/ 18 w 18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69">
                  <a:moveTo>
                    <a:pt x="18" y="0"/>
                  </a:moveTo>
                  <a:cubicBezTo>
                    <a:pt x="17" y="1"/>
                    <a:pt x="17" y="1"/>
                    <a:pt x="16" y="2"/>
                  </a:cubicBezTo>
                  <a:cubicBezTo>
                    <a:pt x="16" y="2"/>
                    <a:pt x="15" y="3"/>
                    <a:pt x="15" y="3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0" y="10"/>
                  </a:cubicBezTo>
                  <a:cubicBezTo>
                    <a:pt x="7" y="16"/>
                    <a:pt x="7" y="16"/>
                    <a:pt x="5" y="1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7"/>
                    <a:pt x="2" y="30"/>
                  </a:cubicBezTo>
                  <a:cubicBezTo>
                    <a:pt x="0" y="37"/>
                    <a:pt x="0" y="37"/>
                    <a:pt x="0" y="41"/>
                  </a:cubicBezTo>
                  <a:cubicBezTo>
                    <a:pt x="0" y="48"/>
                    <a:pt x="0" y="48"/>
                    <a:pt x="0" y="52"/>
                  </a:cubicBezTo>
                  <a:cubicBezTo>
                    <a:pt x="0" y="54"/>
                    <a:pt x="1" y="58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1"/>
                    <a:pt x="1" y="61"/>
                    <a:pt x="3" y="64"/>
                  </a:cubicBezTo>
                  <a:cubicBezTo>
                    <a:pt x="3" y="65"/>
                    <a:pt x="3" y="66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2"/>
                    <a:pt x="1" y="54"/>
                    <a:pt x="1" y="45"/>
                  </a:cubicBezTo>
                  <a:cubicBezTo>
                    <a:pt x="1" y="37"/>
                    <a:pt x="3" y="2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6" y="20"/>
                    <a:pt x="6" y="19"/>
                    <a:pt x="7" y="18"/>
                  </a:cubicBezTo>
                  <a:cubicBezTo>
                    <a:pt x="9" y="12"/>
                    <a:pt x="13" y="7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7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Freeform 947"/>
            <p:cNvSpPr>
              <a:spLocks noEditPoints="1"/>
            </p:cNvSpPr>
            <p:nvPr/>
          </p:nvSpPr>
          <p:spPr bwMode="auto">
            <a:xfrm>
              <a:off x="13490576" y="9080501"/>
              <a:ext cx="663575" cy="1238250"/>
            </a:xfrm>
            <a:custGeom>
              <a:avLst/>
              <a:gdLst>
                <a:gd name="T0" fmla="*/ 13 w 59"/>
                <a:gd name="T1" fmla="*/ 11 h 110"/>
                <a:gd name="T2" fmla="*/ 12 w 59"/>
                <a:gd name="T3" fmla="*/ 12 h 110"/>
                <a:gd name="T4" fmla="*/ 10 w 59"/>
                <a:gd name="T5" fmla="*/ 14 h 110"/>
                <a:gd name="T6" fmla="*/ 10 w 59"/>
                <a:gd name="T7" fmla="*/ 15 h 110"/>
                <a:gd name="T8" fmla="*/ 9 w 59"/>
                <a:gd name="T9" fmla="*/ 17 h 110"/>
                <a:gd name="T10" fmla="*/ 6 w 59"/>
                <a:gd name="T11" fmla="*/ 28 h 110"/>
                <a:gd name="T12" fmla="*/ 6 w 59"/>
                <a:gd name="T13" fmla="*/ 23 h 110"/>
                <a:gd name="T14" fmla="*/ 4 w 59"/>
                <a:gd name="T15" fmla="*/ 22 h 110"/>
                <a:gd name="T16" fmla="*/ 4 w 59"/>
                <a:gd name="T17" fmla="*/ 67 h 110"/>
                <a:gd name="T18" fmla="*/ 6 w 59"/>
                <a:gd name="T19" fmla="*/ 67 h 110"/>
                <a:gd name="T20" fmla="*/ 10 w 59"/>
                <a:gd name="T21" fmla="*/ 71 h 110"/>
                <a:gd name="T22" fmla="*/ 11 w 59"/>
                <a:gd name="T23" fmla="*/ 72 h 110"/>
                <a:gd name="T24" fmla="*/ 12 w 59"/>
                <a:gd name="T25" fmla="*/ 71 h 110"/>
                <a:gd name="T26" fmla="*/ 15 w 59"/>
                <a:gd name="T27" fmla="*/ 75 h 110"/>
                <a:gd name="T28" fmla="*/ 22 w 59"/>
                <a:gd name="T29" fmla="*/ 85 h 110"/>
                <a:gd name="T30" fmla="*/ 36 w 59"/>
                <a:gd name="T31" fmla="*/ 97 h 110"/>
                <a:gd name="T32" fmla="*/ 59 w 59"/>
                <a:gd name="T33" fmla="*/ 109 h 110"/>
                <a:gd name="T34" fmla="*/ 46 w 59"/>
                <a:gd name="T35" fmla="*/ 103 h 110"/>
                <a:gd name="T36" fmla="*/ 45 w 59"/>
                <a:gd name="T37" fmla="*/ 102 h 110"/>
                <a:gd name="T38" fmla="*/ 45 w 59"/>
                <a:gd name="T39" fmla="*/ 100 h 110"/>
                <a:gd name="T40" fmla="*/ 44 w 59"/>
                <a:gd name="T41" fmla="*/ 98 h 110"/>
                <a:gd name="T42" fmla="*/ 44 w 59"/>
                <a:gd name="T43" fmla="*/ 95 h 110"/>
                <a:gd name="T44" fmla="*/ 44 w 59"/>
                <a:gd name="T45" fmla="*/ 85 h 110"/>
                <a:gd name="T46" fmla="*/ 41 w 59"/>
                <a:gd name="T47" fmla="*/ 76 h 110"/>
                <a:gd name="T48" fmla="*/ 37 w 59"/>
                <a:gd name="T49" fmla="*/ 74 h 110"/>
                <a:gd name="T50" fmla="*/ 33 w 59"/>
                <a:gd name="T51" fmla="*/ 73 h 110"/>
                <a:gd name="T52" fmla="*/ 28 w 59"/>
                <a:gd name="T53" fmla="*/ 69 h 110"/>
                <a:gd name="T54" fmla="*/ 16 w 59"/>
                <a:gd name="T55" fmla="*/ 67 h 110"/>
                <a:gd name="T56" fmla="*/ 12 w 59"/>
                <a:gd name="T57" fmla="*/ 70 h 110"/>
                <a:gd name="T58" fmla="*/ 9 w 59"/>
                <a:gd name="T59" fmla="*/ 65 h 110"/>
                <a:gd name="T60" fmla="*/ 5 w 59"/>
                <a:gd name="T61" fmla="*/ 60 h 110"/>
                <a:gd name="T62" fmla="*/ 5 w 59"/>
                <a:gd name="T63" fmla="*/ 64 h 110"/>
                <a:gd name="T64" fmla="*/ 2 w 59"/>
                <a:gd name="T65" fmla="*/ 55 h 110"/>
                <a:gd name="T66" fmla="*/ 4 w 59"/>
                <a:gd name="T67" fmla="*/ 53 h 110"/>
                <a:gd name="T68" fmla="*/ 7 w 59"/>
                <a:gd name="T69" fmla="*/ 48 h 110"/>
                <a:gd name="T70" fmla="*/ 13 w 59"/>
                <a:gd name="T71" fmla="*/ 34 h 110"/>
                <a:gd name="T72" fmla="*/ 16 w 59"/>
                <a:gd name="T73" fmla="*/ 33 h 110"/>
                <a:gd name="T74" fmla="*/ 14 w 59"/>
                <a:gd name="T75" fmla="*/ 31 h 110"/>
                <a:gd name="T76" fmla="*/ 13 w 59"/>
                <a:gd name="T77" fmla="*/ 29 h 110"/>
                <a:gd name="T78" fmla="*/ 14 w 59"/>
                <a:gd name="T79" fmla="*/ 29 h 110"/>
                <a:gd name="T80" fmla="*/ 17 w 59"/>
                <a:gd name="T81" fmla="*/ 25 h 110"/>
                <a:gd name="T82" fmla="*/ 18 w 59"/>
                <a:gd name="T83" fmla="*/ 30 h 110"/>
                <a:gd name="T84" fmla="*/ 19 w 59"/>
                <a:gd name="T85" fmla="*/ 30 h 110"/>
                <a:gd name="T86" fmla="*/ 19 w 59"/>
                <a:gd name="T87" fmla="*/ 27 h 110"/>
                <a:gd name="T88" fmla="*/ 19 w 59"/>
                <a:gd name="T89" fmla="*/ 21 h 110"/>
                <a:gd name="T90" fmla="*/ 17 w 59"/>
                <a:gd name="T91" fmla="*/ 13 h 110"/>
                <a:gd name="T92" fmla="*/ 16 w 59"/>
                <a:gd name="T93" fmla="*/ 14 h 110"/>
                <a:gd name="T94" fmla="*/ 13 w 59"/>
                <a:gd name="T95" fmla="*/ 16 h 110"/>
                <a:gd name="T96" fmla="*/ 14 w 59"/>
                <a:gd name="T97" fmla="*/ 14 h 110"/>
                <a:gd name="T98" fmla="*/ 13 w 59"/>
                <a:gd name="T99" fmla="*/ 13 h 110"/>
                <a:gd name="T100" fmla="*/ 16 w 59"/>
                <a:gd name="T101" fmla="*/ 0 h 110"/>
                <a:gd name="T102" fmla="*/ 9 w 59"/>
                <a:gd name="T103" fmla="*/ 12 h 110"/>
                <a:gd name="T104" fmla="*/ 11 w 59"/>
                <a:gd name="T105" fmla="*/ 11 h 110"/>
                <a:gd name="T106" fmla="*/ 13 w 59"/>
                <a:gd name="T107" fmla="*/ 6 h 110"/>
                <a:gd name="T108" fmla="*/ 16 w 59"/>
                <a:gd name="T109" fmla="*/ 0 h 110"/>
                <a:gd name="T110" fmla="*/ 13 w 59"/>
                <a:gd name="T111" fmla="*/ 4 h 110"/>
                <a:gd name="T112" fmla="*/ 15 w 59"/>
                <a:gd name="T113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110"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0" y="14"/>
                  </a:cubicBezTo>
                  <a:cubicBezTo>
                    <a:pt x="10" y="14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7"/>
                    <a:pt x="9" y="18"/>
                    <a:pt x="9" y="18"/>
                  </a:cubicBezTo>
                  <a:cubicBezTo>
                    <a:pt x="9" y="19"/>
                    <a:pt x="9" y="20"/>
                    <a:pt x="9" y="20"/>
                  </a:cubicBezTo>
                  <a:cubicBezTo>
                    <a:pt x="9" y="21"/>
                    <a:pt x="7" y="22"/>
                    <a:pt x="7" y="23"/>
                  </a:cubicBezTo>
                  <a:cubicBezTo>
                    <a:pt x="7" y="25"/>
                    <a:pt x="7" y="26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1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7"/>
                    <a:pt x="0" y="35"/>
                    <a:pt x="0" y="43"/>
                  </a:cubicBezTo>
                  <a:cubicBezTo>
                    <a:pt x="0" y="52"/>
                    <a:pt x="2" y="60"/>
                    <a:pt x="4" y="67"/>
                  </a:cubicBezTo>
                  <a:cubicBezTo>
                    <a:pt x="4" y="67"/>
                    <a:pt x="4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7" y="69"/>
                  </a:cubicBezTo>
                  <a:cubicBezTo>
                    <a:pt x="8" y="69"/>
                    <a:pt x="8" y="69"/>
                    <a:pt x="7" y="68"/>
                  </a:cubicBezTo>
                  <a:cubicBezTo>
                    <a:pt x="9" y="69"/>
                    <a:pt x="9" y="70"/>
                    <a:pt x="10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1"/>
                    <a:pt x="10" y="71"/>
                    <a:pt x="11" y="71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3" y="72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3"/>
                    <a:pt x="15" y="74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5" y="77"/>
                    <a:pt x="15" y="78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9" y="83"/>
                    <a:pt x="21" y="84"/>
                    <a:pt x="22" y="85"/>
                  </a:cubicBezTo>
                  <a:cubicBezTo>
                    <a:pt x="23" y="86"/>
                    <a:pt x="24" y="87"/>
                    <a:pt x="27" y="88"/>
                  </a:cubicBezTo>
                  <a:cubicBezTo>
                    <a:pt x="27" y="88"/>
                    <a:pt x="28" y="89"/>
                    <a:pt x="28" y="89"/>
                  </a:cubicBezTo>
                  <a:cubicBezTo>
                    <a:pt x="29" y="89"/>
                    <a:pt x="29" y="89"/>
                    <a:pt x="32" y="94"/>
                  </a:cubicBezTo>
                  <a:cubicBezTo>
                    <a:pt x="33" y="95"/>
                    <a:pt x="36" y="97"/>
                    <a:pt x="36" y="97"/>
                  </a:cubicBezTo>
                  <a:cubicBezTo>
                    <a:pt x="40" y="102"/>
                    <a:pt x="40" y="102"/>
                    <a:pt x="46" y="105"/>
                  </a:cubicBezTo>
                  <a:cubicBezTo>
                    <a:pt x="53" y="109"/>
                    <a:pt x="56" y="110"/>
                    <a:pt x="58" y="110"/>
                  </a:cubicBezTo>
                  <a:cubicBezTo>
                    <a:pt x="58" y="110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3" y="108"/>
                    <a:pt x="53" y="108"/>
                    <a:pt x="52" y="107"/>
                  </a:cubicBezTo>
                  <a:cubicBezTo>
                    <a:pt x="52" y="107"/>
                    <a:pt x="51" y="107"/>
                    <a:pt x="51" y="106"/>
                  </a:cubicBezTo>
                  <a:cubicBezTo>
                    <a:pt x="50" y="106"/>
                    <a:pt x="48" y="106"/>
                    <a:pt x="48" y="104"/>
                  </a:cubicBezTo>
                  <a:cubicBezTo>
                    <a:pt x="47" y="104"/>
                    <a:pt x="47" y="104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4" y="101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3" y="95"/>
                    <a:pt x="43" y="95"/>
                    <a:pt x="44" y="95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4" y="93"/>
                    <a:pt x="41" y="92"/>
                    <a:pt x="42" y="89"/>
                  </a:cubicBezTo>
                  <a:cubicBezTo>
                    <a:pt x="43" y="89"/>
                    <a:pt x="44" y="89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3" y="84"/>
                    <a:pt x="43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3" y="81"/>
                    <a:pt x="43" y="79"/>
                    <a:pt x="43" y="78"/>
                  </a:cubicBezTo>
                  <a:cubicBezTo>
                    <a:pt x="43" y="78"/>
                    <a:pt x="42" y="76"/>
                    <a:pt x="41" y="76"/>
                  </a:cubicBezTo>
                  <a:cubicBezTo>
                    <a:pt x="40" y="75"/>
                    <a:pt x="40" y="75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8" y="74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7" y="75"/>
                    <a:pt x="37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5" y="74"/>
                    <a:pt x="34" y="74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3"/>
                    <a:pt x="32" y="73"/>
                    <a:pt x="32" y="73"/>
                  </a:cubicBezTo>
                  <a:cubicBezTo>
                    <a:pt x="30" y="73"/>
                    <a:pt x="30" y="73"/>
                    <a:pt x="30" y="72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8" y="70"/>
                    <a:pt x="28" y="69"/>
                  </a:cubicBezTo>
                  <a:cubicBezTo>
                    <a:pt x="27" y="69"/>
                    <a:pt x="26" y="70"/>
                    <a:pt x="25" y="70"/>
                  </a:cubicBezTo>
                  <a:cubicBezTo>
                    <a:pt x="25" y="70"/>
                    <a:pt x="24" y="70"/>
                    <a:pt x="24" y="69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7"/>
                    <a:pt x="17" y="67"/>
                    <a:pt x="16" y="67"/>
                  </a:cubicBezTo>
                  <a:cubicBezTo>
                    <a:pt x="16" y="67"/>
                    <a:pt x="15" y="67"/>
                    <a:pt x="15" y="67"/>
                  </a:cubicBezTo>
                  <a:cubicBezTo>
                    <a:pt x="14" y="67"/>
                    <a:pt x="14" y="67"/>
                    <a:pt x="14" y="68"/>
                  </a:cubicBezTo>
                  <a:cubicBezTo>
                    <a:pt x="13" y="68"/>
                    <a:pt x="13" y="68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0" y="70"/>
                    <a:pt x="10" y="70"/>
                    <a:pt x="9" y="65"/>
                  </a:cubicBezTo>
                  <a:cubicBezTo>
                    <a:pt x="9" y="65"/>
                    <a:pt x="8" y="65"/>
                    <a:pt x="8" y="65"/>
                  </a:cubicBezTo>
                  <a:cubicBezTo>
                    <a:pt x="8" y="65"/>
                    <a:pt x="8" y="65"/>
                    <a:pt x="7" y="66"/>
                  </a:cubicBezTo>
                  <a:cubicBezTo>
                    <a:pt x="6" y="65"/>
                    <a:pt x="6" y="64"/>
                    <a:pt x="6" y="63"/>
                  </a:cubicBezTo>
                  <a:cubicBezTo>
                    <a:pt x="6" y="61"/>
                    <a:pt x="6" y="60"/>
                    <a:pt x="5" y="60"/>
                  </a:cubicBezTo>
                  <a:cubicBezTo>
                    <a:pt x="5" y="60"/>
                    <a:pt x="5" y="60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5" y="63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4"/>
                    <a:pt x="3" y="54"/>
                    <a:pt x="4" y="53"/>
                  </a:cubicBezTo>
                  <a:cubicBezTo>
                    <a:pt x="4" y="54"/>
                    <a:pt x="6" y="55"/>
                    <a:pt x="6" y="55"/>
                  </a:cubicBezTo>
                  <a:cubicBezTo>
                    <a:pt x="6" y="55"/>
                    <a:pt x="6" y="57"/>
                    <a:pt x="7" y="57"/>
                  </a:cubicBezTo>
                  <a:cubicBezTo>
                    <a:pt x="7" y="57"/>
                    <a:pt x="7" y="57"/>
                    <a:pt x="6" y="53"/>
                  </a:cubicBezTo>
                  <a:cubicBezTo>
                    <a:pt x="6" y="51"/>
                    <a:pt x="7" y="50"/>
                    <a:pt x="7" y="48"/>
                  </a:cubicBezTo>
                  <a:cubicBezTo>
                    <a:pt x="7" y="46"/>
                    <a:pt x="8" y="45"/>
                    <a:pt x="8" y="43"/>
                  </a:cubicBezTo>
                  <a:cubicBezTo>
                    <a:pt x="8" y="42"/>
                    <a:pt x="8" y="42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6"/>
                    <a:pt x="10" y="36"/>
                    <a:pt x="13" y="34"/>
                  </a:cubicBezTo>
                  <a:cubicBezTo>
                    <a:pt x="13" y="35"/>
                    <a:pt x="12" y="35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6" y="33"/>
                    <a:pt x="16" y="33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30"/>
                    <a:pt x="13" y="30"/>
                    <a:pt x="13" y="29"/>
                  </a:cubicBezTo>
                  <a:cubicBezTo>
                    <a:pt x="12" y="29"/>
                    <a:pt x="12" y="29"/>
                    <a:pt x="10" y="32"/>
                  </a:cubicBezTo>
                  <a:cubicBezTo>
                    <a:pt x="9" y="30"/>
                    <a:pt x="12" y="29"/>
                    <a:pt x="12" y="27"/>
                  </a:cubicBezTo>
                  <a:cubicBezTo>
                    <a:pt x="13" y="28"/>
                    <a:pt x="14" y="28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7"/>
                    <a:pt x="16" y="28"/>
                    <a:pt x="16" y="29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29"/>
                    <a:pt x="20" y="27"/>
                    <a:pt x="19" y="27"/>
                  </a:cubicBezTo>
                  <a:cubicBezTo>
                    <a:pt x="19" y="27"/>
                    <a:pt x="19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6" y="18"/>
                    <a:pt x="17" y="16"/>
                    <a:pt x="16" y="15"/>
                  </a:cubicBezTo>
                  <a:cubicBezTo>
                    <a:pt x="16" y="15"/>
                    <a:pt x="16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moveTo>
                    <a:pt x="16" y="0"/>
                  </a:moveTo>
                  <a:cubicBezTo>
                    <a:pt x="12" y="5"/>
                    <a:pt x="8" y="10"/>
                    <a:pt x="6" y="16"/>
                  </a:cubicBezTo>
                  <a:cubicBezTo>
                    <a:pt x="7" y="13"/>
                    <a:pt x="10" y="9"/>
                    <a:pt x="11" y="8"/>
                  </a:cubicBezTo>
                  <a:cubicBezTo>
                    <a:pt x="11" y="10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1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6" y="0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3" y="5"/>
                    <a:pt x="13" y="5"/>
                  </a:cubicBezTo>
                  <a:cubicBezTo>
                    <a:pt x="13" y="5"/>
                    <a:pt x="12" y="5"/>
                    <a:pt x="13" y="4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3" y="4"/>
                  </a:cubicBezTo>
                  <a:cubicBezTo>
                    <a:pt x="13" y="3"/>
                    <a:pt x="13" y="3"/>
                    <a:pt x="16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948"/>
            <p:cNvSpPr>
              <a:spLocks/>
            </p:cNvSpPr>
            <p:nvPr/>
          </p:nvSpPr>
          <p:spPr bwMode="auto">
            <a:xfrm>
              <a:off x="13884276" y="8890001"/>
              <a:ext cx="111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949"/>
            <p:cNvSpPr>
              <a:spLocks/>
            </p:cNvSpPr>
            <p:nvPr/>
          </p:nvSpPr>
          <p:spPr bwMode="auto">
            <a:xfrm>
              <a:off x="13760451" y="8832851"/>
              <a:ext cx="314325" cy="338138"/>
            </a:xfrm>
            <a:custGeom>
              <a:avLst/>
              <a:gdLst>
                <a:gd name="T0" fmla="*/ 27 w 28"/>
                <a:gd name="T1" fmla="*/ 0 h 30"/>
                <a:gd name="T2" fmla="*/ 26 w 28"/>
                <a:gd name="T3" fmla="*/ 0 h 30"/>
                <a:gd name="T4" fmla="*/ 25 w 28"/>
                <a:gd name="T5" fmla="*/ 0 h 30"/>
                <a:gd name="T6" fmla="*/ 23 w 28"/>
                <a:gd name="T7" fmla="*/ 1 h 30"/>
                <a:gd name="T8" fmla="*/ 23 w 28"/>
                <a:gd name="T9" fmla="*/ 1 h 30"/>
                <a:gd name="T10" fmla="*/ 21 w 28"/>
                <a:gd name="T11" fmla="*/ 2 h 30"/>
                <a:gd name="T12" fmla="*/ 22 w 28"/>
                <a:gd name="T13" fmla="*/ 2 h 30"/>
                <a:gd name="T14" fmla="*/ 22 w 28"/>
                <a:gd name="T15" fmla="*/ 2 h 30"/>
                <a:gd name="T16" fmla="*/ 21 w 28"/>
                <a:gd name="T17" fmla="*/ 2 h 30"/>
                <a:gd name="T18" fmla="*/ 21 w 28"/>
                <a:gd name="T19" fmla="*/ 2 h 30"/>
                <a:gd name="T20" fmla="*/ 20 w 28"/>
                <a:gd name="T21" fmla="*/ 3 h 30"/>
                <a:gd name="T22" fmla="*/ 21 w 28"/>
                <a:gd name="T23" fmla="*/ 2 h 30"/>
                <a:gd name="T24" fmla="*/ 20 w 28"/>
                <a:gd name="T25" fmla="*/ 2 h 30"/>
                <a:gd name="T26" fmla="*/ 19 w 28"/>
                <a:gd name="T27" fmla="*/ 3 h 30"/>
                <a:gd name="T28" fmla="*/ 16 w 28"/>
                <a:gd name="T29" fmla="*/ 4 h 30"/>
                <a:gd name="T30" fmla="*/ 11 w 28"/>
                <a:gd name="T31" fmla="*/ 7 h 30"/>
                <a:gd name="T32" fmla="*/ 7 w 28"/>
                <a:gd name="T33" fmla="*/ 10 h 30"/>
                <a:gd name="T34" fmla="*/ 7 w 28"/>
                <a:gd name="T35" fmla="*/ 10 h 30"/>
                <a:gd name="T36" fmla="*/ 5 w 28"/>
                <a:gd name="T37" fmla="*/ 13 h 30"/>
                <a:gd name="T38" fmla="*/ 5 w 28"/>
                <a:gd name="T39" fmla="*/ 13 h 30"/>
                <a:gd name="T40" fmla="*/ 5 w 28"/>
                <a:gd name="T41" fmla="*/ 13 h 30"/>
                <a:gd name="T42" fmla="*/ 5 w 28"/>
                <a:gd name="T43" fmla="*/ 13 h 30"/>
                <a:gd name="T44" fmla="*/ 6 w 28"/>
                <a:gd name="T45" fmla="*/ 12 h 30"/>
                <a:gd name="T46" fmla="*/ 6 w 28"/>
                <a:gd name="T47" fmla="*/ 13 h 30"/>
                <a:gd name="T48" fmla="*/ 5 w 28"/>
                <a:gd name="T49" fmla="*/ 15 h 30"/>
                <a:gd name="T50" fmla="*/ 4 w 28"/>
                <a:gd name="T51" fmla="*/ 18 h 30"/>
                <a:gd name="T52" fmla="*/ 4 w 28"/>
                <a:gd name="T53" fmla="*/ 20 h 30"/>
                <a:gd name="T54" fmla="*/ 1 w 28"/>
                <a:gd name="T55" fmla="*/ 28 h 30"/>
                <a:gd name="T56" fmla="*/ 2 w 28"/>
                <a:gd name="T57" fmla="*/ 29 h 30"/>
                <a:gd name="T58" fmla="*/ 3 w 28"/>
                <a:gd name="T59" fmla="*/ 29 h 30"/>
                <a:gd name="T60" fmla="*/ 6 w 28"/>
                <a:gd name="T61" fmla="*/ 24 h 30"/>
                <a:gd name="T62" fmla="*/ 13 w 28"/>
                <a:gd name="T63" fmla="*/ 19 h 30"/>
                <a:gd name="T64" fmla="*/ 15 w 28"/>
                <a:gd name="T65" fmla="*/ 18 h 30"/>
                <a:gd name="T66" fmla="*/ 15 w 28"/>
                <a:gd name="T67" fmla="*/ 17 h 30"/>
                <a:gd name="T68" fmla="*/ 16 w 28"/>
                <a:gd name="T69" fmla="*/ 17 h 30"/>
                <a:gd name="T70" fmla="*/ 17 w 28"/>
                <a:gd name="T71" fmla="*/ 14 h 30"/>
                <a:gd name="T72" fmla="*/ 19 w 28"/>
                <a:gd name="T73" fmla="*/ 11 h 30"/>
                <a:gd name="T74" fmla="*/ 20 w 28"/>
                <a:gd name="T75" fmla="*/ 10 h 30"/>
                <a:gd name="T76" fmla="*/ 21 w 28"/>
                <a:gd name="T77" fmla="*/ 9 h 30"/>
                <a:gd name="T78" fmla="*/ 21 w 28"/>
                <a:gd name="T79" fmla="*/ 8 h 30"/>
                <a:gd name="T80" fmla="*/ 24 w 28"/>
                <a:gd name="T81" fmla="*/ 4 h 30"/>
                <a:gd name="T82" fmla="*/ 28 w 28"/>
                <a:gd name="T83" fmla="*/ 2 h 30"/>
                <a:gd name="T84" fmla="*/ 26 w 28"/>
                <a:gd name="T85" fmla="*/ 2 h 30"/>
                <a:gd name="T86" fmla="*/ 25 w 28"/>
                <a:gd name="T87" fmla="*/ 2 h 30"/>
                <a:gd name="T88" fmla="*/ 26 w 28"/>
                <a:gd name="T89" fmla="*/ 2 h 30"/>
                <a:gd name="T90" fmla="*/ 24 w 28"/>
                <a:gd name="T91" fmla="*/ 2 h 30"/>
                <a:gd name="T92" fmla="*/ 24 w 28"/>
                <a:gd name="T93" fmla="*/ 2 h 30"/>
                <a:gd name="T94" fmla="*/ 25 w 28"/>
                <a:gd name="T95" fmla="*/ 2 h 30"/>
                <a:gd name="T96" fmla="*/ 25 w 28"/>
                <a:gd name="T97" fmla="*/ 2 h 30"/>
                <a:gd name="T98" fmla="*/ 26 w 28"/>
                <a:gd name="T99" fmla="*/ 1 h 30"/>
                <a:gd name="T100" fmla="*/ 27 w 28"/>
                <a:gd name="T101" fmla="*/ 1 h 30"/>
                <a:gd name="T102" fmla="*/ 28 w 28"/>
                <a:gd name="T103" fmla="*/ 0 h 30"/>
                <a:gd name="T104" fmla="*/ 28 w 28"/>
                <a:gd name="T10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30">
                  <a:moveTo>
                    <a:pt x="28" y="0"/>
                  </a:move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4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19" y="3"/>
                  </a:cubicBezTo>
                  <a:cubicBezTo>
                    <a:pt x="19" y="3"/>
                    <a:pt x="19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3"/>
                    <a:pt x="17" y="4"/>
                    <a:pt x="16" y="4"/>
                  </a:cubicBezTo>
                  <a:cubicBezTo>
                    <a:pt x="15" y="5"/>
                    <a:pt x="13" y="5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8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3"/>
                    <a:pt x="6" y="13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9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6"/>
                    <a:pt x="0" y="28"/>
                    <a:pt x="1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2"/>
                    <a:pt x="9" y="22"/>
                    <a:pt x="10" y="21"/>
                  </a:cubicBezTo>
                  <a:cubicBezTo>
                    <a:pt x="10" y="20"/>
                    <a:pt x="10" y="20"/>
                    <a:pt x="13" y="19"/>
                  </a:cubicBezTo>
                  <a:cubicBezTo>
                    <a:pt x="13" y="19"/>
                    <a:pt x="13" y="19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7" y="16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9" y="13"/>
                    <a:pt x="20" y="12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4" y="5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7" y="3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3"/>
                    <a:pt x="24" y="3"/>
                    <a:pt x="23" y="4"/>
                  </a:cubicBezTo>
                  <a:cubicBezTo>
                    <a:pt x="23" y="3"/>
                    <a:pt x="23" y="3"/>
                    <a:pt x="25" y="2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3" y="3"/>
                  </a:cubicBezTo>
                  <a:cubicBezTo>
                    <a:pt x="23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6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950"/>
            <p:cNvSpPr>
              <a:spLocks/>
            </p:cNvSpPr>
            <p:nvPr/>
          </p:nvSpPr>
          <p:spPr bwMode="auto">
            <a:xfrm>
              <a:off x="13658851" y="9024938"/>
              <a:ext cx="44450" cy="55563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2 h 5"/>
                <a:gd name="T6" fmla="*/ 1 w 4"/>
                <a:gd name="T7" fmla="*/ 4 h 5"/>
                <a:gd name="T8" fmla="*/ 1 w 4"/>
                <a:gd name="T9" fmla="*/ 4 h 5"/>
                <a:gd name="T10" fmla="*/ 0 w 4"/>
                <a:gd name="T11" fmla="*/ 5 h 5"/>
                <a:gd name="T12" fmla="*/ 0 w 4"/>
                <a:gd name="T13" fmla="*/ 5 h 5"/>
                <a:gd name="T14" fmla="*/ 1 w 4"/>
                <a:gd name="T15" fmla="*/ 4 h 5"/>
                <a:gd name="T16" fmla="*/ 4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951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Freeform 952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953"/>
            <p:cNvSpPr>
              <a:spLocks/>
            </p:cNvSpPr>
            <p:nvPr/>
          </p:nvSpPr>
          <p:spPr bwMode="auto">
            <a:xfrm>
              <a:off x="14063663" y="8821738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0 h 1"/>
                <a:gd name="T18" fmla="*/ 1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1 h 1"/>
                <a:gd name="T38" fmla="*/ 0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Freeform 954"/>
            <p:cNvSpPr>
              <a:spLocks/>
            </p:cNvSpPr>
            <p:nvPr/>
          </p:nvSpPr>
          <p:spPr bwMode="auto">
            <a:xfrm>
              <a:off x="14243051" y="8832851"/>
              <a:ext cx="23813" cy="12700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0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2 w 2"/>
                <a:gd name="T39" fmla="*/ 0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1 w 2"/>
                <a:gd name="T49" fmla="*/ 0 h 1"/>
                <a:gd name="T50" fmla="*/ 1 w 2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Freeform 955"/>
            <p:cNvSpPr>
              <a:spLocks/>
            </p:cNvSpPr>
            <p:nvPr/>
          </p:nvSpPr>
          <p:spPr bwMode="auto">
            <a:xfrm>
              <a:off x="14220826" y="8845551"/>
              <a:ext cx="46038" cy="44450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1 w 4"/>
                <a:gd name="T5" fmla="*/ 0 h 4"/>
                <a:gd name="T6" fmla="*/ 1 w 4"/>
                <a:gd name="T7" fmla="*/ 0 h 4"/>
                <a:gd name="T8" fmla="*/ 1 w 4"/>
                <a:gd name="T9" fmla="*/ 0 h 4"/>
                <a:gd name="T10" fmla="*/ 0 w 4"/>
                <a:gd name="T11" fmla="*/ 1 h 4"/>
                <a:gd name="T12" fmla="*/ 0 w 4"/>
                <a:gd name="T13" fmla="*/ 1 h 4"/>
                <a:gd name="T14" fmla="*/ 0 w 4"/>
                <a:gd name="T15" fmla="*/ 1 h 4"/>
                <a:gd name="T16" fmla="*/ 1 w 4"/>
                <a:gd name="T17" fmla="*/ 1 h 4"/>
                <a:gd name="T18" fmla="*/ 1 w 4"/>
                <a:gd name="T19" fmla="*/ 1 h 4"/>
                <a:gd name="T20" fmla="*/ 1 w 4"/>
                <a:gd name="T21" fmla="*/ 1 h 4"/>
                <a:gd name="T22" fmla="*/ 1 w 4"/>
                <a:gd name="T23" fmla="*/ 2 h 4"/>
                <a:gd name="T24" fmla="*/ 1 w 4"/>
                <a:gd name="T25" fmla="*/ 2 h 4"/>
                <a:gd name="T26" fmla="*/ 1 w 4"/>
                <a:gd name="T27" fmla="*/ 2 h 4"/>
                <a:gd name="T28" fmla="*/ 1 w 4"/>
                <a:gd name="T29" fmla="*/ 2 h 4"/>
                <a:gd name="T30" fmla="*/ 1 w 4"/>
                <a:gd name="T31" fmla="*/ 2 h 4"/>
                <a:gd name="T32" fmla="*/ 2 w 4"/>
                <a:gd name="T33" fmla="*/ 2 h 4"/>
                <a:gd name="T34" fmla="*/ 2 w 4"/>
                <a:gd name="T35" fmla="*/ 3 h 4"/>
                <a:gd name="T36" fmla="*/ 2 w 4"/>
                <a:gd name="T37" fmla="*/ 3 h 4"/>
                <a:gd name="T38" fmla="*/ 2 w 4"/>
                <a:gd name="T39" fmla="*/ 3 h 4"/>
                <a:gd name="T40" fmla="*/ 2 w 4"/>
                <a:gd name="T41" fmla="*/ 3 h 4"/>
                <a:gd name="T42" fmla="*/ 2 w 4"/>
                <a:gd name="T43" fmla="*/ 3 h 4"/>
                <a:gd name="T44" fmla="*/ 1 w 4"/>
                <a:gd name="T45" fmla="*/ 3 h 4"/>
                <a:gd name="T46" fmla="*/ 1 w 4"/>
                <a:gd name="T47" fmla="*/ 3 h 4"/>
                <a:gd name="T48" fmla="*/ 2 w 4"/>
                <a:gd name="T49" fmla="*/ 4 h 4"/>
                <a:gd name="T50" fmla="*/ 3 w 4"/>
                <a:gd name="T51" fmla="*/ 3 h 4"/>
                <a:gd name="T52" fmla="*/ 3 w 4"/>
                <a:gd name="T53" fmla="*/ 2 h 4"/>
                <a:gd name="T54" fmla="*/ 4 w 4"/>
                <a:gd name="T55" fmla="*/ 3 h 4"/>
                <a:gd name="T56" fmla="*/ 4 w 4"/>
                <a:gd name="T57" fmla="*/ 3 h 4"/>
                <a:gd name="T58" fmla="*/ 4 w 4"/>
                <a:gd name="T59" fmla="*/ 3 h 4"/>
                <a:gd name="T60" fmla="*/ 4 w 4"/>
                <a:gd name="T61" fmla="*/ 3 h 4"/>
                <a:gd name="T62" fmla="*/ 4 w 4"/>
                <a:gd name="T63" fmla="*/ 2 h 4"/>
                <a:gd name="T64" fmla="*/ 4 w 4"/>
                <a:gd name="T65" fmla="*/ 1 h 4"/>
                <a:gd name="T66" fmla="*/ 3 w 4"/>
                <a:gd name="T67" fmla="*/ 1 h 4"/>
                <a:gd name="T68" fmla="*/ 3 w 4"/>
                <a:gd name="T69" fmla="*/ 1 h 4"/>
                <a:gd name="T70" fmla="*/ 2 w 4"/>
                <a:gd name="T71" fmla="*/ 0 h 4"/>
                <a:gd name="T72" fmla="*/ 2 w 4"/>
                <a:gd name="T73" fmla="*/ 0 h 4"/>
                <a:gd name="T74" fmla="*/ 1 w 4"/>
                <a:gd name="T7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Freeform 956"/>
            <p:cNvSpPr>
              <a:spLocks/>
            </p:cNvSpPr>
            <p:nvPr/>
          </p:nvSpPr>
          <p:spPr bwMode="auto">
            <a:xfrm>
              <a:off x="14198601" y="9170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Freeform 957"/>
            <p:cNvSpPr>
              <a:spLocks/>
            </p:cNvSpPr>
            <p:nvPr/>
          </p:nvSpPr>
          <p:spPr bwMode="auto">
            <a:xfrm>
              <a:off x="13984288" y="9069388"/>
              <a:ext cx="101600" cy="57150"/>
            </a:xfrm>
            <a:custGeom>
              <a:avLst/>
              <a:gdLst>
                <a:gd name="T0" fmla="*/ 7 w 9"/>
                <a:gd name="T1" fmla="*/ 0 h 5"/>
                <a:gd name="T2" fmla="*/ 7 w 9"/>
                <a:gd name="T3" fmla="*/ 0 h 5"/>
                <a:gd name="T4" fmla="*/ 6 w 9"/>
                <a:gd name="T5" fmla="*/ 1 h 5"/>
                <a:gd name="T6" fmla="*/ 5 w 9"/>
                <a:gd name="T7" fmla="*/ 1 h 5"/>
                <a:gd name="T8" fmla="*/ 5 w 9"/>
                <a:gd name="T9" fmla="*/ 1 h 5"/>
                <a:gd name="T10" fmla="*/ 5 w 9"/>
                <a:gd name="T11" fmla="*/ 1 h 5"/>
                <a:gd name="T12" fmla="*/ 5 w 9"/>
                <a:gd name="T13" fmla="*/ 1 h 5"/>
                <a:gd name="T14" fmla="*/ 4 w 9"/>
                <a:gd name="T15" fmla="*/ 1 h 5"/>
                <a:gd name="T16" fmla="*/ 4 w 9"/>
                <a:gd name="T17" fmla="*/ 1 h 5"/>
                <a:gd name="T18" fmla="*/ 4 w 9"/>
                <a:gd name="T19" fmla="*/ 1 h 5"/>
                <a:gd name="T20" fmla="*/ 3 w 9"/>
                <a:gd name="T21" fmla="*/ 1 h 5"/>
                <a:gd name="T22" fmla="*/ 2 w 9"/>
                <a:gd name="T23" fmla="*/ 1 h 5"/>
                <a:gd name="T24" fmla="*/ 2 w 9"/>
                <a:gd name="T25" fmla="*/ 0 h 5"/>
                <a:gd name="T26" fmla="*/ 2 w 9"/>
                <a:gd name="T27" fmla="*/ 0 h 5"/>
                <a:gd name="T28" fmla="*/ 2 w 9"/>
                <a:gd name="T29" fmla="*/ 0 h 5"/>
                <a:gd name="T30" fmla="*/ 2 w 9"/>
                <a:gd name="T31" fmla="*/ 1 h 5"/>
                <a:gd name="T32" fmla="*/ 1 w 9"/>
                <a:gd name="T33" fmla="*/ 2 h 5"/>
                <a:gd name="T34" fmla="*/ 1 w 9"/>
                <a:gd name="T35" fmla="*/ 2 h 5"/>
                <a:gd name="T36" fmla="*/ 1 w 9"/>
                <a:gd name="T37" fmla="*/ 2 h 5"/>
                <a:gd name="T38" fmla="*/ 1 w 9"/>
                <a:gd name="T39" fmla="*/ 2 h 5"/>
                <a:gd name="T40" fmla="*/ 2 w 9"/>
                <a:gd name="T41" fmla="*/ 3 h 5"/>
                <a:gd name="T42" fmla="*/ 2 w 9"/>
                <a:gd name="T43" fmla="*/ 3 h 5"/>
                <a:gd name="T44" fmla="*/ 1 w 9"/>
                <a:gd name="T45" fmla="*/ 3 h 5"/>
                <a:gd name="T46" fmla="*/ 1 w 9"/>
                <a:gd name="T47" fmla="*/ 4 h 5"/>
                <a:gd name="T48" fmla="*/ 1 w 9"/>
                <a:gd name="T49" fmla="*/ 4 h 5"/>
                <a:gd name="T50" fmla="*/ 1 w 9"/>
                <a:gd name="T51" fmla="*/ 4 h 5"/>
                <a:gd name="T52" fmla="*/ 2 w 9"/>
                <a:gd name="T53" fmla="*/ 4 h 5"/>
                <a:gd name="T54" fmla="*/ 2 w 9"/>
                <a:gd name="T55" fmla="*/ 4 h 5"/>
                <a:gd name="T56" fmla="*/ 1 w 9"/>
                <a:gd name="T57" fmla="*/ 5 h 5"/>
                <a:gd name="T58" fmla="*/ 1 w 9"/>
                <a:gd name="T59" fmla="*/ 5 h 5"/>
                <a:gd name="T60" fmla="*/ 3 w 9"/>
                <a:gd name="T61" fmla="*/ 5 h 5"/>
                <a:gd name="T62" fmla="*/ 3 w 9"/>
                <a:gd name="T63" fmla="*/ 5 h 5"/>
                <a:gd name="T64" fmla="*/ 3 w 9"/>
                <a:gd name="T65" fmla="*/ 5 h 5"/>
                <a:gd name="T66" fmla="*/ 3 w 9"/>
                <a:gd name="T67" fmla="*/ 5 h 5"/>
                <a:gd name="T68" fmla="*/ 3 w 9"/>
                <a:gd name="T69" fmla="*/ 5 h 5"/>
                <a:gd name="T70" fmla="*/ 5 w 9"/>
                <a:gd name="T71" fmla="*/ 5 h 5"/>
                <a:gd name="T72" fmla="*/ 6 w 9"/>
                <a:gd name="T73" fmla="*/ 4 h 5"/>
                <a:gd name="T74" fmla="*/ 6 w 9"/>
                <a:gd name="T75" fmla="*/ 4 h 5"/>
                <a:gd name="T76" fmla="*/ 7 w 9"/>
                <a:gd name="T77" fmla="*/ 3 h 5"/>
                <a:gd name="T78" fmla="*/ 7 w 9"/>
                <a:gd name="T79" fmla="*/ 3 h 5"/>
                <a:gd name="T80" fmla="*/ 8 w 9"/>
                <a:gd name="T81" fmla="*/ 3 h 5"/>
                <a:gd name="T82" fmla="*/ 8 w 9"/>
                <a:gd name="T83" fmla="*/ 3 h 5"/>
                <a:gd name="T84" fmla="*/ 8 w 9"/>
                <a:gd name="T85" fmla="*/ 3 h 5"/>
                <a:gd name="T86" fmla="*/ 8 w 9"/>
                <a:gd name="T87" fmla="*/ 3 h 5"/>
                <a:gd name="T88" fmla="*/ 9 w 9"/>
                <a:gd name="T89" fmla="*/ 1 h 5"/>
                <a:gd name="T90" fmla="*/ 7 w 9"/>
                <a:gd name="T91" fmla="*/ 0 h 5"/>
                <a:gd name="T92" fmla="*/ 7 w 9"/>
                <a:gd name="T9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Freeform 958"/>
            <p:cNvSpPr>
              <a:spLocks/>
            </p:cNvSpPr>
            <p:nvPr/>
          </p:nvSpPr>
          <p:spPr bwMode="auto">
            <a:xfrm>
              <a:off x="13557251" y="9732963"/>
              <a:ext cx="46038" cy="3492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1 h 3"/>
                <a:gd name="T4" fmla="*/ 1 w 4"/>
                <a:gd name="T5" fmla="*/ 3 h 3"/>
                <a:gd name="T6" fmla="*/ 1 w 4"/>
                <a:gd name="T7" fmla="*/ 3 h 3"/>
                <a:gd name="T8" fmla="*/ 1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4 w 4"/>
                <a:gd name="T15" fmla="*/ 2 h 3"/>
                <a:gd name="T16" fmla="*/ 4 w 4"/>
                <a:gd name="T17" fmla="*/ 2 h 3"/>
                <a:gd name="T18" fmla="*/ 2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5" name="Freeform 959"/>
            <p:cNvSpPr>
              <a:spLocks/>
            </p:cNvSpPr>
            <p:nvPr/>
          </p:nvSpPr>
          <p:spPr bwMode="auto">
            <a:xfrm>
              <a:off x="13614401" y="9756776"/>
              <a:ext cx="44450" cy="33338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1 w 4"/>
                <a:gd name="T5" fmla="*/ 0 h 3"/>
                <a:gd name="T6" fmla="*/ 1 w 4"/>
                <a:gd name="T7" fmla="*/ 0 h 3"/>
                <a:gd name="T8" fmla="*/ 1 w 4"/>
                <a:gd name="T9" fmla="*/ 1 h 3"/>
                <a:gd name="T10" fmla="*/ 0 w 4"/>
                <a:gd name="T11" fmla="*/ 2 h 3"/>
                <a:gd name="T12" fmla="*/ 0 w 4"/>
                <a:gd name="T13" fmla="*/ 2 h 3"/>
                <a:gd name="T14" fmla="*/ 0 w 4"/>
                <a:gd name="T15" fmla="*/ 2 h 3"/>
                <a:gd name="T16" fmla="*/ 0 w 4"/>
                <a:gd name="T17" fmla="*/ 2 h 3"/>
                <a:gd name="T18" fmla="*/ 0 w 4"/>
                <a:gd name="T19" fmla="*/ 2 h 3"/>
                <a:gd name="T20" fmla="*/ 1 w 4"/>
                <a:gd name="T21" fmla="*/ 3 h 3"/>
                <a:gd name="T22" fmla="*/ 1 w 4"/>
                <a:gd name="T23" fmla="*/ 3 h 3"/>
                <a:gd name="T24" fmla="*/ 2 w 4"/>
                <a:gd name="T25" fmla="*/ 3 h 3"/>
                <a:gd name="T26" fmla="*/ 2 w 4"/>
                <a:gd name="T27" fmla="*/ 3 h 3"/>
                <a:gd name="T28" fmla="*/ 3 w 4"/>
                <a:gd name="T29" fmla="*/ 2 h 3"/>
                <a:gd name="T30" fmla="*/ 3 w 4"/>
                <a:gd name="T31" fmla="*/ 2 h 3"/>
                <a:gd name="T32" fmla="*/ 4 w 4"/>
                <a:gd name="T33" fmla="*/ 1 h 3"/>
                <a:gd name="T34" fmla="*/ 3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2 w 4"/>
                <a:gd name="T41" fmla="*/ 1 h 3"/>
                <a:gd name="T42" fmla="*/ 2 w 4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Freeform 960"/>
            <p:cNvSpPr>
              <a:spLocks/>
            </p:cNvSpPr>
            <p:nvPr/>
          </p:nvSpPr>
          <p:spPr bwMode="auto">
            <a:xfrm>
              <a:off x="14085888" y="9474201"/>
              <a:ext cx="698500" cy="652463"/>
            </a:xfrm>
            <a:custGeom>
              <a:avLst/>
              <a:gdLst>
                <a:gd name="T0" fmla="*/ 22 w 62"/>
                <a:gd name="T1" fmla="*/ 0 h 58"/>
                <a:gd name="T2" fmla="*/ 15 w 62"/>
                <a:gd name="T3" fmla="*/ 2 h 58"/>
                <a:gd name="T4" fmla="*/ 12 w 62"/>
                <a:gd name="T5" fmla="*/ 2 h 58"/>
                <a:gd name="T6" fmla="*/ 9 w 62"/>
                <a:gd name="T7" fmla="*/ 3 h 58"/>
                <a:gd name="T8" fmla="*/ 0 w 62"/>
                <a:gd name="T9" fmla="*/ 16 h 58"/>
                <a:gd name="T10" fmla="*/ 1 w 62"/>
                <a:gd name="T11" fmla="*/ 21 h 58"/>
                <a:gd name="T12" fmla="*/ 10 w 62"/>
                <a:gd name="T13" fmla="*/ 31 h 58"/>
                <a:gd name="T14" fmla="*/ 11 w 62"/>
                <a:gd name="T15" fmla="*/ 31 h 58"/>
                <a:gd name="T16" fmla="*/ 14 w 62"/>
                <a:gd name="T17" fmla="*/ 31 h 58"/>
                <a:gd name="T18" fmla="*/ 16 w 62"/>
                <a:gd name="T19" fmla="*/ 31 h 58"/>
                <a:gd name="T20" fmla="*/ 21 w 62"/>
                <a:gd name="T21" fmla="*/ 29 h 58"/>
                <a:gd name="T22" fmla="*/ 23 w 62"/>
                <a:gd name="T23" fmla="*/ 30 h 58"/>
                <a:gd name="T24" fmla="*/ 24 w 62"/>
                <a:gd name="T25" fmla="*/ 30 h 58"/>
                <a:gd name="T26" fmla="*/ 24 w 62"/>
                <a:gd name="T27" fmla="*/ 30 h 58"/>
                <a:gd name="T28" fmla="*/ 26 w 62"/>
                <a:gd name="T29" fmla="*/ 32 h 58"/>
                <a:gd name="T30" fmla="*/ 27 w 62"/>
                <a:gd name="T31" fmla="*/ 35 h 58"/>
                <a:gd name="T32" fmla="*/ 30 w 62"/>
                <a:gd name="T33" fmla="*/ 42 h 58"/>
                <a:gd name="T34" fmla="*/ 29 w 62"/>
                <a:gd name="T35" fmla="*/ 47 h 58"/>
                <a:gd name="T36" fmla="*/ 29 w 62"/>
                <a:gd name="T37" fmla="*/ 48 h 58"/>
                <a:gd name="T38" fmla="*/ 30 w 62"/>
                <a:gd name="T39" fmla="*/ 50 h 58"/>
                <a:gd name="T40" fmla="*/ 31 w 62"/>
                <a:gd name="T41" fmla="*/ 54 h 58"/>
                <a:gd name="T42" fmla="*/ 31 w 62"/>
                <a:gd name="T43" fmla="*/ 55 h 58"/>
                <a:gd name="T44" fmla="*/ 32 w 62"/>
                <a:gd name="T45" fmla="*/ 58 h 58"/>
                <a:gd name="T46" fmla="*/ 33 w 62"/>
                <a:gd name="T47" fmla="*/ 58 h 58"/>
                <a:gd name="T48" fmla="*/ 34 w 62"/>
                <a:gd name="T49" fmla="*/ 57 h 58"/>
                <a:gd name="T50" fmla="*/ 35 w 62"/>
                <a:gd name="T51" fmla="*/ 58 h 58"/>
                <a:gd name="T52" fmla="*/ 37 w 62"/>
                <a:gd name="T53" fmla="*/ 57 h 58"/>
                <a:gd name="T54" fmla="*/ 42 w 62"/>
                <a:gd name="T55" fmla="*/ 52 h 58"/>
                <a:gd name="T56" fmla="*/ 47 w 62"/>
                <a:gd name="T57" fmla="*/ 46 h 58"/>
                <a:gd name="T58" fmla="*/ 49 w 62"/>
                <a:gd name="T59" fmla="*/ 44 h 58"/>
                <a:gd name="T60" fmla="*/ 50 w 62"/>
                <a:gd name="T61" fmla="*/ 42 h 58"/>
                <a:gd name="T62" fmla="*/ 51 w 62"/>
                <a:gd name="T63" fmla="*/ 35 h 58"/>
                <a:gd name="T64" fmla="*/ 54 w 62"/>
                <a:gd name="T65" fmla="*/ 33 h 58"/>
                <a:gd name="T66" fmla="*/ 58 w 62"/>
                <a:gd name="T67" fmla="*/ 29 h 58"/>
                <a:gd name="T68" fmla="*/ 58 w 62"/>
                <a:gd name="T69" fmla="*/ 29 h 58"/>
                <a:gd name="T70" fmla="*/ 58 w 62"/>
                <a:gd name="T71" fmla="*/ 28 h 58"/>
                <a:gd name="T72" fmla="*/ 62 w 62"/>
                <a:gd name="T73" fmla="*/ 23 h 58"/>
                <a:gd name="T74" fmla="*/ 58 w 62"/>
                <a:gd name="T75" fmla="*/ 23 h 58"/>
                <a:gd name="T76" fmla="*/ 54 w 62"/>
                <a:gd name="T77" fmla="*/ 20 h 58"/>
                <a:gd name="T78" fmla="*/ 51 w 62"/>
                <a:gd name="T79" fmla="*/ 14 h 58"/>
                <a:gd name="T80" fmla="*/ 47 w 62"/>
                <a:gd name="T81" fmla="*/ 5 h 58"/>
                <a:gd name="T82" fmla="*/ 46 w 62"/>
                <a:gd name="T83" fmla="*/ 5 h 58"/>
                <a:gd name="T84" fmla="*/ 46 w 62"/>
                <a:gd name="T85" fmla="*/ 5 h 58"/>
                <a:gd name="T86" fmla="*/ 46 w 62"/>
                <a:gd name="T87" fmla="*/ 5 h 58"/>
                <a:gd name="T88" fmla="*/ 46 w 62"/>
                <a:gd name="T89" fmla="*/ 5 h 58"/>
                <a:gd name="T90" fmla="*/ 45 w 62"/>
                <a:gd name="T91" fmla="*/ 5 h 58"/>
                <a:gd name="T92" fmla="*/ 37 w 62"/>
                <a:gd name="T93" fmla="*/ 4 h 58"/>
                <a:gd name="T94" fmla="*/ 37 w 62"/>
                <a:gd name="T95" fmla="*/ 4 h 58"/>
                <a:gd name="T96" fmla="*/ 35 w 62"/>
                <a:gd name="T97" fmla="*/ 7 h 58"/>
                <a:gd name="T98" fmla="*/ 33 w 62"/>
                <a:gd name="T99" fmla="*/ 6 h 58"/>
                <a:gd name="T100" fmla="*/ 29 w 62"/>
                <a:gd name="T101" fmla="*/ 5 h 58"/>
                <a:gd name="T102" fmla="*/ 29 w 62"/>
                <a:gd name="T103" fmla="*/ 5 h 58"/>
                <a:gd name="T104" fmla="*/ 29 w 62"/>
                <a:gd name="T105" fmla="*/ 5 h 58"/>
                <a:gd name="T106" fmla="*/ 29 w 62"/>
                <a:gd name="T107" fmla="*/ 5 h 58"/>
                <a:gd name="T108" fmla="*/ 29 w 62"/>
                <a:gd name="T109" fmla="*/ 5 h 58"/>
                <a:gd name="T110" fmla="*/ 26 w 62"/>
                <a:gd name="T111" fmla="*/ 2 h 58"/>
                <a:gd name="T112" fmla="*/ 25 w 62"/>
                <a:gd name="T1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58">
                  <a:moveTo>
                    <a:pt x="25" y="0"/>
                  </a:moveTo>
                  <a:cubicBezTo>
                    <a:pt x="25" y="0"/>
                    <a:pt x="24" y="0"/>
                    <a:pt x="22" y="0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6" y="1"/>
                    <a:pt x="16" y="1"/>
                    <a:pt x="15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3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1" y="23"/>
                    <a:pt x="0" y="24"/>
                    <a:pt x="1" y="25"/>
                  </a:cubicBezTo>
                  <a:cubicBezTo>
                    <a:pt x="1" y="26"/>
                    <a:pt x="1" y="26"/>
                    <a:pt x="10" y="31"/>
                  </a:cubicBezTo>
                  <a:cubicBezTo>
                    <a:pt x="10" y="32"/>
                    <a:pt x="10" y="32"/>
                    <a:pt x="11" y="32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3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6" y="33"/>
                    <a:pt x="26" y="33"/>
                    <a:pt x="25" y="34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28" y="36"/>
                    <a:pt x="29" y="39"/>
                    <a:pt x="29" y="40"/>
                  </a:cubicBezTo>
                  <a:cubicBezTo>
                    <a:pt x="29" y="41"/>
                    <a:pt x="31" y="42"/>
                    <a:pt x="30" y="42"/>
                  </a:cubicBezTo>
                  <a:cubicBezTo>
                    <a:pt x="28" y="43"/>
                    <a:pt x="28" y="46"/>
                    <a:pt x="28" y="46"/>
                  </a:cubicBez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9"/>
                    <a:pt x="30" y="49"/>
                    <a:pt x="30" y="50"/>
                  </a:cubicBezTo>
                  <a:cubicBezTo>
                    <a:pt x="30" y="50"/>
                    <a:pt x="30" y="51"/>
                    <a:pt x="30" y="51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2" y="56"/>
                  </a:cubicBezTo>
                  <a:cubicBezTo>
                    <a:pt x="31" y="57"/>
                    <a:pt x="31" y="57"/>
                    <a:pt x="32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4" y="58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8"/>
                    <a:pt x="37" y="57"/>
                    <a:pt x="37" y="57"/>
                  </a:cubicBezTo>
                  <a:cubicBezTo>
                    <a:pt x="39" y="56"/>
                    <a:pt x="39" y="56"/>
                    <a:pt x="41" y="54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3" y="51"/>
                    <a:pt x="44" y="51"/>
                  </a:cubicBezTo>
                  <a:cubicBezTo>
                    <a:pt x="45" y="50"/>
                    <a:pt x="45" y="47"/>
                    <a:pt x="47" y="46"/>
                  </a:cubicBezTo>
                  <a:cubicBezTo>
                    <a:pt x="47" y="45"/>
                    <a:pt x="48" y="46"/>
                    <a:pt x="48" y="45"/>
                  </a:cubicBezTo>
                  <a:cubicBezTo>
                    <a:pt x="49" y="45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0" y="43"/>
                    <a:pt x="50" y="43"/>
                    <a:pt x="50" y="42"/>
                  </a:cubicBezTo>
                  <a:cubicBezTo>
                    <a:pt x="50" y="41"/>
                    <a:pt x="51" y="41"/>
                    <a:pt x="51" y="40"/>
                  </a:cubicBezTo>
                  <a:cubicBezTo>
                    <a:pt x="50" y="39"/>
                    <a:pt x="49" y="39"/>
                    <a:pt x="51" y="35"/>
                  </a:cubicBezTo>
                  <a:cubicBezTo>
                    <a:pt x="52" y="35"/>
                    <a:pt x="52" y="34"/>
                    <a:pt x="53" y="34"/>
                  </a:cubicBezTo>
                  <a:cubicBezTo>
                    <a:pt x="53" y="34"/>
                    <a:pt x="54" y="33"/>
                    <a:pt x="54" y="33"/>
                  </a:cubicBezTo>
                  <a:cubicBezTo>
                    <a:pt x="55" y="32"/>
                    <a:pt x="55" y="31"/>
                    <a:pt x="56" y="31"/>
                  </a:cubicBezTo>
                  <a:cubicBezTo>
                    <a:pt x="57" y="30"/>
                    <a:pt x="57" y="30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8"/>
                    <a:pt x="5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6"/>
                    <a:pt x="61" y="25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58" y="23"/>
                  </a:cubicBezTo>
                  <a:cubicBezTo>
                    <a:pt x="58" y="23"/>
                    <a:pt x="58" y="23"/>
                    <a:pt x="57" y="24"/>
                  </a:cubicBezTo>
                  <a:cubicBezTo>
                    <a:pt x="56" y="23"/>
                    <a:pt x="56" y="23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2" y="18"/>
                    <a:pt x="52" y="15"/>
                    <a:pt x="51" y="14"/>
                  </a:cubicBezTo>
                  <a:cubicBezTo>
                    <a:pt x="50" y="13"/>
                    <a:pt x="50" y="12"/>
                    <a:pt x="50" y="11"/>
                  </a:cubicBezTo>
                  <a:cubicBezTo>
                    <a:pt x="50" y="11"/>
                    <a:pt x="47" y="6"/>
                    <a:pt x="47" y="5"/>
                  </a:cubicBezTo>
                  <a:cubicBezTo>
                    <a:pt x="47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4" y="5"/>
                  </a:cubicBezTo>
                  <a:cubicBezTo>
                    <a:pt x="43" y="5"/>
                    <a:pt x="43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6" y="4"/>
                    <a:pt x="36" y="5"/>
                  </a:cubicBezTo>
                  <a:cubicBezTo>
                    <a:pt x="35" y="5"/>
                    <a:pt x="36" y="6"/>
                    <a:pt x="35" y="7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3"/>
                    <a:pt x="28" y="3"/>
                    <a:pt x="26" y="2"/>
                  </a:cubicBezTo>
                  <a:cubicBezTo>
                    <a:pt x="25" y="2"/>
                    <a:pt x="27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Rectangle 961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Freeform 962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9" name="Freeform 963"/>
            <p:cNvSpPr>
              <a:spLocks/>
            </p:cNvSpPr>
            <p:nvPr/>
          </p:nvSpPr>
          <p:spPr bwMode="auto">
            <a:xfrm>
              <a:off x="14795501" y="10037763"/>
              <a:ext cx="112713" cy="123825"/>
            </a:xfrm>
            <a:custGeom>
              <a:avLst/>
              <a:gdLst>
                <a:gd name="T0" fmla="*/ 10 w 10"/>
                <a:gd name="T1" fmla="*/ 0 h 11"/>
                <a:gd name="T2" fmla="*/ 9 w 10"/>
                <a:gd name="T3" fmla="*/ 1 h 11"/>
                <a:gd name="T4" fmla="*/ 10 w 10"/>
                <a:gd name="T5" fmla="*/ 0 h 11"/>
                <a:gd name="T6" fmla="*/ 9 w 10"/>
                <a:gd name="T7" fmla="*/ 1 h 11"/>
                <a:gd name="T8" fmla="*/ 9 w 10"/>
                <a:gd name="T9" fmla="*/ 1 h 11"/>
                <a:gd name="T10" fmla="*/ 9 w 10"/>
                <a:gd name="T11" fmla="*/ 1 h 11"/>
                <a:gd name="T12" fmla="*/ 7 w 10"/>
                <a:gd name="T13" fmla="*/ 3 h 11"/>
                <a:gd name="T14" fmla="*/ 4 w 10"/>
                <a:gd name="T15" fmla="*/ 7 h 11"/>
                <a:gd name="T16" fmla="*/ 3 w 10"/>
                <a:gd name="T17" fmla="*/ 7 h 11"/>
                <a:gd name="T18" fmla="*/ 3 w 10"/>
                <a:gd name="T19" fmla="*/ 7 h 11"/>
                <a:gd name="T20" fmla="*/ 3 w 10"/>
                <a:gd name="T21" fmla="*/ 8 h 11"/>
                <a:gd name="T22" fmla="*/ 2 w 10"/>
                <a:gd name="T23" fmla="*/ 9 h 11"/>
                <a:gd name="T24" fmla="*/ 0 w 10"/>
                <a:gd name="T25" fmla="*/ 11 h 11"/>
                <a:gd name="T26" fmla="*/ 0 w 10"/>
                <a:gd name="T27" fmla="*/ 11 h 11"/>
                <a:gd name="T28" fmla="*/ 1 w 10"/>
                <a:gd name="T29" fmla="*/ 10 h 11"/>
                <a:gd name="T30" fmla="*/ 0 w 10"/>
                <a:gd name="T31" fmla="*/ 10 h 11"/>
                <a:gd name="T32" fmla="*/ 1 w 10"/>
                <a:gd name="T33" fmla="*/ 10 h 11"/>
                <a:gd name="T34" fmla="*/ 1 w 10"/>
                <a:gd name="T35" fmla="*/ 10 h 11"/>
                <a:gd name="T36" fmla="*/ 1 w 10"/>
                <a:gd name="T37" fmla="*/ 10 h 11"/>
                <a:gd name="T38" fmla="*/ 1 w 10"/>
                <a:gd name="T39" fmla="*/ 10 h 11"/>
                <a:gd name="T40" fmla="*/ 3 w 10"/>
                <a:gd name="T41" fmla="*/ 8 h 11"/>
                <a:gd name="T42" fmla="*/ 5 w 10"/>
                <a:gd name="T43" fmla="*/ 6 h 11"/>
                <a:gd name="T44" fmla="*/ 5 w 10"/>
                <a:gd name="T45" fmla="*/ 6 h 11"/>
                <a:gd name="T46" fmla="*/ 5 w 10"/>
                <a:gd name="T47" fmla="*/ 6 h 11"/>
                <a:gd name="T48" fmla="*/ 7 w 10"/>
                <a:gd name="T49" fmla="*/ 3 h 11"/>
                <a:gd name="T50" fmla="*/ 7 w 10"/>
                <a:gd name="T51" fmla="*/ 3 h 11"/>
                <a:gd name="T52" fmla="*/ 8 w 10"/>
                <a:gd name="T53" fmla="*/ 3 h 11"/>
                <a:gd name="T54" fmla="*/ 10 w 10"/>
                <a:gd name="T55" fmla="*/ 0 h 11"/>
                <a:gd name="T56" fmla="*/ 10 w 10"/>
                <a:gd name="T57" fmla="*/ 0 h 11"/>
                <a:gd name="T58" fmla="*/ 10 w 10"/>
                <a:gd name="T5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10" y="0"/>
                    <a:pt x="9" y="1"/>
                    <a:pt x="9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9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Freeform 964"/>
            <p:cNvSpPr>
              <a:spLocks/>
            </p:cNvSpPr>
            <p:nvPr/>
          </p:nvSpPr>
          <p:spPr bwMode="auto">
            <a:xfrm>
              <a:off x="14997113" y="9834563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Freeform 965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Freeform 966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Rectangle 967"/>
            <p:cNvSpPr>
              <a:spLocks noChangeArrowheads="1"/>
            </p:cNvSpPr>
            <p:nvPr/>
          </p:nvSpPr>
          <p:spPr bwMode="auto">
            <a:xfrm>
              <a:off x="14625638" y="8878888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Freeform 968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" name="Freeform 969"/>
            <p:cNvSpPr>
              <a:spLocks/>
            </p:cNvSpPr>
            <p:nvPr/>
          </p:nvSpPr>
          <p:spPr bwMode="auto">
            <a:xfrm>
              <a:off x="14625638" y="8878888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Freeform 970"/>
            <p:cNvSpPr>
              <a:spLocks/>
            </p:cNvSpPr>
            <p:nvPr/>
          </p:nvSpPr>
          <p:spPr bwMode="auto">
            <a:xfrm>
              <a:off x="14952663" y="9845676"/>
              <a:ext cx="44450" cy="112713"/>
            </a:xfrm>
            <a:custGeom>
              <a:avLst/>
              <a:gdLst>
                <a:gd name="T0" fmla="*/ 4 w 4"/>
                <a:gd name="T1" fmla="*/ 0 h 10"/>
                <a:gd name="T2" fmla="*/ 2 w 4"/>
                <a:gd name="T3" fmla="*/ 5 h 10"/>
                <a:gd name="T4" fmla="*/ 2 w 4"/>
                <a:gd name="T5" fmla="*/ 6 h 10"/>
                <a:gd name="T6" fmla="*/ 1 w 4"/>
                <a:gd name="T7" fmla="*/ 9 h 10"/>
                <a:gd name="T8" fmla="*/ 1 w 4"/>
                <a:gd name="T9" fmla="*/ 8 h 10"/>
                <a:gd name="T10" fmla="*/ 1 w 4"/>
                <a:gd name="T11" fmla="*/ 9 h 10"/>
                <a:gd name="T12" fmla="*/ 0 w 4"/>
                <a:gd name="T13" fmla="*/ 10 h 10"/>
                <a:gd name="T14" fmla="*/ 1 w 4"/>
                <a:gd name="T15" fmla="*/ 9 h 10"/>
                <a:gd name="T16" fmla="*/ 2 w 4"/>
                <a:gd name="T17" fmla="*/ 8 h 10"/>
                <a:gd name="T18" fmla="*/ 2 w 4"/>
                <a:gd name="T19" fmla="*/ 8 h 10"/>
                <a:gd name="T20" fmla="*/ 2 w 4"/>
                <a:gd name="T21" fmla="*/ 7 h 10"/>
                <a:gd name="T22" fmla="*/ 2 w 4"/>
                <a:gd name="T23" fmla="*/ 6 h 10"/>
                <a:gd name="T24" fmla="*/ 2 w 4"/>
                <a:gd name="T25" fmla="*/ 6 h 10"/>
                <a:gd name="T26" fmla="*/ 2 w 4"/>
                <a:gd name="T27" fmla="*/ 5 h 10"/>
                <a:gd name="T28" fmla="*/ 3 w 4"/>
                <a:gd name="T29" fmla="*/ 5 h 10"/>
                <a:gd name="T30" fmla="*/ 3 w 4"/>
                <a:gd name="T31" fmla="*/ 3 h 10"/>
                <a:gd name="T32" fmla="*/ 3 w 4"/>
                <a:gd name="T33" fmla="*/ 3 h 10"/>
                <a:gd name="T34" fmla="*/ 3 w 4"/>
                <a:gd name="T35" fmla="*/ 3 h 10"/>
                <a:gd name="T36" fmla="*/ 4 w 4"/>
                <a:gd name="T37" fmla="*/ 1 h 10"/>
                <a:gd name="T38" fmla="*/ 4 w 4"/>
                <a:gd name="T39" fmla="*/ 1 h 10"/>
                <a:gd name="T40" fmla="*/ 4 w 4"/>
                <a:gd name="T41" fmla="*/ 1 h 10"/>
                <a:gd name="T42" fmla="*/ 4 w 4"/>
                <a:gd name="T43" fmla="*/ 1 h 10"/>
                <a:gd name="T44" fmla="*/ 4 w 4"/>
                <a:gd name="T4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3" y="2"/>
                    <a:pt x="2" y="4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Freeform 971"/>
            <p:cNvSpPr>
              <a:spLocks/>
            </p:cNvSpPr>
            <p:nvPr/>
          </p:nvSpPr>
          <p:spPr bwMode="auto">
            <a:xfrm>
              <a:off x="14963776" y="9790113"/>
              <a:ext cx="33338" cy="112713"/>
            </a:xfrm>
            <a:custGeom>
              <a:avLst/>
              <a:gdLst>
                <a:gd name="T0" fmla="*/ 3 w 3"/>
                <a:gd name="T1" fmla="*/ 0 h 10"/>
                <a:gd name="T2" fmla="*/ 3 w 3"/>
                <a:gd name="T3" fmla="*/ 0 h 10"/>
                <a:gd name="T4" fmla="*/ 3 w 3"/>
                <a:gd name="T5" fmla="*/ 1 h 10"/>
                <a:gd name="T6" fmla="*/ 2 w 3"/>
                <a:gd name="T7" fmla="*/ 2 h 10"/>
                <a:gd name="T8" fmla="*/ 2 w 3"/>
                <a:gd name="T9" fmla="*/ 3 h 10"/>
                <a:gd name="T10" fmla="*/ 2 w 3"/>
                <a:gd name="T11" fmla="*/ 3 h 10"/>
                <a:gd name="T12" fmla="*/ 2 w 3"/>
                <a:gd name="T13" fmla="*/ 6 h 10"/>
                <a:gd name="T14" fmla="*/ 1 w 3"/>
                <a:gd name="T15" fmla="*/ 8 h 10"/>
                <a:gd name="T16" fmla="*/ 1 w 3"/>
                <a:gd name="T17" fmla="*/ 8 h 10"/>
                <a:gd name="T18" fmla="*/ 0 w 3"/>
                <a:gd name="T19" fmla="*/ 10 h 10"/>
                <a:gd name="T20" fmla="*/ 0 w 3"/>
                <a:gd name="T21" fmla="*/ 10 h 10"/>
                <a:gd name="T22" fmla="*/ 0 w 3"/>
                <a:gd name="T23" fmla="*/ 10 h 10"/>
                <a:gd name="T24" fmla="*/ 1 w 3"/>
                <a:gd name="T25" fmla="*/ 9 h 10"/>
                <a:gd name="T26" fmla="*/ 1 w 3"/>
                <a:gd name="T27" fmla="*/ 10 h 10"/>
                <a:gd name="T28" fmla="*/ 3 w 3"/>
                <a:gd name="T29" fmla="*/ 5 h 10"/>
                <a:gd name="T30" fmla="*/ 3 w 3"/>
                <a:gd name="T31" fmla="*/ 5 h 10"/>
                <a:gd name="T32" fmla="*/ 3 w 3"/>
                <a:gd name="T33" fmla="*/ 5 h 10"/>
                <a:gd name="T34" fmla="*/ 3 w 3"/>
                <a:gd name="T35" fmla="*/ 3 h 10"/>
                <a:gd name="T36" fmla="*/ 3 w 3"/>
                <a:gd name="T37" fmla="*/ 2 h 10"/>
                <a:gd name="T38" fmla="*/ 3 w 3"/>
                <a:gd name="T39" fmla="*/ 2 h 10"/>
                <a:gd name="T40" fmla="*/ 3 w 3"/>
                <a:gd name="T41" fmla="*/ 0 h 10"/>
                <a:gd name="T42" fmla="*/ 3 w 3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" h="1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Freeform 972"/>
            <p:cNvSpPr>
              <a:spLocks/>
            </p:cNvSpPr>
            <p:nvPr/>
          </p:nvSpPr>
          <p:spPr bwMode="auto">
            <a:xfrm>
              <a:off x="14963776" y="99472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Rectangle 973"/>
            <p:cNvSpPr>
              <a:spLocks noChangeArrowheads="1"/>
            </p:cNvSpPr>
            <p:nvPr/>
          </p:nvSpPr>
          <p:spPr bwMode="auto">
            <a:xfrm>
              <a:off x="14514513" y="8832851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0" name="Freeform 974"/>
            <p:cNvSpPr>
              <a:spLocks/>
            </p:cNvSpPr>
            <p:nvPr/>
          </p:nvSpPr>
          <p:spPr bwMode="auto">
            <a:xfrm>
              <a:off x="14514513" y="88328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Freeform 975"/>
            <p:cNvSpPr>
              <a:spLocks/>
            </p:cNvSpPr>
            <p:nvPr/>
          </p:nvSpPr>
          <p:spPr bwMode="auto">
            <a:xfrm>
              <a:off x="14592301" y="8967788"/>
              <a:ext cx="11113" cy="2381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1 h 2"/>
                <a:gd name="T16" fmla="*/ 0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2" name="Freeform 976"/>
            <p:cNvSpPr>
              <a:spLocks/>
            </p:cNvSpPr>
            <p:nvPr/>
          </p:nvSpPr>
          <p:spPr bwMode="auto">
            <a:xfrm>
              <a:off x="14525626" y="8856663"/>
              <a:ext cx="100013" cy="111125"/>
            </a:xfrm>
            <a:custGeom>
              <a:avLst/>
              <a:gdLst>
                <a:gd name="T0" fmla="*/ 1 w 9"/>
                <a:gd name="T1" fmla="*/ 0 h 10"/>
                <a:gd name="T2" fmla="*/ 1 w 9"/>
                <a:gd name="T3" fmla="*/ 0 h 10"/>
                <a:gd name="T4" fmla="*/ 1 w 9"/>
                <a:gd name="T5" fmla="*/ 0 h 10"/>
                <a:gd name="T6" fmla="*/ 1 w 9"/>
                <a:gd name="T7" fmla="*/ 0 h 10"/>
                <a:gd name="T8" fmla="*/ 1 w 9"/>
                <a:gd name="T9" fmla="*/ 0 h 10"/>
                <a:gd name="T10" fmla="*/ 1 w 9"/>
                <a:gd name="T11" fmla="*/ 1 h 10"/>
                <a:gd name="T12" fmla="*/ 1 w 9"/>
                <a:gd name="T13" fmla="*/ 1 h 10"/>
                <a:gd name="T14" fmla="*/ 0 w 9"/>
                <a:gd name="T15" fmla="*/ 2 h 10"/>
                <a:gd name="T16" fmla="*/ 1 w 9"/>
                <a:gd name="T17" fmla="*/ 3 h 10"/>
                <a:gd name="T18" fmla="*/ 1 w 9"/>
                <a:gd name="T19" fmla="*/ 3 h 10"/>
                <a:gd name="T20" fmla="*/ 2 w 9"/>
                <a:gd name="T21" fmla="*/ 4 h 10"/>
                <a:gd name="T22" fmla="*/ 2 w 9"/>
                <a:gd name="T23" fmla="*/ 5 h 10"/>
                <a:gd name="T24" fmla="*/ 3 w 9"/>
                <a:gd name="T25" fmla="*/ 5 h 10"/>
                <a:gd name="T26" fmla="*/ 4 w 9"/>
                <a:gd name="T27" fmla="*/ 6 h 10"/>
                <a:gd name="T28" fmla="*/ 3 w 9"/>
                <a:gd name="T29" fmla="*/ 6 h 10"/>
                <a:gd name="T30" fmla="*/ 3 w 9"/>
                <a:gd name="T31" fmla="*/ 6 h 10"/>
                <a:gd name="T32" fmla="*/ 3 w 9"/>
                <a:gd name="T33" fmla="*/ 6 h 10"/>
                <a:gd name="T34" fmla="*/ 3 w 9"/>
                <a:gd name="T35" fmla="*/ 6 h 10"/>
                <a:gd name="T36" fmla="*/ 3 w 9"/>
                <a:gd name="T37" fmla="*/ 6 h 10"/>
                <a:gd name="T38" fmla="*/ 4 w 9"/>
                <a:gd name="T39" fmla="*/ 7 h 10"/>
                <a:gd name="T40" fmla="*/ 4 w 9"/>
                <a:gd name="T41" fmla="*/ 7 h 10"/>
                <a:gd name="T42" fmla="*/ 4 w 9"/>
                <a:gd name="T43" fmla="*/ 7 h 10"/>
                <a:gd name="T44" fmla="*/ 5 w 9"/>
                <a:gd name="T45" fmla="*/ 9 h 10"/>
                <a:gd name="T46" fmla="*/ 5 w 9"/>
                <a:gd name="T47" fmla="*/ 9 h 10"/>
                <a:gd name="T48" fmla="*/ 7 w 9"/>
                <a:gd name="T49" fmla="*/ 9 h 10"/>
                <a:gd name="T50" fmla="*/ 8 w 9"/>
                <a:gd name="T51" fmla="*/ 10 h 10"/>
                <a:gd name="T52" fmla="*/ 9 w 9"/>
                <a:gd name="T53" fmla="*/ 10 h 10"/>
                <a:gd name="T54" fmla="*/ 9 w 9"/>
                <a:gd name="T55" fmla="*/ 10 h 10"/>
                <a:gd name="T56" fmla="*/ 9 w 9"/>
                <a:gd name="T57" fmla="*/ 10 h 10"/>
                <a:gd name="T58" fmla="*/ 9 w 9"/>
                <a:gd name="T59" fmla="*/ 10 h 10"/>
                <a:gd name="T60" fmla="*/ 5 w 9"/>
                <a:gd name="T61" fmla="*/ 7 h 10"/>
                <a:gd name="T62" fmla="*/ 5 w 9"/>
                <a:gd name="T63" fmla="*/ 7 h 10"/>
                <a:gd name="T64" fmla="*/ 5 w 9"/>
                <a:gd name="T65" fmla="*/ 6 h 10"/>
                <a:gd name="T66" fmla="*/ 5 w 9"/>
                <a:gd name="T67" fmla="*/ 6 h 10"/>
                <a:gd name="T68" fmla="*/ 4 w 9"/>
                <a:gd name="T69" fmla="*/ 5 h 10"/>
                <a:gd name="T70" fmla="*/ 4 w 9"/>
                <a:gd name="T71" fmla="*/ 5 h 10"/>
                <a:gd name="T72" fmla="*/ 4 w 9"/>
                <a:gd name="T73" fmla="*/ 3 h 10"/>
                <a:gd name="T74" fmla="*/ 4 w 9"/>
                <a:gd name="T75" fmla="*/ 3 h 10"/>
                <a:gd name="T76" fmla="*/ 4 w 9"/>
                <a:gd name="T77" fmla="*/ 3 h 10"/>
                <a:gd name="T78" fmla="*/ 4 w 9"/>
                <a:gd name="T79" fmla="*/ 3 h 10"/>
                <a:gd name="T80" fmla="*/ 4 w 9"/>
                <a:gd name="T81" fmla="*/ 3 h 10"/>
                <a:gd name="T82" fmla="*/ 3 w 9"/>
                <a:gd name="T83" fmla="*/ 2 h 10"/>
                <a:gd name="T84" fmla="*/ 3 w 9"/>
                <a:gd name="T85" fmla="*/ 2 h 10"/>
                <a:gd name="T86" fmla="*/ 3 w 9"/>
                <a:gd name="T87" fmla="*/ 2 h 10"/>
                <a:gd name="T88" fmla="*/ 3 w 9"/>
                <a:gd name="T89" fmla="*/ 2 h 10"/>
                <a:gd name="T90" fmla="*/ 4 w 9"/>
                <a:gd name="T91" fmla="*/ 2 h 10"/>
                <a:gd name="T92" fmla="*/ 4 w 9"/>
                <a:gd name="T93" fmla="*/ 2 h 10"/>
                <a:gd name="T94" fmla="*/ 3 w 9"/>
                <a:gd name="T95" fmla="*/ 2 h 10"/>
                <a:gd name="T96" fmla="*/ 3 w 9"/>
                <a:gd name="T97" fmla="*/ 2 h 10"/>
                <a:gd name="T98" fmla="*/ 3 w 9"/>
                <a:gd name="T99" fmla="*/ 1 h 10"/>
                <a:gd name="T100" fmla="*/ 1 w 9"/>
                <a:gd name="T10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3" name="Freeform 977"/>
            <p:cNvSpPr>
              <a:spLocks/>
            </p:cNvSpPr>
            <p:nvPr/>
          </p:nvSpPr>
          <p:spPr bwMode="auto">
            <a:xfrm>
              <a:off x="14941551" y="9756776"/>
              <a:ext cx="22225" cy="3333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1 w 2"/>
                <a:gd name="T5" fmla="*/ 1 h 3"/>
                <a:gd name="T6" fmla="*/ 0 w 2"/>
                <a:gd name="T7" fmla="*/ 1 h 3"/>
                <a:gd name="T8" fmla="*/ 0 w 2"/>
                <a:gd name="T9" fmla="*/ 3 h 3"/>
                <a:gd name="T10" fmla="*/ 0 w 2"/>
                <a:gd name="T11" fmla="*/ 3 h 3"/>
                <a:gd name="T12" fmla="*/ 0 w 2"/>
                <a:gd name="T13" fmla="*/ 3 h 3"/>
                <a:gd name="T14" fmla="*/ 1 w 2"/>
                <a:gd name="T15" fmla="*/ 2 h 3"/>
                <a:gd name="T16" fmla="*/ 1 w 2"/>
                <a:gd name="T17" fmla="*/ 2 h 3"/>
                <a:gd name="T18" fmla="*/ 1 w 2"/>
                <a:gd name="T19" fmla="*/ 2 h 3"/>
                <a:gd name="T20" fmla="*/ 1 w 2"/>
                <a:gd name="T21" fmla="*/ 1 h 3"/>
                <a:gd name="T22" fmla="*/ 1 w 2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Freeform 978"/>
            <p:cNvSpPr>
              <a:spLocks/>
            </p:cNvSpPr>
            <p:nvPr/>
          </p:nvSpPr>
          <p:spPr bwMode="auto">
            <a:xfrm>
              <a:off x="14986001" y="9823451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1 h 8"/>
                <a:gd name="T4" fmla="*/ 2 w 3"/>
                <a:gd name="T5" fmla="*/ 2 h 8"/>
                <a:gd name="T6" fmla="*/ 2 w 3"/>
                <a:gd name="T7" fmla="*/ 2 h 8"/>
                <a:gd name="T8" fmla="*/ 2 w 3"/>
                <a:gd name="T9" fmla="*/ 2 h 8"/>
                <a:gd name="T10" fmla="*/ 2 w 3"/>
                <a:gd name="T11" fmla="*/ 3 h 8"/>
                <a:gd name="T12" fmla="*/ 1 w 3"/>
                <a:gd name="T13" fmla="*/ 3 h 8"/>
                <a:gd name="T14" fmla="*/ 1 w 3"/>
                <a:gd name="T15" fmla="*/ 4 h 8"/>
                <a:gd name="T16" fmla="*/ 0 w 3"/>
                <a:gd name="T17" fmla="*/ 6 h 8"/>
                <a:gd name="T18" fmla="*/ 0 w 3"/>
                <a:gd name="T19" fmla="*/ 8 h 8"/>
                <a:gd name="T20" fmla="*/ 0 w 3"/>
                <a:gd name="T21" fmla="*/ 8 h 8"/>
                <a:gd name="T22" fmla="*/ 0 w 3"/>
                <a:gd name="T23" fmla="*/ 8 h 8"/>
                <a:gd name="T24" fmla="*/ 1 w 3"/>
                <a:gd name="T25" fmla="*/ 6 h 8"/>
                <a:gd name="T26" fmla="*/ 2 w 3"/>
                <a:gd name="T27" fmla="*/ 2 h 8"/>
                <a:gd name="T28" fmla="*/ 3 w 3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2" y="3"/>
                    <a:pt x="2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Freeform 979"/>
            <p:cNvSpPr>
              <a:spLocks/>
            </p:cNvSpPr>
            <p:nvPr/>
          </p:nvSpPr>
          <p:spPr bwMode="auto">
            <a:xfrm>
              <a:off x="15054263" y="9677401"/>
              <a:ext cx="0" cy="222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Freeform 980"/>
            <p:cNvSpPr>
              <a:spLocks noEditPoints="1"/>
            </p:cNvSpPr>
            <p:nvPr/>
          </p:nvSpPr>
          <p:spPr bwMode="auto">
            <a:xfrm>
              <a:off x="15019338" y="9801226"/>
              <a:ext cx="12700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0 h 2"/>
                <a:gd name="T10" fmla="*/ 0 w 1"/>
                <a:gd name="T11" fmla="*/ 2 h 2"/>
                <a:gd name="T12" fmla="*/ 0 w 1"/>
                <a:gd name="T13" fmla="*/ 2 h 2"/>
                <a:gd name="T14" fmla="*/ 1 w 1"/>
                <a:gd name="T15" fmla="*/ 0 h 2"/>
                <a:gd name="T16" fmla="*/ 1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Freeform 981"/>
            <p:cNvSpPr>
              <a:spLocks noEditPoints="1"/>
            </p:cNvSpPr>
            <p:nvPr/>
          </p:nvSpPr>
          <p:spPr bwMode="auto">
            <a:xfrm>
              <a:off x="14682788" y="8912226"/>
              <a:ext cx="382588" cy="922338"/>
            </a:xfrm>
            <a:custGeom>
              <a:avLst/>
              <a:gdLst>
                <a:gd name="T0" fmla="*/ 30 w 34"/>
                <a:gd name="T1" fmla="*/ 78 h 82"/>
                <a:gd name="T2" fmla="*/ 29 w 34"/>
                <a:gd name="T3" fmla="*/ 81 h 82"/>
                <a:gd name="T4" fmla="*/ 29 w 34"/>
                <a:gd name="T5" fmla="*/ 81 h 82"/>
                <a:gd name="T6" fmla="*/ 29 w 34"/>
                <a:gd name="T7" fmla="*/ 82 h 82"/>
                <a:gd name="T8" fmla="*/ 30 w 34"/>
                <a:gd name="T9" fmla="*/ 79 h 82"/>
                <a:gd name="T10" fmla="*/ 30 w 34"/>
                <a:gd name="T11" fmla="*/ 79 h 82"/>
                <a:gd name="T12" fmla="*/ 30 w 34"/>
                <a:gd name="T13" fmla="*/ 78 h 82"/>
                <a:gd name="T14" fmla="*/ 0 w 34"/>
                <a:gd name="T15" fmla="*/ 0 h 82"/>
                <a:gd name="T16" fmla="*/ 32 w 34"/>
                <a:gd name="T17" fmla="*/ 58 h 82"/>
                <a:gd name="T18" fmla="*/ 31 w 34"/>
                <a:gd name="T19" fmla="*/ 74 h 82"/>
                <a:gd name="T20" fmla="*/ 31 w 34"/>
                <a:gd name="T21" fmla="*/ 74 h 82"/>
                <a:gd name="T22" fmla="*/ 31 w 34"/>
                <a:gd name="T23" fmla="*/ 76 h 82"/>
                <a:gd name="T24" fmla="*/ 31 w 34"/>
                <a:gd name="T25" fmla="*/ 76 h 82"/>
                <a:gd name="T26" fmla="*/ 30 w 34"/>
                <a:gd name="T27" fmla="*/ 78 h 82"/>
                <a:gd name="T28" fmla="*/ 31 w 34"/>
                <a:gd name="T29" fmla="*/ 77 h 82"/>
                <a:gd name="T30" fmla="*/ 32 w 34"/>
                <a:gd name="T31" fmla="*/ 70 h 82"/>
                <a:gd name="T32" fmla="*/ 32 w 34"/>
                <a:gd name="T33" fmla="*/ 70 h 82"/>
                <a:gd name="T34" fmla="*/ 33 w 34"/>
                <a:gd name="T35" fmla="*/ 67 h 82"/>
                <a:gd name="T36" fmla="*/ 33 w 34"/>
                <a:gd name="T37" fmla="*/ 68 h 82"/>
                <a:gd name="T38" fmla="*/ 33 w 34"/>
                <a:gd name="T39" fmla="*/ 67 h 82"/>
                <a:gd name="T40" fmla="*/ 33 w 34"/>
                <a:gd name="T41" fmla="*/ 67 h 82"/>
                <a:gd name="T42" fmla="*/ 33 w 34"/>
                <a:gd name="T43" fmla="*/ 53 h 82"/>
                <a:gd name="T44" fmla="*/ 31 w 34"/>
                <a:gd name="T45" fmla="*/ 42 h 82"/>
                <a:gd name="T46" fmla="*/ 28 w 34"/>
                <a:gd name="T47" fmla="*/ 31 h 82"/>
                <a:gd name="T48" fmla="*/ 24 w 34"/>
                <a:gd name="T49" fmla="*/ 24 h 82"/>
                <a:gd name="T50" fmla="*/ 23 w 34"/>
                <a:gd name="T51" fmla="*/ 22 h 82"/>
                <a:gd name="T52" fmla="*/ 16 w 34"/>
                <a:gd name="T53" fmla="*/ 13 h 82"/>
                <a:gd name="T54" fmla="*/ 8 w 34"/>
                <a:gd name="T55" fmla="*/ 6 h 82"/>
                <a:gd name="T56" fmla="*/ 7 w 34"/>
                <a:gd name="T57" fmla="*/ 4 h 82"/>
                <a:gd name="T58" fmla="*/ 0 w 34"/>
                <a:gd name="T5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82">
                  <a:moveTo>
                    <a:pt x="30" y="78"/>
                  </a:moveTo>
                  <a:cubicBezTo>
                    <a:pt x="29" y="79"/>
                    <a:pt x="29" y="80"/>
                    <a:pt x="29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0"/>
                    <a:pt x="29" y="80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8"/>
                    <a:pt x="30" y="78"/>
                  </a:cubicBezTo>
                  <a:moveTo>
                    <a:pt x="0" y="0"/>
                  </a:moveTo>
                  <a:cubicBezTo>
                    <a:pt x="20" y="12"/>
                    <a:pt x="32" y="34"/>
                    <a:pt x="32" y="58"/>
                  </a:cubicBezTo>
                  <a:cubicBezTo>
                    <a:pt x="32" y="64"/>
                    <a:pt x="32" y="69"/>
                    <a:pt x="31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74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7"/>
                    <a:pt x="30" y="77"/>
                    <a:pt x="30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4"/>
                    <a:pt x="32" y="72"/>
                    <a:pt x="32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2" y="69"/>
                    <a:pt x="33" y="68"/>
                    <a:pt x="33" y="67"/>
                  </a:cubicBezTo>
                  <a:cubicBezTo>
                    <a:pt x="33" y="67"/>
                    <a:pt x="33" y="67"/>
                    <a:pt x="33" y="68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0"/>
                    <a:pt x="34" y="59"/>
                    <a:pt x="33" y="53"/>
                  </a:cubicBezTo>
                  <a:cubicBezTo>
                    <a:pt x="32" y="45"/>
                    <a:pt x="32" y="45"/>
                    <a:pt x="31" y="42"/>
                  </a:cubicBezTo>
                  <a:cubicBezTo>
                    <a:pt x="29" y="35"/>
                    <a:pt x="29" y="35"/>
                    <a:pt x="28" y="31"/>
                  </a:cubicBezTo>
                  <a:cubicBezTo>
                    <a:pt x="27" y="29"/>
                    <a:pt x="25" y="26"/>
                    <a:pt x="24" y="2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18" y="16"/>
                    <a:pt x="18" y="16"/>
                    <a:pt x="16" y="13"/>
                  </a:cubicBezTo>
                  <a:cubicBezTo>
                    <a:pt x="11" y="8"/>
                    <a:pt x="11" y="8"/>
                    <a:pt x="8" y="6"/>
                  </a:cubicBezTo>
                  <a:cubicBezTo>
                    <a:pt x="8" y="5"/>
                    <a:pt x="7" y="5"/>
                    <a:pt x="7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8" name="Freeform 982"/>
            <p:cNvSpPr>
              <a:spLocks/>
            </p:cNvSpPr>
            <p:nvPr/>
          </p:nvSpPr>
          <p:spPr bwMode="auto">
            <a:xfrm>
              <a:off x="14154151" y="8867776"/>
              <a:ext cx="889000" cy="955675"/>
            </a:xfrm>
            <a:custGeom>
              <a:avLst/>
              <a:gdLst>
                <a:gd name="T0" fmla="*/ 42 w 79"/>
                <a:gd name="T1" fmla="*/ 1 h 85"/>
                <a:gd name="T2" fmla="*/ 47 w 79"/>
                <a:gd name="T3" fmla="*/ 6 h 85"/>
                <a:gd name="T4" fmla="*/ 52 w 79"/>
                <a:gd name="T5" fmla="*/ 11 h 85"/>
                <a:gd name="T6" fmla="*/ 53 w 79"/>
                <a:gd name="T7" fmla="*/ 12 h 85"/>
                <a:gd name="T8" fmla="*/ 54 w 79"/>
                <a:gd name="T9" fmla="*/ 16 h 85"/>
                <a:gd name="T10" fmla="*/ 53 w 79"/>
                <a:gd name="T11" fmla="*/ 15 h 85"/>
                <a:gd name="T12" fmla="*/ 48 w 79"/>
                <a:gd name="T13" fmla="*/ 8 h 85"/>
                <a:gd name="T14" fmla="*/ 45 w 79"/>
                <a:gd name="T15" fmla="*/ 7 h 85"/>
                <a:gd name="T16" fmla="*/ 50 w 79"/>
                <a:gd name="T17" fmla="*/ 12 h 85"/>
                <a:gd name="T18" fmla="*/ 43 w 79"/>
                <a:gd name="T19" fmla="*/ 9 h 85"/>
                <a:gd name="T20" fmla="*/ 44 w 79"/>
                <a:gd name="T21" fmla="*/ 11 h 85"/>
                <a:gd name="T22" fmla="*/ 42 w 79"/>
                <a:gd name="T23" fmla="*/ 14 h 85"/>
                <a:gd name="T24" fmla="*/ 38 w 79"/>
                <a:gd name="T25" fmla="*/ 13 h 85"/>
                <a:gd name="T26" fmla="*/ 36 w 79"/>
                <a:gd name="T27" fmla="*/ 16 h 85"/>
                <a:gd name="T28" fmla="*/ 34 w 79"/>
                <a:gd name="T29" fmla="*/ 15 h 85"/>
                <a:gd name="T30" fmla="*/ 27 w 79"/>
                <a:gd name="T31" fmla="*/ 10 h 85"/>
                <a:gd name="T32" fmla="*/ 24 w 79"/>
                <a:gd name="T33" fmla="*/ 8 h 85"/>
                <a:gd name="T34" fmla="*/ 21 w 79"/>
                <a:gd name="T35" fmla="*/ 9 h 85"/>
                <a:gd name="T36" fmla="*/ 17 w 79"/>
                <a:gd name="T37" fmla="*/ 13 h 85"/>
                <a:gd name="T38" fmla="*/ 18 w 79"/>
                <a:gd name="T39" fmla="*/ 13 h 85"/>
                <a:gd name="T40" fmla="*/ 10 w 79"/>
                <a:gd name="T41" fmla="*/ 24 h 85"/>
                <a:gd name="T42" fmla="*/ 17 w 79"/>
                <a:gd name="T43" fmla="*/ 26 h 85"/>
                <a:gd name="T44" fmla="*/ 21 w 79"/>
                <a:gd name="T45" fmla="*/ 31 h 85"/>
                <a:gd name="T46" fmla="*/ 23 w 79"/>
                <a:gd name="T47" fmla="*/ 27 h 85"/>
                <a:gd name="T48" fmla="*/ 22 w 79"/>
                <a:gd name="T49" fmla="*/ 22 h 85"/>
                <a:gd name="T50" fmla="*/ 23 w 79"/>
                <a:gd name="T51" fmla="*/ 20 h 85"/>
                <a:gd name="T52" fmla="*/ 27 w 79"/>
                <a:gd name="T53" fmla="*/ 24 h 85"/>
                <a:gd name="T54" fmla="*/ 27 w 79"/>
                <a:gd name="T55" fmla="*/ 24 h 85"/>
                <a:gd name="T56" fmla="*/ 29 w 79"/>
                <a:gd name="T57" fmla="*/ 25 h 85"/>
                <a:gd name="T58" fmla="*/ 27 w 79"/>
                <a:gd name="T59" fmla="*/ 29 h 85"/>
                <a:gd name="T60" fmla="*/ 17 w 79"/>
                <a:gd name="T61" fmla="*/ 31 h 85"/>
                <a:gd name="T62" fmla="*/ 15 w 79"/>
                <a:gd name="T63" fmla="*/ 33 h 85"/>
                <a:gd name="T64" fmla="*/ 9 w 79"/>
                <a:gd name="T65" fmla="*/ 37 h 85"/>
                <a:gd name="T66" fmla="*/ 6 w 79"/>
                <a:gd name="T67" fmla="*/ 40 h 85"/>
                <a:gd name="T68" fmla="*/ 7 w 79"/>
                <a:gd name="T69" fmla="*/ 46 h 85"/>
                <a:gd name="T70" fmla="*/ 2 w 79"/>
                <a:gd name="T71" fmla="*/ 54 h 85"/>
                <a:gd name="T72" fmla="*/ 4 w 79"/>
                <a:gd name="T73" fmla="*/ 56 h 85"/>
                <a:gd name="T74" fmla="*/ 6 w 79"/>
                <a:gd name="T75" fmla="*/ 55 h 85"/>
                <a:gd name="T76" fmla="*/ 10 w 79"/>
                <a:gd name="T77" fmla="*/ 50 h 85"/>
                <a:gd name="T78" fmla="*/ 10 w 79"/>
                <a:gd name="T79" fmla="*/ 50 h 85"/>
                <a:gd name="T80" fmla="*/ 16 w 79"/>
                <a:gd name="T81" fmla="*/ 46 h 85"/>
                <a:gd name="T82" fmla="*/ 17 w 79"/>
                <a:gd name="T83" fmla="*/ 45 h 85"/>
                <a:gd name="T84" fmla="*/ 22 w 79"/>
                <a:gd name="T85" fmla="*/ 48 h 85"/>
                <a:gd name="T86" fmla="*/ 21 w 79"/>
                <a:gd name="T87" fmla="*/ 52 h 85"/>
                <a:gd name="T88" fmla="*/ 26 w 79"/>
                <a:gd name="T89" fmla="*/ 49 h 85"/>
                <a:gd name="T90" fmla="*/ 28 w 79"/>
                <a:gd name="T91" fmla="*/ 49 h 85"/>
                <a:gd name="T92" fmla="*/ 22 w 79"/>
                <a:gd name="T93" fmla="*/ 46 h 85"/>
                <a:gd name="T94" fmla="*/ 29 w 79"/>
                <a:gd name="T95" fmla="*/ 49 h 85"/>
                <a:gd name="T96" fmla="*/ 34 w 79"/>
                <a:gd name="T97" fmla="*/ 51 h 85"/>
                <a:gd name="T98" fmla="*/ 35 w 79"/>
                <a:gd name="T99" fmla="*/ 51 h 85"/>
                <a:gd name="T100" fmla="*/ 42 w 79"/>
                <a:gd name="T101" fmla="*/ 53 h 85"/>
                <a:gd name="T102" fmla="*/ 48 w 79"/>
                <a:gd name="T103" fmla="*/ 69 h 85"/>
                <a:gd name="T104" fmla="*/ 55 w 79"/>
                <a:gd name="T105" fmla="*/ 74 h 85"/>
                <a:gd name="T106" fmla="*/ 56 w 79"/>
                <a:gd name="T107" fmla="*/ 73 h 85"/>
                <a:gd name="T108" fmla="*/ 56 w 79"/>
                <a:gd name="T109" fmla="*/ 59 h 85"/>
                <a:gd name="T110" fmla="*/ 68 w 79"/>
                <a:gd name="T111" fmla="*/ 68 h 85"/>
                <a:gd name="T112" fmla="*/ 71 w 79"/>
                <a:gd name="T113" fmla="*/ 78 h 85"/>
                <a:gd name="T114" fmla="*/ 74 w 79"/>
                <a:gd name="T115" fmla="*/ 72 h 85"/>
                <a:gd name="T116" fmla="*/ 76 w 79"/>
                <a:gd name="T117" fmla="*/ 85 h 85"/>
                <a:gd name="T118" fmla="*/ 39 w 79"/>
                <a:gd name="T1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85">
                  <a:moveTo>
                    <a:pt x="39" y="0"/>
                  </a:moveTo>
                  <a:cubicBezTo>
                    <a:pt x="40" y="0"/>
                    <a:pt x="40" y="0"/>
                    <a:pt x="41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5" y="4"/>
                  </a:cubicBezTo>
                  <a:cubicBezTo>
                    <a:pt x="47" y="4"/>
                    <a:pt x="47" y="4"/>
                    <a:pt x="47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6"/>
                    <a:pt x="49" y="6"/>
                    <a:pt x="50" y="8"/>
                  </a:cubicBezTo>
                  <a:cubicBezTo>
                    <a:pt x="50" y="8"/>
                    <a:pt x="48" y="7"/>
                    <a:pt x="48" y="7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8" y="7"/>
                  </a:cubicBezTo>
                  <a:cubicBezTo>
                    <a:pt x="47" y="7"/>
                    <a:pt x="47" y="6"/>
                    <a:pt x="45" y="5"/>
                  </a:cubicBezTo>
                  <a:cubicBezTo>
                    <a:pt x="46" y="6"/>
                    <a:pt x="47" y="6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1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3" y="11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4" y="13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6" y="18"/>
                    <a:pt x="57" y="19"/>
                    <a:pt x="58" y="21"/>
                  </a:cubicBezTo>
                  <a:cubicBezTo>
                    <a:pt x="57" y="19"/>
                    <a:pt x="56" y="18"/>
                    <a:pt x="54" y="15"/>
                  </a:cubicBezTo>
                  <a:cubicBezTo>
                    <a:pt x="54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4"/>
                    <a:pt x="54" y="14"/>
                  </a:cubicBezTo>
                  <a:cubicBezTo>
                    <a:pt x="54" y="14"/>
                    <a:pt x="54" y="13"/>
                    <a:pt x="52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0" y="10"/>
                    <a:pt x="50" y="10"/>
                  </a:cubicBezTo>
                  <a:cubicBezTo>
                    <a:pt x="49" y="9"/>
                    <a:pt x="49" y="9"/>
                    <a:pt x="48" y="8"/>
                  </a:cubicBezTo>
                  <a:cubicBezTo>
                    <a:pt x="48" y="8"/>
                    <a:pt x="47" y="7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4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6"/>
                    <a:pt x="45" y="6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7" y="11"/>
                    <a:pt x="50" y="11"/>
                  </a:cubicBezTo>
                  <a:cubicBezTo>
                    <a:pt x="50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5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10"/>
                    <a:pt x="45" y="10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4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0" y="14"/>
                    <a:pt x="40" y="14"/>
                    <a:pt x="39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9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4"/>
                  </a:cubicBezTo>
                  <a:cubicBezTo>
                    <a:pt x="39" y="14"/>
                    <a:pt x="39" y="14"/>
                    <a:pt x="39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7" y="16"/>
                    <a:pt x="38" y="17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8"/>
                  </a:cubicBezTo>
                  <a:cubicBezTo>
                    <a:pt x="35" y="18"/>
                    <a:pt x="35" y="18"/>
                    <a:pt x="34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3" y="11"/>
                  </a:cubicBezTo>
                  <a:cubicBezTo>
                    <a:pt x="32" y="11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3" y="8"/>
                    <a:pt x="23" y="8"/>
                  </a:cubicBezTo>
                  <a:cubicBezTo>
                    <a:pt x="23" y="8"/>
                    <a:pt x="22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7" y="14"/>
                    <a:pt x="17" y="15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8"/>
                    <a:pt x="15" y="19"/>
                    <a:pt x="15" y="19"/>
                  </a:cubicBezTo>
                  <a:cubicBezTo>
                    <a:pt x="13" y="20"/>
                    <a:pt x="12" y="21"/>
                    <a:pt x="12" y="21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7"/>
                    <a:pt x="11" y="27"/>
                  </a:cubicBezTo>
                  <a:cubicBezTo>
                    <a:pt x="12" y="27"/>
                    <a:pt x="13" y="28"/>
                    <a:pt x="13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0"/>
                    <a:pt x="2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2" y="27"/>
                  </a:cubicBezTo>
                  <a:cubicBezTo>
                    <a:pt x="22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1" y="26"/>
                    <a:pt x="18" y="26"/>
                    <a:pt x="15" y="26"/>
                  </a:cubicBezTo>
                  <a:cubicBezTo>
                    <a:pt x="18" y="26"/>
                    <a:pt x="21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2" y="24"/>
                  </a:cubicBezTo>
                  <a:cubicBezTo>
                    <a:pt x="22" y="24"/>
                    <a:pt x="22" y="23"/>
                    <a:pt x="22" y="23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9"/>
                    <a:pt x="25" y="19"/>
                    <a:pt x="25" y="20"/>
                  </a:cubicBezTo>
                  <a:cubicBezTo>
                    <a:pt x="25" y="20"/>
                    <a:pt x="25" y="23"/>
                    <a:pt x="25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4"/>
                    <a:pt x="30" y="24"/>
                  </a:cubicBezTo>
                  <a:cubicBezTo>
                    <a:pt x="31" y="24"/>
                    <a:pt x="31" y="24"/>
                    <a:pt x="32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0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9" y="27"/>
                    <a:pt x="29" y="28"/>
                  </a:cubicBezTo>
                  <a:cubicBezTo>
                    <a:pt x="28" y="27"/>
                    <a:pt x="28" y="27"/>
                    <a:pt x="27" y="27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4" y="31"/>
                    <a:pt x="24" y="31"/>
                  </a:cubicBezTo>
                  <a:cubicBezTo>
                    <a:pt x="23" y="32"/>
                    <a:pt x="22" y="32"/>
                    <a:pt x="22" y="33"/>
                  </a:cubicBezTo>
                  <a:cubicBezTo>
                    <a:pt x="20" y="32"/>
                    <a:pt x="19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3"/>
                    <a:pt x="15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1" y="36"/>
                    <a:pt x="11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9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39"/>
                    <a:pt x="7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4" y="40"/>
                    <a:pt x="4" y="41"/>
                  </a:cubicBezTo>
                  <a:cubicBezTo>
                    <a:pt x="4" y="41"/>
                    <a:pt x="4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5" y="42"/>
                  </a:cubicBezTo>
                  <a:cubicBezTo>
                    <a:pt x="7" y="44"/>
                    <a:pt x="7" y="44"/>
                    <a:pt x="7" y="46"/>
                  </a:cubicBezTo>
                  <a:cubicBezTo>
                    <a:pt x="7" y="46"/>
                    <a:pt x="7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4" y="47"/>
                    <a:pt x="3" y="47"/>
                  </a:cubicBezTo>
                  <a:cubicBezTo>
                    <a:pt x="1" y="47"/>
                    <a:pt x="0" y="47"/>
                    <a:pt x="0" y="48"/>
                  </a:cubicBezTo>
                  <a:cubicBezTo>
                    <a:pt x="0" y="50"/>
                    <a:pt x="0" y="52"/>
                    <a:pt x="0" y="54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5"/>
                    <a:pt x="4" y="55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5" y="55"/>
                    <a:pt x="5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9" y="53"/>
                    <a:pt x="9" y="53"/>
                  </a:cubicBezTo>
                  <a:cubicBezTo>
                    <a:pt x="9" y="51"/>
                    <a:pt x="9" y="51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1" y="50"/>
                  </a:cubicBezTo>
                  <a:cubicBezTo>
                    <a:pt x="11" y="49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6"/>
                  </a:cubicBezTo>
                  <a:cubicBezTo>
                    <a:pt x="14" y="47"/>
                    <a:pt x="15" y="47"/>
                    <a:pt x="15" y="47"/>
                  </a:cubicBezTo>
                  <a:cubicBezTo>
                    <a:pt x="15" y="47"/>
                    <a:pt x="16" y="47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5" y="49"/>
                    <a:pt x="25" y="49"/>
                    <a:pt x="25" y="51"/>
                  </a:cubicBezTo>
                  <a:cubicBezTo>
                    <a:pt x="25" y="51"/>
                    <a:pt x="25" y="51"/>
                    <a:pt x="24" y="51"/>
                  </a:cubicBezTo>
                  <a:cubicBezTo>
                    <a:pt x="23" y="51"/>
                    <a:pt x="22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2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1"/>
                    <a:pt x="26" y="51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6"/>
                    <a:pt x="22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4" y="45"/>
                    <a:pt x="25" y="46"/>
                    <a:pt x="26" y="47"/>
                  </a:cubicBezTo>
                  <a:cubicBezTo>
                    <a:pt x="27" y="47"/>
                    <a:pt x="27" y="47"/>
                    <a:pt x="29" y="49"/>
                  </a:cubicBezTo>
                  <a:cubicBezTo>
                    <a:pt x="29" y="49"/>
                    <a:pt x="29" y="49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1" y="52"/>
                    <a:pt x="31" y="53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49"/>
                    <a:pt x="35" y="48"/>
                    <a:pt x="36" y="48"/>
                  </a:cubicBezTo>
                  <a:cubicBezTo>
                    <a:pt x="36" y="48"/>
                    <a:pt x="37" y="49"/>
                    <a:pt x="37" y="49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51"/>
                  </a:cubicBezTo>
                  <a:cubicBezTo>
                    <a:pt x="36" y="53"/>
                    <a:pt x="38" y="53"/>
                    <a:pt x="39" y="53"/>
                  </a:cubicBezTo>
                  <a:cubicBezTo>
                    <a:pt x="40" y="53"/>
                    <a:pt x="40" y="53"/>
                    <a:pt x="40" y="52"/>
                  </a:cubicBezTo>
                  <a:cubicBezTo>
                    <a:pt x="41" y="53"/>
                    <a:pt x="41" y="53"/>
                    <a:pt x="42" y="5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2" y="55"/>
                    <a:pt x="42" y="55"/>
                  </a:cubicBezTo>
                  <a:cubicBezTo>
                    <a:pt x="42" y="55"/>
                    <a:pt x="42" y="54"/>
                    <a:pt x="43" y="54"/>
                  </a:cubicBezTo>
                  <a:cubicBezTo>
                    <a:pt x="43" y="54"/>
                    <a:pt x="42" y="53"/>
                    <a:pt x="42" y="53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8"/>
                    <a:pt x="43" y="58"/>
                    <a:pt x="42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45" y="63"/>
                    <a:pt x="46" y="64"/>
                  </a:cubicBezTo>
                  <a:cubicBezTo>
                    <a:pt x="46" y="64"/>
                    <a:pt x="46" y="65"/>
                    <a:pt x="46" y="65"/>
                  </a:cubicBezTo>
                  <a:cubicBezTo>
                    <a:pt x="46" y="66"/>
                    <a:pt x="47" y="67"/>
                    <a:pt x="47" y="68"/>
                  </a:cubicBezTo>
                  <a:cubicBezTo>
                    <a:pt x="48" y="68"/>
                    <a:pt x="48" y="68"/>
                    <a:pt x="48" y="69"/>
                  </a:cubicBezTo>
                  <a:cubicBezTo>
                    <a:pt x="48" y="70"/>
                    <a:pt x="48" y="71"/>
                    <a:pt x="49" y="71"/>
                  </a:cubicBezTo>
                  <a:cubicBezTo>
                    <a:pt x="49" y="71"/>
                    <a:pt x="49" y="71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3"/>
                  </a:cubicBezTo>
                  <a:cubicBezTo>
                    <a:pt x="49" y="74"/>
                    <a:pt x="51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5"/>
                    <a:pt x="54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8" y="73"/>
                    <a:pt x="62" y="65"/>
                    <a:pt x="62" y="65"/>
                  </a:cubicBezTo>
                  <a:cubicBezTo>
                    <a:pt x="61" y="65"/>
                    <a:pt x="61" y="65"/>
                    <a:pt x="60" y="64"/>
                  </a:cubicBezTo>
                  <a:cubicBezTo>
                    <a:pt x="60" y="64"/>
                    <a:pt x="59" y="64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59" y="64"/>
                    <a:pt x="58" y="65"/>
                  </a:cubicBezTo>
                  <a:cubicBezTo>
                    <a:pt x="58" y="64"/>
                    <a:pt x="58" y="64"/>
                    <a:pt x="57" y="63"/>
                  </a:cubicBezTo>
                  <a:cubicBezTo>
                    <a:pt x="55" y="62"/>
                    <a:pt x="54" y="60"/>
                    <a:pt x="54" y="59"/>
                  </a:cubicBezTo>
                  <a:cubicBezTo>
                    <a:pt x="55" y="59"/>
                    <a:pt x="55" y="59"/>
                    <a:pt x="56" y="59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61"/>
                    <a:pt x="57" y="61"/>
                    <a:pt x="57" y="6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7"/>
                    <a:pt x="68" y="67"/>
                  </a:cubicBezTo>
                  <a:cubicBezTo>
                    <a:pt x="68" y="67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9"/>
                    <a:pt x="69" y="69"/>
                  </a:cubicBezTo>
                  <a:cubicBezTo>
                    <a:pt x="69" y="69"/>
                    <a:pt x="69" y="69"/>
                    <a:pt x="69" y="68"/>
                  </a:cubicBezTo>
                  <a:cubicBezTo>
                    <a:pt x="70" y="69"/>
                    <a:pt x="70" y="73"/>
                    <a:pt x="70" y="74"/>
                  </a:cubicBezTo>
                  <a:cubicBezTo>
                    <a:pt x="69" y="75"/>
                    <a:pt x="70" y="76"/>
                    <a:pt x="69" y="77"/>
                  </a:cubicBezTo>
                  <a:cubicBezTo>
                    <a:pt x="70" y="78"/>
                    <a:pt x="69" y="79"/>
                    <a:pt x="70" y="8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6"/>
                    <a:pt x="72" y="76"/>
                    <a:pt x="72" y="75"/>
                  </a:cubicBezTo>
                  <a:cubicBezTo>
                    <a:pt x="73" y="74"/>
                    <a:pt x="73" y="74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3"/>
                    <a:pt x="73" y="73"/>
                    <a:pt x="74" y="73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5" y="71"/>
                    <a:pt x="75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70"/>
                    <a:pt x="76" y="70"/>
                  </a:cubicBezTo>
                  <a:cubicBezTo>
                    <a:pt x="76" y="70"/>
                    <a:pt x="77" y="70"/>
                    <a:pt x="77" y="70"/>
                  </a:cubicBezTo>
                  <a:cubicBezTo>
                    <a:pt x="77" y="70"/>
                    <a:pt x="77" y="70"/>
                    <a:pt x="77" y="75"/>
                  </a:cubicBezTo>
                  <a:cubicBezTo>
                    <a:pt x="77" y="74"/>
                    <a:pt x="77" y="74"/>
                    <a:pt x="78" y="73"/>
                  </a:cubicBezTo>
                  <a:cubicBezTo>
                    <a:pt x="78" y="74"/>
                    <a:pt x="78" y="74"/>
                    <a:pt x="77" y="79"/>
                  </a:cubicBezTo>
                  <a:cubicBezTo>
                    <a:pt x="76" y="82"/>
                    <a:pt x="76" y="82"/>
                    <a:pt x="76" y="85"/>
                  </a:cubicBezTo>
                  <a:cubicBezTo>
                    <a:pt x="76" y="84"/>
                    <a:pt x="76" y="83"/>
                    <a:pt x="77" y="82"/>
                  </a:cubicBezTo>
                  <a:cubicBezTo>
                    <a:pt x="77" y="81"/>
                    <a:pt x="77" y="80"/>
                    <a:pt x="78" y="78"/>
                  </a:cubicBezTo>
                  <a:cubicBezTo>
                    <a:pt x="79" y="73"/>
                    <a:pt x="79" y="68"/>
                    <a:pt x="79" y="62"/>
                  </a:cubicBezTo>
                  <a:cubicBezTo>
                    <a:pt x="79" y="38"/>
                    <a:pt x="67" y="16"/>
                    <a:pt x="47" y="4"/>
                  </a:cubicBezTo>
                  <a:cubicBezTo>
                    <a:pt x="47" y="4"/>
                    <a:pt x="47" y="4"/>
                    <a:pt x="46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1"/>
                    <a:pt x="41" y="0"/>
                    <a:pt x="39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9" name="Rectangle 983"/>
            <p:cNvSpPr>
              <a:spLocks noChangeArrowheads="1"/>
            </p:cNvSpPr>
            <p:nvPr/>
          </p:nvSpPr>
          <p:spPr bwMode="auto">
            <a:xfrm>
              <a:off x="14592301" y="8867776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0" name="Freeform 984"/>
            <p:cNvSpPr>
              <a:spLocks/>
            </p:cNvSpPr>
            <p:nvPr/>
          </p:nvSpPr>
          <p:spPr bwMode="auto">
            <a:xfrm>
              <a:off x="14592301" y="88677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1" name="Freeform 985"/>
            <p:cNvSpPr>
              <a:spLocks/>
            </p:cNvSpPr>
            <p:nvPr/>
          </p:nvSpPr>
          <p:spPr bwMode="auto">
            <a:xfrm>
              <a:off x="14625638" y="9925051"/>
              <a:ext cx="90488" cy="134938"/>
            </a:xfrm>
            <a:custGeom>
              <a:avLst/>
              <a:gdLst>
                <a:gd name="T0" fmla="*/ 8 w 8"/>
                <a:gd name="T1" fmla="*/ 0 h 12"/>
                <a:gd name="T2" fmla="*/ 8 w 8"/>
                <a:gd name="T3" fmla="*/ 0 h 12"/>
                <a:gd name="T4" fmla="*/ 7 w 8"/>
                <a:gd name="T5" fmla="*/ 0 h 12"/>
                <a:gd name="T6" fmla="*/ 7 w 8"/>
                <a:gd name="T7" fmla="*/ 0 h 12"/>
                <a:gd name="T8" fmla="*/ 6 w 8"/>
                <a:gd name="T9" fmla="*/ 1 h 12"/>
                <a:gd name="T10" fmla="*/ 4 w 8"/>
                <a:gd name="T11" fmla="*/ 4 h 12"/>
                <a:gd name="T12" fmla="*/ 4 w 8"/>
                <a:gd name="T13" fmla="*/ 4 h 12"/>
                <a:gd name="T14" fmla="*/ 4 w 8"/>
                <a:gd name="T15" fmla="*/ 3 h 12"/>
                <a:gd name="T16" fmla="*/ 4 w 8"/>
                <a:gd name="T17" fmla="*/ 3 h 12"/>
                <a:gd name="T18" fmla="*/ 4 w 8"/>
                <a:gd name="T19" fmla="*/ 3 h 12"/>
                <a:gd name="T20" fmla="*/ 4 w 8"/>
                <a:gd name="T21" fmla="*/ 3 h 12"/>
                <a:gd name="T22" fmla="*/ 4 w 8"/>
                <a:gd name="T23" fmla="*/ 3 h 12"/>
                <a:gd name="T24" fmla="*/ 4 w 8"/>
                <a:gd name="T25" fmla="*/ 4 h 12"/>
                <a:gd name="T26" fmla="*/ 3 w 8"/>
                <a:gd name="T27" fmla="*/ 4 h 12"/>
                <a:gd name="T28" fmla="*/ 2 w 8"/>
                <a:gd name="T29" fmla="*/ 4 h 12"/>
                <a:gd name="T30" fmla="*/ 2 w 8"/>
                <a:gd name="T31" fmla="*/ 6 h 12"/>
                <a:gd name="T32" fmla="*/ 2 w 8"/>
                <a:gd name="T33" fmla="*/ 7 h 12"/>
                <a:gd name="T34" fmla="*/ 1 w 8"/>
                <a:gd name="T35" fmla="*/ 7 h 12"/>
                <a:gd name="T36" fmla="*/ 1 w 8"/>
                <a:gd name="T37" fmla="*/ 8 h 12"/>
                <a:gd name="T38" fmla="*/ 1 w 8"/>
                <a:gd name="T39" fmla="*/ 8 h 12"/>
                <a:gd name="T40" fmla="*/ 0 w 8"/>
                <a:gd name="T41" fmla="*/ 11 h 12"/>
                <a:gd name="T42" fmla="*/ 0 w 8"/>
                <a:gd name="T43" fmla="*/ 12 h 12"/>
                <a:gd name="T44" fmla="*/ 1 w 8"/>
                <a:gd name="T45" fmla="*/ 11 h 12"/>
                <a:gd name="T46" fmla="*/ 3 w 8"/>
                <a:gd name="T47" fmla="*/ 10 h 12"/>
                <a:gd name="T48" fmla="*/ 5 w 8"/>
                <a:gd name="T49" fmla="*/ 6 h 12"/>
                <a:gd name="T50" fmla="*/ 6 w 8"/>
                <a:gd name="T51" fmla="*/ 5 h 12"/>
                <a:gd name="T52" fmla="*/ 6 w 8"/>
                <a:gd name="T53" fmla="*/ 5 h 12"/>
                <a:gd name="T54" fmla="*/ 6 w 8"/>
                <a:gd name="T55" fmla="*/ 4 h 12"/>
                <a:gd name="T56" fmla="*/ 7 w 8"/>
                <a:gd name="T57" fmla="*/ 4 h 12"/>
                <a:gd name="T58" fmla="*/ 7 w 8"/>
                <a:gd name="T59" fmla="*/ 3 h 12"/>
                <a:gd name="T60" fmla="*/ 7 w 8"/>
                <a:gd name="T61" fmla="*/ 3 h 12"/>
                <a:gd name="T62" fmla="*/ 7 w 8"/>
                <a:gd name="T63" fmla="*/ 3 h 12"/>
                <a:gd name="T64" fmla="*/ 7 w 8"/>
                <a:gd name="T65" fmla="*/ 3 h 12"/>
                <a:gd name="T66" fmla="*/ 7 w 8"/>
                <a:gd name="T67" fmla="*/ 3 h 12"/>
                <a:gd name="T68" fmla="*/ 7 w 8"/>
                <a:gd name="T69" fmla="*/ 3 h 12"/>
                <a:gd name="T70" fmla="*/ 7 w 8"/>
                <a:gd name="T71" fmla="*/ 3 h 12"/>
                <a:gd name="T72" fmla="*/ 7 w 8"/>
                <a:gd name="T73" fmla="*/ 3 h 12"/>
                <a:gd name="T74" fmla="*/ 7 w 8"/>
                <a:gd name="T75" fmla="*/ 3 h 12"/>
                <a:gd name="T76" fmla="*/ 8 w 8"/>
                <a:gd name="T77" fmla="*/ 1 h 12"/>
                <a:gd name="T78" fmla="*/ 8 w 8"/>
                <a:gd name="T7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1"/>
                  </a:cubicBezTo>
                  <a:cubicBezTo>
                    <a:pt x="2" y="11"/>
                    <a:pt x="2" y="10"/>
                    <a:pt x="3" y="10"/>
                  </a:cubicBezTo>
                  <a:cubicBezTo>
                    <a:pt x="3" y="9"/>
                    <a:pt x="4" y="8"/>
                    <a:pt x="5" y="6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22" name="กลุ่ม 121"/>
          <p:cNvGrpSpPr/>
          <p:nvPr/>
        </p:nvGrpSpPr>
        <p:grpSpPr>
          <a:xfrm>
            <a:off x="15026096" y="4764609"/>
            <a:ext cx="2774542" cy="1026591"/>
            <a:chOff x="1015747" y="6459013"/>
            <a:chExt cx="2774542" cy="1026591"/>
          </a:xfrm>
        </p:grpSpPr>
        <p:cxnSp>
          <p:nvCxnSpPr>
            <p:cNvPr id="123" name="ตัวเชื่อมต่อหักมุม 122"/>
            <p:cNvCxnSpPr/>
            <p:nvPr/>
          </p:nvCxnSpPr>
          <p:spPr>
            <a:xfrm>
              <a:off x="1015747" y="6459013"/>
              <a:ext cx="2298869" cy="615791"/>
            </a:xfrm>
            <a:prstGeom prst="bentConnector3">
              <a:avLst>
                <a:gd name="adj1" fmla="val 50000"/>
              </a:avLst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Freeform 9"/>
            <p:cNvSpPr>
              <a:spLocks/>
            </p:cNvSpPr>
            <p:nvPr/>
          </p:nvSpPr>
          <p:spPr bwMode="auto">
            <a:xfrm rot="16200000">
              <a:off x="3035798" y="6731112"/>
              <a:ext cx="755004" cy="753979"/>
            </a:xfrm>
            <a:custGeom>
              <a:avLst/>
              <a:gdLst>
                <a:gd name="T0" fmla="*/ 61 w 66"/>
                <a:gd name="T1" fmla="*/ 25 h 66"/>
                <a:gd name="T2" fmla="*/ 24 w 66"/>
                <a:gd name="T3" fmla="*/ 5 h 66"/>
                <a:gd name="T4" fmla="*/ 5 w 66"/>
                <a:gd name="T5" fmla="*/ 42 h 66"/>
                <a:gd name="T6" fmla="*/ 41 w 66"/>
                <a:gd name="T7" fmla="*/ 61 h 66"/>
                <a:gd name="T8" fmla="*/ 61 w 66"/>
                <a:gd name="T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1" y="25"/>
                  </a:moveTo>
                  <a:cubicBezTo>
                    <a:pt x="56" y="9"/>
                    <a:pt x="40" y="0"/>
                    <a:pt x="24" y="5"/>
                  </a:cubicBezTo>
                  <a:cubicBezTo>
                    <a:pt x="9" y="10"/>
                    <a:pt x="0" y="26"/>
                    <a:pt x="5" y="42"/>
                  </a:cubicBezTo>
                  <a:cubicBezTo>
                    <a:pt x="9" y="57"/>
                    <a:pt x="26" y="66"/>
                    <a:pt x="41" y="61"/>
                  </a:cubicBezTo>
                  <a:cubicBezTo>
                    <a:pt x="57" y="57"/>
                    <a:pt x="66" y="40"/>
                    <a:pt x="61" y="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25" name="กลุ่ม 124"/>
          <p:cNvGrpSpPr/>
          <p:nvPr/>
        </p:nvGrpSpPr>
        <p:grpSpPr>
          <a:xfrm>
            <a:off x="18192902" y="2214025"/>
            <a:ext cx="3112935" cy="4948775"/>
            <a:chOff x="12849226" y="7213600"/>
            <a:chExt cx="495300" cy="787401"/>
          </a:xfrm>
        </p:grpSpPr>
        <p:sp>
          <p:nvSpPr>
            <p:cNvPr id="126" name="Freeform 766"/>
            <p:cNvSpPr>
              <a:spLocks/>
            </p:cNvSpPr>
            <p:nvPr/>
          </p:nvSpPr>
          <p:spPr bwMode="auto">
            <a:xfrm>
              <a:off x="12849226" y="7213600"/>
              <a:ext cx="495300" cy="787400"/>
            </a:xfrm>
            <a:custGeom>
              <a:avLst/>
              <a:gdLst>
                <a:gd name="T0" fmla="*/ 3 w 44"/>
                <a:gd name="T1" fmla="*/ 0 h 70"/>
                <a:gd name="T2" fmla="*/ 40 w 44"/>
                <a:gd name="T3" fmla="*/ 0 h 70"/>
                <a:gd name="T4" fmla="*/ 44 w 44"/>
                <a:gd name="T5" fmla="*/ 3 h 70"/>
                <a:gd name="T6" fmla="*/ 44 w 44"/>
                <a:gd name="T7" fmla="*/ 67 h 70"/>
                <a:gd name="T8" fmla="*/ 40 w 44"/>
                <a:gd name="T9" fmla="*/ 70 h 70"/>
                <a:gd name="T10" fmla="*/ 4 w 44"/>
                <a:gd name="T11" fmla="*/ 70 h 70"/>
                <a:gd name="T12" fmla="*/ 0 w 44"/>
                <a:gd name="T13" fmla="*/ 67 h 70"/>
                <a:gd name="T14" fmla="*/ 0 w 44"/>
                <a:gd name="T15" fmla="*/ 3 h 70"/>
                <a:gd name="T16" fmla="*/ 3 w 44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0">
                  <a:moveTo>
                    <a:pt x="3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4" y="1"/>
                    <a:pt x="44" y="3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9"/>
                    <a:pt x="42" y="70"/>
                    <a:pt x="40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2" y="70"/>
                    <a:pt x="0" y="69"/>
                    <a:pt x="0" y="6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</a:path>
              </a:pathLst>
            </a:custGeom>
            <a:solidFill>
              <a:srgbClr val="81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7" name="Freeform 767"/>
            <p:cNvSpPr>
              <a:spLocks/>
            </p:cNvSpPr>
            <p:nvPr/>
          </p:nvSpPr>
          <p:spPr bwMode="auto">
            <a:xfrm>
              <a:off x="13320713" y="7224713"/>
              <a:ext cx="23813" cy="776288"/>
            </a:xfrm>
            <a:custGeom>
              <a:avLst/>
              <a:gdLst>
                <a:gd name="T0" fmla="*/ 1 w 2"/>
                <a:gd name="T1" fmla="*/ 0 h 69"/>
                <a:gd name="T2" fmla="*/ 2 w 2"/>
                <a:gd name="T3" fmla="*/ 2 h 69"/>
                <a:gd name="T4" fmla="*/ 2 w 2"/>
                <a:gd name="T5" fmla="*/ 66 h 69"/>
                <a:gd name="T6" fmla="*/ 0 w 2"/>
                <a:gd name="T7" fmla="*/ 69 h 69"/>
                <a:gd name="T8" fmla="*/ 2 w 2"/>
                <a:gd name="T9" fmla="*/ 66 h 69"/>
                <a:gd name="T10" fmla="*/ 2 w 2"/>
                <a:gd name="T11" fmla="*/ 2 h 69"/>
                <a:gd name="T12" fmla="*/ 1 w 2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9">
                  <a:moveTo>
                    <a:pt x="1" y="0"/>
                  </a:moveTo>
                  <a:cubicBezTo>
                    <a:pt x="1" y="0"/>
                    <a:pt x="2" y="1"/>
                    <a:pt x="2" y="2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1" y="68"/>
                    <a:pt x="2" y="67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1" y="0"/>
                  </a:cubicBezTo>
                </a:path>
              </a:pathLst>
            </a:custGeom>
            <a:solidFill>
              <a:srgbClr val="B0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8" name="Freeform 768"/>
            <p:cNvSpPr>
              <a:spLocks/>
            </p:cNvSpPr>
            <p:nvPr/>
          </p:nvSpPr>
          <p:spPr bwMode="auto">
            <a:xfrm>
              <a:off x="13096876" y="7213600"/>
              <a:ext cx="247650" cy="787400"/>
            </a:xfrm>
            <a:custGeom>
              <a:avLst/>
              <a:gdLst>
                <a:gd name="T0" fmla="*/ 18 w 22"/>
                <a:gd name="T1" fmla="*/ 0 h 70"/>
                <a:gd name="T2" fmla="*/ 0 w 22"/>
                <a:gd name="T3" fmla="*/ 0 h 70"/>
                <a:gd name="T4" fmla="*/ 0 w 22"/>
                <a:gd name="T5" fmla="*/ 4 h 70"/>
                <a:gd name="T6" fmla="*/ 17 w 22"/>
                <a:gd name="T7" fmla="*/ 4 h 70"/>
                <a:gd name="T8" fmla="*/ 19 w 22"/>
                <a:gd name="T9" fmla="*/ 6 h 70"/>
                <a:gd name="T10" fmla="*/ 19 w 22"/>
                <a:gd name="T11" fmla="*/ 11 h 70"/>
                <a:gd name="T12" fmla="*/ 17 w 22"/>
                <a:gd name="T13" fmla="*/ 13 h 70"/>
                <a:gd name="T14" fmla="*/ 0 w 22"/>
                <a:gd name="T15" fmla="*/ 13 h 70"/>
                <a:gd name="T16" fmla="*/ 0 w 22"/>
                <a:gd name="T17" fmla="*/ 15 h 70"/>
                <a:gd name="T18" fmla="*/ 17 w 22"/>
                <a:gd name="T19" fmla="*/ 15 h 70"/>
                <a:gd name="T20" fmla="*/ 19 w 22"/>
                <a:gd name="T21" fmla="*/ 17 h 70"/>
                <a:gd name="T22" fmla="*/ 19 w 22"/>
                <a:gd name="T23" fmla="*/ 21 h 70"/>
                <a:gd name="T24" fmla="*/ 17 w 22"/>
                <a:gd name="T25" fmla="*/ 23 h 70"/>
                <a:gd name="T26" fmla="*/ 0 w 22"/>
                <a:gd name="T27" fmla="*/ 23 h 70"/>
                <a:gd name="T28" fmla="*/ 0 w 22"/>
                <a:gd name="T29" fmla="*/ 26 h 70"/>
                <a:gd name="T30" fmla="*/ 14 w 22"/>
                <a:gd name="T31" fmla="*/ 26 h 70"/>
                <a:gd name="T32" fmla="*/ 18 w 22"/>
                <a:gd name="T33" fmla="*/ 30 h 70"/>
                <a:gd name="T34" fmla="*/ 19 w 22"/>
                <a:gd name="T35" fmla="*/ 70 h 70"/>
                <a:gd name="T36" fmla="*/ 20 w 22"/>
                <a:gd name="T37" fmla="*/ 70 h 70"/>
                <a:gd name="T38" fmla="*/ 22 w 22"/>
                <a:gd name="T39" fmla="*/ 67 h 70"/>
                <a:gd name="T40" fmla="*/ 22 w 22"/>
                <a:gd name="T41" fmla="*/ 3 h 70"/>
                <a:gd name="T42" fmla="*/ 21 w 22"/>
                <a:gd name="T43" fmla="*/ 1 h 70"/>
                <a:gd name="T44" fmla="*/ 18 w 22"/>
                <a:gd name="T45" fmla="*/ 0 h 70"/>
                <a:gd name="T46" fmla="*/ 18 w 22"/>
                <a:gd name="T4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70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9" y="5"/>
                    <a:pt x="19" y="6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9" y="16"/>
                    <a:pt x="19" y="1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3"/>
                    <a:pt x="1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6" y="26"/>
                    <a:pt x="18" y="28"/>
                    <a:pt x="18" y="3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20" y="70"/>
                    <a:pt x="20" y="70"/>
                  </a:cubicBezTo>
                  <a:cubicBezTo>
                    <a:pt x="21" y="69"/>
                    <a:pt x="22" y="68"/>
                    <a:pt x="22" y="67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62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9" name="Freeform 769"/>
            <p:cNvSpPr>
              <a:spLocks/>
            </p:cNvSpPr>
            <p:nvPr/>
          </p:nvSpPr>
          <p:spPr bwMode="auto">
            <a:xfrm>
              <a:off x="12882563" y="7381875"/>
              <a:ext cx="427038" cy="90488"/>
            </a:xfrm>
            <a:custGeom>
              <a:avLst/>
              <a:gdLst>
                <a:gd name="T0" fmla="*/ 2 w 38"/>
                <a:gd name="T1" fmla="*/ 8 h 8"/>
                <a:gd name="T2" fmla="*/ 0 w 38"/>
                <a:gd name="T3" fmla="*/ 6 h 8"/>
                <a:gd name="T4" fmla="*/ 0 w 38"/>
                <a:gd name="T5" fmla="*/ 2 h 8"/>
                <a:gd name="T6" fmla="*/ 2 w 38"/>
                <a:gd name="T7" fmla="*/ 0 h 8"/>
                <a:gd name="T8" fmla="*/ 36 w 38"/>
                <a:gd name="T9" fmla="*/ 0 h 8"/>
                <a:gd name="T10" fmla="*/ 38 w 38"/>
                <a:gd name="T11" fmla="*/ 2 h 8"/>
                <a:gd name="T12" fmla="*/ 38 w 38"/>
                <a:gd name="T13" fmla="*/ 6 h 8"/>
                <a:gd name="T14" fmla="*/ 36 w 38"/>
                <a:gd name="T15" fmla="*/ 8 h 8"/>
                <a:gd name="T16" fmla="*/ 2 w 38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2" y="8"/>
                    <a:pt x="2" y="8"/>
                    <a:pt x="2" y="8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0" name="Freeform 770"/>
            <p:cNvSpPr>
              <a:spLocks/>
            </p:cNvSpPr>
            <p:nvPr/>
          </p:nvSpPr>
          <p:spPr bwMode="auto">
            <a:xfrm>
              <a:off x="12882563" y="7505700"/>
              <a:ext cx="427038" cy="495300"/>
            </a:xfrm>
            <a:custGeom>
              <a:avLst/>
              <a:gdLst>
                <a:gd name="T0" fmla="*/ 0 w 38"/>
                <a:gd name="T1" fmla="*/ 44 h 44"/>
                <a:gd name="T2" fmla="*/ 0 w 38"/>
                <a:gd name="T3" fmla="*/ 4 h 44"/>
                <a:gd name="T4" fmla="*/ 5 w 38"/>
                <a:gd name="T5" fmla="*/ 0 h 44"/>
                <a:gd name="T6" fmla="*/ 33 w 38"/>
                <a:gd name="T7" fmla="*/ 0 h 44"/>
                <a:gd name="T8" fmla="*/ 37 w 38"/>
                <a:gd name="T9" fmla="*/ 4 h 44"/>
                <a:gd name="T10" fmla="*/ 38 w 38"/>
                <a:gd name="T11" fmla="*/ 44 h 44"/>
                <a:gd name="T12" fmla="*/ 0 w 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4">
                  <a:moveTo>
                    <a:pt x="0" y="4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0"/>
                    <a:pt x="37" y="2"/>
                    <a:pt x="37" y="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0" y="44"/>
                    <a:pt x="0" y="44"/>
                    <a:pt x="0" y="44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1" name="Freeform 771"/>
            <p:cNvSpPr>
              <a:spLocks/>
            </p:cNvSpPr>
            <p:nvPr/>
          </p:nvSpPr>
          <p:spPr bwMode="auto">
            <a:xfrm>
              <a:off x="12893676" y="7392988"/>
              <a:ext cx="393700" cy="57150"/>
            </a:xfrm>
            <a:custGeom>
              <a:avLst/>
              <a:gdLst>
                <a:gd name="T0" fmla="*/ 35 w 35"/>
                <a:gd name="T1" fmla="*/ 0 h 5"/>
                <a:gd name="T2" fmla="*/ 1 w 35"/>
                <a:gd name="T3" fmla="*/ 0 h 5"/>
                <a:gd name="T4" fmla="*/ 0 w 35"/>
                <a:gd name="T5" fmla="*/ 1 h 5"/>
                <a:gd name="T6" fmla="*/ 0 w 35"/>
                <a:gd name="T7" fmla="*/ 5 h 5"/>
                <a:gd name="T8" fmla="*/ 0 w 35"/>
                <a:gd name="T9" fmla="*/ 5 h 5"/>
                <a:gd name="T10" fmla="*/ 0 w 35"/>
                <a:gd name="T11" fmla="*/ 3 h 5"/>
                <a:gd name="T12" fmla="*/ 35 w 35"/>
                <a:gd name="T13" fmla="*/ 3 h 5"/>
                <a:gd name="T14" fmla="*/ 35 w 35"/>
                <a:gd name="T15" fmla="*/ 1 h 5"/>
                <a:gd name="T16" fmla="*/ 35 w 3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">
                  <a:moveTo>
                    <a:pt x="3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2" name="Freeform 772"/>
            <p:cNvSpPr>
              <a:spLocks/>
            </p:cNvSpPr>
            <p:nvPr/>
          </p:nvSpPr>
          <p:spPr bwMode="auto">
            <a:xfrm>
              <a:off x="12904788" y="7516813"/>
              <a:ext cx="382588" cy="484188"/>
            </a:xfrm>
            <a:custGeom>
              <a:avLst/>
              <a:gdLst>
                <a:gd name="T0" fmla="*/ 3 w 34"/>
                <a:gd name="T1" fmla="*/ 0 h 43"/>
                <a:gd name="T2" fmla="*/ 31 w 34"/>
                <a:gd name="T3" fmla="*/ 0 h 43"/>
                <a:gd name="T4" fmla="*/ 34 w 34"/>
                <a:gd name="T5" fmla="*/ 3 h 43"/>
                <a:gd name="T6" fmla="*/ 34 w 34"/>
                <a:gd name="T7" fmla="*/ 43 h 43"/>
                <a:gd name="T8" fmla="*/ 0 w 34"/>
                <a:gd name="T9" fmla="*/ 43 h 43"/>
                <a:gd name="T10" fmla="*/ 0 w 34"/>
                <a:gd name="T11" fmla="*/ 3 h 43"/>
                <a:gd name="T12" fmla="*/ 3 w 34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3">
                  <a:moveTo>
                    <a:pt x="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57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3" name="Freeform 773"/>
            <p:cNvSpPr>
              <a:spLocks/>
            </p:cNvSpPr>
            <p:nvPr/>
          </p:nvSpPr>
          <p:spPr bwMode="auto">
            <a:xfrm>
              <a:off x="13096876" y="7516813"/>
              <a:ext cx="179388" cy="11113"/>
            </a:xfrm>
            <a:custGeom>
              <a:avLst/>
              <a:gdLst>
                <a:gd name="T0" fmla="*/ 14 w 16"/>
                <a:gd name="T1" fmla="*/ 0 h 1"/>
                <a:gd name="T2" fmla="*/ 0 w 16"/>
                <a:gd name="T3" fmla="*/ 0 h 1"/>
                <a:gd name="T4" fmla="*/ 14 w 16"/>
                <a:gd name="T5" fmla="*/ 0 h 1"/>
                <a:gd name="T6" fmla="*/ 16 w 16"/>
                <a:gd name="T7" fmla="*/ 1 h 1"/>
                <a:gd name="T8" fmla="*/ 14 w 1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1"/>
                  </a:cubicBezTo>
                  <a:cubicBezTo>
                    <a:pt x="16" y="1"/>
                    <a:pt x="15" y="0"/>
                    <a:pt x="14" y="0"/>
                  </a:cubicBezTo>
                </a:path>
              </a:pathLst>
            </a:custGeom>
            <a:solidFill>
              <a:srgbClr val="36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Freeform 774"/>
            <p:cNvSpPr>
              <a:spLocks/>
            </p:cNvSpPr>
            <p:nvPr/>
          </p:nvSpPr>
          <p:spPr bwMode="auto">
            <a:xfrm>
              <a:off x="13096876" y="7516813"/>
              <a:ext cx="190500" cy="484188"/>
            </a:xfrm>
            <a:custGeom>
              <a:avLst/>
              <a:gdLst>
                <a:gd name="T0" fmla="*/ 14 w 17"/>
                <a:gd name="T1" fmla="*/ 0 h 43"/>
                <a:gd name="T2" fmla="*/ 0 w 17"/>
                <a:gd name="T3" fmla="*/ 0 h 43"/>
                <a:gd name="T4" fmla="*/ 0 w 17"/>
                <a:gd name="T5" fmla="*/ 17 h 43"/>
                <a:gd name="T6" fmla="*/ 0 w 17"/>
                <a:gd name="T7" fmla="*/ 17 h 43"/>
                <a:gd name="T8" fmla="*/ 3 w 17"/>
                <a:gd name="T9" fmla="*/ 20 h 43"/>
                <a:gd name="T10" fmla="*/ 0 w 17"/>
                <a:gd name="T11" fmla="*/ 24 h 43"/>
                <a:gd name="T12" fmla="*/ 0 w 17"/>
                <a:gd name="T13" fmla="*/ 24 h 43"/>
                <a:gd name="T14" fmla="*/ 0 w 17"/>
                <a:gd name="T15" fmla="*/ 27 h 43"/>
                <a:gd name="T16" fmla="*/ 0 w 17"/>
                <a:gd name="T17" fmla="*/ 27 h 43"/>
                <a:gd name="T18" fmla="*/ 3 w 17"/>
                <a:gd name="T19" fmla="*/ 30 h 43"/>
                <a:gd name="T20" fmla="*/ 0 w 17"/>
                <a:gd name="T21" fmla="*/ 34 h 43"/>
                <a:gd name="T22" fmla="*/ 0 w 17"/>
                <a:gd name="T23" fmla="*/ 34 h 43"/>
                <a:gd name="T24" fmla="*/ 0 w 17"/>
                <a:gd name="T25" fmla="*/ 43 h 43"/>
                <a:gd name="T26" fmla="*/ 17 w 17"/>
                <a:gd name="T27" fmla="*/ 43 h 43"/>
                <a:gd name="T28" fmla="*/ 17 w 17"/>
                <a:gd name="T29" fmla="*/ 3 h 43"/>
                <a:gd name="T30" fmla="*/ 16 w 17"/>
                <a:gd name="T31" fmla="*/ 1 h 43"/>
                <a:gd name="T32" fmla="*/ 14 w 17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3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3" y="18"/>
                    <a:pt x="3" y="20"/>
                  </a:cubicBezTo>
                  <a:cubicBezTo>
                    <a:pt x="3" y="22"/>
                    <a:pt x="2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7"/>
                    <a:pt x="3" y="28"/>
                    <a:pt x="3" y="30"/>
                  </a:cubicBezTo>
                  <a:cubicBezTo>
                    <a:pt x="3" y="32"/>
                    <a:pt x="2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6" y="1"/>
                  </a:cubicBezTo>
                  <a:cubicBezTo>
                    <a:pt x="16" y="1"/>
                    <a:pt x="15" y="0"/>
                    <a:pt x="14" y="0"/>
                  </a:cubicBezTo>
                </a:path>
              </a:pathLst>
            </a:custGeom>
            <a:solidFill>
              <a:srgbClr val="42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Oval 775"/>
            <p:cNvSpPr>
              <a:spLocks noChangeArrowheads="1"/>
            </p:cNvSpPr>
            <p:nvPr/>
          </p:nvSpPr>
          <p:spPr bwMode="auto">
            <a:xfrm>
              <a:off x="13050838" y="7708900"/>
              <a:ext cx="79375" cy="77788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6" name="Freeform 776"/>
            <p:cNvSpPr>
              <a:spLocks noEditPoints="1"/>
            </p:cNvSpPr>
            <p:nvPr/>
          </p:nvSpPr>
          <p:spPr bwMode="auto">
            <a:xfrm>
              <a:off x="13061951" y="7720013"/>
              <a:ext cx="68263" cy="55563"/>
            </a:xfrm>
            <a:custGeom>
              <a:avLst/>
              <a:gdLst>
                <a:gd name="T0" fmla="*/ 3 w 6"/>
                <a:gd name="T1" fmla="*/ 4 h 5"/>
                <a:gd name="T2" fmla="*/ 1 w 6"/>
                <a:gd name="T3" fmla="*/ 2 h 5"/>
                <a:gd name="T4" fmla="*/ 3 w 6"/>
                <a:gd name="T5" fmla="*/ 0 h 5"/>
                <a:gd name="T6" fmla="*/ 5 w 6"/>
                <a:gd name="T7" fmla="*/ 2 h 5"/>
                <a:gd name="T8" fmla="*/ 3 w 6"/>
                <a:gd name="T9" fmla="*/ 4 h 5"/>
                <a:gd name="T10" fmla="*/ 3 w 6"/>
                <a:gd name="T11" fmla="*/ 0 h 5"/>
                <a:gd name="T12" fmla="*/ 0 w 6"/>
                <a:gd name="T13" fmla="*/ 2 h 5"/>
                <a:gd name="T14" fmla="*/ 3 w 6"/>
                <a:gd name="T15" fmla="*/ 5 h 5"/>
                <a:gd name="T16" fmla="*/ 6 w 6"/>
                <a:gd name="T17" fmla="*/ 2 h 5"/>
                <a:gd name="T18" fmla="*/ 3 w 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7" name="Oval 777"/>
            <p:cNvSpPr>
              <a:spLocks noChangeArrowheads="1"/>
            </p:cNvSpPr>
            <p:nvPr/>
          </p:nvSpPr>
          <p:spPr bwMode="auto">
            <a:xfrm>
              <a:off x="13050838" y="7821613"/>
              <a:ext cx="79375" cy="77788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8" name="Freeform 778"/>
            <p:cNvSpPr>
              <a:spLocks noEditPoints="1"/>
            </p:cNvSpPr>
            <p:nvPr/>
          </p:nvSpPr>
          <p:spPr bwMode="auto">
            <a:xfrm>
              <a:off x="13061951" y="7832725"/>
              <a:ext cx="68263" cy="55563"/>
            </a:xfrm>
            <a:custGeom>
              <a:avLst/>
              <a:gdLst>
                <a:gd name="T0" fmla="*/ 3 w 6"/>
                <a:gd name="T1" fmla="*/ 4 h 5"/>
                <a:gd name="T2" fmla="*/ 1 w 6"/>
                <a:gd name="T3" fmla="*/ 2 h 5"/>
                <a:gd name="T4" fmla="*/ 3 w 6"/>
                <a:gd name="T5" fmla="*/ 1 h 5"/>
                <a:gd name="T6" fmla="*/ 5 w 6"/>
                <a:gd name="T7" fmla="*/ 2 h 5"/>
                <a:gd name="T8" fmla="*/ 3 w 6"/>
                <a:gd name="T9" fmla="*/ 4 h 5"/>
                <a:gd name="T10" fmla="*/ 3 w 6"/>
                <a:gd name="T11" fmla="*/ 0 h 5"/>
                <a:gd name="T12" fmla="*/ 0 w 6"/>
                <a:gd name="T13" fmla="*/ 2 h 5"/>
                <a:gd name="T14" fmla="*/ 3 w 6"/>
                <a:gd name="T15" fmla="*/ 5 h 5"/>
                <a:gd name="T16" fmla="*/ 6 w 6"/>
                <a:gd name="T17" fmla="*/ 2 h 5"/>
                <a:gd name="T18" fmla="*/ 3 w 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9" name="Freeform 779"/>
            <p:cNvSpPr>
              <a:spLocks noEditPoints="1"/>
            </p:cNvSpPr>
            <p:nvPr/>
          </p:nvSpPr>
          <p:spPr bwMode="auto">
            <a:xfrm>
              <a:off x="12893676" y="7427913"/>
              <a:ext cx="393700" cy="33338"/>
            </a:xfrm>
            <a:custGeom>
              <a:avLst/>
              <a:gdLst>
                <a:gd name="T0" fmla="*/ 0 w 35"/>
                <a:gd name="T1" fmla="*/ 2 h 3"/>
                <a:gd name="T2" fmla="*/ 0 w 35"/>
                <a:gd name="T3" fmla="*/ 3 h 3"/>
                <a:gd name="T4" fmla="*/ 0 w 35"/>
                <a:gd name="T5" fmla="*/ 3 h 3"/>
                <a:gd name="T6" fmla="*/ 1 w 35"/>
                <a:gd name="T7" fmla="*/ 3 h 3"/>
                <a:gd name="T8" fmla="*/ 0 w 35"/>
                <a:gd name="T9" fmla="*/ 2 h 3"/>
                <a:gd name="T10" fmla="*/ 35 w 35"/>
                <a:gd name="T11" fmla="*/ 0 h 3"/>
                <a:gd name="T12" fmla="*/ 35 w 35"/>
                <a:gd name="T13" fmla="*/ 0 h 3"/>
                <a:gd name="T14" fmla="*/ 35 w 35"/>
                <a:gd name="T15" fmla="*/ 2 h 3"/>
                <a:gd name="T16" fmla="*/ 35 w 35"/>
                <a:gd name="T17" fmla="*/ 3 h 3"/>
                <a:gd name="T18" fmla="*/ 35 w 35"/>
                <a:gd name="T19" fmla="*/ 3 h 3"/>
                <a:gd name="T20" fmla="*/ 35 w 35"/>
                <a:gd name="T21" fmla="*/ 3 h 3"/>
                <a:gd name="T22" fmla="*/ 35 w 3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"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0" name="Freeform 780"/>
            <p:cNvSpPr>
              <a:spLocks/>
            </p:cNvSpPr>
            <p:nvPr/>
          </p:nvSpPr>
          <p:spPr bwMode="auto">
            <a:xfrm>
              <a:off x="12893676" y="7427913"/>
              <a:ext cx="393700" cy="3333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0 w 35"/>
                <a:gd name="T5" fmla="*/ 2 h 3"/>
                <a:gd name="T6" fmla="*/ 1 w 35"/>
                <a:gd name="T7" fmla="*/ 3 h 3"/>
                <a:gd name="T8" fmla="*/ 35 w 35"/>
                <a:gd name="T9" fmla="*/ 3 h 3"/>
                <a:gd name="T10" fmla="*/ 35 w 35"/>
                <a:gd name="T11" fmla="*/ 2 h 3"/>
                <a:gd name="T12" fmla="*/ 35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1" name="Freeform 781"/>
            <p:cNvSpPr>
              <a:spLocks/>
            </p:cNvSpPr>
            <p:nvPr/>
          </p:nvSpPr>
          <p:spPr bwMode="auto">
            <a:xfrm>
              <a:off x="12882563" y="7258050"/>
              <a:ext cx="427038" cy="101600"/>
            </a:xfrm>
            <a:custGeom>
              <a:avLst/>
              <a:gdLst>
                <a:gd name="T0" fmla="*/ 2 w 38"/>
                <a:gd name="T1" fmla="*/ 9 h 9"/>
                <a:gd name="T2" fmla="*/ 0 w 38"/>
                <a:gd name="T3" fmla="*/ 7 h 9"/>
                <a:gd name="T4" fmla="*/ 0 w 38"/>
                <a:gd name="T5" fmla="*/ 2 h 9"/>
                <a:gd name="T6" fmla="*/ 2 w 38"/>
                <a:gd name="T7" fmla="*/ 0 h 9"/>
                <a:gd name="T8" fmla="*/ 36 w 38"/>
                <a:gd name="T9" fmla="*/ 0 h 9"/>
                <a:gd name="T10" fmla="*/ 38 w 38"/>
                <a:gd name="T11" fmla="*/ 2 h 9"/>
                <a:gd name="T12" fmla="*/ 38 w 38"/>
                <a:gd name="T13" fmla="*/ 7 h 9"/>
                <a:gd name="T14" fmla="*/ 36 w 38"/>
                <a:gd name="T15" fmla="*/ 9 h 9"/>
                <a:gd name="T16" fmla="*/ 2 w 38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9">
                  <a:moveTo>
                    <a:pt x="2" y="9"/>
                  </a:move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2" y="9"/>
                    <a:pt x="2" y="9"/>
                    <a:pt x="2" y="9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2" name="Freeform 782"/>
            <p:cNvSpPr>
              <a:spLocks/>
            </p:cNvSpPr>
            <p:nvPr/>
          </p:nvSpPr>
          <p:spPr bwMode="auto">
            <a:xfrm>
              <a:off x="12893676" y="7280275"/>
              <a:ext cx="393700" cy="57150"/>
            </a:xfrm>
            <a:custGeom>
              <a:avLst/>
              <a:gdLst>
                <a:gd name="T0" fmla="*/ 35 w 35"/>
                <a:gd name="T1" fmla="*/ 0 h 5"/>
                <a:gd name="T2" fmla="*/ 1 w 35"/>
                <a:gd name="T3" fmla="*/ 0 h 5"/>
                <a:gd name="T4" fmla="*/ 0 w 35"/>
                <a:gd name="T5" fmla="*/ 0 h 5"/>
                <a:gd name="T6" fmla="*/ 0 w 35"/>
                <a:gd name="T7" fmla="*/ 5 h 5"/>
                <a:gd name="T8" fmla="*/ 0 w 35"/>
                <a:gd name="T9" fmla="*/ 5 h 5"/>
                <a:gd name="T10" fmla="*/ 0 w 35"/>
                <a:gd name="T11" fmla="*/ 2 h 5"/>
                <a:gd name="T12" fmla="*/ 35 w 35"/>
                <a:gd name="T13" fmla="*/ 2 h 5"/>
                <a:gd name="T14" fmla="*/ 35 w 35"/>
                <a:gd name="T15" fmla="*/ 0 h 5"/>
                <a:gd name="T16" fmla="*/ 35 w 3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">
                  <a:moveTo>
                    <a:pt x="3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3" name="Freeform 783"/>
            <p:cNvSpPr>
              <a:spLocks noEditPoints="1"/>
            </p:cNvSpPr>
            <p:nvPr/>
          </p:nvSpPr>
          <p:spPr bwMode="auto">
            <a:xfrm>
              <a:off x="12893676" y="7304088"/>
              <a:ext cx="393700" cy="33338"/>
            </a:xfrm>
            <a:custGeom>
              <a:avLst/>
              <a:gdLst>
                <a:gd name="T0" fmla="*/ 0 w 35"/>
                <a:gd name="T1" fmla="*/ 3 h 3"/>
                <a:gd name="T2" fmla="*/ 0 w 35"/>
                <a:gd name="T3" fmla="*/ 3 h 3"/>
                <a:gd name="T4" fmla="*/ 0 w 35"/>
                <a:gd name="T5" fmla="*/ 3 h 3"/>
                <a:gd name="T6" fmla="*/ 1 w 35"/>
                <a:gd name="T7" fmla="*/ 3 h 3"/>
                <a:gd name="T8" fmla="*/ 0 w 35"/>
                <a:gd name="T9" fmla="*/ 3 h 3"/>
                <a:gd name="T10" fmla="*/ 35 w 35"/>
                <a:gd name="T11" fmla="*/ 0 h 3"/>
                <a:gd name="T12" fmla="*/ 35 w 35"/>
                <a:gd name="T13" fmla="*/ 0 h 3"/>
                <a:gd name="T14" fmla="*/ 35 w 35"/>
                <a:gd name="T15" fmla="*/ 3 h 3"/>
                <a:gd name="T16" fmla="*/ 35 w 35"/>
                <a:gd name="T17" fmla="*/ 3 h 3"/>
                <a:gd name="T18" fmla="*/ 35 w 35"/>
                <a:gd name="T19" fmla="*/ 3 h 3"/>
                <a:gd name="T20" fmla="*/ 35 w 35"/>
                <a:gd name="T21" fmla="*/ 3 h 3"/>
                <a:gd name="T22" fmla="*/ 35 w 3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4" name="Freeform 784"/>
            <p:cNvSpPr>
              <a:spLocks/>
            </p:cNvSpPr>
            <p:nvPr/>
          </p:nvSpPr>
          <p:spPr bwMode="auto">
            <a:xfrm>
              <a:off x="12893676" y="7304088"/>
              <a:ext cx="393700" cy="3333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0 w 35"/>
                <a:gd name="T5" fmla="*/ 3 h 3"/>
                <a:gd name="T6" fmla="*/ 1 w 35"/>
                <a:gd name="T7" fmla="*/ 3 h 3"/>
                <a:gd name="T8" fmla="*/ 35 w 35"/>
                <a:gd name="T9" fmla="*/ 3 h 3"/>
                <a:gd name="T10" fmla="*/ 35 w 35"/>
                <a:gd name="T11" fmla="*/ 3 h 3"/>
                <a:gd name="T12" fmla="*/ 35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5" name="Oval 785"/>
            <p:cNvSpPr>
              <a:spLocks noChangeArrowheads="1"/>
            </p:cNvSpPr>
            <p:nvPr/>
          </p:nvSpPr>
          <p:spPr bwMode="auto">
            <a:xfrm>
              <a:off x="13073063" y="7843838"/>
              <a:ext cx="46038" cy="33338"/>
            </a:xfrm>
            <a:prstGeom prst="ellipse">
              <a:avLst/>
            </a:pr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6" name="Oval 786"/>
            <p:cNvSpPr>
              <a:spLocks noChangeArrowheads="1"/>
            </p:cNvSpPr>
            <p:nvPr/>
          </p:nvSpPr>
          <p:spPr bwMode="auto">
            <a:xfrm>
              <a:off x="13073063" y="7720013"/>
              <a:ext cx="46038" cy="44450"/>
            </a:xfrm>
            <a:prstGeom prst="ellipse">
              <a:avLst/>
            </a:pr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7" name="Oval 787"/>
            <p:cNvSpPr>
              <a:spLocks noChangeArrowheads="1"/>
            </p:cNvSpPr>
            <p:nvPr/>
          </p:nvSpPr>
          <p:spPr bwMode="auto">
            <a:xfrm>
              <a:off x="12995276" y="7607300"/>
              <a:ext cx="55563" cy="55563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8" name="Oval 788"/>
            <p:cNvSpPr>
              <a:spLocks noChangeArrowheads="1"/>
            </p:cNvSpPr>
            <p:nvPr/>
          </p:nvSpPr>
          <p:spPr bwMode="auto">
            <a:xfrm>
              <a:off x="13006388" y="7607300"/>
              <a:ext cx="33338" cy="44450"/>
            </a:xfrm>
            <a:prstGeom prst="ellipse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9" name="Oval 789"/>
            <p:cNvSpPr>
              <a:spLocks noChangeArrowheads="1"/>
            </p:cNvSpPr>
            <p:nvPr/>
          </p:nvSpPr>
          <p:spPr bwMode="auto">
            <a:xfrm>
              <a:off x="13061951" y="7607300"/>
              <a:ext cx="57150" cy="55563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0" name="Oval 790"/>
            <p:cNvSpPr>
              <a:spLocks noChangeArrowheads="1"/>
            </p:cNvSpPr>
            <p:nvPr/>
          </p:nvSpPr>
          <p:spPr bwMode="auto">
            <a:xfrm>
              <a:off x="13073063" y="7607300"/>
              <a:ext cx="34925" cy="44450"/>
            </a:xfrm>
            <a:prstGeom prst="ellipse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1" name="Oval 791"/>
            <p:cNvSpPr>
              <a:spLocks noChangeArrowheads="1"/>
            </p:cNvSpPr>
            <p:nvPr/>
          </p:nvSpPr>
          <p:spPr bwMode="auto">
            <a:xfrm>
              <a:off x="13141326" y="7607300"/>
              <a:ext cx="55563" cy="44450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2" name="Oval 792"/>
            <p:cNvSpPr>
              <a:spLocks noChangeArrowheads="1"/>
            </p:cNvSpPr>
            <p:nvPr/>
          </p:nvSpPr>
          <p:spPr bwMode="auto">
            <a:xfrm>
              <a:off x="13141326" y="7607300"/>
              <a:ext cx="44450" cy="44450"/>
            </a:xfrm>
            <a:prstGeom prst="ellipse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53" name="กลุ่ม 152"/>
          <p:cNvGrpSpPr/>
          <p:nvPr/>
        </p:nvGrpSpPr>
        <p:grpSpPr>
          <a:xfrm>
            <a:off x="9316833" y="7848600"/>
            <a:ext cx="7874204" cy="2225888"/>
            <a:chOff x="8592717" y="9508867"/>
            <a:chExt cx="7874204" cy="2225888"/>
          </a:xfrm>
        </p:grpSpPr>
        <p:grpSp>
          <p:nvGrpSpPr>
            <p:cNvPr id="154" name="กลุ่ม 153"/>
            <p:cNvGrpSpPr/>
            <p:nvPr/>
          </p:nvGrpSpPr>
          <p:grpSpPr>
            <a:xfrm>
              <a:off x="8592717" y="9508867"/>
              <a:ext cx="7874204" cy="2225888"/>
              <a:chOff x="13478836" y="4226947"/>
              <a:chExt cx="5922001" cy="2225888"/>
            </a:xfrm>
          </p:grpSpPr>
          <p:sp>
            <p:nvSpPr>
              <p:cNvPr id="156" name="TextBox 155"/>
              <p:cNvSpPr txBox="1"/>
              <p:nvPr/>
            </p:nvSpPr>
            <p:spPr>
              <a:xfrm>
                <a:off x="13478836" y="4226947"/>
                <a:ext cx="5922001" cy="830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sz="4800" b="1" dirty="0" smtClean="0">
                    <a:solidFill>
                      <a:schemeClr val="accent6"/>
                    </a:solidFill>
                    <a:latin typeface="Lato Black" charset="0"/>
                    <a:ea typeface="Lato Black" charset="0"/>
                    <a:cs typeface="Lato Black" charset="0"/>
                  </a:rPr>
                  <a:t>LINK BUILDING FOR SEO</a:t>
                </a:r>
                <a:endParaRPr lang="en-US" sz="4800" b="1" dirty="0">
                  <a:solidFill>
                    <a:schemeClr val="accent6"/>
                  </a:solidFill>
                  <a:latin typeface="Lato Black" charset="0"/>
                  <a:ea typeface="Lato Black" charset="0"/>
                  <a:cs typeface="Lato Black" charset="0"/>
                </a:endParaRPr>
              </a:p>
            </p:txBody>
          </p:sp>
          <p:sp>
            <p:nvSpPr>
              <p:cNvPr id="157" name="TextBox 30"/>
              <p:cNvSpPr txBox="1">
                <a:spLocks noChangeArrowheads="1"/>
              </p:cNvSpPr>
              <p:nvPr/>
            </p:nvSpPr>
            <p:spPr bwMode="auto">
              <a:xfrm>
                <a:off x="13527192" y="5454741"/>
                <a:ext cx="5873645" cy="998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</a:pP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amet, consectetur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sem 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congue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conva ornare ante 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amet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.</a:t>
                </a:r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cxnSp>
          <p:nvCxnSpPr>
            <p:cNvPr id="155" name="ตัวเชื่อมต่อหักมุม 578"/>
            <p:cNvCxnSpPr/>
            <p:nvPr/>
          </p:nvCxnSpPr>
          <p:spPr>
            <a:xfrm flipH="1" flipV="1">
              <a:off x="8809037" y="10579100"/>
              <a:ext cx="6925329" cy="12700"/>
            </a:xfrm>
            <a:prstGeom prst="straightConnector1">
              <a:avLst/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40541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39" grpId="0"/>
      <p:bldP spid="6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1646237" y="1905000"/>
            <a:ext cx="10655541" cy="6595270"/>
            <a:chOff x="18011776" y="2971800"/>
            <a:chExt cx="2362200" cy="1462089"/>
          </a:xfrm>
        </p:grpSpPr>
        <p:sp>
          <p:nvSpPr>
            <p:cNvPr id="12" name="Freeform 793"/>
            <p:cNvSpPr>
              <a:spLocks/>
            </p:cNvSpPr>
            <p:nvPr/>
          </p:nvSpPr>
          <p:spPr bwMode="auto">
            <a:xfrm>
              <a:off x="19024601" y="4130675"/>
              <a:ext cx="269875" cy="123825"/>
            </a:xfrm>
            <a:custGeom>
              <a:avLst/>
              <a:gdLst>
                <a:gd name="T0" fmla="*/ 2 w 24"/>
                <a:gd name="T1" fmla="*/ 0 h 11"/>
                <a:gd name="T2" fmla="*/ 0 w 24"/>
                <a:gd name="T3" fmla="*/ 11 h 11"/>
                <a:gd name="T4" fmla="*/ 24 w 24"/>
                <a:gd name="T5" fmla="*/ 11 h 11"/>
                <a:gd name="T6" fmla="*/ 21 w 24"/>
                <a:gd name="T7" fmla="*/ 0 h 11"/>
                <a:gd name="T8" fmla="*/ 2 w 2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2" y="0"/>
                  </a:moveTo>
                  <a:cubicBezTo>
                    <a:pt x="2" y="4"/>
                    <a:pt x="1" y="7"/>
                    <a:pt x="0" y="11"/>
                  </a:cubicBezTo>
                  <a:cubicBezTo>
                    <a:pt x="8" y="11"/>
                    <a:pt x="16" y="11"/>
                    <a:pt x="24" y="11"/>
                  </a:cubicBezTo>
                  <a:cubicBezTo>
                    <a:pt x="23" y="7"/>
                    <a:pt x="22" y="4"/>
                    <a:pt x="21" y="0"/>
                  </a:cubicBezTo>
                  <a:cubicBezTo>
                    <a:pt x="15" y="0"/>
                    <a:pt x="9" y="0"/>
                    <a:pt x="2" y="0"/>
                  </a:cubicBezTo>
                  <a:close/>
                </a:path>
              </a:pathLst>
            </a:custGeom>
            <a:solidFill>
              <a:srgbClr val="E8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" name="Freeform 794"/>
            <p:cNvSpPr>
              <a:spLocks/>
            </p:cNvSpPr>
            <p:nvPr/>
          </p:nvSpPr>
          <p:spPr bwMode="auto">
            <a:xfrm>
              <a:off x="18946813" y="4254500"/>
              <a:ext cx="415925" cy="22225"/>
            </a:xfrm>
            <a:custGeom>
              <a:avLst/>
              <a:gdLst>
                <a:gd name="T0" fmla="*/ 36 w 37"/>
                <a:gd name="T1" fmla="*/ 0 h 2"/>
                <a:gd name="T2" fmla="*/ 2 w 37"/>
                <a:gd name="T3" fmla="*/ 0 h 2"/>
                <a:gd name="T4" fmla="*/ 0 w 37"/>
                <a:gd name="T5" fmla="*/ 2 h 2"/>
                <a:gd name="T6" fmla="*/ 0 w 37"/>
                <a:gd name="T7" fmla="*/ 2 h 2"/>
                <a:gd name="T8" fmla="*/ 37 w 37"/>
                <a:gd name="T9" fmla="*/ 2 h 2"/>
                <a:gd name="T10" fmla="*/ 37 w 37"/>
                <a:gd name="T11" fmla="*/ 2 h 2"/>
                <a:gd name="T12" fmla="*/ 36 w 3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">
                  <a:moveTo>
                    <a:pt x="3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1"/>
                    <a:pt x="37" y="0"/>
                    <a:pt x="36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" name="Freeform 795"/>
            <p:cNvSpPr>
              <a:spLocks/>
            </p:cNvSpPr>
            <p:nvPr/>
          </p:nvSpPr>
          <p:spPr bwMode="auto">
            <a:xfrm>
              <a:off x="18699163" y="4086225"/>
              <a:ext cx="922338" cy="88900"/>
            </a:xfrm>
            <a:custGeom>
              <a:avLst/>
              <a:gdLst>
                <a:gd name="T0" fmla="*/ 0 w 82"/>
                <a:gd name="T1" fmla="*/ 0 h 8"/>
                <a:gd name="T2" fmla="*/ 0 w 82"/>
                <a:gd name="T3" fmla="*/ 6 h 8"/>
                <a:gd name="T4" fmla="*/ 2 w 82"/>
                <a:gd name="T5" fmla="*/ 8 h 8"/>
                <a:gd name="T6" fmla="*/ 80 w 82"/>
                <a:gd name="T7" fmla="*/ 8 h 8"/>
                <a:gd name="T8" fmla="*/ 82 w 82"/>
                <a:gd name="T9" fmla="*/ 6 h 8"/>
                <a:gd name="T10" fmla="*/ 82 w 82"/>
                <a:gd name="T11" fmla="*/ 0 h 8"/>
                <a:gd name="T12" fmla="*/ 0 w 82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1" y="8"/>
                    <a:pt x="82" y="7"/>
                    <a:pt x="82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Freeform 796"/>
            <p:cNvSpPr>
              <a:spLocks/>
            </p:cNvSpPr>
            <p:nvPr/>
          </p:nvSpPr>
          <p:spPr bwMode="auto">
            <a:xfrm>
              <a:off x="18699163" y="3511550"/>
              <a:ext cx="922338" cy="574675"/>
            </a:xfrm>
            <a:custGeom>
              <a:avLst/>
              <a:gdLst>
                <a:gd name="T0" fmla="*/ 82 w 82"/>
                <a:gd name="T1" fmla="*/ 51 h 51"/>
                <a:gd name="T2" fmla="*/ 82 w 82"/>
                <a:gd name="T3" fmla="*/ 2 h 51"/>
                <a:gd name="T4" fmla="*/ 80 w 82"/>
                <a:gd name="T5" fmla="*/ 0 h 51"/>
                <a:gd name="T6" fmla="*/ 2 w 82"/>
                <a:gd name="T7" fmla="*/ 0 h 51"/>
                <a:gd name="T8" fmla="*/ 0 w 82"/>
                <a:gd name="T9" fmla="*/ 2 h 51"/>
                <a:gd name="T10" fmla="*/ 0 w 82"/>
                <a:gd name="T11" fmla="*/ 51 h 51"/>
                <a:gd name="T12" fmla="*/ 82 w 82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51">
                  <a:moveTo>
                    <a:pt x="82" y="51"/>
                  </a:moveTo>
                  <a:cubicBezTo>
                    <a:pt x="82" y="2"/>
                    <a:pt x="82" y="2"/>
                    <a:pt x="82" y="2"/>
                  </a:cubicBezTo>
                  <a:cubicBezTo>
                    <a:pt x="82" y="1"/>
                    <a:pt x="81" y="0"/>
                    <a:pt x="8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82" y="51"/>
                  </a:lnTo>
                  <a:close/>
                </a:path>
              </a:pathLst>
            </a:custGeom>
            <a:solidFill>
              <a:srgbClr val="0F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Rectangle 797"/>
            <p:cNvSpPr>
              <a:spLocks noChangeArrowheads="1"/>
            </p:cNvSpPr>
            <p:nvPr/>
          </p:nvSpPr>
          <p:spPr bwMode="auto">
            <a:xfrm>
              <a:off x="18732501" y="3544888"/>
              <a:ext cx="842963" cy="506413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Rectangle 798"/>
            <p:cNvSpPr>
              <a:spLocks noChangeArrowheads="1"/>
            </p:cNvSpPr>
            <p:nvPr/>
          </p:nvSpPr>
          <p:spPr bwMode="auto">
            <a:xfrm>
              <a:off x="18732501" y="3544888"/>
              <a:ext cx="842963" cy="90488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Oval 799"/>
            <p:cNvSpPr>
              <a:spLocks noChangeArrowheads="1"/>
            </p:cNvSpPr>
            <p:nvPr/>
          </p:nvSpPr>
          <p:spPr bwMode="auto">
            <a:xfrm>
              <a:off x="18834101" y="3557588"/>
              <a:ext cx="66675" cy="66675"/>
            </a:xfrm>
            <a:prstGeom prst="ellipse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Rectangle 800"/>
            <p:cNvSpPr>
              <a:spLocks noChangeArrowheads="1"/>
            </p:cNvSpPr>
            <p:nvPr/>
          </p:nvSpPr>
          <p:spPr bwMode="auto">
            <a:xfrm>
              <a:off x="19407188" y="3568700"/>
              <a:ext cx="79375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Rectangle 801"/>
            <p:cNvSpPr>
              <a:spLocks noChangeArrowheads="1"/>
            </p:cNvSpPr>
            <p:nvPr/>
          </p:nvSpPr>
          <p:spPr bwMode="auto">
            <a:xfrm>
              <a:off x="19305588" y="3568700"/>
              <a:ext cx="79375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Rectangle 802"/>
            <p:cNvSpPr>
              <a:spLocks noChangeArrowheads="1"/>
            </p:cNvSpPr>
            <p:nvPr/>
          </p:nvSpPr>
          <p:spPr bwMode="auto">
            <a:xfrm>
              <a:off x="19205576" y="3568700"/>
              <a:ext cx="77788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Rectangle 803"/>
            <p:cNvSpPr>
              <a:spLocks noChangeArrowheads="1"/>
            </p:cNvSpPr>
            <p:nvPr/>
          </p:nvSpPr>
          <p:spPr bwMode="auto">
            <a:xfrm>
              <a:off x="19115088" y="3568700"/>
              <a:ext cx="77788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Rectangle 804"/>
            <p:cNvSpPr>
              <a:spLocks noChangeArrowheads="1"/>
            </p:cNvSpPr>
            <p:nvPr/>
          </p:nvSpPr>
          <p:spPr bwMode="auto">
            <a:xfrm>
              <a:off x="19305588" y="3792538"/>
              <a:ext cx="214313" cy="203200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Rectangle 805"/>
            <p:cNvSpPr>
              <a:spLocks noChangeArrowheads="1"/>
            </p:cNvSpPr>
            <p:nvPr/>
          </p:nvSpPr>
          <p:spPr bwMode="auto">
            <a:xfrm>
              <a:off x="19046826" y="3792538"/>
              <a:ext cx="214313" cy="203200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" name="Rectangle 806"/>
            <p:cNvSpPr>
              <a:spLocks noChangeArrowheads="1"/>
            </p:cNvSpPr>
            <p:nvPr/>
          </p:nvSpPr>
          <p:spPr bwMode="auto">
            <a:xfrm>
              <a:off x="18788063" y="3792538"/>
              <a:ext cx="214313" cy="203200"/>
            </a:xfrm>
            <a:prstGeom prst="rect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Freeform 807"/>
            <p:cNvSpPr>
              <a:spLocks/>
            </p:cNvSpPr>
            <p:nvPr/>
          </p:nvSpPr>
          <p:spPr bwMode="auto">
            <a:xfrm>
              <a:off x="19103976" y="2971800"/>
              <a:ext cx="112713" cy="528638"/>
            </a:xfrm>
            <a:custGeom>
              <a:avLst/>
              <a:gdLst>
                <a:gd name="T0" fmla="*/ 7 w 10"/>
                <a:gd name="T1" fmla="*/ 47 h 47"/>
                <a:gd name="T2" fmla="*/ 2 w 10"/>
                <a:gd name="T3" fmla="*/ 47 h 47"/>
                <a:gd name="T4" fmla="*/ 2 w 10"/>
                <a:gd name="T5" fmla="*/ 44 h 47"/>
                <a:gd name="T6" fmla="*/ 0 w 10"/>
                <a:gd name="T7" fmla="*/ 8 h 47"/>
                <a:gd name="T8" fmla="*/ 4 w 10"/>
                <a:gd name="T9" fmla="*/ 0 h 47"/>
                <a:gd name="T10" fmla="*/ 5 w 10"/>
                <a:gd name="T11" fmla="*/ 0 h 47"/>
                <a:gd name="T12" fmla="*/ 10 w 10"/>
                <a:gd name="T13" fmla="*/ 8 h 47"/>
                <a:gd name="T14" fmla="*/ 7 w 10"/>
                <a:gd name="T15" fmla="*/ 44 h 47"/>
                <a:gd name="T16" fmla="*/ 7 w 10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7">
                  <a:moveTo>
                    <a:pt x="7" y="47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2" y="46"/>
                    <a:pt x="2" y="45"/>
                    <a:pt x="2" y="4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2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4"/>
                    <a:pt x="10" y="8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5"/>
                    <a:pt x="7" y="46"/>
                    <a:pt x="7" y="47"/>
                  </a:cubicBezTo>
                  <a:close/>
                </a:path>
              </a:pathLst>
            </a:custGeom>
            <a:solidFill>
              <a:srgbClr val="DA5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" name="Freeform 808"/>
            <p:cNvSpPr>
              <a:spLocks/>
            </p:cNvSpPr>
            <p:nvPr/>
          </p:nvSpPr>
          <p:spPr bwMode="auto">
            <a:xfrm>
              <a:off x="19103976" y="2971800"/>
              <a:ext cx="55563" cy="528638"/>
            </a:xfrm>
            <a:custGeom>
              <a:avLst/>
              <a:gdLst>
                <a:gd name="T0" fmla="*/ 4 w 5"/>
                <a:gd name="T1" fmla="*/ 0 h 47"/>
                <a:gd name="T2" fmla="*/ 5 w 5"/>
                <a:gd name="T3" fmla="*/ 0 h 47"/>
                <a:gd name="T4" fmla="*/ 5 w 5"/>
                <a:gd name="T5" fmla="*/ 47 h 47"/>
                <a:gd name="T6" fmla="*/ 2 w 5"/>
                <a:gd name="T7" fmla="*/ 47 h 47"/>
                <a:gd name="T8" fmla="*/ 2 w 5"/>
                <a:gd name="T9" fmla="*/ 44 h 47"/>
                <a:gd name="T10" fmla="*/ 0 w 5"/>
                <a:gd name="T11" fmla="*/ 8 h 47"/>
                <a:gd name="T12" fmla="*/ 4 w 5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7">
                  <a:moveTo>
                    <a:pt x="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6"/>
                    <a:pt x="2" y="45"/>
                    <a:pt x="2" y="4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" name="Freeform 810"/>
            <p:cNvSpPr>
              <a:spLocks/>
            </p:cNvSpPr>
            <p:nvPr/>
          </p:nvSpPr>
          <p:spPr bwMode="auto">
            <a:xfrm>
              <a:off x="19081751" y="3478213"/>
              <a:ext cx="134938" cy="33338"/>
            </a:xfrm>
            <a:custGeom>
              <a:avLst/>
              <a:gdLst>
                <a:gd name="T0" fmla="*/ 0 w 12"/>
                <a:gd name="T1" fmla="*/ 2 h 3"/>
                <a:gd name="T2" fmla="*/ 2 w 12"/>
                <a:gd name="T3" fmla="*/ 3 h 3"/>
                <a:gd name="T4" fmla="*/ 11 w 12"/>
                <a:gd name="T5" fmla="*/ 3 h 3"/>
                <a:gd name="T6" fmla="*/ 12 w 12"/>
                <a:gd name="T7" fmla="*/ 2 h 3"/>
                <a:gd name="T8" fmla="*/ 11 w 12"/>
                <a:gd name="T9" fmla="*/ 0 h 3"/>
                <a:gd name="T10" fmla="*/ 2 w 12"/>
                <a:gd name="T11" fmla="*/ 0 h 3"/>
                <a:gd name="T12" fmla="*/ 0 w 12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">
                  <a:moveTo>
                    <a:pt x="0" y="2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Freeform 811"/>
            <p:cNvSpPr>
              <a:spLocks/>
            </p:cNvSpPr>
            <p:nvPr/>
          </p:nvSpPr>
          <p:spPr bwMode="auto">
            <a:xfrm>
              <a:off x="19081751" y="3500438"/>
              <a:ext cx="134938" cy="157163"/>
            </a:xfrm>
            <a:custGeom>
              <a:avLst/>
              <a:gdLst>
                <a:gd name="T0" fmla="*/ 3 w 12"/>
                <a:gd name="T1" fmla="*/ 0 h 14"/>
                <a:gd name="T2" fmla="*/ 10 w 12"/>
                <a:gd name="T3" fmla="*/ 0 h 14"/>
                <a:gd name="T4" fmla="*/ 12 w 12"/>
                <a:gd name="T5" fmla="*/ 5 h 14"/>
                <a:gd name="T6" fmla="*/ 6 w 12"/>
                <a:gd name="T7" fmla="*/ 14 h 14"/>
                <a:gd name="T8" fmla="*/ 0 w 12"/>
                <a:gd name="T9" fmla="*/ 6 h 14"/>
                <a:gd name="T10" fmla="*/ 3 w 12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4">
                  <a:moveTo>
                    <a:pt x="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2" y="2"/>
                    <a:pt x="12" y="5"/>
                  </a:cubicBezTo>
                  <a:cubicBezTo>
                    <a:pt x="12" y="8"/>
                    <a:pt x="6" y="14"/>
                    <a:pt x="6" y="14"/>
                  </a:cubicBezTo>
                  <a:cubicBezTo>
                    <a:pt x="6" y="14"/>
                    <a:pt x="1" y="9"/>
                    <a:pt x="0" y="6"/>
                  </a:cubicBezTo>
                  <a:cubicBezTo>
                    <a:pt x="0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Oval 812"/>
            <p:cNvSpPr>
              <a:spLocks noChangeArrowheads="1"/>
            </p:cNvSpPr>
            <p:nvPr/>
          </p:nvSpPr>
          <p:spPr bwMode="auto">
            <a:xfrm>
              <a:off x="19137313" y="3544888"/>
              <a:ext cx="22225" cy="238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Rectangle 813"/>
            <p:cNvSpPr>
              <a:spLocks noChangeArrowheads="1"/>
            </p:cNvSpPr>
            <p:nvPr/>
          </p:nvSpPr>
          <p:spPr bwMode="auto">
            <a:xfrm>
              <a:off x="19148426" y="3557588"/>
              <a:ext cx="1588" cy="1000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Freeform 814"/>
            <p:cNvSpPr>
              <a:spLocks noEditPoints="1"/>
            </p:cNvSpPr>
            <p:nvPr/>
          </p:nvSpPr>
          <p:spPr bwMode="auto">
            <a:xfrm>
              <a:off x="19126201" y="3657601"/>
              <a:ext cx="44450" cy="46038"/>
            </a:xfrm>
            <a:custGeom>
              <a:avLst/>
              <a:gdLst>
                <a:gd name="T0" fmla="*/ 28 w 28"/>
                <a:gd name="T1" fmla="*/ 29 h 29"/>
                <a:gd name="T2" fmla="*/ 0 w 28"/>
                <a:gd name="T3" fmla="*/ 29 h 29"/>
                <a:gd name="T4" fmla="*/ 0 w 28"/>
                <a:gd name="T5" fmla="*/ 29 h 29"/>
                <a:gd name="T6" fmla="*/ 0 w 28"/>
                <a:gd name="T7" fmla="*/ 0 h 29"/>
                <a:gd name="T8" fmla="*/ 28 w 28"/>
                <a:gd name="T9" fmla="*/ 0 h 29"/>
                <a:gd name="T10" fmla="*/ 28 w 28"/>
                <a:gd name="T11" fmla="*/ 29 h 29"/>
                <a:gd name="T12" fmla="*/ 7 w 28"/>
                <a:gd name="T13" fmla="*/ 29 h 29"/>
                <a:gd name="T14" fmla="*/ 7 w 28"/>
                <a:gd name="T15" fmla="*/ 22 h 29"/>
                <a:gd name="T16" fmla="*/ 7 w 28"/>
                <a:gd name="T17" fmla="*/ 29 h 29"/>
                <a:gd name="T18" fmla="*/ 21 w 28"/>
                <a:gd name="T19" fmla="*/ 22 h 29"/>
                <a:gd name="T20" fmla="*/ 21 w 28"/>
                <a:gd name="T21" fmla="*/ 7 h 29"/>
                <a:gd name="T22" fmla="*/ 7 w 28"/>
                <a:gd name="T23" fmla="*/ 7 h 29"/>
                <a:gd name="T24" fmla="*/ 7 w 28"/>
                <a:gd name="T25" fmla="*/ 22 h 29"/>
                <a:gd name="T26" fmla="*/ 21 w 28"/>
                <a:gd name="T27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29">
                  <a:moveTo>
                    <a:pt x="28" y="29"/>
                  </a:moveTo>
                  <a:lnTo>
                    <a:pt x="0" y="29"/>
                  </a:lnTo>
                  <a:lnTo>
                    <a:pt x="0" y="29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29"/>
                  </a:lnTo>
                  <a:close/>
                  <a:moveTo>
                    <a:pt x="7" y="29"/>
                  </a:moveTo>
                  <a:lnTo>
                    <a:pt x="7" y="22"/>
                  </a:lnTo>
                  <a:lnTo>
                    <a:pt x="7" y="29"/>
                  </a:lnTo>
                  <a:close/>
                  <a:moveTo>
                    <a:pt x="21" y="22"/>
                  </a:moveTo>
                  <a:lnTo>
                    <a:pt x="21" y="7"/>
                  </a:lnTo>
                  <a:lnTo>
                    <a:pt x="7" y="7"/>
                  </a:lnTo>
                  <a:lnTo>
                    <a:pt x="7" y="22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" name="Freeform 815"/>
            <p:cNvSpPr>
              <a:spLocks noEditPoints="1"/>
            </p:cNvSpPr>
            <p:nvPr/>
          </p:nvSpPr>
          <p:spPr bwMode="auto">
            <a:xfrm>
              <a:off x="19294476" y="3759201"/>
              <a:ext cx="46038" cy="46038"/>
            </a:xfrm>
            <a:custGeom>
              <a:avLst/>
              <a:gdLst>
                <a:gd name="T0" fmla="*/ 29 w 29"/>
                <a:gd name="T1" fmla="*/ 29 h 29"/>
                <a:gd name="T2" fmla="*/ 0 w 29"/>
                <a:gd name="T3" fmla="*/ 29 h 29"/>
                <a:gd name="T4" fmla="*/ 0 w 29"/>
                <a:gd name="T5" fmla="*/ 29 h 29"/>
                <a:gd name="T6" fmla="*/ 0 w 29"/>
                <a:gd name="T7" fmla="*/ 0 h 29"/>
                <a:gd name="T8" fmla="*/ 29 w 29"/>
                <a:gd name="T9" fmla="*/ 0 h 29"/>
                <a:gd name="T10" fmla="*/ 29 w 29"/>
                <a:gd name="T11" fmla="*/ 29 h 29"/>
                <a:gd name="T12" fmla="*/ 0 w 29"/>
                <a:gd name="T13" fmla="*/ 29 h 29"/>
                <a:gd name="T14" fmla="*/ 0 w 29"/>
                <a:gd name="T15" fmla="*/ 21 h 29"/>
                <a:gd name="T16" fmla="*/ 0 w 29"/>
                <a:gd name="T17" fmla="*/ 29 h 29"/>
                <a:gd name="T18" fmla="*/ 21 w 29"/>
                <a:gd name="T19" fmla="*/ 21 h 29"/>
                <a:gd name="T20" fmla="*/ 21 w 29"/>
                <a:gd name="T21" fmla="*/ 7 h 29"/>
                <a:gd name="T22" fmla="*/ 7 w 29"/>
                <a:gd name="T23" fmla="*/ 7 h 29"/>
                <a:gd name="T24" fmla="*/ 7 w 29"/>
                <a:gd name="T25" fmla="*/ 21 h 29"/>
                <a:gd name="T26" fmla="*/ 21 w 29"/>
                <a:gd name="T2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9">
                  <a:moveTo>
                    <a:pt x="29" y="29"/>
                  </a:moveTo>
                  <a:lnTo>
                    <a:pt x="0" y="29"/>
                  </a:lnTo>
                  <a:lnTo>
                    <a:pt x="0" y="29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29"/>
                  </a:lnTo>
                  <a:close/>
                  <a:moveTo>
                    <a:pt x="0" y="29"/>
                  </a:moveTo>
                  <a:lnTo>
                    <a:pt x="0" y="21"/>
                  </a:lnTo>
                  <a:lnTo>
                    <a:pt x="0" y="29"/>
                  </a:lnTo>
                  <a:close/>
                  <a:moveTo>
                    <a:pt x="21" y="21"/>
                  </a:moveTo>
                  <a:lnTo>
                    <a:pt x="21" y="7"/>
                  </a:lnTo>
                  <a:lnTo>
                    <a:pt x="7" y="7"/>
                  </a:lnTo>
                  <a:lnTo>
                    <a:pt x="7" y="21"/>
                  </a:lnTo>
                  <a:lnTo>
                    <a:pt x="21" y="21"/>
                  </a:ln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" name="Freeform 816"/>
            <p:cNvSpPr>
              <a:spLocks noEditPoints="1"/>
            </p:cNvSpPr>
            <p:nvPr/>
          </p:nvSpPr>
          <p:spPr bwMode="auto">
            <a:xfrm>
              <a:off x="18969038" y="3770313"/>
              <a:ext cx="33338" cy="34925"/>
            </a:xfrm>
            <a:custGeom>
              <a:avLst/>
              <a:gdLst>
                <a:gd name="T0" fmla="*/ 21 w 21"/>
                <a:gd name="T1" fmla="*/ 22 h 22"/>
                <a:gd name="T2" fmla="*/ 0 w 21"/>
                <a:gd name="T3" fmla="*/ 22 h 22"/>
                <a:gd name="T4" fmla="*/ 0 w 21"/>
                <a:gd name="T5" fmla="*/ 22 h 22"/>
                <a:gd name="T6" fmla="*/ 0 w 21"/>
                <a:gd name="T7" fmla="*/ 0 h 22"/>
                <a:gd name="T8" fmla="*/ 21 w 21"/>
                <a:gd name="T9" fmla="*/ 0 h 22"/>
                <a:gd name="T10" fmla="*/ 21 w 21"/>
                <a:gd name="T11" fmla="*/ 22 h 22"/>
                <a:gd name="T12" fmla="*/ 0 w 21"/>
                <a:gd name="T13" fmla="*/ 22 h 22"/>
                <a:gd name="T14" fmla="*/ 0 w 21"/>
                <a:gd name="T15" fmla="*/ 22 h 22"/>
                <a:gd name="T16" fmla="*/ 0 w 21"/>
                <a:gd name="T17" fmla="*/ 22 h 22"/>
                <a:gd name="T18" fmla="*/ 21 w 21"/>
                <a:gd name="T19" fmla="*/ 22 h 22"/>
                <a:gd name="T20" fmla="*/ 21 w 21"/>
                <a:gd name="T21" fmla="*/ 0 h 22"/>
                <a:gd name="T22" fmla="*/ 0 w 21"/>
                <a:gd name="T23" fmla="*/ 0 h 22"/>
                <a:gd name="T24" fmla="*/ 0 w 21"/>
                <a:gd name="T25" fmla="*/ 22 h 22"/>
                <a:gd name="T26" fmla="*/ 21 w 21"/>
                <a:gd name="T2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2">
                  <a:moveTo>
                    <a:pt x="21" y="22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22"/>
                  </a:lnTo>
                  <a:close/>
                  <a:moveTo>
                    <a:pt x="0" y="22"/>
                  </a:moveTo>
                  <a:lnTo>
                    <a:pt x="0" y="22"/>
                  </a:lnTo>
                  <a:lnTo>
                    <a:pt x="0" y="22"/>
                  </a:lnTo>
                  <a:close/>
                  <a:moveTo>
                    <a:pt x="21" y="22"/>
                  </a:moveTo>
                  <a:lnTo>
                    <a:pt x="21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" name="Rectangle 817"/>
            <p:cNvSpPr>
              <a:spLocks noChangeArrowheads="1"/>
            </p:cNvSpPr>
            <p:nvPr/>
          </p:nvSpPr>
          <p:spPr bwMode="auto">
            <a:xfrm>
              <a:off x="19170651" y="3681413"/>
              <a:ext cx="169863" cy="1588"/>
            </a:xfrm>
            <a:prstGeom prst="rect">
              <a:avLst/>
            </a:pr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Freeform 818"/>
            <p:cNvSpPr>
              <a:spLocks noEditPoints="1"/>
            </p:cNvSpPr>
            <p:nvPr/>
          </p:nvSpPr>
          <p:spPr bwMode="auto">
            <a:xfrm>
              <a:off x="19327813" y="3657601"/>
              <a:ext cx="46038" cy="46038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  <a:gd name="T10" fmla="*/ 3 w 4"/>
                <a:gd name="T11" fmla="*/ 2 h 4"/>
                <a:gd name="T12" fmla="*/ 2 w 4"/>
                <a:gd name="T13" fmla="*/ 1 h 4"/>
                <a:gd name="T14" fmla="*/ 1 w 4"/>
                <a:gd name="T15" fmla="*/ 2 h 4"/>
                <a:gd name="T16" fmla="*/ 2 w 4"/>
                <a:gd name="T17" fmla="*/ 3 h 4"/>
                <a:gd name="T18" fmla="*/ 3 w 4"/>
                <a:gd name="T1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  <a:moveTo>
                    <a:pt x="3" y="2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2" y="3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" name="Rectangle 819"/>
            <p:cNvSpPr>
              <a:spLocks noChangeArrowheads="1"/>
            </p:cNvSpPr>
            <p:nvPr/>
          </p:nvSpPr>
          <p:spPr bwMode="auto">
            <a:xfrm>
              <a:off x="18969038" y="3681413"/>
              <a:ext cx="168275" cy="1588"/>
            </a:xfrm>
            <a:prstGeom prst="rect">
              <a:avLst/>
            </a:pr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" name="Freeform 820"/>
            <p:cNvSpPr>
              <a:spLocks noEditPoints="1"/>
            </p:cNvSpPr>
            <p:nvPr/>
          </p:nvSpPr>
          <p:spPr bwMode="auto">
            <a:xfrm>
              <a:off x="18934113" y="3657601"/>
              <a:ext cx="34925" cy="46038"/>
            </a:xfrm>
            <a:custGeom>
              <a:avLst/>
              <a:gdLst>
                <a:gd name="T0" fmla="*/ 3 w 3"/>
                <a:gd name="T1" fmla="*/ 2 h 4"/>
                <a:gd name="T2" fmla="*/ 2 w 3"/>
                <a:gd name="T3" fmla="*/ 4 h 4"/>
                <a:gd name="T4" fmla="*/ 0 w 3"/>
                <a:gd name="T5" fmla="*/ 2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3 h 4"/>
                <a:gd name="T12" fmla="*/ 3 w 3"/>
                <a:gd name="T13" fmla="*/ 2 h 4"/>
                <a:gd name="T14" fmla="*/ 2 w 3"/>
                <a:gd name="T15" fmla="*/ 1 h 4"/>
                <a:gd name="T16" fmla="*/ 1 w 3"/>
                <a:gd name="T17" fmla="*/ 2 h 4"/>
                <a:gd name="T18" fmla="*/ 2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  <a:moveTo>
                    <a:pt x="2" y="3"/>
                  </a:moveTo>
                  <a:cubicBezTo>
                    <a:pt x="2" y="3"/>
                    <a:pt x="3" y="2"/>
                    <a:pt x="3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" name="Freeform 821"/>
            <p:cNvSpPr>
              <a:spLocks/>
            </p:cNvSpPr>
            <p:nvPr/>
          </p:nvSpPr>
          <p:spPr bwMode="auto">
            <a:xfrm>
              <a:off x="18980151" y="3681413"/>
              <a:ext cx="157163" cy="88900"/>
            </a:xfrm>
            <a:custGeom>
              <a:avLst/>
              <a:gdLst>
                <a:gd name="T0" fmla="*/ 14 w 14"/>
                <a:gd name="T1" fmla="*/ 1 h 8"/>
                <a:gd name="T2" fmla="*/ 14 w 14"/>
                <a:gd name="T3" fmla="*/ 0 h 8"/>
                <a:gd name="T4" fmla="*/ 0 w 14"/>
                <a:gd name="T5" fmla="*/ 8 h 8"/>
                <a:gd name="T6" fmla="*/ 1 w 14"/>
                <a:gd name="T7" fmla="*/ 8 h 8"/>
                <a:gd name="T8" fmla="*/ 14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1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9" y="0"/>
                    <a:pt x="2" y="3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4"/>
                    <a:pt x="9" y="1"/>
                    <a:pt x="14" y="1"/>
                  </a:cubicBez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" name="Freeform 822"/>
            <p:cNvSpPr>
              <a:spLocks/>
            </p:cNvSpPr>
            <p:nvPr/>
          </p:nvSpPr>
          <p:spPr bwMode="auto">
            <a:xfrm>
              <a:off x="19170651" y="3681413"/>
              <a:ext cx="146050" cy="88900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0 h 8"/>
                <a:gd name="T4" fmla="*/ 0 w 13"/>
                <a:gd name="T5" fmla="*/ 1 h 8"/>
                <a:gd name="T6" fmla="*/ 12 w 13"/>
                <a:gd name="T7" fmla="*/ 8 h 8"/>
                <a:gd name="T8" fmla="*/ 13 w 1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1" y="3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11" y="4"/>
                    <a:pt x="12" y="8"/>
                  </a:cubicBezTo>
                  <a:lnTo>
                    <a:pt x="13" y="8"/>
                  </a:lnTo>
                  <a:close/>
                </a:path>
              </a:pathLst>
            </a:custGeom>
            <a:solidFill>
              <a:srgbClr val="045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" name="Freeform 823"/>
            <p:cNvSpPr>
              <a:spLocks noEditPoints="1"/>
            </p:cNvSpPr>
            <p:nvPr/>
          </p:nvSpPr>
          <p:spPr bwMode="auto">
            <a:xfrm>
              <a:off x="19362738" y="4086226"/>
              <a:ext cx="112713" cy="236538"/>
            </a:xfrm>
            <a:custGeom>
              <a:avLst/>
              <a:gdLst>
                <a:gd name="T0" fmla="*/ 9 w 10"/>
                <a:gd name="T1" fmla="*/ 0 h 21"/>
                <a:gd name="T2" fmla="*/ 8 w 10"/>
                <a:gd name="T3" fmla="*/ 0 h 21"/>
                <a:gd name="T4" fmla="*/ 8 w 10"/>
                <a:gd name="T5" fmla="*/ 2 h 21"/>
                <a:gd name="T6" fmla="*/ 1 w 10"/>
                <a:gd name="T7" fmla="*/ 2 h 21"/>
                <a:gd name="T8" fmla="*/ 1 w 10"/>
                <a:gd name="T9" fmla="*/ 0 h 21"/>
                <a:gd name="T10" fmla="*/ 0 w 10"/>
                <a:gd name="T11" fmla="*/ 0 h 21"/>
                <a:gd name="T12" fmla="*/ 0 w 10"/>
                <a:gd name="T13" fmla="*/ 0 h 21"/>
                <a:gd name="T14" fmla="*/ 0 w 10"/>
                <a:gd name="T15" fmla="*/ 21 h 21"/>
                <a:gd name="T16" fmla="*/ 0 w 10"/>
                <a:gd name="T17" fmla="*/ 21 h 21"/>
                <a:gd name="T18" fmla="*/ 1 w 10"/>
                <a:gd name="T19" fmla="*/ 21 h 21"/>
                <a:gd name="T20" fmla="*/ 1 w 10"/>
                <a:gd name="T21" fmla="*/ 19 h 21"/>
                <a:gd name="T22" fmla="*/ 8 w 10"/>
                <a:gd name="T23" fmla="*/ 19 h 21"/>
                <a:gd name="T24" fmla="*/ 8 w 10"/>
                <a:gd name="T25" fmla="*/ 21 h 21"/>
                <a:gd name="T26" fmla="*/ 9 w 10"/>
                <a:gd name="T27" fmla="*/ 21 h 21"/>
                <a:gd name="T28" fmla="*/ 10 w 10"/>
                <a:gd name="T29" fmla="*/ 21 h 21"/>
                <a:gd name="T30" fmla="*/ 10 w 10"/>
                <a:gd name="T31" fmla="*/ 0 h 21"/>
                <a:gd name="T32" fmla="*/ 9 w 10"/>
                <a:gd name="T33" fmla="*/ 0 h 21"/>
                <a:gd name="T34" fmla="*/ 8 w 10"/>
                <a:gd name="T35" fmla="*/ 4 h 21"/>
                <a:gd name="T36" fmla="*/ 8 w 10"/>
                <a:gd name="T37" fmla="*/ 8 h 21"/>
                <a:gd name="T38" fmla="*/ 1 w 10"/>
                <a:gd name="T39" fmla="*/ 8 h 21"/>
                <a:gd name="T40" fmla="*/ 1 w 10"/>
                <a:gd name="T41" fmla="*/ 4 h 21"/>
                <a:gd name="T42" fmla="*/ 8 w 10"/>
                <a:gd name="T43" fmla="*/ 4 h 21"/>
                <a:gd name="T44" fmla="*/ 1 w 10"/>
                <a:gd name="T45" fmla="*/ 9 h 21"/>
                <a:gd name="T46" fmla="*/ 8 w 10"/>
                <a:gd name="T47" fmla="*/ 9 h 21"/>
                <a:gd name="T48" fmla="*/ 8 w 10"/>
                <a:gd name="T49" fmla="*/ 13 h 21"/>
                <a:gd name="T50" fmla="*/ 1 w 10"/>
                <a:gd name="T51" fmla="*/ 13 h 21"/>
                <a:gd name="T52" fmla="*/ 1 w 10"/>
                <a:gd name="T53" fmla="*/ 9 h 21"/>
                <a:gd name="T54" fmla="*/ 1 w 10"/>
                <a:gd name="T55" fmla="*/ 18 h 21"/>
                <a:gd name="T56" fmla="*/ 1 w 10"/>
                <a:gd name="T57" fmla="*/ 15 h 21"/>
                <a:gd name="T58" fmla="*/ 8 w 10"/>
                <a:gd name="T59" fmla="*/ 15 h 21"/>
                <a:gd name="T60" fmla="*/ 8 w 10"/>
                <a:gd name="T61" fmla="*/ 18 h 21"/>
                <a:gd name="T62" fmla="*/ 1 w 10"/>
                <a:gd name="T6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21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9" y="21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lose/>
                  <a:moveTo>
                    <a:pt x="8" y="4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8" y="4"/>
                  </a:lnTo>
                  <a:close/>
                  <a:moveTo>
                    <a:pt x="1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" y="13"/>
                    <a:pt x="1" y="13"/>
                    <a:pt x="1" y="13"/>
                  </a:cubicBezTo>
                  <a:lnTo>
                    <a:pt x="1" y="9"/>
                  </a:lnTo>
                  <a:close/>
                  <a:moveTo>
                    <a:pt x="1" y="18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8"/>
                    <a:pt x="8" y="18"/>
                    <a:pt x="8" y="18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0F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" name="Freeform 824"/>
            <p:cNvSpPr>
              <a:spLocks/>
            </p:cNvSpPr>
            <p:nvPr/>
          </p:nvSpPr>
          <p:spPr bwMode="auto">
            <a:xfrm>
              <a:off x="18022888" y="3995738"/>
              <a:ext cx="676275" cy="225425"/>
            </a:xfrm>
            <a:custGeom>
              <a:avLst/>
              <a:gdLst>
                <a:gd name="T0" fmla="*/ 60 w 60"/>
                <a:gd name="T1" fmla="*/ 1 h 20"/>
                <a:gd name="T2" fmla="*/ 3 w 60"/>
                <a:gd name="T3" fmla="*/ 1 h 20"/>
                <a:gd name="T4" fmla="*/ 1 w 60"/>
                <a:gd name="T5" fmla="*/ 3 h 20"/>
                <a:gd name="T6" fmla="*/ 3 w 60"/>
                <a:gd name="T7" fmla="*/ 5 h 20"/>
                <a:gd name="T8" fmla="*/ 15 w 60"/>
                <a:gd name="T9" fmla="*/ 5 h 20"/>
                <a:gd name="T10" fmla="*/ 17 w 60"/>
                <a:gd name="T11" fmla="*/ 7 h 20"/>
                <a:gd name="T12" fmla="*/ 17 w 60"/>
                <a:gd name="T13" fmla="*/ 20 h 20"/>
                <a:gd name="T14" fmla="*/ 16 w 60"/>
                <a:gd name="T15" fmla="*/ 20 h 20"/>
                <a:gd name="T16" fmla="*/ 16 w 60"/>
                <a:gd name="T17" fmla="*/ 7 h 20"/>
                <a:gd name="T18" fmla="*/ 15 w 60"/>
                <a:gd name="T19" fmla="*/ 6 h 20"/>
                <a:gd name="T20" fmla="*/ 3 w 60"/>
                <a:gd name="T21" fmla="*/ 6 h 20"/>
                <a:gd name="T22" fmla="*/ 0 w 60"/>
                <a:gd name="T23" fmla="*/ 3 h 20"/>
                <a:gd name="T24" fmla="*/ 3 w 60"/>
                <a:gd name="T25" fmla="*/ 0 h 20"/>
                <a:gd name="T26" fmla="*/ 60 w 60"/>
                <a:gd name="T27" fmla="*/ 0 h 20"/>
                <a:gd name="T28" fmla="*/ 60 w 60"/>
                <a:gd name="T2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0">
                  <a:moveTo>
                    <a:pt x="6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5"/>
                    <a:pt x="3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6"/>
                    <a:pt x="17" y="7"/>
                  </a:cubicBezTo>
                  <a:cubicBezTo>
                    <a:pt x="17" y="9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8"/>
                    <a:pt x="16" y="7"/>
                  </a:cubicBezTo>
                  <a:cubicBezTo>
                    <a:pt x="16" y="7"/>
                    <a:pt x="15" y="6"/>
                    <a:pt x="15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" name="Freeform 825"/>
            <p:cNvSpPr>
              <a:spLocks/>
            </p:cNvSpPr>
            <p:nvPr/>
          </p:nvSpPr>
          <p:spPr bwMode="auto">
            <a:xfrm>
              <a:off x="18146713" y="4210051"/>
              <a:ext cx="57150" cy="223838"/>
            </a:xfrm>
            <a:custGeom>
              <a:avLst/>
              <a:gdLst>
                <a:gd name="T0" fmla="*/ 4 w 5"/>
                <a:gd name="T1" fmla="*/ 0 h 20"/>
                <a:gd name="T2" fmla="*/ 0 w 5"/>
                <a:gd name="T3" fmla="*/ 5 h 20"/>
                <a:gd name="T4" fmla="*/ 0 w 5"/>
                <a:gd name="T5" fmla="*/ 15 h 20"/>
                <a:gd name="T6" fmla="*/ 4 w 5"/>
                <a:gd name="T7" fmla="*/ 20 h 20"/>
                <a:gd name="T8" fmla="*/ 5 w 5"/>
                <a:gd name="T9" fmla="*/ 20 h 20"/>
                <a:gd name="T10" fmla="*/ 5 w 5"/>
                <a:gd name="T11" fmla="*/ 0 h 20"/>
                <a:gd name="T12" fmla="*/ 4 w 5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0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2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E8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" name="Freeform 826"/>
            <p:cNvSpPr>
              <a:spLocks/>
            </p:cNvSpPr>
            <p:nvPr/>
          </p:nvSpPr>
          <p:spPr bwMode="auto">
            <a:xfrm>
              <a:off x="18203863" y="4210051"/>
              <a:ext cx="66675" cy="223838"/>
            </a:xfrm>
            <a:custGeom>
              <a:avLst/>
              <a:gdLst>
                <a:gd name="T0" fmla="*/ 2 w 6"/>
                <a:gd name="T1" fmla="*/ 0 h 20"/>
                <a:gd name="T2" fmla="*/ 0 w 6"/>
                <a:gd name="T3" fmla="*/ 0 h 20"/>
                <a:gd name="T4" fmla="*/ 0 w 6"/>
                <a:gd name="T5" fmla="*/ 20 h 20"/>
                <a:gd name="T6" fmla="*/ 2 w 6"/>
                <a:gd name="T7" fmla="*/ 20 h 20"/>
                <a:gd name="T8" fmla="*/ 6 w 6"/>
                <a:gd name="T9" fmla="*/ 15 h 20"/>
                <a:gd name="T10" fmla="*/ 6 w 6"/>
                <a:gd name="T11" fmla="*/ 5 h 20"/>
                <a:gd name="T12" fmla="*/ 2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4" y="20"/>
                    <a:pt x="6" y="18"/>
                    <a:pt x="6" y="1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2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DBDB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" name="Freeform 827"/>
            <p:cNvSpPr>
              <a:spLocks/>
            </p:cNvSpPr>
            <p:nvPr/>
          </p:nvSpPr>
          <p:spPr bwMode="auto">
            <a:xfrm>
              <a:off x="18192751" y="4254501"/>
              <a:ext cx="11113" cy="3333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2 h 3"/>
                <a:gd name="T4" fmla="*/ 1 w 1"/>
                <a:gd name="T5" fmla="*/ 3 h 3"/>
                <a:gd name="T6" fmla="*/ 1 w 1"/>
                <a:gd name="T7" fmla="*/ 0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10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" name="Freeform 828"/>
            <p:cNvSpPr>
              <a:spLocks/>
            </p:cNvSpPr>
            <p:nvPr/>
          </p:nvSpPr>
          <p:spPr bwMode="auto">
            <a:xfrm>
              <a:off x="18203863" y="4254501"/>
              <a:ext cx="22225" cy="3333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2 h 3"/>
                <a:gd name="T8" fmla="*/ 2 w 2"/>
                <a:gd name="T9" fmla="*/ 1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F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" name="Freeform 829"/>
            <p:cNvSpPr>
              <a:spLocks/>
            </p:cNvSpPr>
            <p:nvPr/>
          </p:nvSpPr>
          <p:spPr bwMode="auto">
            <a:xfrm>
              <a:off x="18046701" y="3568701"/>
              <a:ext cx="550863" cy="336550"/>
            </a:xfrm>
            <a:custGeom>
              <a:avLst/>
              <a:gdLst>
                <a:gd name="T0" fmla="*/ 49 w 49"/>
                <a:gd name="T1" fmla="*/ 3 h 30"/>
                <a:gd name="T2" fmla="*/ 46 w 49"/>
                <a:gd name="T3" fmla="*/ 0 h 30"/>
                <a:gd name="T4" fmla="*/ 4 w 49"/>
                <a:gd name="T5" fmla="*/ 0 h 30"/>
                <a:gd name="T6" fmla="*/ 0 w 49"/>
                <a:gd name="T7" fmla="*/ 3 h 30"/>
                <a:gd name="T8" fmla="*/ 0 w 49"/>
                <a:gd name="T9" fmla="*/ 30 h 30"/>
                <a:gd name="T10" fmla="*/ 49 w 49"/>
                <a:gd name="T11" fmla="*/ 30 h 30"/>
                <a:gd name="T12" fmla="*/ 49 w 49"/>
                <a:gd name="T13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0">
                  <a:moveTo>
                    <a:pt x="49" y="3"/>
                  </a:moveTo>
                  <a:cubicBezTo>
                    <a:pt x="49" y="1"/>
                    <a:pt x="47" y="0"/>
                    <a:pt x="4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9" y="30"/>
                    <a:pt x="49" y="30"/>
                    <a:pt x="49" y="30"/>
                  </a:cubicBezTo>
                  <a:lnTo>
                    <a:pt x="49" y="3"/>
                  </a:lnTo>
                  <a:close/>
                </a:path>
              </a:pathLst>
            </a:custGeom>
            <a:solidFill>
              <a:srgbClr val="313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" name="Freeform 831"/>
            <p:cNvSpPr>
              <a:spLocks/>
            </p:cNvSpPr>
            <p:nvPr/>
          </p:nvSpPr>
          <p:spPr bwMode="auto">
            <a:xfrm>
              <a:off x="18011776" y="3894138"/>
              <a:ext cx="619125" cy="46038"/>
            </a:xfrm>
            <a:custGeom>
              <a:avLst/>
              <a:gdLst>
                <a:gd name="T0" fmla="*/ 55 w 55"/>
                <a:gd name="T1" fmla="*/ 0 h 4"/>
                <a:gd name="T2" fmla="*/ 51 w 55"/>
                <a:gd name="T3" fmla="*/ 4 h 4"/>
                <a:gd name="T4" fmla="*/ 5 w 55"/>
                <a:gd name="T5" fmla="*/ 4 h 4"/>
                <a:gd name="T6" fmla="*/ 0 w 55"/>
                <a:gd name="T7" fmla="*/ 0 h 4"/>
                <a:gd name="T8" fmla="*/ 55 w 5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">
                  <a:moveTo>
                    <a:pt x="55" y="0"/>
                  </a:moveTo>
                  <a:cubicBezTo>
                    <a:pt x="55" y="2"/>
                    <a:pt x="53" y="4"/>
                    <a:pt x="5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4"/>
                    <a:pt x="0" y="2"/>
                    <a:pt x="0" y="0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" name="Rectangle 832"/>
            <p:cNvSpPr>
              <a:spLocks noChangeArrowheads="1"/>
            </p:cNvSpPr>
            <p:nvPr/>
          </p:nvSpPr>
          <p:spPr bwMode="auto">
            <a:xfrm>
              <a:off x="18091151" y="3602038"/>
              <a:ext cx="461963" cy="55563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" name="Oval 833"/>
            <p:cNvSpPr>
              <a:spLocks noChangeArrowheads="1"/>
            </p:cNvSpPr>
            <p:nvPr/>
          </p:nvSpPr>
          <p:spPr bwMode="auto">
            <a:xfrm>
              <a:off x="18146713" y="3613151"/>
              <a:ext cx="34925" cy="33338"/>
            </a:xfrm>
            <a:prstGeom prst="ellipse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" name="Rectangle 834"/>
            <p:cNvSpPr>
              <a:spLocks noChangeArrowheads="1"/>
            </p:cNvSpPr>
            <p:nvPr/>
          </p:nvSpPr>
          <p:spPr bwMode="auto">
            <a:xfrm>
              <a:off x="18462626" y="3613151"/>
              <a:ext cx="33338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" name="Rectangle 835"/>
            <p:cNvSpPr>
              <a:spLocks noChangeArrowheads="1"/>
            </p:cNvSpPr>
            <p:nvPr/>
          </p:nvSpPr>
          <p:spPr bwMode="auto">
            <a:xfrm>
              <a:off x="18405476" y="3613151"/>
              <a:ext cx="46038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" name="Rectangle 836"/>
            <p:cNvSpPr>
              <a:spLocks noChangeArrowheads="1"/>
            </p:cNvSpPr>
            <p:nvPr/>
          </p:nvSpPr>
          <p:spPr bwMode="auto">
            <a:xfrm>
              <a:off x="18349913" y="3613151"/>
              <a:ext cx="44450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Rectangle 837"/>
            <p:cNvSpPr>
              <a:spLocks noChangeArrowheads="1"/>
            </p:cNvSpPr>
            <p:nvPr/>
          </p:nvSpPr>
          <p:spPr bwMode="auto">
            <a:xfrm>
              <a:off x="18294351" y="3613151"/>
              <a:ext cx="44450" cy="2222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Rectangle 838"/>
            <p:cNvSpPr>
              <a:spLocks noChangeArrowheads="1"/>
            </p:cNvSpPr>
            <p:nvPr/>
          </p:nvSpPr>
          <p:spPr bwMode="auto">
            <a:xfrm>
              <a:off x="18405476" y="3781426"/>
              <a:ext cx="112713" cy="68263"/>
            </a:xfrm>
            <a:prstGeom prst="rect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" name="Rectangle 839"/>
            <p:cNvSpPr>
              <a:spLocks noChangeArrowheads="1"/>
            </p:cNvSpPr>
            <p:nvPr/>
          </p:nvSpPr>
          <p:spPr bwMode="auto">
            <a:xfrm>
              <a:off x="18259426" y="3781426"/>
              <a:ext cx="123825" cy="68263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Rectangle 840"/>
            <p:cNvSpPr>
              <a:spLocks noChangeArrowheads="1"/>
            </p:cNvSpPr>
            <p:nvPr/>
          </p:nvSpPr>
          <p:spPr bwMode="auto">
            <a:xfrm>
              <a:off x="18113376" y="3781426"/>
              <a:ext cx="123825" cy="68263"/>
            </a:xfrm>
            <a:prstGeom prst="rect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" name="Rectangle 841"/>
            <p:cNvSpPr>
              <a:spLocks noChangeArrowheads="1"/>
            </p:cNvSpPr>
            <p:nvPr/>
          </p:nvSpPr>
          <p:spPr bwMode="auto">
            <a:xfrm>
              <a:off x="18102263" y="3681413"/>
              <a:ext cx="427038" cy="66675"/>
            </a:xfrm>
            <a:prstGeom prst="rect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Freeform 842"/>
            <p:cNvSpPr>
              <a:spLocks/>
            </p:cNvSpPr>
            <p:nvPr/>
          </p:nvSpPr>
          <p:spPr bwMode="auto">
            <a:xfrm>
              <a:off x="19531013" y="4254501"/>
              <a:ext cx="79375" cy="44450"/>
            </a:xfrm>
            <a:custGeom>
              <a:avLst/>
              <a:gdLst>
                <a:gd name="T0" fmla="*/ 7 w 7"/>
                <a:gd name="T1" fmla="*/ 2 h 4"/>
                <a:gd name="T2" fmla="*/ 6 w 7"/>
                <a:gd name="T3" fmla="*/ 0 h 4"/>
                <a:gd name="T4" fmla="*/ 1 w 7"/>
                <a:gd name="T5" fmla="*/ 0 h 4"/>
                <a:gd name="T6" fmla="*/ 0 w 7"/>
                <a:gd name="T7" fmla="*/ 2 h 4"/>
                <a:gd name="T8" fmla="*/ 0 w 7"/>
                <a:gd name="T9" fmla="*/ 4 h 4"/>
                <a:gd name="T10" fmla="*/ 7 w 7"/>
                <a:gd name="T11" fmla="*/ 4 h 4"/>
                <a:gd name="T12" fmla="*/ 7 w 7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cubicBezTo>
                    <a:pt x="7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4"/>
                    <a:pt x="7" y="4"/>
                    <a:pt x="7" y="4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" name="Freeform 843"/>
            <p:cNvSpPr>
              <a:spLocks/>
            </p:cNvSpPr>
            <p:nvPr/>
          </p:nvSpPr>
          <p:spPr bwMode="auto">
            <a:xfrm>
              <a:off x="19531013" y="4298951"/>
              <a:ext cx="79375" cy="90488"/>
            </a:xfrm>
            <a:custGeom>
              <a:avLst/>
              <a:gdLst>
                <a:gd name="T0" fmla="*/ 50 w 50"/>
                <a:gd name="T1" fmla="*/ 57 h 57"/>
                <a:gd name="T2" fmla="*/ 50 w 50"/>
                <a:gd name="T3" fmla="*/ 0 h 57"/>
                <a:gd name="T4" fmla="*/ 0 w 50"/>
                <a:gd name="T5" fmla="*/ 0 h 57"/>
                <a:gd name="T6" fmla="*/ 0 w 50"/>
                <a:gd name="T7" fmla="*/ 57 h 57"/>
                <a:gd name="T8" fmla="*/ 0 w 50"/>
                <a:gd name="T9" fmla="*/ 57 h 57"/>
                <a:gd name="T10" fmla="*/ 50 w 50"/>
                <a:gd name="T11" fmla="*/ 57 h 57"/>
                <a:gd name="T12" fmla="*/ 50 w 50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7">
                  <a:moveTo>
                    <a:pt x="50" y="57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50" y="57"/>
                  </a:lnTo>
                  <a:lnTo>
                    <a:pt x="50" y="57"/>
                  </a:lnTo>
                  <a:close/>
                </a:path>
              </a:pathLst>
            </a:cu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" name="Rectangle 844"/>
            <p:cNvSpPr>
              <a:spLocks noChangeArrowheads="1"/>
            </p:cNvSpPr>
            <p:nvPr/>
          </p:nvSpPr>
          <p:spPr bwMode="auto">
            <a:xfrm>
              <a:off x="19531013" y="4298951"/>
              <a:ext cx="79375" cy="11113"/>
            </a:xfrm>
            <a:prstGeom prst="rect">
              <a:avLst/>
            </a:prstGeom>
            <a:solidFill>
              <a:srgbClr val="5B6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Rectangle 845"/>
            <p:cNvSpPr>
              <a:spLocks noChangeArrowheads="1"/>
            </p:cNvSpPr>
            <p:nvPr/>
          </p:nvSpPr>
          <p:spPr bwMode="auto">
            <a:xfrm>
              <a:off x="18429288" y="4298951"/>
              <a:ext cx="898525" cy="112713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Rectangle 846"/>
            <p:cNvSpPr>
              <a:spLocks noChangeArrowheads="1"/>
            </p:cNvSpPr>
            <p:nvPr/>
          </p:nvSpPr>
          <p:spPr bwMode="auto">
            <a:xfrm>
              <a:off x="19283363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Rectangle 847"/>
            <p:cNvSpPr>
              <a:spLocks noChangeArrowheads="1"/>
            </p:cNvSpPr>
            <p:nvPr/>
          </p:nvSpPr>
          <p:spPr bwMode="auto">
            <a:xfrm>
              <a:off x="19126201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Rectangle 848"/>
            <p:cNvSpPr>
              <a:spLocks noChangeArrowheads="1"/>
            </p:cNvSpPr>
            <p:nvPr/>
          </p:nvSpPr>
          <p:spPr bwMode="auto">
            <a:xfrm>
              <a:off x="19046826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Rectangle 849"/>
            <p:cNvSpPr>
              <a:spLocks noChangeArrowheads="1"/>
            </p:cNvSpPr>
            <p:nvPr/>
          </p:nvSpPr>
          <p:spPr bwMode="auto">
            <a:xfrm>
              <a:off x="18969038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Rectangle 850"/>
            <p:cNvSpPr>
              <a:spLocks noChangeArrowheads="1"/>
            </p:cNvSpPr>
            <p:nvPr/>
          </p:nvSpPr>
          <p:spPr bwMode="auto">
            <a:xfrm>
              <a:off x="18878551" y="4356101"/>
              <a:ext cx="22225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Rectangle 851"/>
            <p:cNvSpPr>
              <a:spLocks noChangeArrowheads="1"/>
            </p:cNvSpPr>
            <p:nvPr/>
          </p:nvSpPr>
          <p:spPr bwMode="auto">
            <a:xfrm>
              <a:off x="18810288" y="4356101"/>
              <a:ext cx="12700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Rectangle 852"/>
            <p:cNvSpPr>
              <a:spLocks noChangeArrowheads="1"/>
            </p:cNvSpPr>
            <p:nvPr/>
          </p:nvSpPr>
          <p:spPr bwMode="auto">
            <a:xfrm>
              <a:off x="18721388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Rectangle 853"/>
            <p:cNvSpPr>
              <a:spLocks noChangeArrowheads="1"/>
            </p:cNvSpPr>
            <p:nvPr/>
          </p:nvSpPr>
          <p:spPr bwMode="auto">
            <a:xfrm>
              <a:off x="19205576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Rectangle 854"/>
            <p:cNvSpPr>
              <a:spLocks noChangeArrowheads="1"/>
            </p:cNvSpPr>
            <p:nvPr/>
          </p:nvSpPr>
          <p:spPr bwMode="auto">
            <a:xfrm>
              <a:off x="19250026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Rectangle 855"/>
            <p:cNvSpPr>
              <a:spLocks noChangeArrowheads="1"/>
            </p:cNvSpPr>
            <p:nvPr/>
          </p:nvSpPr>
          <p:spPr bwMode="auto">
            <a:xfrm>
              <a:off x="19170651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Rectangle 856"/>
            <p:cNvSpPr>
              <a:spLocks noChangeArrowheads="1"/>
            </p:cNvSpPr>
            <p:nvPr/>
          </p:nvSpPr>
          <p:spPr bwMode="auto">
            <a:xfrm>
              <a:off x="19092863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Rectangle 857"/>
            <p:cNvSpPr>
              <a:spLocks noChangeArrowheads="1"/>
            </p:cNvSpPr>
            <p:nvPr/>
          </p:nvSpPr>
          <p:spPr bwMode="auto">
            <a:xfrm>
              <a:off x="19002376" y="4389438"/>
              <a:ext cx="22225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Rectangle 858"/>
            <p:cNvSpPr>
              <a:spLocks noChangeArrowheads="1"/>
            </p:cNvSpPr>
            <p:nvPr/>
          </p:nvSpPr>
          <p:spPr bwMode="auto">
            <a:xfrm>
              <a:off x="18923001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Rectangle 859"/>
            <p:cNvSpPr>
              <a:spLocks noChangeArrowheads="1"/>
            </p:cNvSpPr>
            <p:nvPr/>
          </p:nvSpPr>
          <p:spPr bwMode="auto">
            <a:xfrm>
              <a:off x="18845213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Rectangle 860"/>
            <p:cNvSpPr>
              <a:spLocks noChangeArrowheads="1"/>
            </p:cNvSpPr>
            <p:nvPr/>
          </p:nvSpPr>
          <p:spPr bwMode="auto">
            <a:xfrm>
              <a:off x="18765838" y="4389438"/>
              <a:ext cx="111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Rectangle 861"/>
            <p:cNvSpPr>
              <a:spLocks noChangeArrowheads="1"/>
            </p:cNvSpPr>
            <p:nvPr/>
          </p:nvSpPr>
          <p:spPr bwMode="auto">
            <a:xfrm>
              <a:off x="18664238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Rectangle 862"/>
            <p:cNvSpPr>
              <a:spLocks noChangeArrowheads="1"/>
            </p:cNvSpPr>
            <p:nvPr/>
          </p:nvSpPr>
          <p:spPr bwMode="auto">
            <a:xfrm>
              <a:off x="18507076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Rectangle 863"/>
            <p:cNvSpPr>
              <a:spLocks noChangeArrowheads="1"/>
            </p:cNvSpPr>
            <p:nvPr/>
          </p:nvSpPr>
          <p:spPr bwMode="auto">
            <a:xfrm>
              <a:off x="18586451" y="4356101"/>
              <a:ext cx="11113" cy="55563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Rectangle 864"/>
            <p:cNvSpPr>
              <a:spLocks noChangeArrowheads="1"/>
            </p:cNvSpPr>
            <p:nvPr/>
          </p:nvSpPr>
          <p:spPr bwMode="auto">
            <a:xfrm>
              <a:off x="18619788" y="4389438"/>
              <a:ext cx="22225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Rectangle 865"/>
            <p:cNvSpPr>
              <a:spLocks noChangeArrowheads="1"/>
            </p:cNvSpPr>
            <p:nvPr/>
          </p:nvSpPr>
          <p:spPr bwMode="auto">
            <a:xfrm>
              <a:off x="18540413" y="4389438"/>
              <a:ext cx="23813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Rectangle 866"/>
            <p:cNvSpPr>
              <a:spLocks noChangeArrowheads="1"/>
            </p:cNvSpPr>
            <p:nvPr/>
          </p:nvSpPr>
          <p:spPr bwMode="auto">
            <a:xfrm>
              <a:off x="18462626" y="4389438"/>
              <a:ext cx="22225" cy="22225"/>
            </a:xfrm>
            <a:prstGeom prst="rect">
              <a:avLst/>
            </a:prstGeom>
            <a:solidFill>
              <a:srgbClr val="D4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Rectangle 867"/>
            <p:cNvSpPr>
              <a:spLocks noChangeArrowheads="1"/>
            </p:cNvSpPr>
            <p:nvPr/>
          </p:nvSpPr>
          <p:spPr bwMode="auto">
            <a:xfrm>
              <a:off x="18429288" y="4298951"/>
              <a:ext cx="898525" cy="11113"/>
            </a:xfrm>
            <a:prstGeom prst="rect">
              <a:avLst/>
            </a:pr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868"/>
            <p:cNvSpPr>
              <a:spLocks/>
            </p:cNvSpPr>
            <p:nvPr/>
          </p:nvSpPr>
          <p:spPr bwMode="auto">
            <a:xfrm>
              <a:off x="19688176" y="3646488"/>
              <a:ext cx="685800" cy="382588"/>
            </a:xfrm>
            <a:custGeom>
              <a:avLst/>
              <a:gdLst>
                <a:gd name="T0" fmla="*/ 57 w 61"/>
                <a:gd name="T1" fmla="*/ 0 h 34"/>
                <a:gd name="T2" fmla="*/ 4 w 61"/>
                <a:gd name="T3" fmla="*/ 0 h 34"/>
                <a:gd name="T4" fmla="*/ 0 w 61"/>
                <a:gd name="T5" fmla="*/ 2 h 34"/>
                <a:gd name="T6" fmla="*/ 3 w 61"/>
                <a:gd name="T7" fmla="*/ 1 h 34"/>
                <a:gd name="T8" fmla="*/ 57 w 61"/>
                <a:gd name="T9" fmla="*/ 1 h 34"/>
                <a:gd name="T10" fmla="*/ 60 w 61"/>
                <a:gd name="T11" fmla="*/ 4 h 34"/>
                <a:gd name="T12" fmla="*/ 60 w 61"/>
                <a:gd name="T13" fmla="*/ 32 h 34"/>
                <a:gd name="T14" fmla="*/ 60 w 61"/>
                <a:gd name="T15" fmla="*/ 34 h 34"/>
                <a:gd name="T16" fmla="*/ 61 w 61"/>
                <a:gd name="T17" fmla="*/ 31 h 34"/>
                <a:gd name="T18" fmla="*/ 61 w 61"/>
                <a:gd name="T19" fmla="*/ 3 h 34"/>
                <a:gd name="T20" fmla="*/ 57 w 61"/>
                <a:gd name="T2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34">
                  <a:moveTo>
                    <a:pt x="5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1"/>
                    <a:pt x="60" y="2"/>
                    <a:pt x="60" y="4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3"/>
                    <a:pt x="60" y="33"/>
                    <a:pt x="60" y="34"/>
                  </a:cubicBezTo>
                  <a:cubicBezTo>
                    <a:pt x="60" y="33"/>
                    <a:pt x="61" y="32"/>
                    <a:pt x="61" y="31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1"/>
                    <a:pt x="59" y="0"/>
                    <a:pt x="57" y="0"/>
                  </a:cubicBezTo>
                </a:path>
              </a:pathLst>
            </a:custGeom>
            <a:solidFill>
              <a:srgbClr val="DBDA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869"/>
            <p:cNvSpPr>
              <a:spLocks/>
            </p:cNvSpPr>
            <p:nvPr/>
          </p:nvSpPr>
          <p:spPr bwMode="auto">
            <a:xfrm>
              <a:off x="19677063" y="3657601"/>
              <a:ext cx="685800" cy="393700"/>
            </a:xfrm>
            <a:custGeom>
              <a:avLst/>
              <a:gdLst>
                <a:gd name="T0" fmla="*/ 58 w 61"/>
                <a:gd name="T1" fmla="*/ 0 h 35"/>
                <a:gd name="T2" fmla="*/ 61 w 61"/>
                <a:gd name="T3" fmla="*/ 3 h 35"/>
                <a:gd name="T4" fmla="*/ 61 w 61"/>
                <a:gd name="T5" fmla="*/ 31 h 35"/>
                <a:gd name="T6" fmla="*/ 58 w 61"/>
                <a:gd name="T7" fmla="*/ 35 h 35"/>
                <a:gd name="T8" fmla="*/ 4 w 61"/>
                <a:gd name="T9" fmla="*/ 35 h 35"/>
                <a:gd name="T10" fmla="*/ 0 w 61"/>
                <a:gd name="T11" fmla="*/ 31 h 35"/>
                <a:gd name="T12" fmla="*/ 0 w 61"/>
                <a:gd name="T13" fmla="*/ 3 h 35"/>
                <a:gd name="T14" fmla="*/ 4 w 61"/>
                <a:gd name="T15" fmla="*/ 0 h 35"/>
                <a:gd name="T16" fmla="*/ 58 w 61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5">
                  <a:moveTo>
                    <a:pt x="58" y="0"/>
                  </a:moveTo>
                  <a:cubicBezTo>
                    <a:pt x="59" y="0"/>
                    <a:pt x="61" y="1"/>
                    <a:pt x="61" y="3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3"/>
                    <a:pt x="59" y="35"/>
                    <a:pt x="5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3"/>
                    <a:pt x="0" y="3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rgbClr val="3848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Rectangle 870"/>
            <p:cNvSpPr>
              <a:spLocks noChangeArrowheads="1"/>
            </p:cNvSpPr>
            <p:nvPr/>
          </p:nvSpPr>
          <p:spPr bwMode="auto">
            <a:xfrm>
              <a:off x="19734213" y="3692526"/>
              <a:ext cx="539750" cy="325438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Rectangle 871"/>
            <p:cNvSpPr>
              <a:spLocks noChangeArrowheads="1"/>
            </p:cNvSpPr>
            <p:nvPr/>
          </p:nvSpPr>
          <p:spPr bwMode="auto">
            <a:xfrm>
              <a:off x="19734213" y="3692526"/>
              <a:ext cx="539750" cy="325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Oval 872"/>
            <p:cNvSpPr>
              <a:spLocks noChangeArrowheads="1"/>
            </p:cNvSpPr>
            <p:nvPr/>
          </p:nvSpPr>
          <p:spPr bwMode="auto">
            <a:xfrm>
              <a:off x="20296188" y="3838576"/>
              <a:ext cx="44450" cy="44450"/>
            </a:xfrm>
            <a:prstGeom prst="ellipse">
              <a:avLst/>
            </a:prstGeom>
            <a:solidFill>
              <a:srgbClr val="272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Rectangle 873"/>
            <p:cNvSpPr>
              <a:spLocks noChangeArrowheads="1"/>
            </p:cNvSpPr>
            <p:nvPr/>
          </p:nvSpPr>
          <p:spPr bwMode="auto">
            <a:xfrm>
              <a:off x="19756438" y="3692526"/>
              <a:ext cx="112713" cy="325438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Rectangle 874"/>
            <p:cNvSpPr>
              <a:spLocks noChangeArrowheads="1"/>
            </p:cNvSpPr>
            <p:nvPr/>
          </p:nvSpPr>
          <p:spPr bwMode="auto">
            <a:xfrm>
              <a:off x="19891376" y="3692526"/>
              <a:ext cx="55563" cy="325438"/>
            </a:xfrm>
            <a:prstGeom prst="rect">
              <a:avLst/>
            </a:prstGeom>
            <a:solidFill>
              <a:srgbClr val="FDB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Rectangle 875"/>
            <p:cNvSpPr>
              <a:spLocks noChangeArrowheads="1"/>
            </p:cNvSpPr>
            <p:nvPr/>
          </p:nvSpPr>
          <p:spPr bwMode="auto">
            <a:xfrm>
              <a:off x="19969163" y="3692526"/>
              <a:ext cx="57150" cy="325438"/>
            </a:xfrm>
            <a:prstGeom prst="rect">
              <a:avLst/>
            </a:prstGeom>
            <a:solidFill>
              <a:srgbClr val="E757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Rectangle 876"/>
            <p:cNvSpPr>
              <a:spLocks noChangeArrowheads="1"/>
            </p:cNvSpPr>
            <p:nvPr/>
          </p:nvSpPr>
          <p:spPr bwMode="auto">
            <a:xfrm>
              <a:off x="19969163" y="3692526"/>
              <a:ext cx="57150" cy="325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Rectangle 877"/>
            <p:cNvSpPr>
              <a:spLocks noChangeArrowheads="1"/>
            </p:cNvSpPr>
            <p:nvPr/>
          </p:nvSpPr>
          <p:spPr bwMode="auto">
            <a:xfrm>
              <a:off x="19992976" y="3951288"/>
              <a:ext cx="1588" cy="44450"/>
            </a:xfrm>
            <a:prstGeom prst="rect">
              <a:avLst/>
            </a:prstGeom>
            <a:solidFill>
              <a:srgbClr val="EE8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5" name="Rectangle 878"/>
            <p:cNvSpPr>
              <a:spLocks noChangeArrowheads="1"/>
            </p:cNvSpPr>
            <p:nvPr/>
          </p:nvSpPr>
          <p:spPr bwMode="auto">
            <a:xfrm>
              <a:off x="19992976" y="3951288"/>
              <a:ext cx="1588" cy="4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Rectangle 879"/>
            <p:cNvSpPr>
              <a:spLocks noChangeArrowheads="1"/>
            </p:cNvSpPr>
            <p:nvPr/>
          </p:nvSpPr>
          <p:spPr bwMode="auto">
            <a:xfrm>
              <a:off x="20004088" y="3940176"/>
              <a:ext cx="1588" cy="55563"/>
            </a:xfrm>
            <a:prstGeom prst="rect">
              <a:avLst/>
            </a:prstGeom>
            <a:solidFill>
              <a:srgbClr val="EE8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Rectangle 880"/>
            <p:cNvSpPr>
              <a:spLocks noChangeArrowheads="1"/>
            </p:cNvSpPr>
            <p:nvPr/>
          </p:nvSpPr>
          <p:spPr bwMode="auto">
            <a:xfrm>
              <a:off x="20004088" y="3940176"/>
              <a:ext cx="15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Rectangle 881"/>
            <p:cNvSpPr>
              <a:spLocks noChangeArrowheads="1"/>
            </p:cNvSpPr>
            <p:nvPr/>
          </p:nvSpPr>
          <p:spPr bwMode="auto">
            <a:xfrm>
              <a:off x="20004088" y="3962401"/>
              <a:ext cx="1588" cy="33338"/>
            </a:xfrm>
            <a:prstGeom prst="rect">
              <a:avLst/>
            </a:prstGeom>
            <a:solidFill>
              <a:srgbClr val="EE8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9" name="Rectangle 882"/>
            <p:cNvSpPr>
              <a:spLocks noChangeArrowheads="1"/>
            </p:cNvSpPr>
            <p:nvPr/>
          </p:nvSpPr>
          <p:spPr bwMode="auto">
            <a:xfrm>
              <a:off x="20004088" y="3962401"/>
              <a:ext cx="1588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Rectangle 883"/>
            <p:cNvSpPr>
              <a:spLocks noChangeArrowheads="1"/>
            </p:cNvSpPr>
            <p:nvPr/>
          </p:nvSpPr>
          <p:spPr bwMode="auto">
            <a:xfrm>
              <a:off x="20004088" y="3940176"/>
              <a:ext cx="1588" cy="22225"/>
            </a:xfrm>
            <a:prstGeom prst="rect">
              <a:avLst/>
            </a:prstGeom>
            <a:solidFill>
              <a:srgbClr val="EE8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Rectangle 884"/>
            <p:cNvSpPr>
              <a:spLocks noChangeArrowheads="1"/>
            </p:cNvSpPr>
            <p:nvPr/>
          </p:nvSpPr>
          <p:spPr bwMode="auto">
            <a:xfrm>
              <a:off x="20004088" y="3940176"/>
              <a:ext cx="1588" cy="2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Rectangle 885"/>
            <p:cNvSpPr>
              <a:spLocks noChangeArrowheads="1"/>
            </p:cNvSpPr>
            <p:nvPr/>
          </p:nvSpPr>
          <p:spPr bwMode="auto">
            <a:xfrm>
              <a:off x="19992976" y="3703638"/>
              <a:ext cx="11113" cy="11113"/>
            </a:xfrm>
            <a:prstGeom prst="rect">
              <a:avLst/>
            </a:prstGeom>
            <a:solidFill>
              <a:srgbClr val="F4A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Rectangle 886"/>
            <p:cNvSpPr>
              <a:spLocks noChangeArrowheads="1"/>
            </p:cNvSpPr>
            <p:nvPr/>
          </p:nvSpPr>
          <p:spPr bwMode="auto">
            <a:xfrm>
              <a:off x="19992976" y="3703638"/>
              <a:ext cx="11113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Rectangle 887"/>
            <p:cNvSpPr>
              <a:spLocks noChangeArrowheads="1"/>
            </p:cNvSpPr>
            <p:nvPr/>
          </p:nvSpPr>
          <p:spPr bwMode="auto">
            <a:xfrm>
              <a:off x="19992976" y="3725863"/>
              <a:ext cx="11113" cy="11113"/>
            </a:xfrm>
            <a:prstGeom prst="rect">
              <a:avLst/>
            </a:prstGeom>
            <a:solidFill>
              <a:srgbClr val="F4A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" name="Rectangle 888"/>
            <p:cNvSpPr>
              <a:spLocks noChangeArrowheads="1"/>
            </p:cNvSpPr>
            <p:nvPr/>
          </p:nvSpPr>
          <p:spPr bwMode="auto">
            <a:xfrm>
              <a:off x="19992976" y="3725863"/>
              <a:ext cx="11113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Rectangle 889"/>
            <p:cNvSpPr>
              <a:spLocks noChangeArrowheads="1"/>
            </p:cNvSpPr>
            <p:nvPr/>
          </p:nvSpPr>
          <p:spPr bwMode="auto">
            <a:xfrm>
              <a:off x="20059651" y="3871913"/>
              <a:ext cx="112713" cy="134938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Rectangle 890"/>
            <p:cNvSpPr>
              <a:spLocks noChangeArrowheads="1"/>
            </p:cNvSpPr>
            <p:nvPr/>
          </p:nvSpPr>
          <p:spPr bwMode="auto">
            <a:xfrm>
              <a:off x="20183476" y="3905251"/>
              <a:ext cx="22225" cy="101600"/>
            </a:xfrm>
            <a:prstGeom prst="rect">
              <a:avLst/>
            </a:prstGeom>
            <a:solidFill>
              <a:srgbClr val="B0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Rectangle 891"/>
            <p:cNvSpPr>
              <a:spLocks noChangeArrowheads="1"/>
            </p:cNvSpPr>
            <p:nvPr/>
          </p:nvSpPr>
          <p:spPr bwMode="auto">
            <a:xfrm>
              <a:off x="20216813" y="3883026"/>
              <a:ext cx="1588" cy="1238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Rectangle 892"/>
            <p:cNvSpPr>
              <a:spLocks noChangeArrowheads="1"/>
            </p:cNvSpPr>
            <p:nvPr/>
          </p:nvSpPr>
          <p:spPr bwMode="auto">
            <a:xfrm>
              <a:off x="20227926" y="3927476"/>
              <a:ext cx="11113" cy="793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0" name="Rectangle 893"/>
            <p:cNvSpPr>
              <a:spLocks noChangeArrowheads="1"/>
            </p:cNvSpPr>
            <p:nvPr/>
          </p:nvSpPr>
          <p:spPr bwMode="auto">
            <a:xfrm>
              <a:off x="20227926" y="3894138"/>
              <a:ext cx="11113" cy="3333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Rectangle 894"/>
            <p:cNvSpPr>
              <a:spLocks noChangeArrowheads="1"/>
            </p:cNvSpPr>
            <p:nvPr/>
          </p:nvSpPr>
          <p:spPr bwMode="auto">
            <a:xfrm>
              <a:off x="20059651" y="3714751"/>
              <a:ext cx="112713" cy="134938"/>
            </a:xfrm>
            <a:prstGeom prst="rect">
              <a:avLst/>
            </a:prstGeom>
            <a:solidFill>
              <a:srgbClr val="0E7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2" name="Rectangle 895"/>
            <p:cNvSpPr>
              <a:spLocks noChangeArrowheads="1"/>
            </p:cNvSpPr>
            <p:nvPr/>
          </p:nvSpPr>
          <p:spPr bwMode="auto">
            <a:xfrm>
              <a:off x="20183476" y="3748088"/>
              <a:ext cx="22225" cy="101600"/>
            </a:xfrm>
            <a:prstGeom prst="rect">
              <a:avLst/>
            </a:prstGeom>
            <a:solidFill>
              <a:srgbClr val="B0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3" name="Rectangle 896"/>
            <p:cNvSpPr>
              <a:spLocks noChangeArrowheads="1"/>
            </p:cNvSpPr>
            <p:nvPr/>
          </p:nvSpPr>
          <p:spPr bwMode="auto">
            <a:xfrm>
              <a:off x="20216813" y="3725863"/>
              <a:ext cx="11113" cy="1238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Rectangle 897"/>
            <p:cNvSpPr>
              <a:spLocks noChangeArrowheads="1"/>
            </p:cNvSpPr>
            <p:nvPr/>
          </p:nvSpPr>
          <p:spPr bwMode="auto">
            <a:xfrm>
              <a:off x="20239038" y="3770313"/>
              <a:ext cx="1588" cy="793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Rectangle 898"/>
            <p:cNvSpPr>
              <a:spLocks noChangeArrowheads="1"/>
            </p:cNvSpPr>
            <p:nvPr/>
          </p:nvSpPr>
          <p:spPr bwMode="auto">
            <a:xfrm>
              <a:off x="20239038" y="3736976"/>
              <a:ext cx="1588" cy="3333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Rectangle 902"/>
            <p:cNvSpPr>
              <a:spLocks noChangeArrowheads="1"/>
            </p:cNvSpPr>
            <p:nvPr/>
          </p:nvSpPr>
          <p:spPr bwMode="auto">
            <a:xfrm>
              <a:off x="18608676" y="4119563"/>
              <a:ext cx="55563" cy="55563"/>
            </a:xfrm>
            <a:prstGeom prst="rect">
              <a:avLst/>
            </a:prstGeom>
            <a:solidFill>
              <a:srgbClr val="FF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Rectangle 907"/>
            <p:cNvSpPr>
              <a:spLocks noChangeArrowheads="1"/>
            </p:cNvSpPr>
            <p:nvPr/>
          </p:nvSpPr>
          <p:spPr bwMode="auto">
            <a:xfrm>
              <a:off x="19283363" y="3398838"/>
              <a:ext cx="303213" cy="11113"/>
            </a:xfrm>
            <a:prstGeom prst="rect">
              <a:avLst/>
            </a:prstGeom>
            <a:solidFill>
              <a:srgbClr val="CE3F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8" name="Rectangle 908"/>
            <p:cNvSpPr>
              <a:spLocks noChangeArrowheads="1"/>
            </p:cNvSpPr>
            <p:nvPr/>
          </p:nvSpPr>
          <p:spPr bwMode="auto">
            <a:xfrm>
              <a:off x="19283363" y="3376613"/>
              <a:ext cx="303213" cy="22225"/>
            </a:xfrm>
            <a:prstGeom prst="rect">
              <a:avLst/>
            </a:prstGeom>
            <a:solidFill>
              <a:srgbClr val="E04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9" name="Rectangle 909"/>
            <p:cNvSpPr>
              <a:spLocks noChangeArrowheads="1"/>
            </p:cNvSpPr>
            <p:nvPr/>
          </p:nvSpPr>
          <p:spPr bwMode="auto">
            <a:xfrm>
              <a:off x="19283363" y="3354388"/>
              <a:ext cx="303213" cy="22225"/>
            </a:xfrm>
            <a:prstGeom prst="rect">
              <a:avLst/>
            </a:prstGeom>
            <a:solidFill>
              <a:srgbClr val="F15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0" name="Freeform 910"/>
            <p:cNvSpPr>
              <a:spLocks/>
            </p:cNvSpPr>
            <p:nvPr/>
          </p:nvSpPr>
          <p:spPr bwMode="auto">
            <a:xfrm>
              <a:off x="19238913" y="3376613"/>
              <a:ext cx="22225" cy="2222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2E3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1" name="Freeform 911"/>
            <p:cNvSpPr>
              <a:spLocks/>
            </p:cNvSpPr>
            <p:nvPr/>
          </p:nvSpPr>
          <p:spPr bwMode="auto">
            <a:xfrm>
              <a:off x="19250026" y="3354388"/>
              <a:ext cx="33338" cy="55563"/>
            </a:xfrm>
            <a:custGeom>
              <a:avLst/>
              <a:gdLst>
                <a:gd name="T0" fmla="*/ 0 w 3"/>
                <a:gd name="T1" fmla="*/ 4 h 5"/>
                <a:gd name="T2" fmla="*/ 3 w 3"/>
                <a:gd name="T3" fmla="*/ 5 h 5"/>
                <a:gd name="T4" fmla="*/ 3 w 3"/>
                <a:gd name="T5" fmla="*/ 0 h 5"/>
                <a:gd name="T6" fmla="*/ 0 w 3"/>
                <a:gd name="T7" fmla="*/ 2 h 5"/>
                <a:gd name="T8" fmla="*/ 0 w 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0" y="4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2" name="Rectangle 912"/>
            <p:cNvSpPr>
              <a:spLocks noChangeArrowheads="1"/>
            </p:cNvSpPr>
            <p:nvPr/>
          </p:nvSpPr>
          <p:spPr bwMode="auto">
            <a:xfrm>
              <a:off x="19586576" y="3354388"/>
              <a:ext cx="12700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3" name="Rectangle 913"/>
            <p:cNvSpPr>
              <a:spLocks noChangeArrowheads="1"/>
            </p:cNvSpPr>
            <p:nvPr/>
          </p:nvSpPr>
          <p:spPr bwMode="auto">
            <a:xfrm>
              <a:off x="19599276" y="3354388"/>
              <a:ext cx="33338" cy="55563"/>
            </a:xfrm>
            <a:prstGeom prst="rect">
              <a:avLst/>
            </a:prstGeom>
            <a:solidFill>
              <a:srgbClr val="3F44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4" name="Rectangle 914"/>
            <p:cNvSpPr>
              <a:spLocks noChangeArrowheads="1"/>
            </p:cNvSpPr>
            <p:nvPr/>
          </p:nvSpPr>
          <p:spPr bwMode="auto">
            <a:xfrm>
              <a:off x="19599276" y="3398838"/>
              <a:ext cx="33338" cy="11113"/>
            </a:xfrm>
            <a:prstGeom prst="rect">
              <a:avLst/>
            </a:prstGeom>
            <a:solidFill>
              <a:srgbClr val="3A3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5" name="Rectangle 915"/>
            <p:cNvSpPr>
              <a:spLocks noChangeArrowheads="1"/>
            </p:cNvSpPr>
            <p:nvPr/>
          </p:nvSpPr>
          <p:spPr bwMode="auto">
            <a:xfrm>
              <a:off x="19586576" y="3398838"/>
              <a:ext cx="12700" cy="1111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26" name="กลุ่ม 125"/>
          <p:cNvGrpSpPr/>
          <p:nvPr/>
        </p:nvGrpSpPr>
        <p:grpSpPr>
          <a:xfrm>
            <a:off x="3475037" y="8915400"/>
            <a:ext cx="4473412" cy="3138603"/>
            <a:chOff x="16097121" y="7255568"/>
            <a:chExt cx="3635082" cy="2550420"/>
          </a:xfrm>
        </p:grpSpPr>
        <p:sp>
          <p:nvSpPr>
            <p:cNvPr id="127" name="Rectangle 456"/>
            <p:cNvSpPr>
              <a:spLocks noChangeArrowheads="1"/>
            </p:cNvSpPr>
            <p:nvPr/>
          </p:nvSpPr>
          <p:spPr bwMode="auto">
            <a:xfrm>
              <a:off x="16097121" y="7255568"/>
              <a:ext cx="3635082" cy="1040689"/>
            </a:xfrm>
            <a:prstGeom prst="rect">
              <a:avLst/>
            </a:pr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8" name="Rectangle 457"/>
            <p:cNvSpPr>
              <a:spLocks noChangeArrowheads="1"/>
            </p:cNvSpPr>
            <p:nvPr/>
          </p:nvSpPr>
          <p:spPr bwMode="auto">
            <a:xfrm>
              <a:off x="16097121" y="7255568"/>
              <a:ext cx="3635082" cy="1040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9" name="Rectangle 458"/>
            <p:cNvSpPr>
              <a:spLocks noChangeArrowheads="1"/>
            </p:cNvSpPr>
            <p:nvPr/>
          </p:nvSpPr>
          <p:spPr bwMode="auto">
            <a:xfrm>
              <a:off x="17863362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0" name="Rectangle 459"/>
            <p:cNvSpPr>
              <a:spLocks noChangeArrowheads="1"/>
            </p:cNvSpPr>
            <p:nvPr/>
          </p:nvSpPr>
          <p:spPr bwMode="auto">
            <a:xfrm>
              <a:off x="18119868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1" name="Rectangle 460"/>
            <p:cNvSpPr>
              <a:spLocks noChangeArrowheads="1"/>
            </p:cNvSpPr>
            <p:nvPr/>
          </p:nvSpPr>
          <p:spPr bwMode="auto">
            <a:xfrm>
              <a:off x="17914661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2" name="Rectangle 461"/>
            <p:cNvSpPr>
              <a:spLocks noChangeArrowheads="1"/>
            </p:cNvSpPr>
            <p:nvPr/>
          </p:nvSpPr>
          <p:spPr bwMode="auto">
            <a:xfrm>
              <a:off x="18171171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3" name="Rectangle 462"/>
            <p:cNvSpPr>
              <a:spLocks noChangeArrowheads="1"/>
            </p:cNvSpPr>
            <p:nvPr/>
          </p:nvSpPr>
          <p:spPr bwMode="auto">
            <a:xfrm>
              <a:off x="19211860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Rectangle 463"/>
            <p:cNvSpPr>
              <a:spLocks noChangeArrowheads="1"/>
            </p:cNvSpPr>
            <p:nvPr/>
          </p:nvSpPr>
          <p:spPr bwMode="auto">
            <a:xfrm>
              <a:off x="19468366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Rectangle 464"/>
            <p:cNvSpPr>
              <a:spLocks noChangeArrowheads="1"/>
            </p:cNvSpPr>
            <p:nvPr/>
          </p:nvSpPr>
          <p:spPr bwMode="auto">
            <a:xfrm>
              <a:off x="17863362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6" name="Rectangle 465"/>
            <p:cNvSpPr>
              <a:spLocks noChangeArrowheads="1"/>
            </p:cNvSpPr>
            <p:nvPr/>
          </p:nvSpPr>
          <p:spPr bwMode="auto">
            <a:xfrm>
              <a:off x="18119868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7" name="Rectangle 466"/>
            <p:cNvSpPr>
              <a:spLocks noChangeArrowheads="1"/>
            </p:cNvSpPr>
            <p:nvPr/>
          </p:nvSpPr>
          <p:spPr bwMode="auto">
            <a:xfrm>
              <a:off x="18017264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8" name="Rectangle 467"/>
            <p:cNvSpPr>
              <a:spLocks noChangeArrowheads="1"/>
            </p:cNvSpPr>
            <p:nvPr/>
          </p:nvSpPr>
          <p:spPr bwMode="auto">
            <a:xfrm>
              <a:off x="18273775" y="7827214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9" name="Rectangle 468"/>
            <p:cNvSpPr>
              <a:spLocks noChangeArrowheads="1"/>
            </p:cNvSpPr>
            <p:nvPr/>
          </p:nvSpPr>
          <p:spPr bwMode="auto">
            <a:xfrm>
              <a:off x="17863362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0" name="Rectangle 469"/>
            <p:cNvSpPr>
              <a:spLocks noChangeArrowheads="1"/>
            </p:cNvSpPr>
            <p:nvPr/>
          </p:nvSpPr>
          <p:spPr bwMode="auto">
            <a:xfrm>
              <a:off x="18119868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1" name="Rectangle 470"/>
            <p:cNvSpPr>
              <a:spLocks noChangeArrowheads="1"/>
            </p:cNvSpPr>
            <p:nvPr/>
          </p:nvSpPr>
          <p:spPr bwMode="auto">
            <a:xfrm>
              <a:off x="18383704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2" name="Rectangle 471"/>
            <p:cNvSpPr>
              <a:spLocks noChangeArrowheads="1"/>
            </p:cNvSpPr>
            <p:nvPr/>
          </p:nvSpPr>
          <p:spPr bwMode="auto">
            <a:xfrm>
              <a:off x="18640214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3" name="Rectangle 472"/>
            <p:cNvSpPr>
              <a:spLocks noChangeArrowheads="1"/>
            </p:cNvSpPr>
            <p:nvPr/>
          </p:nvSpPr>
          <p:spPr bwMode="auto">
            <a:xfrm>
              <a:off x="18640214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4" name="Rectangle 473"/>
            <p:cNvSpPr>
              <a:spLocks noChangeArrowheads="1"/>
            </p:cNvSpPr>
            <p:nvPr/>
          </p:nvSpPr>
          <p:spPr bwMode="auto">
            <a:xfrm>
              <a:off x="18896720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5" name="Rectangle 474"/>
            <p:cNvSpPr>
              <a:spLocks noChangeArrowheads="1"/>
            </p:cNvSpPr>
            <p:nvPr/>
          </p:nvSpPr>
          <p:spPr bwMode="auto">
            <a:xfrm>
              <a:off x="18896720" y="7416801"/>
              <a:ext cx="161233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6" name="Rectangle 475"/>
            <p:cNvSpPr>
              <a:spLocks noChangeArrowheads="1"/>
            </p:cNvSpPr>
            <p:nvPr/>
          </p:nvSpPr>
          <p:spPr bwMode="auto">
            <a:xfrm>
              <a:off x="18435008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7" name="Rectangle 476"/>
            <p:cNvSpPr>
              <a:spLocks noChangeArrowheads="1"/>
            </p:cNvSpPr>
            <p:nvPr/>
          </p:nvSpPr>
          <p:spPr bwMode="auto">
            <a:xfrm>
              <a:off x="1869151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8" name="Rectangle 477"/>
            <p:cNvSpPr>
              <a:spLocks noChangeArrowheads="1"/>
            </p:cNvSpPr>
            <p:nvPr/>
          </p:nvSpPr>
          <p:spPr bwMode="auto">
            <a:xfrm>
              <a:off x="1869151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9" name="Rectangle 478"/>
            <p:cNvSpPr>
              <a:spLocks noChangeArrowheads="1"/>
            </p:cNvSpPr>
            <p:nvPr/>
          </p:nvSpPr>
          <p:spPr bwMode="auto">
            <a:xfrm>
              <a:off x="18955350" y="7622008"/>
              <a:ext cx="153907" cy="35911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0" name="Rectangle 479"/>
            <p:cNvSpPr>
              <a:spLocks noChangeArrowheads="1"/>
            </p:cNvSpPr>
            <p:nvPr/>
          </p:nvSpPr>
          <p:spPr bwMode="auto">
            <a:xfrm>
              <a:off x="18955350" y="7622008"/>
              <a:ext cx="153907" cy="35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1" name="Rectangle 480"/>
            <p:cNvSpPr>
              <a:spLocks noChangeArrowheads="1"/>
            </p:cNvSpPr>
            <p:nvPr/>
          </p:nvSpPr>
          <p:spPr bwMode="auto">
            <a:xfrm>
              <a:off x="18537611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2" name="Rectangle 481"/>
            <p:cNvSpPr>
              <a:spLocks noChangeArrowheads="1"/>
            </p:cNvSpPr>
            <p:nvPr/>
          </p:nvSpPr>
          <p:spPr bwMode="auto">
            <a:xfrm>
              <a:off x="18794117" y="7827214"/>
              <a:ext cx="21253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3" name="Rectangle 482"/>
            <p:cNvSpPr>
              <a:spLocks noChangeArrowheads="1"/>
            </p:cNvSpPr>
            <p:nvPr/>
          </p:nvSpPr>
          <p:spPr bwMode="auto">
            <a:xfrm>
              <a:off x="18383704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4" name="Rectangle 483"/>
            <p:cNvSpPr>
              <a:spLocks noChangeArrowheads="1"/>
            </p:cNvSpPr>
            <p:nvPr/>
          </p:nvSpPr>
          <p:spPr bwMode="auto">
            <a:xfrm>
              <a:off x="18640214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5" name="Rectangle 484"/>
            <p:cNvSpPr>
              <a:spLocks noChangeArrowheads="1"/>
            </p:cNvSpPr>
            <p:nvPr/>
          </p:nvSpPr>
          <p:spPr bwMode="auto">
            <a:xfrm>
              <a:off x="18640214" y="8039747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6" name="Rectangle 485"/>
            <p:cNvSpPr>
              <a:spLocks noChangeArrowheads="1"/>
            </p:cNvSpPr>
            <p:nvPr/>
          </p:nvSpPr>
          <p:spPr bwMode="auto">
            <a:xfrm>
              <a:off x="18896720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7" name="Rectangle 486"/>
            <p:cNvSpPr>
              <a:spLocks noChangeArrowheads="1"/>
            </p:cNvSpPr>
            <p:nvPr/>
          </p:nvSpPr>
          <p:spPr bwMode="auto">
            <a:xfrm>
              <a:off x="16251027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8" name="Rectangle 487"/>
            <p:cNvSpPr>
              <a:spLocks noChangeArrowheads="1"/>
            </p:cNvSpPr>
            <p:nvPr/>
          </p:nvSpPr>
          <p:spPr bwMode="auto">
            <a:xfrm>
              <a:off x="16507533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9" name="Rectangle 488"/>
            <p:cNvSpPr>
              <a:spLocks noChangeArrowheads="1"/>
            </p:cNvSpPr>
            <p:nvPr/>
          </p:nvSpPr>
          <p:spPr bwMode="auto">
            <a:xfrm>
              <a:off x="16251027" y="7622008"/>
              <a:ext cx="205206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0" name="Rectangle 489"/>
            <p:cNvSpPr>
              <a:spLocks noChangeArrowheads="1"/>
            </p:cNvSpPr>
            <p:nvPr/>
          </p:nvSpPr>
          <p:spPr bwMode="auto">
            <a:xfrm>
              <a:off x="1656616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1" name="Rectangle 490"/>
            <p:cNvSpPr>
              <a:spLocks noChangeArrowheads="1"/>
            </p:cNvSpPr>
            <p:nvPr/>
          </p:nvSpPr>
          <p:spPr bwMode="auto">
            <a:xfrm>
              <a:off x="1656616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2" name="Rectangle 491"/>
            <p:cNvSpPr>
              <a:spLocks noChangeArrowheads="1"/>
            </p:cNvSpPr>
            <p:nvPr/>
          </p:nvSpPr>
          <p:spPr bwMode="auto">
            <a:xfrm>
              <a:off x="16251027" y="7827214"/>
              <a:ext cx="315140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3" name="Rectangle 492"/>
            <p:cNvSpPr>
              <a:spLocks noChangeArrowheads="1"/>
            </p:cNvSpPr>
            <p:nvPr/>
          </p:nvSpPr>
          <p:spPr bwMode="auto">
            <a:xfrm>
              <a:off x="16251027" y="7827214"/>
              <a:ext cx="315140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4" name="Rectangle 493"/>
            <p:cNvSpPr>
              <a:spLocks noChangeArrowheads="1"/>
            </p:cNvSpPr>
            <p:nvPr/>
          </p:nvSpPr>
          <p:spPr bwMode="auto">
            <a:xfrm>
              <a:off x="16668766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5" name="Rectangle 494"/>
            <p:cNvSpPr>
              <a:spLocks noChangeArrowheads="1"/>
            </p:cNvSpPr>
            <p:nvPr/>
          </p:nvSpPr>
          <p:spPr bwMode="auto">
            <a:xfrm>
              <a:off x="16668766" y="7827214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6" name="Rectangle 495"/>
            <p:cNvSpPr>
              <a:spLocks noChangeArrowheads="1"/>
            </p:cNvSpPr>
            <p:nvPr/>
          </p:nvSpPr>
          <p:spPr bwMode="auto">
            <a:xfrm>
              <a:off x="16771370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7" name="Rectangle 496"/>
            <p:cNvSpPr>
              <a:spLocks noChangeArrowheads="1"/>
            </p:cNvSpPr>
            <p:nvPr/>
          </p:nvSpPr>
          <p:spPr bwMode="auto">
            <a:xfrm>
              <a:off x="16771370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8" name="Rectangle 497"/>
            <p:cNvSpPr>
              <a:spLocks noChangeArrowheads="1"/>
            </p:cNvSpPr>
            <p:nvPr/>
          </p:nvSpPr>
          <p:spPr bwMode="auto">
            <a:xfrm>
              <a:off x="17027880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9" name="Rectangle 498"/>
            <p:cNvSpPr>
              <a:spLocks noChangeArrowheads="1"/>
            </p:cNvSpPr>
            <p:nvPr/>
          </p:nvSpPr>
          <p:spPr bwMode="auto">
            <a:xfrm>
              <a:off x="17027880" y="7416801"/>
              <a:ext cx="161233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0" name="Rectangle 499"/>
            <p:cNvSpPr>
              <a:spLocks noChangeArrowheads="1"/>
            </p:cNvSpPr>
            <p:nvPr/>
          </p:nvSpPr>
          <p:spPr bwMode="auto">
            <a:xfrm>
              <a:off x="1682267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1" name="Rectangle 500"/>
            <p:cNvSpPr>
              <a:spLocks noChangeArrowheads="1"/>
            </p:cNvSpPr>
            <p:nvPr/>
          </p:nvSpPr>
          <p:spPr bwMode="auto">
            <a:xfrm>
              <a:off x="1682267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2" name="Rectangle 501"/>
            <p:cNvSpPr>
              <a:spLocks noChangeArrowheads="1"/>
            </p:cNvSpPr>
            <p:nvPr/>
          </p:nvSpPr>
          <p:spPr bwMode="auto">
            <a:xfrm>
              <a:off x="17079179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3" name="Rectangle 502"/>
            <p:cNvSpPr>
              <a:spLocks noChangeArrowheads="1"/>
            </p:cNvSpPr>
            <p:nvPr/>
          </p:nvSpPr>
          <p:spPr bwMode="auto">
            <a:xfrm>
              <a:off x="17079179" y="7622008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" name="Rectangle 503"/>
            <p:cNvSpPr>
              <a:spLocks noChangeArrowheads="1"/>
            </p:cNvSpPr>
            <p:nvPr/>
          </p:nvSpPr>
          <p:spPr bwMode="auto">
            <a:xfrm>
              <a:off x="16925277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5" name="Rectangle 504"/>
            <p:cNvSpPr>
              <a:spLocks noChangeArrowheads="1"/>
            </p:cNvSpPr>
            <p:nvPr/>
          </p:nvSpPr>
          <p:spPr bwMode="auto">
            <a:xfrm>
              <a:off x="17189113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6" name="Rectangle 505"/>
            <p:cNvSpPr>
              <a:spLocks noChangeArrowheads="1"/>
            </p:cNvSpPr>
            <p:nvPr/>
          </p:nvSpPr>
          <p:spPr bwMode="auto">
            <a:xfrm>
              <a:off x="16251027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7" name="Rectangle 506"/>
            <p:cNvSpPr>
              <a:spLocks noChangeArrowheads="1"/>
            </p:cNvSpPr>
            <p:nvPr/>
          </p:nvSpPr>
          <p:spPr bwMode="auto">
            <a:xfrm>
              <a:off x="16507533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8" name="Rectangle 507"/>
            <p:cNvSpPr>
              <a:spLocks noChangeArrowheads="1"/>
            </p:cNvSpPr>
            <p:nvPr/>
          </p:nvSpPr>
          <p:spPr bwMode="auto">
            <a:xfrm>
              <a:off x="16771370" y="8039747"/>
              <a:ext cx="989389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9" name="Rectangle 508"/>
            <p:cNvSpPr>
              <a:spLocks noChangeArrowheads="1"/>
            </p:cNvSpPr>
            <p:nvPr/>
          </p:nvSpPr>
          <p:spPr bwMode="auto">
            <a:xfrm>
              <a:off x="16771370" y="8039747"/>
              <a:ext cx="989389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0" name="Rectangle 509"/>
            <p:cNvSpPr>
              <a:spLocks noChangeArrowheads="1"/>
            </p:cNvSpPr>
            <p:nvPr/>
          </p:nvSpPr>
          <p:spPr bwMode="auto">
            <a:xfrm>
              <a:off x="17343015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1" name="Rectangle 510"/>
            <p:cNvSpPr>
              <a:spLocks noChangeArrowheads="1"/>
            </p:cNvSpPr>
            <p:nvPr/>
          </p:nvSpPr>
          <p:spPr bwMode="auto">
            <a:xfrm>
              <a:off x="17343015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2" name="Rectangle 511"/>
            <p:cNvSpPr>
              <a:spLocks noChangeArrowheads="1"/>
            </p:cNvSpPr>
            <p:nvPr/>
          </p:nvSpPr>
          <p:spPr bwMode="auto">
            <a:xfrm>
              <a:off x="17599526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3" name="Rectangle 512"/>
            <p:cNvSpPr>
              <a:spLocks noChangeArrowheads="1"/>
            </p:cNvSpPr>
            <p:nvPr/>
          </p:nvSpPr>
          <p:spPr bwMode="auto">
            <a:xfrm>
              <a:off x="17343015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4" name="Rectangle 513"/>
            <p:cNvSpPr>
              <a:spLocks noChangeArrowheads="1"/>
            </p:cNvSpPr>
            <p:nvPr/>
          </p:nvSpPr>
          <p:spPr bwMode="auto">
            <a:xfrm>
              <a:off x="17599526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5" name="Rectangle 514"/>
            <p:cNvSpPr>
              <a:spLocks noChangeArrowheads="1"/>
            </p:cNvSpPr>
            <p:nvPr/>
          </p:nvSpPr>
          <p:spPr bwMode="auto">
            <a:xfrm>
              <a:off x="17445619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6" name="Rectangle 515"/>
            <p:cNvSpPr>
              <a:spLocks noChangeArrowheads="1"/>
            </p:cNvSpPr>
            <p:nvPr/>
          </p:nvSpPr>
          <p:spPr bwMode="auto">
            <a:xfrm>
              <a:off x="17760759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7" name="Rectangle 516"/>
            <p:cNvSpPr>
              <a:spLocks noChangeArrowheads="1"/>
            </p:cNvSpPr>
            <p:nvPr/>
          </p:nvSpPr>
          <p:spPr bwMode="auto">
            <a:xfrm>
              <a:off x="19211860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8" name="Rectangle 517"/>
            <p:cNvSpPr>
              <a:spLocks noChangeArrowheads="1"/>
            </p:cNvSpPr>
            <p:nvPr/>
          </p:nvSpPr>
          <p:spPr bwMode="auto">
            <a:xfrm>
              <a:off x="19211860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9" name="Rectangle 518"/>
            <p:cNvSpPr>
              <a:spLocks noChangeArrowheads="1"/>
            </p:cNvSpPr>
            <p:nvPr/>
          </p:nvSpPr>
          <p:spPr bwMode="auto">
            <a:xfrm>
              <a:off x="19468366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0" name="Rectangle 519"/>
            <p:cNvSpPr>
              <a:spLocks noChangeArrowheads="1"/>
            </p:cNvSpPr>
            <p:nvPr/>
          </p:nvSpPr>
          <p:spPr bwMode="auto">
            <a:xfrm>
              <a:off x="19211860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1" name="Rectangle 520"/>
            <p:cNvSpPr>
              <a:spLocks noChangeArrowheads="1"/>
            </p:cNvSpPr>
            <p:nvPr/>
          </p:nvSpPr>
          <p:spPr bwMode="auto">
            <a:xfrm>
              <a:off x="19211860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2" name="Rectangle 521"/>
            <p:cNvSpPr>
              <a:spLocks noChangeArrowheads="1"/>
            </p:cNvSpPr>
            <p:nvPr/>
          </p:nvSpPr>
          <p:spPr bwMode="auto">
            <a:xfrm>
              <a:off x="19468366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3" name="Rectangle 522"/>
            <p:cNvSpPr>
              <a:spLocks noChangeArrowheads="1"/>
            </p:cNvSpPr>
            <p:nvPr/>
          </p:nvSpPr>
          <p:spPr bwMode="auto">
            <a:xfrm>
              <a:off x="19468366" y="7622008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4" name="Rectangle 523"/>
            <p:cNvSpPr>
              <a:spLocks noChangeArrowheads="1"/>
            </p:cNvSpPr>
            <p:nvPr/>
          </p:nvSpPr>
          <p:spPr bwMode="auto">
            <a:xfrm>
              <a:off x="19211860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5" name="Rectangle 524"/>
            <p:cNvSpPr>
              <a:spLocks noChangeArrowheads="1"/>
            </p:cNvSpPr>
            <p:nvPr/>
          </p:nvSpPr>
          <p:spPr bwMode="auto">
            <a:xfrm>
              <a:off x="19468366" y="7827214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6" name="Rectangle 525"/>
            <p:cNvSpPr>
              <a:spLocks noChangeArrowheads="1"/>
            </p:cNvSpPr>
            <p:nvPr/>
          </p:nvSpPr>
          <p:spPr bwMode="auto">
            <a:xfrm>
              <a:off x="19468366" y="7827214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7" name="Freeform 526"/>
            <p:cNvSpPr>
              <a:spLocks/>
            </p:cNvSpPr>
            <p:nvPr/>
          </p:nvSpPr>
          <p:spPr bwMode="auto">
            <a:xfrm>
              <a:off x="16507533" y="7358171"/>
              <a:ext cx="1040689" cy="1766241"/>
            </a:xfrm>
            <a:custGeom>
              <a:avLst/>
              <a:gdLst>
                <a:gd name="T0" fmla="*/ 15 w 20"/>
                <a:gd name="T1" fmla="*/ 26 h 34"/>
                <a:gd name="T2" fmla="*/ 20 w 20"/>
                <a:gd name="T3" fmla="*/ 20 h 34"/>
                <a:gd name="T4" fmla="*/ 20 w 20"/>
                <a:gd name="T5" fmla="*/ 16 h 34"/>
                <a:gd name="T6" fmla="*/ 20 w 20"/>
                <a:gd name="T7" fmla="*/ 16 h 34"/>
                <a:gd name="T8" fmla="*/ 20 w 20"/>
                <a:gd name="T9" fmla="*/ 13 h 34"/>
                <a:gd name="T10" fmla="*/ 20 w 20"/>
                <a:gd name="T11" fmla="*/ 13 h 34"/>
                <a:gd name="T12" fmla="*/ 19 w 20"/>
                <a:gd name="T13" fmla="*/ 13 h 34"/>
                <a:gd name="T14" fmla="*/ 17 w 20"/>
                <a:gd name="T15" fmla="*/ 16 h 34"/>
                <a:gd name="T16" fmla="*/ 17 w 20"/>
                <a:gd name="T17" fmla="*/ 19 h 34"/>
                <a:gd name="T18" fmla="*/ 16 w 20"/>
                <a:gd name="T19" fmla="*/ 20 h 34"/>
                <a:gd name="T20" fmla="*/ 16 w 20"/>
                <a:gd name="T21" fmla="*/ 16 h 34"/>
                <a:gd name="T22" fmla="*/ 16 w 20"/>
                <a:gd name="T23" fmla="*/ 16 h 34"/>
                <a:gd name="T24" fmla="*/ 16 w 20"/>
                <a:gd name="T25" fmla="*/ 4 h 34"/>
                <a:gd name="T26" fmla="*/ 14 w 20"/>
                <a:gd name="T27" fmla="*/ 2 h 34"/>
                <a:gd name="T28" fmla="*/ 13 w 20"/>
                <a:gd name="T29" fmla="*/ 4 h 34"/>
                <a:gd name="T30" fmla="*/ 13 w 20"/>
                <a:gd name="T31" fmla="*/ 11 h 34"/>
                <a:gd name="T32" fmla="*/ 12 w 20"/>
                <a:gd name="T33" fmla="*/ 11 h 34"/>
                <a:gd name="T34" fmla="*/ 12 w 20"/>
                <a:gd name="T35" fmla="*/ 2 h 34"/>
                <a:gd name="T36" fmla="*/ 10 w 20"/>
                <a:gd name="T37" fmla="*/ 0 h 34"/>
                <a:gd name="T38" fmla="*/ 8 w 20"/>
                <a:gd name="T39" fmla="*/ 2 h 34"/>
                <a:gd name="T40" fmla="*/ 8 w 20"/>
                <a:gd name="T41" fmla="*/ 11 h 34"/>
                <a:gd name="T42" fmla="*/ 8 w 20"/>
                <a:gd name="T43" fmla="*/ 11 h 34"/>
                <a:gd name="T44" fmla="*/ 8 w 20"/>
                <a:gd name="T45" fmla="*/ 4 h 34"/>
                <a:gd name="T46" fmla="*/ 6 w 20"/>
                <a:gd name="T47" fmla="*/ 2 h 34"/>
                <a:gd name="T48" fmla="*/ 4 w 20"/>
                <a:gd name="T49" fmla="*/ 4 h 34"/>
                <a:gd name="T50" fmla="*/ 4 w 20"/>
                <a:gd name="T51" fmla="*/ 11 h 34"/>
                <a:gd name="T52" fmla="*/ 4 w 20"/>
                <a:gd name="T53" fmla="*/ 11 h 34"/>
                <a:gd name="T54" fmla="*/ 4 w 20"/>
                <a:gd name="T55" fmla="*/ 7 h 34"/>
                <a:gd name="T56" fmla="*/ 2 w 20"/>
                <a:gd name="T57" fmla="*/ 6 h 34"/>
                <a:gd name="T58" fmla="*/ 0 w 20"/>
                <a:gd name="T59" fmla="*/ 7 h 34"/>
                <a:gd name="T60" fmla="*/ 0 w 20"/>
                <a:gd name="T61" fmla="*/ 15 h 34"/>
                <a:gd name="T62" fmla="*/ 0 w 20"/>
                <a:gd name="T63" fmla="*/ 15 h 34"/>
                <a:gd name="T64" fmla="*/ 0 w 20"/>
                <a:gd name="T65" fmla="*/ 16 h 34"/>
                <a:gd name="T66" fmla="*/ 0 w 20"/>
                <a:gd name="T67" fmla="*/ 23 h 34"/>
                <a:gd name="T68" fmla="*/ 2 w 20"/>
                <a:gd name="T69" fmla="*/ 26 h 34"/>
                <a:gd name="T70" fmla="*/ 2 w 20"/>
                <a:gd name="T71" fmla="*/ 34 h 34"/>
                <a:gd name="T72" fmla="*/ 13 w 20"/>
                <a:gd name="T73" fmla="*/ 34 h 34"/>
                <a:gd name="T74" fmla="*/ 13 w 20"/>
                <a:gd name="T75" fmla="*/ 27 h 34"/>
                <a:gd name="T76" fmla="*/ 15 w 20"/>
                <a:gd name="T77" fmla="*/ 26 h 34"/>
                <a:gd name="T78" fmla="*/ 15 w 20"/>
                <a:gd name="T7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34">
                  <a:moveTo>
                    <a:pt x="15" y="26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4"/>
                    <a:pt x="17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5" y="2"/>
                    <a:pt x="14" y="2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2" y="6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1" y="25"/>
                    <a:pt x="2" y="26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8" name="Freeform 527"/>
            <p:cNvSpPr>
              <a:spLocks/>
            </p:cNvSpPr>
            <p:nvPr/>
          </p:nvSpPr>
          <p:spPr bwMode="auto">
            <a:xfrm>
              <a:off x="17189113" y="74681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9" name="Freeform 528"/>
            <p:cNvSpPr>
              <a:spLocks/>
            </p:cNvSpPr>
            <p:nvPr/>
          </p:nvSpPr>
          <p:spPr bwMode="auto">
            <a:xfrm>
              <a:off x="16976576" y="74168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1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0" name="Freeform 529"/>
            <p:cNvSpPr>
              <a:spLocks/>
            </p:cNvSpPr>
            <p:nvPr/>
          </p:nvSpPr>
          <p:spPr bwMode="auto">
            <a:xfrm>
              <a:off x="16771370" y="7519405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1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1" name="Freeform 530"/>
            <p:cNvSpPr>
              <a:spLocks/>
            </p:cNvSpPr>
            <p:nvPr/>
          </p:nvSpPr>
          <p:spPr bwMode="auto">
            <a:xfrm>
              <a:off x="16566163" y="7673307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2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2" name="Freeform 531"/>
            <p:cNvSpPr>
              <a:spLocks/>
            </p:cNvSpPr>
            <p:nvPr/>
          </p:nvSpPr>
          <p:spPr bwMode="auto">
            <a:xfrm>
              <a:off x="17548222" y="8091050"/>
              <a:ext cx="0" cy="51304"/>
            </a:xfrm>
            <a:custGeom>
              <a:avLst/>
              <a:gdLst>
                <a:gd name="T0" fmla="*/ 0 h 7"/>
                <a:gd name="T1" fmla="*/ 7 h 7"/>
                <a:gd name="T2" fmla="*/ 0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45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3" name="Freeform 532"/>
            <p:cNvSpPr>
              <a:spLocks/>
            </p:cNvSpPr>
            <p:nvPr/>
          </p:nvSpPr>
          <p:spPr bwMode="auto">
            <a:xfrm>
              <a:off x="17548222" y="8091050"/>
              <a:ext cx="0" cy="51304"/>
            </a:xfrm>
            <a:custGeom>
              <a:avLst/>
              <a:gdLst>
                <a:gd name="T0" fmla="*/ 0 h 7"/>
                <a:gd name="T1" fmla="*/ 7 h 7"/>
                <a:gd name="T2" fmla="*/ 0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4" name="Freeform 533"/>
            <p:cNvSpPr>
              <a:spLocks/>
            </p:cNvSpPr>
            <p:nvPr/>
          </p:nvSpPr>
          <p:spPr bwMode="auto">
            <a:xfrm>
              <a:off x="17496922" y="8091050"/>
              <a:ext cx="51304" cy="102603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5" name="Rectangle 534"/>
            <p:cNvSpPr>
              <a:spLocks noChangeArrowheads="1"/>
            </p:cNvSpPr>
            <p:nvPr/>
          </p:nvSpPr>
          <p:spPr bwMode="auto">
            <a:xfrm>
              <a:off x="16566163" y="9021805"/>
              <a:ext cx="622950" cy="153907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6" name="Rectangle 535"/>
            <p:cNvSpPr>
              <a:spLocks noChangeArrowheads="1"/>
            </p:cNvSpPr>
            <p:nvPr/>
          </p:nvSpPr>
          <p:spPr bwMode="auto">
            <a:xfrm>
              <a:off x="16507533" y="9175712"/>
              <a:ext cx="732879" cy="63027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7" name="Rectangle 536"/>
            <p:cNvSpPr>
              <a:spLocks noChangeArrowheads="1"/>
            </p:cNvSpPr>
            <p:nvPr/>
          </p:nvSpPr>
          <p:spPr bwMode="auto">
            <a:xfrm>
              <a:off x="16873973" y="9175712"/>
              <a:ext cx="366440" cy="630276"/>
            </a:xfrm>
            <a:prstGeom prst="rect">
              <a:avLst/>
            </a:pr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8" name="Freeform 537"/>
            <p:cNvSpPr>
              <a:spLocks/>
            </p:cNvSpPr>
            <p:nvPr/>
          </p:nvSpPr>
          <p:spPr bwMode="auto">
            <a:xfrm>
              <a:off x="17027880" y="9234342"/>
              <a:ext cx="161233" cy="153907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3 h 3"/>
                <a:gd name="T4" fmla="*/ 2 w 3"/>
                <a:gd name="T5" fmla="*/ 2 h 3"/>
                <a:gd name="T6" fmla="*/ 2 w 3"/>
                <a:gd name="T7" fmla="*/ 0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8EE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9" name="Freeform 538"/>
            <p:cNvSpPr>
              <a:spLocks/>
            </p:cNvSpPr>
            <p:nvPr/>
          </p:nvSpPr>
          <p:spPr bwMode="auto">
            <a:xfrm>
              <a:off x="17079179" y="9285641"/>
              <a:ext cx="51304" cy="5130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0" name="Oval 539"/>
            <p:cNvSpPr>
              <a:spLocks noChangeArrowheads="1"/>
            </p:cNvSpPr>
            <p:nvPr/>
          </p:nvSpPr>
          <p:spPr bwMode="auto">
            <a:xfrm>
              <a:off x="17079179" y="9285641"/>
              <a:ext cx="7331" cy="7331"/>
            </a:xfrm>
            <a:prstGeom prst="ellipse">
              <a:avLst/>
            </a:pr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1" name="Freeform 540"/>
            <p:cNvSpPr>
              <a:spLocks/>
            </p:cNvSpPr>
            <p:nvPr/>
          </p:nvSpPr>
          <p:spPr bwMode="auto">
            <a:xfrm>
              <a:off x="17079179" y="9336945"/>
              <a:ext cx="51304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2" name="Freeform 541"/>
            <p:cNvSpPr>
              <a:spLocks/>
            </p:cNvSpPr>
            <p:nvPr/>
          </p:nvSpPr>
          <p:spPr bwMode="auto">
            <a:xfrm>
              <a:off x="17079179" y="9285641"/>
              <a:ext cx="0" cy="51304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3" name="Freeform 542"/>
            <p:cNvSpPr>
              <a:spLocks/>
            </p:cNvSpPr>
            <p:nvPr/>
          </p:nvSpPr>
          <p:spPr bwMode="auto">
            <a:xfrm>
              <a:off x="18588910" y="7358171"/>
              <a:ext cx="1040689" cy="1766241"/>
            </a:xfrm>
            <a:custGeom>
              <a:avLst/>
              <a:gdLst>
                <a:gd name="T0" fmla="*/ 6 w 20"/>
                <a:gd name="T1" fmla="*/ 26 h 34"/>
                <a:gd name="T2" fmla="*/ 0 w 20"/>
                <a:gd name="T3" fmla="*/ 20 h 34"/>
                <a:gd name="T4" fmla="*/ 0 w 20"/>
                <a:gd name="T5" fmla="*/ 16 h 34"/>
                <a:gd name="T6" fmla="*/ 0 w 20"/>
                <a:gd name="T7" fmla="*/ 16 h 34"/>
                <a:gd name="T8" fmla="*/ 0 w 20"/>
                <a:gd name="T9" fmla="*/ 13 h 34"/>
                <a:gd name="T10" fmla="*/ 0 w 20"/>
                <a:gd name="T11" fmla="*/ 13 h 34"/>
                <a:gd name="T12" fmla="*/ 1 w 20"/>
                <a:gd name="T13" fmla="*/ 13 h 34"/>
                <a:gd name="T14" fmla="*/ 4 w 20"/>
                <a:gd name="T15" fmla="*/ 16 h 34"/>
                <a:gd name="T16" fmla="*/ 4 w 20"/>
                <a:gd name="T17" fmla="*/ 19 h 34"/>
                <a:gd name="T18" fmla="*/ 4 w 20"/>
                <a:gd name="T19" fmla="*/ 20 h 34"/>
                <a:gd name="T20" fmla="*/ 4 w 20"/>
                <a:gd name="T21" fmla="*/ 16 h 34"/>
                <a:gd name="T22" fmla="*/ 4 w 20"/>
                <a:gd name="T23" fmla="*/ 16 h 34"/>
                <a:gd name="T24" fmla="*/ 4 w 20"/>
                <a:gd name="T25" fmla="*/ 4 h 34"/>
                <a:gd name="T26" fmla="*/ 6 w 20"/>
                <a:gd name="T27" fmla="*/ 2 h 34"/>
                <a:gd name="T28" fmla="*/ 8 w 20"/>
                <a:gd name="T29" fmla="*/ 4 h 34"/>
                <a:gd name="T30" fmla="*/ 8 w 20"/>
                <a:gd name="T31" fmla="*/ 11 h 34"/>
                <a:gd name="T32" fmla="*/ 9 w 20"/>
                <a:gd name="T33" fmla="*/ 11 h 34"/>
                <a:gd name="T34" fmla="*/ 9 w 20"/>
                <a:gd name="T35" fmla="*/ 2 h 34"/>
                <a:gd name="T36" fmla="*/ 10 w 20"/>
                <a:gd name="T37" fmla="*/ 0 h 34"/>
                <a:gd name="T38" fmla="*/ 12 w 20"/>
                <a:gd name="T39" fmla="*/ 2 h 34"/>
                <a:gd name="T40" fmla="*/ 12 w 20"/>
                <a:gd name="T41" fmla="*/ 11 h 34"/>
                <a:gd name="T42" fmla="*/ 13 w 20"/>
                <a:gd name="T43" fmla="*/ 11 h 34"/>
                <a:gd name="T44" fmla="*/ 13 w 20"/>
                <a:gd name="T45" fmla="*/ 4 h 34"/>
                <a:gd name="T46" fmla="*/ 14 w 20"/>
                <a:gd name="T47" fmla="*/ 2 h 34"/>
                <a:gd name="T48" fmla="*/ 16 w 20"/>
                <a:gd name="T49" fmla="*/ 4 h 34"/>
                <a:gd name="T50" fmla="*/ 16 w 20"/>
                <a:gd name="T51" fmla="*/ 11 h 34"/>
                <a:gd name="T52" fmla="*/ 17 w 20"/>
                <a:gd name="T53" fmla="*/ 11 h 34"/>
                <a:gd name="T54" fmla="*/ 17 w 20"/>
                <a:gd name="T55" fmla="*/ 7 h 34"/>
                <a:gd name="T56" fmla="*/ 18 w 20"/>
                <a:gd name="T57" fmla="*/ 6 h 34"/>
                <a:gd name="T58" fmla="*/ 20 w 20"/>
                <a:gd name="T59" fmla="*/ 7 h 34"/>
                <a:gd name="T60" fmla="*/ 20 w 20"/>
                <a:gd name="T61" fmla="*/ 15 h 34"/>
                <a:gd name="T62" fmla="*/ 20 w 20"/>
                <a:gd name="T63" fmla="*/ 15 h 34"/>
                <a:gd name="T64" fmla="*/ 20 w 20"/>
                <a:gd name="T65" fmla="*/ 16 h 34"/>
                <a:gd name="T66" fmla="*/ 20 w 20"/>
                <a:gd name="T67" fmla="*/ 23 h 34"/>
                <a:gd name="T68" fmla="*/ 18 w 20"/>
                <a:gd name="T69" fmla="*/ 26 h 34"/>
                <a:gd name="T70" fmla="*/ 18 w 20"/>
                <a:gd name="T71" fmla="*/ 34 h 34"/>
                <a:gd name="T72" fmla="*/ 8 w 20"/>
                <a:gd name="T73" fmla="*/ 34 h 34"/>
                <a:gd name="T74" fmla="*/ 8 w 20"/>
                <a:gd name="T75" fmla="*/ 27 h 34"/>
                <a:gd name="T76" fmla="*/ 6 w 20"/>
                <a:gd name="T77" fmla="*/ 26 h 34"/>
                <a:gd name="T78" fmla="*/ 6 w 20"/>
                <a:gd name="T7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34">
                  <a:moveTo>
                    <a:pt x="6" y="26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3" y="13"/>
                    <a:pt x="4" y="14"/>
                    <a:pt x="4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5" y="2"/>
                    <a:pt x="6" y="2"/>
                  </a:cubicBezTo>
                  <a:cubicBezTo>
                    <a:pt x="7" y="2"/>
                    <a:pt x="8" y="3"/>
                    <a:pt x="8" y="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0"/>
                    <a:pt x="10" y="0"/>
                  </a:cubicBezTo>
                  <a:cubicBezTo>
                    <a:pt x="11" y="0"/>
                    <a:pt x="12" y="1"/>
                    <a:pt x="12" y="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2"/>
                    <a:pt x="14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6"/>
                    <a:pt x="18" y="6"/>
                  </a:cubicBezTo>
                  <a:cubicBezTo>
                    <a:pt x="19" y="6"/>
                    <a:pt x="20" y="7"/>
                    <a:pt x="20" y="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4" name="Freeform 543"/>
            <p:cNvSpPr>
              <a:spLocks/>
            </p:cNvSpPr>
            <p:nvPr/>
          </p:nvSpPr>
          <p:spPr bwMode="auto">
            <a:xfrm>
              <a:off x="18845420" y="7468101"/>
              <a:ext cx="109934" cy="153907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2 h 3"/>
                <a:gd name="T4" fmla="*/ 1 w 2"/>
                <a:gd name="T5" fmla="*/ 3 h 3"/>
                <a:gd name="T6" fmla="*/ 1 w 2"/>
                <a:gd name="T7" fmla="*/ 3 h 3"/>
                <a:gd name="T8" fmla="*/ 2 w 2"/>
                <a:gd name="T9" fmla="*/ 2 h 3"/>
                <a:gd name="T10" fmla="*/ 1 w 2"/>
                <a:gd name="T11" fmla="*/ 0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5" name="Freeform 544"/>
            <p:cNvSpPr>
              <a:spLocks/>
            </p:cNvSpPr>
            <p:nvPr/>
          </p:nvSpPr>
          <p:spPr bwMode="auto">
            <a:xfrm>
              <a:off x="19057953" y="74168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1 h 3"/>
                <a:gd name="T4" fmla="*/ 1 w 2"/>
                <a:gd name="T5" fmla="*/ 3 h 3"/>
                <a:gd name="T6" fmla="*/ 1 w 2"/>
                <a:gd name="T7" fmla="*/ 3 h 3"/>
                <a:gd name="T8" fmla="*/ 2 w 2"/>
                <a:gd name="T9" fmla="*/ 2 h 3"/>
                <a:gd name="T10" fmla="*/ 1 w 2"/>
                <a:gd name="T11" fmla="*/ 0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6" name="Freeform 545"/>
            <p:cNvSpPr>
              <a:spLocks/>
            </p:cNvSpPr>
            <p:nvPr/>
          </p:nvSpPr>
          <p:spPr bwMode="auto">
            <a:xfrm>
              <a:off x="19263159" y="7519405"/>
              <a:ext cx="153907" cy="15390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1 h 3"/>
                <a:gd name="T4" fmla="*/ 1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1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7" name="Freeform 546"/>
            <p:cNvSpPr>
              <a:spLocks/>
            </p:cNvSpPr>
            <p:nvPr/>
          </p:nvSpPr>
          <p:spPr bwMode="auto">
            <a:xfrm>
              <a:off x="19468366" y="7673307"/>
              <a:ext cx="161233" cy="15390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1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3" y="1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8" name="Freeform 547"/>
            <p:cNvSpPr>
              <a:spLocks/>
            </p:cNvSpPr>
            <p:nvPr/>
          </p:nvSpPr>
          <p:spPr bwMode="auto">
            <a:xfrm>
              <a:off x="18588910" y="8091050"/>
              <a:ext cx="0" cy="51304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9" name="Freeform 548"/>
            <p:cNvSpPr>
              <a:spLocks/>
            </p:cNvSpPr>
            <p:nvPr/>
          </p:nvSpPr>
          <p:spPr bwMode="auto">
            <a:xfrm>
              <a:off x="18588910" y="8091050"/>
              <a:ext cx="0" cy="51304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0" name="Freeform 549"/>
            <p:cNvSpPr>
              <a:spLocks/>
            </p:cNvSpPr>
            <p:nvPr/>
          </p:nvSpPr>
          <p:spPr bwMode="auto">
            <a:xfrm>
              <a:off x="18588910" y="8091050"/>
              <a:ext cx="102603" cy="102603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1" name="Rectangle 550"/>
            <p:cNvSpPr>
              <a:spLocks noChangeArrowheads="1"/>
            </p:cNvSpPr>
            <p:nvPr/>
          </p:nvSpPr>
          <p:spPr bwMode="auto">
            <a:xfrm>
              <a:off x="18955350" y="9021805"/>
              <a:ext cx="674249" cy="153907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2" name="Rectangle 551"/>
            <p:cNvSpPr>
              <a:spLocks noChangeArrowheads="1"/>
            </p:cNvSpPr>
            <p:nvPr/>
          </p:nvSpPr>
          <p:spPr bwMode="auto">
            <a:xfrm>
              <a:off x="18896720" y="9175712"/>
              <a:ext cx="732879" cy="63027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3" name="Rectangle 552"/>
            <p:cNvSpPr>
              <a:spLocks noChangeArrowheads="1"/>
            </p:cNvSpPr>
            <p:nvPr/>
          </p:nvSpPr>
          <p:spPr bwMode="auto">
            <a:xfrm>
              <a:off x="18896720" y="9175712"/>
              <a:ext cx="366440" cy="630276"/>
            </a:xfrm>
            <a:prstGeom prst="rect">
              <a:avLst/>
            </a:pr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4" name="Freeform 553"/>
            <p:cNvSpPr>
              <a:spLocks/>
            </p:cNvSpPr>
            <p:nvPr/>
          </p:nvSpPr>
          <p:spPr bwMode="auto">
            <a:xfrm>
              <a:off x="18955350" y="9234342"/>
              <a:ext cx="205206" cy="153907"/>
            </a:xfrm>
            <a:custGeom>
              <a:avLst/>
              <a:gdLst>
                <a:gd name="T0" fmla="*/ 3 w 4"/>
                <a:gd name="T1" fmla="*/ 1 h 3"/>
                <a:gd name="T2" fmla="*/ 3 w 4"/>
                <a:gd name="T3" fmla="*/ 3 h 3"/>
                <a:gd name="T4" fmla="*/ 1 w 4"/>
                <a:gd name="T5" fmla="*/ 2 h 3"/>
                <a:gd name="T6" fmla="*/ 1 w 4"/>
                <a:gd name="T7" fmla="*/ 0 h 3"/>
                <a:gd name="T8" fmla="*/ 3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3" y="1"/>
                  </a:moveTo>
                  <a:cubicBezTo>
                    <a:pt x="4" y="1"/>
                    <a:pt x="3" y="2"/>
                    <a:pt x="3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8EE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5" name="Freeform 554"/>
            <p:cNvSpPr>
              <a:spLocks/>
            </p:cNvSpPr>
            <p:nvPr/>
          </p:nvSpPr>
          <p:spPr bwMode="auto">
            <a:xfrm>
              <a:off x="19006654" y="9285641"/>
              <a:ext cx="51304" cy="5130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6" name="Freeform 555"/>
            <p:cNvSpPr>
              <a:spLocks/>
            </p:cNvSpPr>
            <p:nvPr/>
          </p:nvSpPr>
          <p:spPr bwMode="auto">
            <a:xfrm>
              <a:off x="19057953" y="9285641"/>
              <a:ext cx="51304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7" name="Oval 556"/>
            <p:cNvSpPr>
              <a:spLocks noChangeArrowheads="1"/>
            </p:cNvSpPr>
            <p:nvPr/>
          </p:nvSpPr>
          <p:spPr bwMode="auto">
            <a:xfrm>
              <a:off x="19057953" y="9336945"/>
              <a:ext cx="7331" cy="7331"/>
            </a:xfrm>
            <a:prstGeom prst="ellipse">
              <a:avLst/>
            </a:pr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8" name="Freeform 557"/>
            <p:cNvSpPr>
              <a:spLocks/>
            </p:cNvSpPr>
            <p:nvPr/>
          </p:nvSpPr>
          <p:spPr bwMode="auto">
            <a:xfrm>
              <a:off x="19057953" y="9285641"/>
              <a:ext cx="51304" cy="5130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29" name="กลุ่ม 228"/>
          <p:cNvGrpSpPr/>
          <p:nvPr/>
        </p:nvGrpSpPr>
        <p:grpSpPr>
          <a:xfrm>
            <a:off x="13533437" y="2825010"/>
            <a:ext cx="7874204" cy="2225888"/>
            <a:chOff x="8592717" y="9508867"/>
            <a:chExt cx="7874204" cy="2225888"/>
          </a:xfrm>
        </p:grpSpPr>
        <p:grpSp>
          <p:nvGrpSpPr>
            <p:cNvPr id="230" name="กลุ่ม 229"/>
            <p:cNvGrpSpPr/>
            <p:nvPr/>
          </p:nvGrpSpPr>
          <p:grpSpPr>
            <a:xfrm>
              <a:off x="8592717" y="9508867"/>
              <a:ext cx="7874204" cy="2225888"/>
              <a:chOff x="13478836" y="4226947"/>
              <a:chExt cx="5922001" cy="2225888"/>
            </a:xfrm>
          </p:grpSpPr>
          <p:sp>
            <p:nvSpPr>
              <p:cNvPr id="232" name="TextBox 231"/>
              <p:cNvSpPr txBox="1"/>
              <p:nvPr/>
            </p:nvSpPr>
            <p:spPr>
              <a:xfrm>
                <a:off x="13478836" y="4226947"/>
                <a:ext cx="5922001" cy="83099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4800" b="1" dirty="0" smtClean="0">
                    <a:solidFill>
                      <a:schemeClr val="accent6"/>
                    </a:solidFill>
                    <a:latin typeface="Lato Black" charset="0"/>
                    <a:ea typeface="Lato Black" charset="0"/>
                    <a:cs typeface="Lato Black" charset="0"/>
                  </a:rPr>
                  <a:t>Web Design</a:t>
                </a:r>
                <a:endParaRPr lang="en-US" sz="4800" b="1" dirty="0">
                  <a:solidFill>
                    <a:schemeClr val="accent6"/>
                  </a:solidFill>
                  <a:latin typeface="Lato Black" charset="0"/>
                  <a:ea typeface="Lato Black" charset="0"/>
                  <a:cs typeface="Lato Black" charset="0"/>
                </a:endParaRPr>
              </a:p>
            </p:txBody>
          </p:sp>
          <p:sp>
            <p:nvSpPr>
              <p:cNvPr id="233" name="TextBox 30"/>
              <p:cNvSpPr txBox="1">
                <a:spLocks noChangeArrowheads="1"/>
              </p:cNvSpPr>
              <p:nvPr/>
            </p:nvSpPr>
            <p:spPr bwMode="auto">
              <a:xfrm>
                <a:off x="13527192" y="5454741"/>
                <a:ext cx="5873645" cy="998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amet, consectetur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sem 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congue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conva ornare ante 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Lorem ipsum dolor sit </a:t>
                </a:r>
                <a:r>
                  <a:rPr lang="pt-BR" sz="2400" dirty="0" smtClean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amet</a:t>
                </a:r>
                <a:r>
                  <a:rPr lang="pt-BR" sz="2400" dirty="0">
                    <a:solidFill>
                      <a:schemeClr val="bg1">
                        <a:lumMod val="85000"/>
                      </a:schemeClr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rPr>
                  <a:t>.</a:t>
                </a:r>
                <a:endPara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endParaRPr>
              </a:p>
            </p:txBody>
          </p:sp>
        </p:grpSp>
        <p:cxnSp>
          <p:nvCxnSpPr>
            <p:cNvPr id="231" name="ตัวเชื่อมต่อหักมุม 578"/>
            <p:cNvCxnSpPr/>
            <p:nvPr/>
          </p:nvCxnSpPr>
          <p:spPr>
            <a:xfrm flipH="1" flipV="1">
              <a:off x="8809037" y="10579100"/>
              <a:ext cx="7552968" cy="12700"/>
            </a:xfrm>
            <a:prstGeom prst="straightConnector1">
              <a:avLst/>
            </a:prstGeom>
            <a:ln w="165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4" name="Chart 16"/>
          <p:cNvGraphicFramePr/>
          <p:nvPr>
            <p:extLst>
              <p:ext uri="{D42A27DB-BD31-4B8C-83A1-F6EECF244321}">
                <p14:modId xmlns:p14="http://schemas.microsoft.com/office/powerpoint/2010/main" val="1150232269"/>
              </p:ext>
            </p:extLst>
          </p:nvPr>
        </p:nvGraphicFramePr>
        <p:xfrm>
          <a:off x="13272697" y="5519531"/>
          <a:ext cx="8631962" cy="5355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35" name="กลุ่ม 234"/>
          <p:cNvGrpSpPr/>
          <p:nvPr/>
        </p:nvGrpSpPr>
        <p:grpSpPr>
          <a:xfrm>
            <a:off x="13990637" y="11286535"/>
            <a:ext cx="3293181" cy="753065"/>
            <a:chOff x="9762826" y="5958899"/>
            <a:chExt cx="3293181" cy="753065"/>
          </a:xfrm>
        </p:grpSpPr>
        <p:sp>
          <p:nvSpPr>
            <p:cNvPr id="23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JAVA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238" name="กลุ่ม 237"/>
          <p:cNvGrpSpPr/>
          <p:nvPr/>
        </p:nvGrpSpPr>
        <p:grpSpPr>
          <a:xfrm>
            <a:off x="18374377" y="11286533"/>
            <a:ext cx="3293181" cy="753065"/>
            <a:chOff x="9762826" y="5958899"/>
            <a:chExt cx="3293181" cy="753065"/>
          </a:xfrm>
        </p:grpSpPr>
        <p:sp>
          <p:nvSpPr>
            <p:cNvPr id="239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9762826" y="6007761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HTML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40541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34" grpId="0">
        <p:bldSub>
          <a:bldChart bld="category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1722437" y="2362200"/>
            <a:ext cx="6962756" cy="7266016"/>
            <a:chOff x="17702213" y="1466850"/>
            <a:chExt cx="911225" cy="950913"/>
          </a:xfrm>
        </p:grpSpPr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8070513" y="2066925"/>
              <a:ext cx="347663" cy="223838"/>
            </a:xfrm>
            <a:custGeom>
              <a:avLst/>
              <a:gdLst>
                <a:gd name="T0" fmla="*/ 0 w 105"/>
                <a:gd name="T1" fmla="*/ 13 h 68"/>
                <a:gd name="T2" fmla="*/ 13 w 105"/>
                <a:gd name="T3" fmla="*/ 0 h 68"/>
                <a:gd name="T4" fmla="*/ 91 w 105"/>
                <a:gd name="T5" fmla="*/ 0 h 68"/>
                <a:gd name="T6" fmla="*/ 105 w 105"/>
                <a:gd name="T7" fmla="*/ 13 h 68"/>
                <a:gd name="T8" fmla="*/ 105 w 105"/>
                <a:gd name="T9" fmla="*/ 54 h 68"/>
                <a:gd name="T10" fmla="*/ 91 w 105"/>
                <a:gd name="T11" fmla="*/ 68 h 68"/>
                <a:gd name="T12" fmla="*/ 13 w 105"/>
                <a:gd name="T13" fmla="*/ 68 h 68"/>
                <a:gd name="T14" fmla="*/ 0 w 105"/>
                <a:gd name="T15" fmla="*/ 54 h 68"/>
                <a:gd name="T16" fmla="*/ 0 w 10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68">
                  <a:moveTo>
                    <a:pt x="0" y="13"/>
                  </a:moveTo>
                  <a:cubicBezTo>
                    <a:pt x="0" y="6"/>
                    <a:pt x="6" y="0"/>
                    <a:pt x="1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9" y="0"/>
                    <a:pt x="105" y="6"/>
                    <a:pt x="105" y="13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5" y="62"/>
                    <a:pt x="99" y="68"/>
                    <a:pt x="91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6" y="68"/>
                    <a:pt x="0" y="62"/>
                    <a:pt x="0" y="54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3C42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18116551" y="2043113"/>
              <a:ext cx="96838" cy="241300"/>
            </a:xfrm>
            <a:custGeom>
              <a:avLst/>
              <a:gdLst>
                <a:gd name="T0" fmla="*/ 29 w 29"/>
                <a:gd name="T1" fmla="*/ 67 h 73"/>
                <a:gd name="T2" fmla="*/ 23 w 29"/>
                <a:gd name="T3" fmla="*/ 73 h 73"/>
                <a:gd name="T4" fmla="*/ 7 w 29"/>
                <a:gd name="T5" fmla="*/ 73 h 73"/>
                <a:gd name="T6" fmla="*/ 0 w 29"/>
                <a:gd name="T7" fmla="*/ 66 h 73"/>
                <a:gd name="T8" fmla="*/ 0 w 29"/>
                <a:gd name="T9" fmla="*/ 7 h 73"/>
                <a:gd name="T10" fmla="*/ 7 w 29"/>
                <a:gd name="T11" fmla="*/ 0 h 73"/>
                <a:gd name="T12" fmla="*/ 19 w 29"/>
                <a:gd name="T13" fmla="*/ 0 h 73"/>
                <a:gd name="T14" fmla="*/ 25 w 29"/>
                <a:gd name="T15" fmla="*/ 7 h 73"/>
                <a:gd name="T16" fmla="*/ 29 w 29"/>
                <a:gd name="T17" fmla="*/ 6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3">
                  <a:moveTo>
                    <a:pt x="29" y="67"/>
                  </a:moveTo>
                  <a:cubicBezTo>
                    <a:pt x="29" y="71"/>
                    <a:pt x="26" y="73"/>
                    <a:pt x="23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3" y="73"/>
                    <a:pt x="0" y="70"/>
                    <a:pt x="0" y="6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5" y="3"/>
                    <a:pt x="25" y="7"/>
                  </a:cubicBezTo>
                  <a:lnTo>
                    <a:pt x="29" y="67"/>
                  </a:lnTo>
                  <a:close/>
                </a:path>
              </a:pathLst>
            </a:custGeom>
            <a:solidFill>
              <a:srgbClr val="6B45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8256251" y="2043113"/>
              <a:ext cx="95250" cy="241300"/>
            </a:xfrm>
            <a:custGeom>
              <a:avLst/>
              <a:gdLst>
                <a:gd name="T0" fmla="*/ 0 w 29"/>
                <a:gd name="T1" fmla="*/ 66 h 73"/>
                <a:gd name="T2" fmla="*/ 7 w 29"/>
                <a:gd name="T3" fmla="*/ 73 h 73"/>
                <a:gd name="T4" fmla="*/ 23 w 29"/>
                <a:gd name="T5" fmla="*/ 72 h 73"/>
                <a:gd name="T6" fmla="*/ 29 w 29"/>
                <a:gd name="T7" fmla="*/ 66 h 73"/>
                <a:gd name="T8" fmla="*/ 29 w 29"/>
                <a:gd name="T9" fmla="*/ 6 h 73"/>
                <a:gd name="T10" fmla="*/ 23 w 29"/>
                <a:gd name="T11" fmla="*/ 0 h 73"/>
                <a:gd name="T12" fmla="*/ 11 w 29"/>
                <a:gd name="T13" fmla="*/ 0 h 73"/>
                <a:gd name="T14" fmla="*/ 4 w 29"/>
                <a:gd name="T15" fmla="*/ 6 h 73"/>
                <a:gd name="T16" fmla="*/ 0 w 29"/>
                <a:gd name="T17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3">
                  <a:moveTo>
                    <a:pt x="0" y="66"/>
                  </a:moveTo>
                  <a:cubicBezTo>
                    <a:pt x="0" y="70"/>
                    <a:pt x="3" y="73"/>
                    <a:pt x="7" y="73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6" y="72"/>
                    <a:pt x="29" y="69"/>
                    <a:pt x="29" y="6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6" y="0"/>
                    <a:pt x="2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3"/>
                    <a:pt x="4" y="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6B45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18262601" y="1466850"/>
              <a:ext cx="9525" cy="112713"/>
            </a:xfrm>
            <a:custGeom>
              <a:avLst/>
              <a:gdLst>
                <a:gd name="T0" fmla="*/ 1 w 3"/>
                <a:gd name="T1" fmla="*/ 34 h 34"/>
                <a:gd name="T2" fmla="*/ 1 w 3"/>
                <a:gd name="T3" fmla="*/ 34 h 34"/>
                <a:gd name="T4" fmla="*/ 0 w 3"/>
                <a:gd name="T5" fmla="*/ 33 h 34"/>
                <a:gd name="T6" fmla="*/ 0 w 3"/>
                <a:gd name="T7" fmla="*/ 1 h 34"/>
                <a:gd name="T8" fmla="*/ 1 w 3"/>
                <a:gd name="T9" fmla="*/ 0 h 34"/>
                <a:gd name="T10" fmla="*/ 3 w 3"/>
                <a:gd name="T11" fmla="*/ 1 h 34"/>
                <a:gd name="T12" fmla="*/ 2 w 3"/>
                <a:gd name="T13" fmla="*/ 33 h 34"/>
                <a:gd name="T14" fmla="*/ 1 w 3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4">
                  <a:moveTo>
                    <a:pt x="1" y="34"/>
                  </a:move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2" y="34"/>
                    <a:pt x="1" y="34"/>
                  </a:cubicBezTo>
                  <a:close/>
                </a:path>
              </a:pathLst>
            </a:custGeom>
            <a:solidFill>
              <a:srgbClr val="D9D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8162588" y="1582738"/>
              <a:ext cx="258763" cy="192088"/>
            </a:xfrm>
            <a:custGeom>
              <a:avLst/>
              <a:gdLst>
                <a:gd name="T0" fmla="*/ 1 w 78"/>
                <a:gd name="T1" fmla="*/ 6 h 58"/>
                <a:gd name="T2" fmla="*/ 8 w 78"/>
                <a:gd name="T3" fmla="*/ 0 h 58"/>
                <a:gd name="T4" fmla="*/ 72 w 78"/>
                <a:gd name="T5" fmla="*/ 2 h 58"/>
                <a:gd name="T6" fmla="*/ 78 w 78"/>
                <a:gd name="T7" fmla="*/ 8 h 58"/>
                <a:gd name="T8" fmla="*/ 77 w 78"/>
                <a:gd name="T9" fmla="*/ 52 h 58"/>
                <a:gd name="T10" fmla="*/ 70 w 78"/>
                <a:gd name="T11" fmla="*/ 57 h 58"/>
                <a:gd name="T12" fmla="*/ 6 w 78"/>
                <a:gd name="T13" fmla="*/ 56 h 58"/>
                <a:gd name="T14" fmla="*/ 0 w 78"/>
                <a:gd name="T15" fmla="*/ 50 h 58"/>
                <a:gd name="T16" fmla="*/ 1 w 78"/>
                <a:gd name="T17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58">
                  <a:moveTo>
                    <a:pt x="1" y="6"/>
                  </a:moveTo>
                  <a:cubicBezTo>
                    <a:pt x="2" y="3"/>
                    <a:pt x="4" y="0"/>
                    <a:pt x="8" y="0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5" y="2"/>
                    <a:pt x="78" y="5"/>
                    <a:pt x="78" y="8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6" y="55"/>
                    <a:pt x="74" y="58"/>
                    <a:pt x="70" y="57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3" y="56"/>
                    <a:pt x="0" y="53"/>
                    <a:pt x="0" y="50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2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18265776" y="1503363"/>
              <a:ext cx="222250" cy="384175"/>
            </a:xfrm>
            <a:custGeom>
              <a:avLst/>
              <a:gdLst>
                <a:gd name="T0" fmla="*/ 2 w 67"/>
                <a:gd name="T1" fmla="*/ 116 h 116"/>
                <a:gd name="T2" fmla="*/ 2 w 67"/>
                <a:gd name="T3" fmla="*/ 116 h 116"/>
                <a:gd name="T4" fmla="*/ 0 w 67"/>
                <a:gd name="T5" fmla="*/ 115 h 116"/>
                <a:gd name="T6" fmla="*/ 0 w 67"/>
                <a:gd name="T7" fmla="*/ 103 h 116"/>
                <a:gd name="T8" fmla="*/ 14 w 67"/>
                <a:gd name="T9" fmla="*/ 89 h 116"/>
                <a:gd name="T10" fmla="*/ 52 w 67"/>
                <a:gd name="T11" fmla="*/ 89 h 116"/>
                <a:gd name="T12" fmla="*/ 64 w 67"/>
                <a:gd name="T13" fmla="*/ 78 h 116"/>
                <a:gd name="T14" fmla="*/ 65 w 67"/>
                <a:gd name="T15" fmla="*/ 14 h 116"/>
                <a:gd name="T16" fmla="*/ 61 w 67"/>
                <a:gd name="T17" fmla="*/ 6 h 116"/>
                <a:gd name="T18" fmla="*/ 53 w 67"/>
                <a:gd name="T19" fmla="*/ 3 h 116"/>
                <a:gd name="T20" fmla="*/ 31 w 67"/>
                <a:gd name="T21" fmla="*/ 2 h 116"/>
                <a:gd name="T22" fmla="*/ 16 w 67"/>
                <a:gd name="T23" fmla="*/ 11 h 116"/>
                <a:gd name="T24" fmla="*/ 11 w 67"/>
                <a:gd name="T25" fmla="*/ 20 h 116"/>
                <a:gd name="T26" fmla="*/ 10 w 67"/>
                <a:gd name="T27" fmla="*/ 20 h 116"/>
                <a:gd name="T28" fmla="*/ 9 w 67"/>
                <a:gd name="T29" fmla="*/ 19 h 116"/>
                <a:gd name="T30" fmla="*/ 13 w 67"/>
                <a:gd name="T31" fmla="*/ 10 h 116"/>
                <a:gd name="T32" fmla="*/ 31 w 67"/>
                <a:gd name="T33" fmla="*/ 0 h 116"/>
                <a:gd name="T34" fmla="*/ 53 w 67"/>
                <a:gd name="T35" fmla="*/ 0 h 116"/>
                <a:gd name="T36" fmla="*/ 63 w 67"/>
                <a:gd name="T37" fmla="*/ 4 h 116"/>
                <a:gd name="T38" fmla="*/ 67 w 67"/>
                <a:gd name="T39" fmla="*/ 14 h 116"/>
                <a:gd name="T40" fmla="*/ 66 w 67"/>
                <a:gd name="T41" fmla="*/ 78 h 116"/>
                <a:gd name="T42" fmla="*/ 54 w 67"/>
                <a:gd name="T43" fmla="*/ 91 h 116"/>
                <a:gd name="T44" fmla="*/ 52 w 67"/>
                <a:gd name="T45" fmla="*/ 91 h 116"/>
                <a:gd name="T46" fmla="*/ 14 w 67"/>
                <a:gd name="T47" fmla="*/ 92 h 116"/>
                <a:gd name="T48" fmla="*/ 3 w 67"/>
                <a:gd name="T49" fmla="*/ 103 h 116"/>
                <a:gd name="T50" fmla="*/ 3 w 67"/>
                <a:gd name="T51" fmla="*/ 115 h 116"/>
                <a:gd name="T52" fmla="*/ 2 w 67"/>
                <a:gd name="T5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" h="116">
                  <a:moveTo>
                    <a:pt x="2" y="116"/>
                  </a:moveTo>
                  <a:cubicBezTo>
                    <a:pt x="2" y="116"/>
                    <a:pt x="2" y="116"/>
                    <a:pt x="2" y="116"/>
                  </a:cubicBezTo>
                  <a:cubicBezTo>
                    <a:pt x="1" y="116"/>
                    <a:pt x="0" y="116"/>
                    <a:pt x="0" y="11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5"/>
                    <a:pt x="7" y="89"/>
                    <a:pt x="14" y="8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8" y="89"/>
                    <a:pt x="63" y="84"/>
                    <a:pt x="64" y="78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1"/>
                    <a:pt x="63" y="8"/>
                    <a:pt x="61" y="6"/>
                  </a:cubicBezTo>
                  <a:cubicBezTo>
                    <a:pt x="59" y="4"/>
                    <a:pt x="56" y="3"/>
                    <a:pt x="53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5" y="2"/>
                    <a:pt x="18" y="6"/>
                    <a:pt x="16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0" y="21"/>
                    <a:pt x="10" y="20"/>
                  </a:cubicBezTo>
                  <a:cubicBezTo>
                    <a:pt x="9" y="20"/>
                    <a:pt x="9" y="20"/>
                    <a:pt x="9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6" y="4"/>
                    <a:pt x="24" y="0"/>
                    <a:pt x="31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7" y="0"/>
                    <a:pt x="60" y="2"/>
                    <a:pt x="63" y="4"/>
                  </a:cubicBezTo>
                  <a:cubicBezTo>
                    <a:pt x="66" y="7"/>
                    <a:pt x="67" y="10"/>
                    <a:pt x="67" y="14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6" y="85"/>
                    <a:pt x="61" y="90"/>
                    <a:pt x="54" y="91"/>
                  </a:cubicBezTo>
                  <a:cubicBezTo>
                    <a:pt x="53" y="91"/>
                    <a:pt x="53" y="91"/>
                    <a:pt x="52" y="91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8" y="92"/>
                    <a:pt x="3" y="97"/>
                    <a:pt x="3" y="103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6"/>
                    <a:pt x="2" y="116"/>
                    <a:pt x="2" y="116"/>
                  </a:cubicBezTo>
                </a:path>
              </a:pathLst>
            </a:custGeom>
            <a:solidFill>
              <a:srgbClr val="D9D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18113376" y="1844675"/>
              <a:ext cx="381000" cy="122238"/>
            </a:xfrm>
            <a:custGeom>
              <a:avLst/>
              <a:gdLst>
                <a:gd name="T0" fmla="*/ 114 w 115"/>
                <a:gd name="T1" fmla="*/ 0 h 37"/>
                <a:gd name="T2" fmla="*/ 114 w 115"/>
                <a:gd name="T3" fmla="*/ 0 h 37"/>
                <a:gd name="T4" fmla="*/ 49 w 115"/>
                <a:gd name="T5" fmla="*/ 0 h 37"/>
                <a:gd name="T6" fmla="*/ 49 w 115"/>
                <a:gd name="T7" fmla="*/ 0 h 37"/>
                <a:gd name="T8" fmla="*/ 49 w 115"/>
                <a:gd name="T9" fmla="*/ 12 h 37"/>
                <a:gd name="T10" fmla="*/ 48 w 115"/>
                <a:gd name="T11" fmla="*/ 13 h 37"/>
                <a:gd name="T12" fmla="*/ 48 w 115"/>
                <a:gd name="T13" fmla="*/ 13 h 37"/>
                <a:gd name="T14" fmla="*/ 48 w 115"/>
                <a:gd name="T15" fmla="*/ 13 h 37"/>
                <a:gd name="T16" fmla="*/ 46 w 115"/>
                <a:gd name="T17" fmla="*/ 12 h 37"/>
                <a:gd name="T18" fmla="*/ 46 w 115"/>
                <a:gd name="T19" fmla="*/ 0 h 37"/>
                <a:gd name="T20" fmla="*/ 46 w 115"/>
                <a:gd name="T21" fmla="*/ 0 h 37"/>
                <a:gd name="T22" fmla="*/ 1 w 115"/>
                <a:gd name="T23" fmla="*/ 0 h 37"/>
                <a:gd name="T24" fmla="*/ 0 w 115"/>
                <a:gd name="T25" fmla="*/ 1 h 37"/>
                <a:gd name="T26" fmla="*/ 0 w 115"/>
                <a:gd name="T27" fmla="*/ 36 h 37"/>
                <a:gd name="T28" fmla="*/ 1 w 115"/>
                <a:gd name="T29" fmla="*/ 37 h 37"/>
                <a:gd name="T30" fmla="*/ 1 w 115"/>
                <a:gd name="T31" fmla="*/ 37 h 37"/>
                <a:gd name="T32" fmla="*/ 114 w 115"/>
                <a:gd name="T33" fmla="*/ 37 h 37"/>
                <a:gd name="T34" fmla="*/ 115 w 115"/>
                <a:gd name="T35" fmla="*/ 35 h 37"/>
                <a:gd name="T36" fmla="*/ 115 w 115"/>
                <a:gd name="T37" fmla="*/ 1 h 37"/>
                <a:gd name="T38" fmla="*/ 114 w 115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5" h="37">
                  <a:moveTo>
                    <a:pt x="114" y="0"/>
                  </a:moveTo>
                  <a:cubicBezTo>
                    <a:pt x="114" y="0"/>
                    <a:pt x="114" y="0"/>
                    <a:pt x="11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6" y="13"/>
                    <a:pt x="46" y="1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7"/>
                    <a:pt x="115" y="36"/>
                    <a:pt x="115" y="35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5" y="0"/>
                    <a:pt x="115" y="0"/>
                    <a:pt x="114" y="0"/>
                  </a:cubicBezTo>
                </a:path>
              </a:pathLst>
            </a:custGeom>
            <a:solidFill>
              <a:srgbClr val="C3AD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8265776" y="1844675"/>
              <a:ext cx="9525" cy="42863"/>
            </a:xfrm>
            <a:custGeom>
              <a:avLst/>
              <a:gdLst>
                <a:gd name="T0" fmla="*/ 3 w 3"/>
                <a:gd name="T1" fmla="*/ 0 h 13"/>
                <a:gd name="T2" fmla="*/ 0 w 3"/>
                <a:gd name="T3" fmla="*/ 0 h 13"/>
                <a:gd name="T4" fmla="*/ 0 w 3"/>
                <a:gd name="T5" fmla="*/ 0 h 13"/>
                <a:gd name="T6" fmla="*/ 0 w 3"/>
                <a:gd name="T7" fmla="*/ 12 h 13"/>
                <a:gd name="T8" fmla="*/ 2 w 3"/>
                <a:gd name="T9" fmla="*/ 13 h 13"/>
                <a:gd name="T10" fmla="*/ 2 w 3"/>
                <a:gd name="T11" fmla="*/ 13 h 13"/>
                <a:gd name="T12" fmla="*/ 2 w 3"/>
                <a:gd name="T13" fmla="*/ 13 h 13"/>
                <a:gd name="T14" fmla="*/ 3 w 3"/>
                <a:gd name="T15" fmla="*/ 12 h 13"/>
                <a:gd name="T16" fmla="*/ 3 w 3"/>
                <a:gd name="T17" fmla="*/ 0 h 13"/>
                <a:gd name="T18" fmla="*/ 3 w 3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3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3"/>
                    <a:pt x="3" y="1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C9D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8110201" y="1827213"/>
              <a:ext cx="387350" cy="127000"/>
            </a:xfrm>
            <a:custGeom>
              <a:avLst/>
              <a:gdLst>
                <a:gd name="T0" fmla="*/ 0 w 117"/>
                <a:gd name="T1" fmla="*/ 37 h 38"/>
                <a:gd name="T2" fmla="*/ 2 w 117"/>
                <a:gd name="T3" fmla="*/ 38 h 38"/>
                <a:gd name="T4" fmla="*/ 116 w 117"/>
                <a:gd name="T5" fmla="*/ 38 h 38"/>
                <a:gd name="T6" fmla="*/ 117 w 117"/>
                <a:gd name="T7" fmla="*/ 36 h 38"/>
                <a:gd name="T8" fmla="*/ 117 w 117"/>
                <a:gd name="T9" fmla="*/ 2 h 38"/>
                <a:gd name="T10" fmla="*/ 115 w 117"/>
                <a:gd name="T11" fmla="*/ 0 h 38"/>
                <a:gd name="T12" fmla="*/ 2 w 117"/>
                <a:gd name="T13" fmla="*/ 1 h 38"/>
                <a:gd name="T14" fmla="*/ 0 w 117"/>
                <a:gd name="T15" fmla="*/ 2 h 38"/>
                <a:gd name="T16" fmla="*/ 0 w 117"/>
                <a:gd name="T17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38">
                  <a:moveTo>
                    <a:pt x="0" y="37"/>
                  </a:moveTo>
                  <a:cubicBezTo>
                    <a:pt x="0" y="37"/>
                    <a:pt x="1" y="38"/>
                    <a:pt x="2" y="38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116" y="38"/>
                    <a:pt x="117" y="37"/>
                    <a:pt x="117" y="36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7" y="1"/>
                    <a:pt x="116" y="0"/>
                    <a:pt x="115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C1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8126076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8156238" y="1866900"/>
              <a:ext cx="23813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8186401" y="1866900"/>
              <a:ext cx="22225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18219738" y="1866900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8248313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8278476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18308638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18338801" y="1866900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18368963" y="1866900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18397538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18427701" y="1866900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18457863" y="1866900"/>
              <a:ext cx="23813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18126076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18156238" y="1893888"/>
              <a:ext cx="23813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18186401" y="1893888"/>
              <a:ext cx="22225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18219738" y="1893888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18248313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8278476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18308638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18338801" y="1893888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18368963" y="1893888"/>
              <a:ext cx="19050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18397538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18427701" y="1893888"/>
              <a:ext cx="20638" cy="17463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18457863" y="1893888"/>
              <a:ext cx="23813" cy="17463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18126076" y="1920875"/>
              <a:ext cx="20638" cy="15875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18156238" y="1920875"/>
              <a:ext cx="23813" cy="15875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18427701" y="1920875"/>
              <a:ext cx="20638" cy="15875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18457863" y="1920875"/>
              <a:ext cx="23813" cy="15875"/>
            </a:xfrm>
            <a:custGeom>
              <a:avLst/>
              <a:gdLst>
                <a:gd name="T0" fmla="*/ 0 w 7"/>
                <a:gd name="T1" fmla="*/ 4 h 5"/>
                <a:gd name="T2" fmla="*/ 1 w 7"/>
                <a:gd name="T3" fmla="*/ 5 h 5"/>
                <a:gd name="T4" fmla="*/ 6 w 7"/>
                <a:gd name="T5" fmla="*/ 5 h 5"/>
                <a:gd name="T6" fmla="*/ 7 w 7"/>
                <a:gd name="T7" fmla="*/ 4 h 5"/>
                <a:gd name="T8" fmla="*/ 7 w 7"/>
                <a:gd name="T9" fmla="*/ 1 h 5"/>
                <a:gd name="T10" fmla="*/ 6 w 7"/>
                <a:gd name="T11" fmla="*/ 0 h 5"/>
                <a:gd name="T12" fmla="*/ 1 w 7"/>
                <a:gd name="T13" fmla="*/ 0 h 5"/>
                <a:gd name="T14" fmla="*/ 0 w 7"/>
                <a:gd name="T15" fmla="*/ 1 h 5"/>
                <a:gd name="T16" fmla="*/ 0 w 7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18126076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18156238" y="1838325"/>
              <a:ext cx="23813" cy="12700"/>
            </a:xfrm>
            <a:custGeom>
              <a:avLst/>
              <a:gdLst>
                <a:gd name="T0" fmla="*/ 0 w 7"/>
                <a:gd name="T1" fmla="*/ 3 h 4"/>
                <a:gd name="T2" fmla="*/ 1 w 7"/>
                <a:gd name="T3" fmla="*/ 4 h 4"/>
                <a:gd name="T4" fmla="*/ 6 w 7"/>
                <a:gd name="T5" fmla="*/ 4 h 4"/>
                <a:gd name="T6" fmla="*/ 7 w 7"/>
                <a:gd name="T7" fmla="*/ 3 h 4"/>
                <a:gd name="T8" fmla="*/ 7 w 7"/>
                <a:gd name="T9" fmla="*/ 1 h 4"/>
                <a:gd name="T10" fmla="*/ 6 w 7"/>
                <a:gd name="T11" fmla="*/ 0 h 4"/>
                <a:gd name="T12" fmla="*/ 1 w 7"/>
                <a:gd name="T13" fmla="*/ 0 h 4"/>
                <a:gd name="T14" fmla="*/ 0 w 7"/>
                <a:gd name="T15" fmla="*/ 1 h 4"/>
                <a:gd name="T16" fmla="*/ 0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18186401" y="1838325"/>
              <a:ext cx="22225" cy="12700"/>
            </a:xfrm>
            <a:custGeom>
              <a:avLst/>
              <a:gdLst>
                <a:gd name="T0" fmla="*/ 0 w 7"/>
                <a:gd name="T1" fmla="*/ 3 h 4"/>
                <a:gd name="T2" fmla="*/ 1 w 7"/>
                <a:gd name="T3" fmla="*/ 4 h 4"/>
                <a:gd name="T4" fmla="*/ 6 w 7"/>
                <a:gd name="T5" fmla="*/ 4 h 4"/>
                <a:gd name="T6" fmla="*/ 7 w 7"/>
                <a:gd name="T7" fmla="*/ 3 h 4"/>
                <a:gd name="T8" fmla="*/ 7 w 7"/>
                <a:gd name="T9" fmla="*/ 1 h 4"/>
                <a:gd name="T10" fmla="*/ 6 w 7"/>
                <a:gd name="T11" fmla="*/ 0 h 4"/>
                <a:gd name="T12" fmla="*/ 1 w 7"/>
                <a:gd name="T13" fmla="*/ 0 h 4"/>
                <a:gd name="T14" fmla="*/ 0 w 7"/>
                <a:gd name="T15" fmla="*/ 1 h 4"/>
                <a:gd name="T16" fmla="*/ 0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18219738" y="1838325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18248313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18278476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18308638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18338801" y="1838325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18368963" y="1838325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18397538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18427701" y="1838325"/>
              <a:ext cx="20638" cy="1270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4 h 4"/>
                <a:gd name="T4" fmla="*/ 5 w 6"/>
                <a:gd name="T5" fmla="*/ 4 h 4"/>
                <a:gd name="T6" fmla="*/ 6 w 6"/>
                <a:gd name="T7" fmla="*/ 3 h 4"/>
                <a:gd name="T8" fmla="*/ 6 w 6"/>
                <a:gd name="T9" fmla="*/ 1 h 4"/>
                <a:gd name="T10" fmla="*/ 5 w 6"/>
                <a:gd name="T11" fmla="*/ 0 h 4"/>
                <a:gd name="T12" fmla="*/ 1 w 6"/>
                <a:gd name="T13" fmla="*/ 0 h 4"/>
                <a:gd name="T14" fmla="*/ 0 w 6"/>
                <a:gd name="T15" fmla="*/ 1 h 4"/>
                <a:gd name="T16" fmla="*/ 0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18457863" y="1838325"/>
              <a:ext cx="23813" cy="12700"/>
            </a:xfrm>
            <a:custGeom>
              <a:avLst/>
              <a:gdLst>
                <a:gd name="T0" fmla="*/ 0 w 7"/>
                <a:gd name="T1" fmla="*/ 3 h 4"/>
                <a:gd name="T2" fmla="*/ 1 w 7"/>
                <a:gd name="T3" fmla="*/ 4 h 4"/>
                <a:gd name="T4" fmla="*/ 6 w 7"/>
                <a:gd name="T5" fmla="*/ 4 h 4"/>
                <a:gd name="T6" fmla="*/ 7 w 7"/>
                <a:gd name="T7" fmla="*/ 3 h 4"/>
                <a:gd name="T8" fmla="*/ 7 w 7"/>
                <a:gd name="T9" fmla="*/ 1 h 4"/>
                <a:gd name="T10" fmla="*/ 6 w 7"/>
                <a:gd name="T11" fmla="*/ 0 h 4"/>
                <a:gd name="T12" fmla="*/ 1 w 7"/>
                <a:gd name="T13" fmla="*/ 0 h 4"/>
                <a:gd name="T14" fmla="*/ 0 w 7"/>
                <a:gd name="T15" fmla="*/ 1 h 4"/>
                <a:gd name="T16" fmla="*/ 0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18186401" y="1920875"/>
              <a:ext cx="231775" cy="15875"/>
            </a:xfrm>
            <a:custGeom>
              <a:avLst/>
              <a:gdLst>
                <a:gd name="T0" fmla="*/ 0 w 70"/>
                <a:gd name="T1" fmla="*/ 4 h 5"/>
                <a:gd name="T2" fmla="*/ 1 w 70"/>
                <a:gd name="T3" fmla="*/ 5 h 5"/>
                <a:gd name="T4" fmla="*/ 69 w 70"/>
                <a:gd name="T5" fmla="*/ 5 h 5"/>
                <a:gd name="T6" fmla="*/ 70 w 70"/>
                <a:gd name="T7" fmla="*/ 4 h 5"/>
                <a:gd name="T8" fmla="*/ 70 w 70"/>
                <a:gd name="T9" fmla="*/ 1 h 5"/>
                <a:gd name="T10" fmla="*/ 69 w 70"/>
                <a:gd name="T11" fmla="*/ 0 h 5"/>
                <a:gd name="T12" fmla="*/ 1 w 70"/>
                <a:gd name="T13" fmla="*/ 0 h 5"/>
                <a:gd name="T14" fmla="*/ 0 w 70"/>
                <a:gd name="T15" fmla="*/ 1 h 5"/>
                <a:gd name="T16" fmla="*/ 0 w 70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0" y="5"/>
                    <a:pt x="70" y="5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0"/>
                    <a:pt x="70" y="0"/>
                    <a:pt x="6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18195926" y="1566863"/>
              <a:ext cx="198438" cy="52388"/>
            </a:xfrm>
            <a:custGeom>
              <a:avLst/>
              <a:gdLst>
                <a:gd name="T0" fmla="*/ 0 w 60"/>
                <a:gd name="T1" fmla="*/ 15 h 16"/>
                <a:gd name="T2" fmla="*/ 60 w 60"/>
                <a:gd name="T3" fmla="*/ 16 h 16"/>
                <a:gd name="T4" fmla="*/ 60 w 60"/>
                <a:gd name="T5" fmla="*/ 9 h 16"/>
                <a:gd name="T6" fmla="*/ 53 w 60"/>
                <a:gd name="T7" fmla="*/ 1 h 16"/>
                <a:gd name="T8" fmla="*/ 8 w 60"/>
                <a:gd name="T9" fmla="*/ 0 h 16"/>
                <a:gd name="T10" fmla="*/ 1 w 60"/>
                <a:gd name="T11" fmla="*/ 8 h 16"/>
                <a:gd name="T12" fmla="*/ 0 w 60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6">
                  <a:moveTo>
                    <a:pt x="0" y="15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5"/>
                    <a:pt x="57" y="2"/>
                    <a:pt x="5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1" y="4"/>
                    <a:pt x="1" y="8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D9D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17940338" y="1609725"/>
              <a:ext cx="673100" cy="58738"/>
            </a:xfrm>
            <a:custGeom>
              <a:avLst/>
              <a:gdLst>
                <a:gd name="T0" fmla="*/ 0 w 203"/>
                <a:gd name="T1" fmla="*/ 15 h 18"/>
                <a:gd name="T2" fmla="*/ 203 w 203"/>
                <a:gd name="T3" fmla="*/ 18 h 18"/>
                <a:gd name="T4" fmla="*/ 203 w 203"/>
                <a:gd name="T5" fmla="*/ 11 h 18"/>
                <a:gd name="T6" fmla="*/ 196 w 203"/>
                <a:gd name="T7" fmla="*/ 4 h 18"/>
                <a:gd name="T8" fmla="*/ 8 w 203"/>
                <a:gd name="T9" fmla="*/ 0 h 18"/>
                <a:gd name="T10" fmla="*/ 1 w 203"/>
                <a:gd name="T11" fmla="*/ 8 h 18"/>
                <a:gd name="T12" fmla="*/ 0 w 203"/>
                <a:gd name="T13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" h="18">
                  <a:moveTo>
                    <a:pt x="0" y="15"/>
                  </a:moveTo>
                  <a:cubicBezTo>
                    <a:pt x="203" y="18"/>
                    <a:pt x="203" y="18"/>
                    <a:pt x="203" y="18"/>
                  </a:cubicBezTo>
                  <a:cubicBezTo>
                    <a:pt x="203" y="11"/>
                    <a:pt x="203" y="11"/>
                    <a:pt x="203" y="11"/>
                  </a:cubicBezTo>
                  <a:cubicBezTo>
                    <a:pt x="203" y="7"/>
                    <a:pt x="200" y="4"/>
                    <a:pt x="196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1" y="4"/>
                    <a:pt x="1" y="8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5C7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17954626" y="1665288"/>
              <a:ext cx="649288" cy="66675"/>
            </a:xfrm>
            <a:custGeom>
              <a:avLst/>
              <a:gdLst>
                <a:gd name="T0" fmla="*/ 18 w 409"/>
                <a:gd name="T1" fmla="*/ 36 h 42"/>
                <a:gd name="T2" fmla="*/ 0 w 409"/>
                <a:gd name="T3" fmla="*/ 0 h 42"/>
                <a:gd name="T4" fmla="*/ 409 w 409"/>
                <a:gd name="T5" fmla="*/ 6 h 42"/>
                <a:gd name="T6" fmla="*/ 392 w 409"/>
                <a:gd name="T7" fmla="*/ 42 h 42"/>
                <a:gd name="T8" fmla="*/ 18 w 409"/>
                <a:gd name="T9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9" h="42">
                  <a:moveTo>
                    <a:pt x="18" y="36"/>
                  </a:moveTo>
                  <a:lnTo>
                    <a:pt x="0" y="0"/>
                  </a:lnTo>
                  <a:lnTo>
                    <a:pt x="409" y="6"/>
                  </a:lnTo>
                  <a:lnTo>
                    <a:pt x="392" y="42"/>
                  </a:lnTo>
                  <a:lnTo>
                    <a:pt x="18" y="36"/>
                  </a:lnTo>
                  <a:close/>
                </a:path>
              </a:pathLst>
            </a:custGeom>
            <a:solidFill>
              <a:srgbClr val="34B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Freeform 60"/>
            <p:cNvSpPr>
              <a:spLocks noEditPoints="1"/>
            </p:cNvSpPr>
            <p:nvPr/>
          </p:nvSpPr>
          <p:spPr bwMode="auto">
            <a:xfrm>
              <a:off x="17940338" y="1658938"/>
              <a:ext cx="673100" cy="79375"/>
            </a:xfrm>
            <a:custGeom>
              <a:avLst/>
              <a:gdLst>
                <a:gd name="T0" fmla="*/ 17 w 424"/>
                <a:gd name="T1" fmla="*/ 8 h 50"/>
                <a:gd name="T2" fmla="*/ 410 w 424"/>
                <a:gd name="T3" fmla="*/ 15 h 50"/>
                <a:gd name="T4" fmla="*/ 397 w 424"/>
                <a:gd name="T5" fmla="*/ 42 h 50"/>
                <a:gd name="T6" fmla="*/ 30 w 424"/>
                <a:gd name="T7" fmla="*/ 35 h 50"/>
                <a:gd name="T8" fmla="*/ 17 w 424"/>
                <a:gd name="T9" fmla="*/ 8 h 50"/>
                <a:gd name="T10" fmla="*/ 0 w 424"/>
                <a:gd name="T11" fmla="*/ 0 h 50"/>
                <a:gd name="T12" fmla="*/ 25 w 424"/>
                <a:gd name="T13" fmla="*/ 44 h 50"/>
                <a:gd name="T14" fmla="*/ 403 w 424"/>
                <a:gd name="T15" fmla="*/ 50 h 50"/>
                <a:gd name="T16" fmla="*/ 424 w 424"/>
                <a:gd name="T17" fmla="*/ 6 h 50"/>
                <a:gd name="T18" fmla="*/ 0 w 424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4" h="50">
                  <a:moveTo>
                    <a:pt x="17" y="8"/>
                  </a:moveTo>
                  <a:lnTo>
                    <a:pt x="410" y="15"/>
                  </a:lnTo>
                  <a:lnTo>
                    <a:pt x="397" y="42"/>
                  </a:lnTo>
                  <a:lnTo>
                    <a:pt x="30" y="35"/>
                  </a:lnTo>
                  <a:lnTo>
                    <a:pt x="17" y="8"/>
                  </a:lnTo>
                  <a:close/>
                  <a:moveTo>
                    <a:pt x="0" y="0"/>
                  </a:moveTo>
                  <a:lnTo>
                    <a:pt x="25" y="44"/>
                  </a:lnTo>
                  <a:lnTo>
                    <a:pt x="403" y="50"/>
                  </a:lnTo>
                  <a:lnTo>
                    <a:pt x="42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17702213" y="1798638"/>
              <a:ext cx="320675" cy="268288"/>
            </a:xfrm>
            <a:custGeom>
              <a:avLst/>
              <a:gdLst>
                <a:gd name="T0" fmla="*/ 1 w 97"/>
                <a:gd name="T1" fmla="*/ 32 h 81"/>
                <a:gd name="T2" fmla="*/ 17 w 97"/>
                <a:gd name="T3" fmla="*/ 78 h 81"/>
                <a:gd name="T4" fmla="*/ 20 w 97"/>
                <a:gd name="T5" fmla="*/ 81 h 81"/>
                <a:gd name="T6" fmla="*/ 20 w 97"/>
                <a:gd name="T7" fmla="*/ 81 h 81"/>
                <a:gd name="T8" fmla="*/ 22 w 97"/>
                <a:gd name="T9" fmla="*/ 81 h 81"/>
                <a:gd name="T10" fmla="*/ 22 w 97"/>
                <a:gd name="T11" fmla="*/ 81 h 81"/>
                <a:gd name="T12" fmla="*/ 23 w 97"/>
                <a:gd name="T13" fmla="*/ 81 h 81"/>
                <a:gd name="T14" fmla="*/ 93 w 97"/>
                <a:gd name="T15" fmla="*/ 56 h 81"/>
                <a:gd name="T16" fmla="*/ 96 w 97"/>
                <a:gd name="T17" fmla="*/ 50 h 81"/>
                <a:gd name="T18" fmla="*/ 80 w 97"/>
                <a:gd name="T19" fmla="*/ 4 h 81"/>
                <a:gd name="T20" fmla="*/ 77 w 97"/>
                <a:gd name="T21" fmla="*/ 1 h 81"/>
                <a:gd name="T22" fmla="*/ 77 w 97"/>
                <a:gd name="T23" fmla="*/ 1 h 81"/>
                <a:gd name="T24" fmla="*/ 75 w 97"/>
                <a:gd name="T25" fmla="*/ 0 h 81"/>
                <a:gd name="T26" fmla="*/ 73 w 97"/>
                <a:gd name="T27" fmla="*/ 1 h 81"/>
                <a:gd name="T28" fmla="*/ 4 w 97"/>
                <a:gd name="T29" fmla="*/ 26 h 81"/>
                <a:gd name="T30" fmla="*/ 1 w 97"/>
                <a:gd name="T31" fmla="*/ 3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81">
                  <a:moveTo>
                    <a:pt x="1" y="32"/>
                  </a:moveTo>
                  <a:cubicBezTo>
                    <a:pt x="17" y="78"/>
                    <a:pt x="17" y="78"/>
                    <a:pt x="17" y="78"/>
                  </a:cubicBezTo>
                  <a:cubicBezTo>
                    <a:pt x="18" y="79"/>
                    <a:pt x="18" y="80"/>
                    <a:pt x="20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1" y="81"/>
                    <a:pt x="21" y="81"/>
                    <a:pt x="22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1"/>
                    <a:pt x="23" y="81"/>
                    <a:pt x="23" y="81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5" y="55"/>
                    <a:pt x="97" y="52"/>
                    <a:pt x="96" y="50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9" y="2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1"/>
                    <a:pt x="76" y="0"/>
                    <a:pt x="75" y="0"/>
                  </a:cubicBezTo>
                  <a:cubicBezTo>
                    <a:pt x="75" y="0"/>
                    <a:pt x="74" y="1"/>
                    <a:pt x="73" y="1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7"/>
                    <a:pt x="0" y="29"/>
                    <a:pt x="1" y="32"/>
                  </a:cubicBezTo>
                </a:path>
              </a:pathLst>
            </a:custGeom>
            <a:solidFill>
              <a:srgbClr val="F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17721263" y="1814513"/>
              <a:ext cx="282575" cy="234950"/>
            </a:xfrm>
            <a:custGeom>
              <a:avLst/>
              <a:gdLst>
                <a:gd name="T0" fmla="*/ 0 w 178"/>
                <a:gd name="T1" fmla="*/ 52 h 148"/>
                <a:gd name="T2" fmla="*/ 34 w 178"/>
                <a:gd name="T3" fmla="*/ 148 h 148"/>
                <a:gd name="T4" fmla="*/ 178 w 178"/>
                <a:gd name="T5" fmla="*/ 96 h 148"/>
                <a:gd name="T6" fmla="*/ 145 w 178"/>
                <a:gd name="T7" fmla="*/ 0 h 148"/>
                <a:gd name="T8" fmla="*/ 0 w 178"/>
                <a:gd name="T9" fmla="*/ 5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48">
                  <a:moveTo>
                    <a:pt x="0" y="52"/>
                  </a:moveTo>
                  <a:lnTo>
                    <a:pt x="34" y="148"/>
                  </a:lnTo>
                  <a:lnTo>
                    <a:pt x="178" y="96"/>
                  </a:lnTo>
                  <a:lnTo>
                    <a:pt x="145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17721263" y="1814513"/>
              <a:ext cx="282575" cy="234950"/>
            </a:xfrm>
            <a:custGeom>
              <a:avLst/>
              <a:gdLst>
                <a:gd name="T0" fmla="*/ 0 w 178"/>
                <a:gd name="T1" fmla="*/ 52 h 148"/>
                <a:gd name="T2" fmla="*/ 34 w 178"/>
                <a:gd name="T3" fmla="*/ 148 h 148"/>
                <a:gd name="T4" fmla="*/ 178 w 178"/>
                <a:gd name="T5" fmla="*/ 96 h 148"/>
                <a:gd name="T6" fmla="*/ 145 w 178"/>
                <a:gd name="T7" fmla="*/ 0 h 148"/>
                <a:gd name="T8" fmla="*/ 0 w 178"/>
                <a:gd name="T9" fmla="*/ 5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48">
                  <a:moveTo>
                    <a:pt x="0" y="52"/>
                  </a:moveTo>
                  <a:lnTo>
                    <a:pt x="34" y="148"/>
                  </a:lnTo>
                  <a:lnTo>
                    <a:pt x="178" y="96"/>
                  </a:lnTo>
                  <a:lnTo>
                    <a:pt x="145" y="0"/>
                  </a:lnTo>
                  <a:lnTo>
                    <a:pt x="0" y="5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17772063" y="1957388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1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1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2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17778413" y="1973263"/>
              <a:ext cx="63500" cy="26988"/>
            </a:xfrm>
            <a:custGeom>
              <a:avLst/>
              <a:gdLst>
                <a:gd name="T0" fmla="*/ 18 w 19"/>
                <a:gd name="T1" fmla="*/ 0 h 8"/>
                <a:gd name="T2" fmla="*/ 18 w 19"/>
                <a:gd name="T3" fmla="*/ 0 h 8"/>
                <a:gd name="T4" fmla="*/ 1 w 19"/>
                <a:gd name="T5" fmla="*/ 6 h 8"/>
                <a:gd name="T6" fmla="*/ 0 w 19"/>
                <a:gd name="T7" fmla="*/ 7 h 8"/>
                <a:gd name="T8" fmla="*/ 1 w 19"/>
                <a:gd name="T9" fmla="*/ 8 h 8"/>
                <a:gd name="T10" fmla="*/ 1 w 19"/>
                <a:gd name="T11" fmla="*/ 8 h 8"/>
                <a:gd name="T12" fmla="*/ 19 w 19"/>
                <a:gd name="T13" fmla="*/ 1 h 8"/>
                <a:gd name="T14" fmla="*/ 19 w 19"/>
                <a:gd name="T15" fmla="*/ 0 h 8"/>
                <a:gd name="T16" fmla="*/ 18 w 1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9" y="0"/>
                    <a:pt x="19" y="0"/>
                    <a:pt x="18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17781588" y="1982788"/>
              <a:ext cx="76200" cy="30163"/>
            </a:xfrm>
            <a:custGeom>
              <a:avLst/>
              <a:gdLst>
                <a:gd name="T0" fmla="*/ 22 w 23"/>
                <a:gd name="T1" fmla="*/ 0 h 9"/>
                <a:gd name="T2" fmla="*/ 21 w 23"/>
                <a:gd name="T3" fmla="*/ 0 h 9"/>
                <a:gd name="T4" fmla="*/ 1 w 23"/>
                <a:gd name="T5" fmla="*/ 7 h 9"/>
                <a:gd name="T6" fmla="*/ 1 w 23"/>
                <a:gd name="T7" fmla="*/ 8 h 9"/>
                <a:gd name="T8" fmla="*/ 1 w 23"/>
                <a:gd name="T9" fmla="*/ 9 h 9"/>
                <a:gd name="T10" fmla="*/ 2 w 23"/>
                <a:gd name="T11" fmla="*/ 9 h 9"/>
                <a:gd name="T12" fmla="*/ 22 w 23"/>
                <a:gd name="T13" fmla="*/ 2 h 9"/>
                <a:gd name="T14" fmla="*/ 22 w 23"/>
                <a:gd name="T15" fmla="*/ 1 h 9"/>
                <a:gd name="T16" fmla="*/ 22 w 23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9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3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17833976" y="1814513"/>
              <a:ext cx="169863" cy="195263"/>
            </a:xfrm>
            <a:custGeom>
              <a:avLst/>
              <a:gdLst>
                <a:gd name="T0" fmla="*/ 0 w 107"/>
                <a:gd name="T1" fmla="*/ 27 h 123"/>
                <a:gd name="T2" fmla="*/ 36 w 107"/>
                <a:gd name="T3" fmla="*/ 123 h 123"/>
                <a:gd name="T4" fmla="*/ 107 w 107"/>
                <a:gd name="T5" fmla="*/ 96 h 123"/>
                <a:gd name="T6" fmla="*/ 74 w 107"/>
                <a:gd name="T7" fmla="*/ 0 h 123"/>
                <a:gd name="T8" fmla="*/ 0 w 107"/>
                <a:gd name="T9" fmla="*/ 2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3">
                  <a:moveTo>
                    <a:pt x="0" y="27"/>
                  </a:moveTo>
                  <a:lnTo>
                    <a:pt x="36" y="123"/>
                  </a:lnTo>
                  <a:lnTo>
                    <a:pt x="107" y="96"/>
                  </a:lnTo>
                  <a:lnTo>
                    <a:pt x="74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17833976" y="1814513"/>
              <a:ext cx="169863" cy="195263"/>
            </a:xfrm>
            <a:custGeom>
              <a:avLst/>
              <a:gdLst>
                <a:gd name="T0" fmla="*/ 0 w 107"/>
                <a:gd name="T1" fmla="*/ 27 h 123"/>
                <a:gd name="T2" fmla="*/ 36 w 107"/>
                <a:gd name="T3" fmla="*/ 123 h 123"/>
                <a:gd name="T4" fmla="*/ 107 w 107"/>
                <a:gd name="T5" fmla="*/ 96 h 123"/>
                <a:gd name="T6" fmla="*/ 74 w 107"/>
                <a:gd name="T7" fmla="*/ 0 h 123"/>
                <a:gd name="T8" fmla="*/ 0 w 107"/>
                <a:gd name="T9" fmla="*/ 2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3">
                  <a:moveTo>
                    <a:pt x="0" y="27"/>
                  </a:moveTo>
                  <a:lnTo>
                    <a:pt x="36" y="123"/>
                  </a:lnTo>
                  <a:lnTo>
                    <a:pt x="107" y="96"/>
                  </a:lnTo>
                  <a:lnTo>
                    <a:pt x="74" y="0"/>
                  </a:lnTo>
                  <a:lnTo>
                    <a:pt x="0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17833976" y="1857375"/>
              <a:ext cx="57150" cy="152400"/>
            </a:xfrm>
            <a:custGeom>
              <a:avLst/>
              <a:gdLst>
                <a:gd name="T0" fmla="*/ 0 w 36"/>
                <a:gd name="T1" fmla="*/ 0 h 96"/>
                <a:gd name="T2" fmla="*/ 34 w 36"/>
                <a:gd name="T3" fmla="*/ 96 h 96"/>
                <a:gd name="T4" fmla="*/ 36 w 36"/>
                <a:gd name="T5" fmla="*/ 96 h 96"/>
                <a:gd name="T6" fmla="*/ 3 w 36"/>
                <a:gd name="T7" fmla="*/ 0 h 96"/>
                <a:gd name="T8" fmla="*/ 0 w 36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96">
                  <a:moveTo>
                    <a:pt x="0" y="0"/>
                  </a:moveTo>
                  <a:lnTo>
                    <a:pt x="34" y="96"/>
                  </a:lnTo>
                  <a:lnTo>
                    <a:pt x="36" y="96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C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17894301" y="1911350"/>
              <a:ext cx="73025" cy="28575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1 h 9"/>
                <a:gd name="T4" fmla="*/ 1 w 22"/>
                <a:gd name="T5" fmla="*/ 8 h 9"/>
                <a:gd name="T6" fmla="*/ 0 w 22"/>
                <a:gd name="T7" fmla="*/ 9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2 h 9"/>
                <a:gd name="T14" fmla="*/ 22 w 22"/>
                <a:gd name="T15" fmla="*/ 1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1"/>
                    <a:pt x="21" y="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17900651" y="1927225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0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1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17903826" y="1939925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1 w 22"/>
                <a:gd name="T5" fmla="*/ 7 h 9"/>
                <a:gd name="T6" fmla="*/ 1 w 22"/>
                <a:gd name="T7" fmla="*/ 8 h 9"/>
                <a:gd name="T8" fmla="*/ 1 w 22"/>
                <a:gd name="T9" fmla="*/ 9 h 9"/>
                <a:gd name="T10" fmla="*/ 2 w 22"/>
                <a:gd name="T11" fmla="*/ 9 h 9"/>
                <a:gd name="T12" fmla="*/ 22 w 22"/>
                <a:gd name="T13" fmla="*/ 2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2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17878426" y="1866900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1 w 22"/>
                <a:gd name="T5" fmla="*/ 8 h 9"/>
                <a:gd name="T6" fmla="*/ 1 w 22"/>
                <a:gd name="T7" fmla="*/ 9 h 9"/>
                <a:gd name="T8" fmla="*/ 1 w 22"/>
                <a:gd name="T9" fmla="*/ 9 h 9"/>
                <a:gd name="T10" fmla="*/ 2 w 22"/>
                <a:gd name="T11" fmla="*/ 9 h 9"/>
                <a:gd name="T12" fmla="*/ 22 w 22"/>
                <a:gd name="T13" fmla="*/ 2 h 9"/>
                <a:gd name="T14" fmla="*/ 22 w 22"/>
                <a:gd name="T15" fmla="*/ 1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17875251" y="1854200"/>
              <a:ext cx="71438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1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2 h 9"/>
                <a:gd name="T14" fmla="*/ 22 w 22"/>
                <a:gd name="T15" fmla="*/ 1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0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17884776" y="1881188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1 h 9"/>
                <a:gd name="T4" fmla="*/ 1 w 22"/>
                <a:gd name="T5" fmla="*/ 8 h 9"/>
                <a:gd name="T6" fmla="*/ 0 w 22"/>
                <a:gd name="T7" fmla="*/ 9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2 h 9"/>
                <a:gd name="T14" fmla="*/ 22 w 22"/>
                <a:gd name="T15" fmla="*/ 1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17891126" y="1897063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0 w 22"/>
                <a:gd name="T3" fmla="*/ 0 h 9"/>
                <a:gd name="T4" fmla="*/ 0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1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17745076" y="1890713"/>
              <a:ext cx="76200" cy="30163"/>
            </a:xfrm>
            <a:custGeom>
              <a:avLst/>
              <a:gdLst>
                <a:gd name="T0" fmla="*/ 22 w 23"/>
                <a:gd name="T1" fmla="*/ 0 h 9"/>
                <a:gd name="T2" fmla="*/ 21 w 23"/>
                <a:gd name="T3" fmla="*/ 0 h 9"/>
                <a:gd name="T4" fmla="*/ 1 w 23"/>
                <a:gd name="T5" fmla="*/ 8 h 9"/>
                <a:gd name="T6" fmla="*/ 1 w 23"/>
                <a:gd name="T7" fmla="*/ 9 h 9"/>
                <a:gd name="T8" fmla="*/ 1 w 23"/>
                <a:gd name="T9" fmla="*/ 9 h 9"/>
                <a:gd name="T10" fmla="*/ 2 w 23"/>
                <a:gd name="T11" fmla="*/ 9 h 9"/>
                <a:gd name="T12" fmla="*/ 22 w 23"/>
                <a:gd name="T13" fmla="*/ 2 h 9"/>
                <a:gd name="T14" fmla="*/ 22 w 23"/>
                <a:gd name="T15" fmla="*/ 1 h 9"/>
                <a:gd name="T16" fmla="*/ 22 w 23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9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3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17751426" y="1906588"/>
              <a:ext cx="66675" cy="30163"/>
            </a:xfrm>
            <a:custGeom>
              <a:avLst/>
              <a:gdLst>
                <a:gd name="T0" fmla="*/ 19 w 20"/>
                <a:gd name="T1" fmla="*/ 0 h 9"/>
                <a:gd name="T2" fmla="*/ 18 w 20"/>
                <a:gd name="T3" fmla="*/ 0 h 9"/>
                <a:gd name="T4" fmla="*/ 1 w 20"/>
                <a:gd name="T5" fmla="*/ 7 h 9"/>
                <a:gd name="T6" fmla="*/ 0 w 20"/>
                <a:gd name="T7" fmla="*/ 8 h 9"/>
                <a:gd name="T8" fmla="*/ 1 w 20"/>
                <a:gd name="T9" fmla="*/ 9 h 9"/>
                <a:gd name="T10" fmla="*/ 1 w 20"/>
                <a:gd name="T11" fmla="*/ 8 h 9"/>
                <a:gd name="T12" fmla="*/ 19 w 20"/>
                <a:gd name="T13" fmla="*/ 2 h 9"/>
                <a:gd name="T14" fmla="*/ 20 w 20"/>
                <a:gd name="T15" fmla="*/ 1 h 9"/>
                <a:gd name="T16" fmla="*/ 19 w 2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9">
                  <a:moveTo>
                    <a:pt x="19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19" y="1"/>
                    <a:pt x="19" y="0"/>
                    <a:pt x="19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17757776" y="1920875"/>
              <a:ext cx="73025" cy="30163"/>
            </a:xfrm>
            <a:custGeom>
              <a:avLst/>
              <a:gdLst>
                <a:gd name="T0" fmla="*/ 21 w 22"/>
                <a:gd name="T1" fmla="*/ 0 h 9"/>
                <a:gd name="T2" fmla="*/ 21 w 22"/>
                <a:gd name="T3" fmla="*/ 0 h 9"/>
                <a:gd name="T4" fmla="*/ 0 w 22"/>
                <a:gd name="T5" fmla="*/ 7 h 9"/>
                <a:gd name="T6" fmla="*/ 0 w 22"/>
                <a:gd name="T7" fmla="*/ 8 h 9"/>
                <a:gd name="T8" fmla="*/ 1 w 22"/>
                <a:gd name="T9" fmla="*/ 9 h 9"/>
                <a:gd name="T10" fmla="*/ 1 w 22"/>
                <a:gd name="T11" fmla="*/ 9 h 9"/>
                <a:gd name="T12" fmla="*/ 21 w 22"/>
                <a:gd name="T13" fmla="*/ 1 h 9"/>
                <a:gd name="T14" fmla="*/ 22 w 22"/>
                <a:gd name="T15" fmla="*/ 0 h 9"/>
                <a:gd name="T16" fmla="*/ 21 w 22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1" y="0"/>
                    <a:pt x="21" y="0"/>
                  </a:cubicBezTo>
                </a:path>
              </a:pathLst>
            </a:custGeom>
            <a:solidFill>
              <a:srgbClr val="D3D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18019713" y="2235200"/>
              <a:ext cx="434975" cy="158750"/>
            </a:xfrm>
            <a:custGeom>
              <a:avLst/>
              <a:gdLst>
                <a:gd name="T0" fmla="*/ 20 w 131"/>
                <a:gd name="T1" fmla="*/ 0 h 48"/>
                <a:gd name="T2" fmla="*/ 111 w 131"/>
                <a:gd name="T3" fmla="*/ 0 h 48"/>
                <a:gd name="T4" fmla="*/ 131 w 131"/>
                <a:gd name="T5" fmla="*/ 20 h 48"/>
                <a:gd name="T6" fmla="*/ 65 w 131"/>
                <a:gd name="T7" fmla="*/ 48 h 48"/>
                <a:gd name="T8" fmla="*/ 0 w 131"/>
                <a:gd name="T9" fmla="*/ 20 h 48"/>
                <a:gd name="T10" fmla="*/ 20 w 131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48">
                  <a:moveTo>
                    <a:pt x="20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22" y="0"/>
                    <a:pt x="131" y="9"/>
                    <a:pt x="131" y="20"/>
                  </a:cubicBezTo>
                  <a:cubicBezTo>
                    <a:pt x="131" y="31"/>
                    <a:pt x="91" y="48"/>
                    <a:pt x="65" y="48"/>
                  </a:cubicBezTo>
                  <a:cubicBezTo>
                    <a:pt x="38" y="48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34B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18272126" y="1860550"/>
              <a:ext cx="225425" cy="381000"/>
            </a:xfrm>
            <a:custGeom>
              <a:avLst/>
              <a:gdLst>
                <a:gd name="T0" fmla="*/ 13 w 68"/>
                <a:gd name="T1" fmla="*/ 24 h 115"/>
                <a:gd name="T2" fmla="*/ 14 w 68"/>
                <a:gd name="T3" fmla="*/ 28 h 115"/>
                <a:gd name="T4" fmla="*/ 8 w 68"/>
                <a:gd name="T5" fmla="*/ 22 h 115"/>
                <a:gd name="T6" fmla="*/ 4 w 68"/>
                <a:gd name="T7" fmla="*/ 20 h 115"/>
                <a:gd name="T8" fmla="*/ 3 w 68"/>
                <a:gd name="T9" fmla="*/ 21 h 115"/>
                <a:gd name="T10" fmla="*/ 3 w 68"/>
                <a:gd name="T11" fmla="*/ 24 h 115"/>
                <a:gd name="T12" fmla="*/ 16 w 68"/>
                <a:gd name="T13" fmla="*/ 37 h 115"/>
                <a:gd name="T14" fmla="*/ 24 w 68"/>
                <a:gd name="T15" fmla="*/ 40 h 115"/>
                <a:gd name="T16" fmla="*/ 28 w 68"/>
                <a:gd name="T17" fmla="*/ 45 h 115"/>
                <a:gd name="T18" fmla="*/ 28 w 68"/>
                <a:gd name="T19" fmla="*/ 45 h 115"/>
                <a:gd name="T20" fmla="*/ 29 w 68"/>
                <a:gd name="T21" fmla="*/ 46 h 115"/>
                <a:gd name="T22" fmla="*/ 46 w 68"/>
                <a:gd name="T23" fmla="*/ 76 h 115"/>
                <a:gd name="T24" fmla="*/ 40 w 68"/>
                <a:gd name="T25" fmla="*/ 101 h 115"/>
                <a:gd name="T26" fmla="*/ 48 w 68"/>
                <a:gd name="T27" fmla="*/ 114 h 115"/>
                <a:gd name="T28" fmla="*/ 60 w 68"/>
                <a:gd name="T29" fmla="*/ 106 h 115"/>
                <a:gd name="T30" fmla="*/ 67 w 68"/>
                <a:gd name="T31" fmla="*/ 77 h 115"/>
                <a:gd name="T32" fmla="*/ 66 w 68"/>
                <a:gd name="T33" fmla="*/ 69 h 115"/>
                <a:gd name="T34" fmla="*/ 42 w 68"/>
                <a:gd name="T35" fmla="*/ 34 h 115"/>
                <a:gd name="T36" fmla="*/ 41 w 68"/>
                <a:gd name="T37" fmla="*/ 32 h 115"/>
                <a:gd name="T38" fmla="*/ 32 w 68"/>
                <a:gd name="T39" fmla="*/ 9 h 115"/>
                <a:gd name="T40" fmla="*/ 32 w 68"/>
                <a:gd name="T41" fmla="*/ 9 h 115"/>
                <a:gd name="T42" fmla="*/ 28 w 68"/>
                <a:gd name="T43" fmla="*/ 1 h 115"/>
                <a:gd name="T44" fmla="*/ 25 w 68"/>
                <a:gd name="T45" fmla="*/ 0 h 115"/>
                <a:gd name="T46" fmla="*/ 24 w 68"/>
                <a:gd name="T47" fmla="*/ 0 h 115"/>
                <a:gd name="T48" fmla="*/ 23 w 68"/>
                <a:gd name="T49" fmla="*/ 4 h 115"/>
                <a:gd name="T50" fmla="*/ 28 w 68"/>
                <a:gd name="T51" fmla="*/ 15 h 115"/>
                <a:gd name="T52" fmla="*/ 27 w 68"/>
                <a:gd name="T53" fmla="*/ 14 h 115"/>
                <a:gd name="T54" fmla="*/ 19 w 68"/>
                <a:gd name="T55" fmla="*/ 1 h 115"/>
                <a:gd name="T56" fmla="*/ 17 w 68"/>
                <a:gd name="T57" fmla="*/ 0 h 115"/>
                <a:gd name="T58" fmla="*/ 16 w 68"/>
                <a:gd name="T59" fmla="*/ 1 h 115"/>
                <a:gd name="T60" fmla="*/ 15 w 68"/>
                <a:gd name="T61" fmla="*/ 4 h 115"/>
                <a:gd name="T62" fmla="*/ 22 w 68"/>
                <a:gd name="T63" fmla="*/ 14 h 115"/>
                <a:gd name="T64" fmla="*/ 20 w 68"/>
                <a:gd name="T65" fmla="*/ 14 h 115"/>
                <a:gd name="T66" fmla="*/ 10 w 68"/>
                <a:gd name="T67" fmla="*/ 2 h 115"/>
                <a:gd name="T68" fmla="*/ 8 w 68"/>
                <a:gd name="T69" fmla="*/ 1 h 115"/>
                <a:gd name="T70" fmla="*/ 6 w 68"/>
                <a:gd name="T71" fmla="*/ 2 h 115"/>
                <a:gd name="T72" fmla="*/ 6 w 68"/>
                <a:gd name="T73" fmla="*/ 5 h 115"/>
                <a:gd name="T74" fmla="*/ 17 w 68"/>
                <a:gd name="T75" fmla="*/ 19 h 115"/>
                <a:gd name="T76" fmla="*/ 17 w 68"/>
                <a:gd name="T77" fmla="*/ 20 h 115"/>
                <a:gd name="T78" fmla="*/ 15 w 68"/>
                <a:gd name="T79" fmla="*/ 19 h 115"/>
                <a:gd name="T80" fmla="*/ 4 w 68"/>
                <a:gd name="T81" fmla="*/ 8 h 115"/>
                <a:gd name="T82" fmla="*/ 3 w 68"/>
                <a:gd name="T83" fmla="*/ 7 h 115"/>
                <a:gd name="T84" fmla="*/ 0 w 68"/>
                <a:gd name="T85" fmla="*/ 8 h 115"/>
                <a:gd name="T86" fmla="*/ 1 w 68"/>
                <a:gd name="T87" fmla="*/ 11 h 115"/>
                <a:gd name="T88" fmla="*/ 13 w 68"/>
                <a:gd name="T89" fmla="*/ 2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" h="115">
                  <a:moveTo>
                    <a:pt x="13" y="24"/>
                  </a:moveTo>
                  <a:cubicBezTo>
                    <a:pt x="13" y="26"/>
                    <a:pt x="14" y="27"/>
                    <a:pt x="14" y="28"/>
                  </a:cubicBezTo>
                  <a:cubicBezTo>
                    <a:pt x="12" y="27"/>
                    <a:pt x="11" y="25"/>
                    <a:pt x="8" y="22"/>
                  </a:cubicBezTo>
                  <a:cubicBezTo>
                    <a:pt x="8" y="22"/>
                    <a:pt x="5" y="20"/>
                    <a:pt x="4" y="20"/>
                  </a:cubicBezTo>
                  <a:cubicBezTo>
                    <a:pt x="4" y="20"/>
                    <a:pt x="3" y="20"/>
                    <a:pt x="3" y="21"/>
                  </a:cubicBezTo>
                  <a:cubicBezTo>
                    <a:pt x="1" y="21"/>
                    <a:pt x="2" y="23"/>
                    <a:pt x="3" y="24"/>
                  </a:cubicBezTo>
                  <a:cubicBezTo>
                    <a:pt x="8" y="31"/>
                    <a:pt x="12" y="35"/>
                    <a:pt x="16" y="37"/>
                  </a:cubicBezTo>
                  <a:cubicBezTo>
                    <a:pt x="18" y="38"/>
                    <a:pt x="21" y="40"/>
                    <a:pt x="24" y="40"/>
                  </a:cubicBezTo>
                  <a:cubicBezTo>
                    <a:pt x="25" y="41"/>
                    <a:pt x="27" y="43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9" y="4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39" y="107"/>
                    <a:pt x="42" y="112"/>
                    <a:pt x="48" y="114"/>
                  </a:cubicBezTo>
                  <a:cubicBezTo>
                    <a:pt x="53" y="115"/>
                    <a:pt x="59" y="112"/>
                    <a:pt x="60" y="10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8" y="74"/>
                    <a:pt x="67" y="72"/>
                    <a:pt x="66" y="69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4"/>
                    <a:pt x="41" y="33"/>
                    <a:pt x="41" y="32"/>
                  </a:cubicBezTo>
                  <a:cubicBezTo>
                    <a:pt x="40" y="26"/>
                    <a:pt x="38" y="20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0" y="6"/>
                    <a:pt x="29" y="3"/>
                    <a:pt x="28" y="1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3" y="1"/>
                    <a:pt x="22" y="2"/>
                    <a:pt x="23" y="4"/>
                  </a:cubicBezTo>
                  <a:cubicBezTo>
                    <a:pt x="25" y="6"/>
                    <a:pt x="27" y="10"/>
                    <a:pt x="28" y="15"/>
                  </a:cubicBezTo>
                  <a:cubicBezTo>
                    <a:pt x="28" y="14"/>
                    <a:pt x="28" y="14"/>
                    <a:pt x="27" y="14"/>
                  </a:cubicBezTo>
                  <a:cubicBezTo>
                    <a:pt x="25" y="9"/>
                    <a:pt x="22" y="4"/>
                    <a:pt x="19" y="1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14" y="2"/>
                    <a:pt x="14" y="3"/>
                    <a:pt x="15" y="4"/>
                  </a:cubicBezTo>
                  <a:cubicBezTo>
                    <a:pt x="17" y="7"/>
                    <a:pt x="19" y="10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7" y="9"/>
                    <a:pt x="14" y="5"/>
                    <a:pt x="10" y="2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5" y="3"/>
                    <a:pt x="5" y="4"/>
                    <a:pt x="6" y="5"/>
                  </a:cubicBezTo>
                  <a:cubicBezTo>
                    <a:pt x="10" y="8"/>
                    <a:pt x="14" y="14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6" y="20"/>
                    <a:pt x="15" y="19"/>
                    <a:pt x="15" y="19"/>
                  </a:cubicBezTo>
                  <a:cubicBezTo>
                    <a:pt x="12" y="14"/>
                    <a:pt x="8" y="10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1" y="7"/>
                    <a:pt x="0" y="8"/>
                  </a:cubicBezTo>
                  <a:cubicBezTo>
                    <a:pt x="0" y="9"/>
                    <a:pt x="0" y="11"/>
                    <a:pt x="1" y="11"/>
                  </a:cubicBezTo>
                  <a:cubicBezTo>
                    <a:pt x="4" y="14"/>
                    <a:pt x="9" y="20"/>
                    <a:pt x="13" y="24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17997488" y="1847850"/>
              <a:ext cx="274638" cy="374650"/>
            </a:xfrm>
            <a:custGeom>
              <a:avLst/>
              <a:gdLst>
                <a:gd name="T0" fmla="*/ 0 w 83"/>
                <a:gd name="T1" fmla="*/ 72 h 113"/>
                <a:gd name="T2" fmla="*/ 3 w 83"/>
                <a:gd name="T3" fmla="*/ 103 h 113"/>
                <a:gd name="T4" fmla="*/ 14 w 83"/>
                <a:gd name="T5" fmla="*/ 112 h 113"/>
                <a:gd name="T6" fmla="*/ 23 w 83"/>
                <a:gd name="T7" fmla="*/ 102 h 113"/>
                <a:gd name="T8" fmla="*/ 20 w 83"/>
                <a:gd name="T9" fmla="*/ 75 h 113"/>
                <a:gd name="T10" fmla="*/ 47 w 83"/>
                <a:gd name="T11" fmla="*/ 45 h 113"/>
                <a:gd name="T12" fmla="*/ 48 w 83"/>
                <a:gd name="T13" fmla="*/ 44 h 113"/>
                <a:gd name="T14" fmla="*/ 48 w 83"/>
                <a:gd name="T15" fmla="*/ 44 h 113"/>
                <a:gd name="T16" fmla="*/ 53 w 83"/>
                <a:gd name="T17" fmla="*/ 40 h 113"/>
                <a:gd name="T18" fmla="*/ 61 w 83"/>
                <a:gd name="T19" fmla="*/ 39 h 113"/>
                <a:gd name="T20" fmla="*/ 76 w 83"/>
                <a:gd name="T21" fmla="*/ 29 h 113"/>
                <a:gd name="T22" fmla="*/ 78 w 83"/>
                <a:gd name="T23" fmla="*/ 26 h 113"/>
                <a:gd name="T24" fmla="*/ 76 w 83"/>
                <a:gd name="T25" fmla="*/ 25 h 113"/>
                <a:gd name="T26" fmla="*/ 72 w 83"/>
                <a:gd name="T27" fmla="*/ 26 h 113"/>
                <a:gd name="T28" fmla="*/ 65 w 83"/>
                <a:gd name="T29" fmla="*/ 30 h 113"/>
                <a:gd name="T30" fmla="*/ 67 w 83"/>
                <a:gd name="T31" fmla="*/ 27 h 113"/>
                <a:gd name="T32" fmla="*/ 81 w 83"/>
                <a:gd name="T33" fmla="*/ 17 h 113"/>
                <a:gd name="T34" fmla="*/ 82 w 83"/>
                <a:gd name="T35" fmla="*/ 14 h 113"/>
                <a:gd name="T36" fmla="*/ 81 w 83"/>
                <a:gd name="T37" fmla="*/ 12 h 113"/>
                <a:gd name="T38" fmla="*/ 79 w 83"/>
                <a:gd name="T39" fmla="*/ 13 h 113"/>
                <a:gd name="T40" fmla="*/ 66 w 83"/>
                <a:gd name="T41" fmla="*/ 21 h 113"/>
                <a:gd name="T42" fmla="*/ 64 w 83"/>
                <a:gd name="T43" fmla="*/ 21 h 113"/>
                <a:gd name="T44" fmla="*/ 77 w 83"/>
                <a:gd name="T45" fmla="*/ 10 h 113"/>
                <a:gd name="T46" fmla="*/ 78 w 83"/>
                <a:gd name="T47" fmla="*/ 6 h 113"/>
                <a:gd name="T48" fmla="*/ 76 w 83"/>
                <a:gd name="T49" fmla="*/ 5 h 113"/>
                <a:gd name="T50" fmla="*/ 74 w 83"/>
                <a:gd name="T51" fmla="*/ 6 h 113"/>
                <a:gd name="T52" fmla="*/ 60 w 83"/>
                <a:gd name="T53" fmla="*/ 17 h 113"/>
                <a:gd name="T54" fmla="*/ 59 w 83"/>
                <a:gd name="T55" fmla="*/ 17 h 113"/>
                <a:gd name="T56" fmla="*/ 69 w 83"/>
                <a:gd name="T57" fmla="*/ 7 h 113"/>
                <a:gd name="T58" fmla="*/ 69 w 83"/>
                <a:gd name="T59" fmla="*/ 3 h 113"/>
                <a:gd name="T60" fmla="*/ 68 w 83"/>
                <a:gd name="T61" fmla="*/ 3 h 113"/>
                <a:gd name="T62" fmla="*/ 65 w 83"/>
                <a:gd name="T63" fmla="*/ 3 h 113"/>
                <a:gd name="T64" fmla="*/ 54 w 83"/>
                <a:gd name="T65" fmla="*/ 15 h 113"/>
                <a:gd name="T66" fmla="*/ 54 w 83"/>
                <a:gd name="T67" fmla="*/ 15 h 113"/>
                <a:gd name="T68" fmla="*/ 61 w 83"/>
                <a:gd name="T69" fmla="*/ 5 h 113"/>
                <a:gd name="T70" fmla="*/ 61 w 83"/>
                <a:gd name="T71" fmla="*/ 1 h 113"/>
                <a:gd name="T72" fmla="*/ 60 w 83"/>
                <a:gd name="T73" fmla="*/ 1 h 113"/>
                <a:gd name="T74" fmla="*/ 57 w 83"/>
                <a:gd name="T75" fmla="*/ 1 h 113"/>
                <a:gd name="T76" fmla="*/ 52 w 83"/>
                <a:gd name="T77" fmla="*/ 8 h 113"/>
                <a:gd name="T78" fmla="*/ 52 w 83"/>
                <a:gd name="T79" fmla="*/ 8 h 113"/>
                <a:gd name="T80" fmla="*/ 38 w 83"/>
                <a:gd name="T81" fmla="*/ 29 h 113"/>
                <a:gd name="T82" fmla="*/ 35 w 83"/>
                <a:gd name="T83" fmla="*/ 33 h 113"/>
                <a:gd name="T84" fmla="*/ 3 w 83"/>
                <a:gd name="T85" fmla="*/ 64 h 113"/>
                <a:gd name="T86" fmla="*/ 0 w 83"/>
                <a:gd name="T87" fmla="*/ 7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113">
                  <a:moveTo>
                    <a:pt x="0" y="72"/>
                  </a:moveTo>
                  <a:cubicBezTo>
                    <a:pt x="3" y="103"/>
                    <a:pt x="3" y="103"/>
                    <a:pt x="3" y="103"/>
                  </a:cubicBezTo>
                  <a:cubicBezTo>
                    <a:pt x="3" y="109"/>
                    <a:pt x="8" y="113"/>
                    <a:pt x="14" y="112"/>
                  </a:cubicBezTo>
                  <a:cubicBezTo>
                    <a:pt x="19" y="112"/>
                    <a:pt x="23" y="107"/>
                    <a:pt x="23" y="102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5"/>
                    <a:pt x="48" y="45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0" y="42"/>
                    <a:pt x="51" y="41"/>
                    <a:pt x="53" y="40"/>
                  </a:cubicBezTo>
                  <a:cubicBezTo>
                    <a:pt x="56" y="40"/>
                    <a:pt x="59" y="40"/>
                    <a:pt x="61" y="39"/>
                  </a:cubicBezTo>
                  <a:cubicBezTo>
                    <a:pt x="66" y="38"/>
                    <a:pt x="70" y="35"/>
                    <a:pt x="76" y="29"/>
                  </a:cubicBezTo>
                  <a:cubicBezTo>
                    <a:pt x="77" y="28"/>
                    <a:pt x="79" y="27"/>
                    <a:pt x="78" y="26"/>
                  </a:cubicBezTo>
                  <a:cubicBezTo>
                    <a:pt x="77" y="25"/>
                    <a:pt x="77" y="25"/>
                    <a:pt x="76" y="25"/>
                  </a:cubicBezTo>
                  <a:cubicBezTo>
                    <a:pt x="75" y="25"/>
                    <a:pt x="72" y="25"/>
                    <a:pt x="72" y="26"/>
                  </a:cubicBezTo>
                  <a:cubicBezTo>
                    <a:pt x="69" y="28"/>
                    <a:pt x="67" y="29"/>
                    <a:pt x="65" y="30"/>
                  </a:cubicBezTo>
                  <a:cubicBezTo>
                    <a:pt x="65" y="30"/>
                    <a:pt x="66" y="28"/>
                    <a:pt x="67" y="27"/>
                  </a:cubicBezTo>
                  <a:cubicBezTo>
                    <a:pt x="71" y="24"/>
                    <a:pt x="77" y="19"/>
                    <a:pt x="81" y="17"/>
                  </a:cubicBezTo>
                  <a:cubicBezTo>
                    <a:pt x="83" y="16"/>
                    <a:pt x="83" y="15"/>
                    <a:pt x="82" y="14"/>
                  </a:cubicBezTo>
                  <a:cubicBezTo>
                    <a:pt x="82" y="13"/>
                    <a:pt x="81" y="12"/>
                    <a:pt x="81" y="12"/>
                  </a:cubicBezTo>
                  <a:cubicBezTo>
                    <a:pt x="80" y="12"/>
                    <a:pt x="79" y="12"/>
                    <a:pt x="79" y="13"/>
                  </a:cubicBezTo>
                  <a:cubicBezTo>
                    <a:pt x="75" y="14"/>
                    <a:pt x="70" y="18"/>
                    <a:pt x="66" y="21"/>
                  </a:cubicBezTo>
                  <a:cubicBezTo>
                    <a:pt x="66" y="21"/>
                    <a:pt x="63" y="23"/>
                    <a:pt x="64" y="21"/>
                  </a:cubicBezTo>
                  <a:cubicBezTo>
                    <a:pt x="68" y="17"/>
                    <a:pt x="73" y="12"/>
                    <a:pt x="77" y="10"/>
                  </a:cubicBezTo>
                  <a:cubicBezTo>
                    <a:pt x="78" y="9"/>
                    <a:pt x="79" y="8"/>
                    <a:pt x="78" y="6"/>
                  </a:cubicBezTo>
                  <a:cubicBezTo>
                    <a:pt x="78" y="6"/>
                    <a:pt x="77" y="5"/>
                    <a:pt x="76" y="5"/>
                  </a:cubicBezTo>
                  <a:cubicBezTo>
                    <a:pt x="76" y="5"/>
                    <a:pt x="75" y="5"/>
                    <a:pt x="74" y="6"/>
                  </a:cubicBezTo>
                  <a:cubicBezTo>
                    <a:pt x="70" y="8"/>
                    <a:pt x="65" y="13"/>
                    <a:pt x="60" y="17"/>
                  </a:cubicBezTo>
                  <a:cubicBezTo>
                    <a:pt x="59" y="18"/>
                    <a:pt x="59" y="17"/>
                    <a:pt x="59" y="17"/>
                  </a:cubicBezTo>
                  <a:cubicBezTo>
                    <a:pt x="62" y="13"/>
                    <a:pt x="66" y="9"/>
                    <a:pt x="69" y="7"/>
                  </a:cubicBezTo>
                  <a:cubicBezTo>
                    <a:pt x="70" y="6"/>
                    <a:pt x="70" y="5"/>
                    <a:pt x="69" y="3"/>
                  </a:cubicBezTo>
                  <a:cubicBezTo>
                    <a:pt x="69" y="3"/>
                    <a:pt x="68" y="3"/>
                    <a:pt x="68" y="3"/>
                  </a:cubicBezTo>
                  <a:cubicBezTo>
                    <a:pt x="67" y="2"/>
                    <a:pt x="66" y="3"/>
                    <a:pt x="65" y="3"/>
                  </a:cubicBezTo>
                  <a:cubicBezTo>
                    <a:pt x="62" y="6"/>
                    <a:pt x="57" y="11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6" y="11"/>
                    <a:pt x="59" y="7"/>
                    <a:pt x="61" y="5"/>
                  </a:cubicBezTo>
                  <a:cubicBezTo>
                    <a:pt x="62" y="4"/>
                    <a:pt x="62" y="2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59" y="0"/>
                    <a:pt x="58" y="1"/>
                    <a:pt x="57" y="1"/>
                  </a:cubicBezTo>
                  <a:cubicBezTo>
                    <a:pt x="56" y="3"/>
                    <a:pt x="54" y="5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43" y="17"/>
                    <a:pt x="40" y="23"/>
                    <a:pt x="38" y="29"/>
                  </a:cubicBezTo>
                  <a:cubicBezTo>
                    <a:pt x="37" y="30"/>
                    <a:pt x="36" y="32"/>
                    <a:pt x="35" y="3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1" y="66"/>
                    <a:pt x="0" y="69"/>
                    <a:pt x="0" y="72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17997488" y="2135188"/>
              <a:ext cx="106363" cy="195263"/>
            </a:xfrm>
            <a:custGeom>
              <a:avLst/>
              <a:gdLst>
                <a:gd name="T0" fmla="*/ 19 w 32"/>
                <a:gd name="T1" fmla="*/ 59 h 59"/>
                <a:gd name="T2" fmla="*/ 6 w 32"/>
                <a:gd name="T3" fmla="*/ 49 h 59"/>
                <a:gd name="T4" fmla="*/ 1 w 32"/>
                <a:gd name="T5" fmla="*/ 15 h 59"/>
                <a:gd name="T6" fmla="*/ 11 w 32"/>
                <a:gd name="T7" fmla="*/ 1 h 59"/>
                <a:gd name="T8" fmla="*/ 25 w 32"/>
                <a:gd name="T9" fmla="*/ 11 h 59"/>
                <a:gd name="T10" fmla="*/ 31 w 32"/>
                <a:gd name="T11" fmla="*/ 45 h 59"/>
                <a:gd name="T12" fmla="*/ 21 w 32"/>
                <a:gd name="T13" fmla="*/ 59 h 59"/>
                <a:gd name="T14" fmla="*/ 19 w 32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9">
                  <a:moveTo>
                    <a:pt x="19" y="59"/>
                  </a:moveTo>
                  <a:cubicBezTo>
                    <a:pt x="13" y="59"/>
                    <a:pt x="7" y="55"/>
                    <a:pt x="6" y="4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9"/>
                    <a:pt x="5" y="2"/>
                    <a:pt x="11" y="1"/>
                  </a:cubicBezTo>
                  <a:cubicBezTo>
                    <a:pt x="18" y="0"/>
                    <a:pt x="24" y="5"/>
                    <a:pt x="25" y="11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51"/>
                    <a:pt x="27" y="58"/>
                    <a:pt x="21" y="59"/>
                  </a:cubicBezTo>
                  <a:cubicBezTo>
                    <a:pt x="20" y="59"/>
                    <a:pt x="19" y="59"/>
                    <a:pt x="19" y="59"/>
                  </a:cubicBezTo>
                  <a:close/>
                </a:path>
              </a:pathLst>
            </a:custGeom>
            <a:solidFill>
              <a:srgbClr val="34B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18368963" y="2149475"/>
              <a:ext cx="115888" cy="185738"/>
            </a:xfrm>
            <a:custGeom>
              <a:avLst/>
              <a:gdLst>
                <a:gd name="T0" fmla="*/ 14 w 35"/>
                <a:gd name="T1" fmla="*/ 56 h 56"/>
                <a:gd name="T2" fmla="*/ 11 w 35"/>
                <a:gd name="T3" fmla="*/ 56 h 56"/>
                <a:gd name="T4" fmla="*/ 2 w 35"/>
                <a:gd name="T5" fmla="*/ 41 h 56"/>
                <a:gd name="T6" fmla="*/ 10 w 35"/>
                <a:gd name="T7" fmla="*/ 11 h 56"/>
                <a:gd name="T8" fmla="*/ 25 w 35"/>
                <a:gd name="T9" fmla="*/ 2 h 56"/>
                <a:gd name="T10" fmla="*/ 33 w 35"/>
                <a:gd name="T11" fmla="*/ 17 h 56"/>
                <a:gd name="T12" fmla="*/ 26 w 35"/>
                <a:gd name="T13" fmla="*/ 47 h 56"/>
                <a:gd name="T14" fmla="*/ 14 w 35"/>
                <a:gd name="T1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56">
                  <a:moveTo>
                    <a:pt x="14" y="56"/>
                  </a:moveTo>
                  <a:cubicBezTo>
                    <a:pt x="13" y="56"/>
                    <a:pt x="12" y="56"/>
                    <a:pt x="11" y="56"/>
                  </a:cubicBezTo>
                  <a:cubicBezTo>
                    <a:pt x="4" y="54"/>
                    <a:pt x="0" y="47"/>
                    <a:pt x="2" y="4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4"/>
                    <a:pt x="18" y="0"/>
                    <a:pt x="25" y="2"/>
                  </a:cubicBezTo>
                  <a:cubicBezTo>
                    <a:pt x="31" y="4"/>
                    <a:pt x="35" y="10"/>
                    <a:pt x="33" y="1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4" y="53"/>
                    <a:pt x="19" y="56"/>
                    <a:pt x="14" y="56"/>
                  </a:cubicBezTo>
                  <a:close/>
                </a:path>
              </a:pathLst>
            </a:custGeom>
            <a:solidFill>
              <a:srgbClr val="34B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18219738" y="2162175"/>
              <a:ext cx="39688" cy="79375"/>
            </a:xfrm>
            <a:custGeom>
              <a:avLst/>
              <a:gdLst>
                <a:gd name="T0" fmla="*/ 6 w 12"/>
                <a:gd name="T1" fmla="*/ 24 h 24"/>
                <a:gd name="T2" fmla="*/ 0 w 12"/>
                <a:gd name="T3" fmla="*/ 18 h 24"/>
                <a:gd name="T4" fmla="*/ 0 w 12"/>
                <a:gd name="T5" fmla="*/ 6 h 24"/>
                <a:gd name="T6" fmla="*/ 6 w 12"/>
                <a:gd name="T7" fmla="*/ 0 h 24"/>
                <a:gd name="T8" fmla="*/ 12 w 12"/>
                <a:gd name="T9" fmla="*/ 6 h 24"/>
                <a:gd name="T10" fmla="*/ 12 w 12"/>
                <a:gd name="T11" fmla="*/ 18 h 24"/>
                <a:gd name="T12" fmla="*/ 6 w 12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4">
                  <a:moveTo>
                    <a:pt x="6" y="24"/>
                  </a:moveTo>
                  <a:cubicBezTo>
                    <a:pt x="3" y="24"/>
                    <a:pt x="0" y="21"/>
                    <a:pt x="0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21"/>
                    <a:pt x="10" y="24"/>
                    <a:pt x="6" y="24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18129251" y="2278063"/>
              <a:ext cx="17463" cy="52388"/>
            </a:xfrm>
            <a:custGeom>
              <a:avLst/>
              <a:gdLst>
                <a:gd name="T0" fmla="*/ 2 w 5"/>
                <a:gd name="T1" fmla="*/ 16 h 16"/>
                <a:gd name="T2" fmla="*/ 0 w 5"/>
                <a:gd name="T3" fmla="*/ 14 h 16"/>
                <a:gd name="T4" fmla="*/ 0 w 5"/>
                <a:gd name="T5" fmla="*/ 2 h 16"/>
                <a:gd name="T6" fmla="*/ 2 w 5"/>
                <a:gd name="T7" fmla="*/ 0 h 16"/>
                <a:gd name="T8" fmla="*/ 5 w 5"/>
                <a:gd name="T9" fmla="*/ 2 h 16"/>
                <a:gd name="T10" fmla="*/ 5 w 5"/>
                <a:gd name="T11" fmla="*/ 14 h 16"/>
                <a:gd name="T12" fmla="*/ 2 w 5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2" y="16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3" y="16"/>
                    <a:pt x="2" y="16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18332451" y="2281238"/>
              <a:ext cx="12700" cy="53975"/>
            </a:xfrm>
            <a:custGeom>
              <a:avLst/>
              <a:gdLst>
                <a:gd name="T0" fmla="*/ 2 w 4"/>
                <a:gd name="T1" fmla="*/ 16 h 16"/>
                <a:gd name="T2" fmla="*/ 0 w 4"/>
                <a:gd name="T3" fmla="*/ 14 h 16"/>
                <a:gd name="T4" fmla="*/ 0 w 4"/>
                <a:gd name="T5" fmla="*/ 2 h 16"/>
                <a:gd name="T6" fmla="*/ 2 w 4"/>
                <a:gd name="T7" fmla="*/ 0 h 16"/>
                <a:gd name="T8" fmla="*/ 4 w 4"/>
                <a:gd name="T9" fmla="*/ 2 h 16"/>
                <a:gd name="T10" fmla="*/ 4 w 4"/>
                <a:gd name="T11" fmla="*/ 14 h 16"/>
                <a:gd name="T12" fmla="*/ 2 w 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6">
                  <a:moveTo>
                    <a:pt x="2" y="16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6"/>
                    <a:pt x="2" y="16"/>
                  </a:cubicBezTo>
                  <a:close/>
                </a:path>
              </a:pathLst>
            </a:cu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Oval 88"/>
            <p:cNvSpPr>
              <a:spLocks noChangeArrowheads="1"/>
            </p:cNvSpPr>
            <p:nvPr/>
          </p:nvSpPr>
          <p:spPr bwMode="auto">
            <a:xfrm>
              <a:off x="18146713" y="2182813"/>
              <a:ext cx="188913" cy="211138"/>
            </a:xfrm>
            <a:prstGeom prst="ellipse">
              <a:avLst/>
            </a:prstGeom>
            <a:solidFill>
              <a:srgbClr val="FCB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18140363" y="2222500"/>
              <a:ext cx="198438" cy="195263"/>
            </a:xfrm>
            <a:custGeom>
              <a:avLst/>
              <a:gdLst>
                <a:gd name="T0" fmla="*/ 0 w 60"/>
                <a:gd name="T1" fmla="*/ 24 h 59"/>
                <a:gd name="T2" fmla="*/ 0 w 60"/>
                <a:gd name="T3" fmla="*/ 26 h 59"/>
                <a:gd name="T4" fmla="*/ 1 w 60"/>
                <a:gd name="T5" fmla="*/ 36 h 59"/>
                <a:gd name="T6" fmla="*/ 23 w 60"/>
                <a:gd name="T7" fmla="*/ 58 h 59"/>
                <a:gd name="T8" fmla="*/ 29 w 60"/>
                <a:gd name="T9" fmla="*/ 59 h 59"/>
                <a:gd name="T10" fmla="*/ 30 w 60"/>
                <a:gd name="T11" fmla="*/ 59 h 59"/>
                <a:gd name="T12" fmla="*/ 31 w 60"/>
                <a:gd name="T13" fmla="*/ 59 h 59"/>
                <a:gd name="T14" fmla="*/ 37 w 60"/>
                <a:gd name="T15" fmla="*/ 58 h 59"/>
                <a:gd name="T16" fmla="*/ 59 w 60"/>
                <a:gd name="T17" fmla="*/ 36 h 59"/>
                <a:gd name="T18" fmla="*/ 60 w 60"/>
                <a:gd name="T19" fmla="*/ 26 h 59"/>
                <a:gd name="T20" fmla="*/ 60 w 60"/>
                <a:gd name="T21" fmla="*/ 24 h 59"/>
                <a:gd name="T22" fmla="*/ 58 w 60"/>
                <a:gd name="T23" fmla="*/ 13 h 59"/>
                <a:gd name="T24" fmla="*/ 55 w 60"/>
                <a:gd name="T25" fmla="*/ 7 h 59"/>
                <a:gd name="T26" fmla="*/ 50 w 60"/>
                <a:gd name="T27" fmla="*/ 10 h 59"/>
                <a:gd name="T28" fmla="*/ 30 w 60"/>
                <a:gd name="T29" fmla="*/ 0 h 59"/>
                <a:gd name="T30" fmla="*/ 13 w 60"/>
                <a:gd name="T31" fmla="*/ 9 h 59"/>
                <a:gd name="T32" fmla="*/ 5 w 60"/>
                <a:gd name="T33" fmla="*/ 7 h 59"/>
                <a:gd name="T34" fmla="*/ 2 w 60"/>
                <a:gd name="T35" fmla="*/ 13 h 59"/>
                <a:gd name="T36" fmla="*/ 0 w 60"/>
                <a:gd name="T37" fmla="*/ 2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59">
                  <a:moveTo>
                    <a:pt x="0" y="24"/>
                  </a:moveTo>
                  <a:cubicBezTo>
                    <a:pt x="0" y="24"/>
                    <a:pt x="0" y="25"/>
                    <a:pt x="0" y="26"/>
                  </a:cubicBezTo>
                  <a:cubicBezTo>
                    <a:pt x="0" y="29"/>
                    <a:pt x="0" y="33"/>
                    <a:pt x="1" y="36"/>
                  </a:cubicBezTo>
                  <a:cubicBezTo>
                    <a:pt x="2" y="40"/>
                    <a:pt x="7" y="53"/>
                    <a:pt x="23" y="58"/>
                  </a:cubicBezTo>
                  <a:cubicBezTo>
                    <a:pt x="25" y="59"/>
                    <a:pt x="27" y="59"/>
                    <a:pt x="29" y="59"/>
                  </a:cubicBezTo>
                  <a:cubicBezTo>
                    <a:pt x="29" y="59"/>
                    <a:pt x="30" y="59"/>
                    <a:pt x="30" y="59"/>
                  </a:cubicBezTo>
                  <a:cubicBezTo>
                    <a:pt x="30" y="59"/>
                    <a:pt x="30" y="59"/>
                    <a:pt x="31" y="59"/>
                  </a:cubicBezTo>
                  <a:cubicBezTo>
                    <a:pt x="33" y="59"/>
                    <a:pt x="35" y="59"/>
                    <a:pt x="37" y="58"/>
                  </a:cubicBezTo>
                  <a:cubicBezTo>
                    <a:pt x="53" y="53"/>
                    <a:pt x="58" y="40"/>
                    <a:pt x="59" y="36"/>
                  </a:cubicBezTo>
                  <a:cubicBezTo>
                    <a:pt x="60" y="33"/>
                    <a:pt x="60" y="29"/>
                    <a:pt x="60" y="26"/>
                  </a:cubicBezTo>
                  <a:cubicBezTo>
                    <a:pt x="60" y="25"/>
                    <a:pt x="60" y="24"/>
                    <a:pt x="60" y="24"/>
                  </a:cubicBezTo>
                  <a:cubicBezTo>
                    <a:pt x="60" y="22"/>
                    <a:pt x="59" y="17"/>
                    <a:pt x="58" y="13"/>
                  </a:cubicBezTo>
                  <a:cubicBezTo>
                    <a:pt x="57" y="10"/>
                    <a:pt x="56" y="7"/>
                    <a:pt x="55" y="7"/>
                  </a:cubicBezTo>
                  <a:cubicBezTo>
                    <a:pt x="54" y="8"/>
                    <a:pt x="56" y="9"/>
                    <a:pt x="50" y="10"/>
                  </a:cubicBezTo>
                  <a:cubicBezTo>
                    <a:pt x="48" y="10"/>
                    <a:pt x="43" y="0"/>
                    <a:pt x="30" y="0"/>
                  </a:cubicBezTo>
                  <a:cubicBezTo>
                    <a:pt x="17" y="0"/>
                    <a:pt x="15" y="9"/>
                    <a:pt x="13" y="9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4" y="7"/>
                    <a:pt x="3" y="10"/>
                    <a:pt x="2" y="13"/>
                  </a:cubicBezTo>
                  <a:cubicBezTo>
                    <a:pt x="1" y="17"/>
                    <a:pt x="0" y="22"/>
                    <a:pt x="0" y="24"/>
                  </a:cubicBezTo>
                  <a:close/>
                </a:path>
              </a:pathLst>
            </a:custGeom>
            <a:solidFill>
              <a:srgbClr val="4C4D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95" name="กลุ่ม 94"/>
          <p:cNvGrpSpPr/>
          <p:nvPr/>
        </p:nvGrpSpPr>
        <p:grpSpPr>
          <a:xfrm>
            <a:off x="8477206" y="3597290"/>
            <a:ext cx="4590988" cy="5825926"/>
            <a:chOff x="17629188" y="4840288"/>
            <a:chExt cx="2047876" cy="2598738"/>
          </a:xfrm>
        </p:grpSpPr>
        <p:sp>
          <p:nvSpPr>
            <p:cNvPr id="96" name="Freeform 986"/>
            <p:cNvSpPr>
              <a:spLocks/>
            </p:cNvSpPr>
            <p:nvPr/>
          </p:nvSpPr>
          <p:spPr bwMode="auto">
            <a:xfrm>
              <a:off x="18338801" y="5862638"/>
              <a:ext cx="247650" cy="349250"/>
            </a:xfrm>
            <a:custGeom>
              <a:avLst/>
              <a:gdLst>
                <a:gd name="T0" fmla="*/ 156 w 156"/>
                <a:gd name="T1" fmla="*/ 199 h 220"/>
                <a:gd name="T2" fmla="*/ 78 w 156"/>
                <a:gd name="T3" fmla="*/ 220 h 220"/>
                <a:gd name="T4" fmla="*/ 0 w 156"/>
                <a:gd name="T5" fmla="*/ 29 h 220"/>
                <a:gd name="T6" fmla="*/ 71 w 156"/>
                <a:gd name="T7" fmla="*/ 0 h 220"/>
                <a:gd name="T8" fmla="*/ 156 w 156"/>
                <a:gd name="T9" fmla="*/ 19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20">
                  <a:moveTo>
                    <a:pt x="156" y="199"/>
                  </a:moveTo>
                  <a:lnTo>
                    <a:pt x="78" y="220"/>
                  </a:lnTo>
                  <a:lnTo>
                    <a:pt x="0" y="29"/>
                  </a:lnTo>
                  <a:lnTo>
                    <a:pt x="71" y="0"/>
                  </a:lnTo>
                  <a:lnTo>
                    <a:pt x="156" y="199"/>
                  </a:lnTo>
                  <a:close/>
                </a:path>
              </a:pathLst>
            </a:custGeom>
            <a:solidFill>
              <a:srgbClr val="D2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Freeform 987"/>
            <p:cNvSpPr>
              <a:spLocks/>
            </p:cNvSpPr>
            <p:nvPr/>
          </p:nvSpPr>
          <p:spPr bwMode="auto">
            <a:xfrm>
              <a:off x="17629188" y="4840288"/>
              <a:ext cx="1204913" cy="1203325"/>
            </a:xfrm>
            <a:custGeom>
              <a:avLst/>
              <a:gdLst>
                <a:gd name="T0" fmla="*/ 98 w 107"/>
                <a:gd name="T1" fmla="*/ 37 h 107"/>
                <a:gd name="T2" fmla="*/ 70 w 107"/>
                <a:gd name="T3" fmla="*/ 98 h 107"/>
                <a:gd name="T4" fmla="*/ 9 w 107"/>
                <a:gd name="T5" fmla="*/ 70 h 107"/>
                <a:gd name="T6" fmla="*/ 37 w 107"/>
                <a:gd name="T7" fmla="*/ 9 h 107"/>
                <a:gd name="T8" fmla="*/ 98 w 107"/>
                <a:gd name="T9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98" y="37"/>
                  </a:moveTo>
                  <a:cubicBezTo>
                    <a:pt x="107" y="61"/>
                    <a:pt x="95" y="88"/>
                    <a:pt x="70" y="98"/>
                  </a:cubicBezTo>
                  <a:cubicBezTo>
                    <a:pt x="46" y="107"/>
                    <a:pt x="18" y="95"/>
                    <a:pt x="9" y="70"/>
                  </a:cubicBezTo>
                  <a:cubicBezTo>
                    <a:pt x="0" y="46"/>
                    <a:pt x="12" y="18"/>
                    <a:pt x="37" y="9"/>
                  </a:cubicBezTo>
                  <a:cubicBezTo>
                    <a:pt x="61" y="0"/>
                    <a:pt x="89" y="12"/>
                    <a:pt x="98" y="37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Freeform 988"/>
            <p:cNvSpPr>
              <a:spLocks/>
            </p:cNvSpPr>
            <p:nvPr/>
          </p:nvSpPr>
          <p:spPr bwMode="auto">
            <a:xfrm>
              <a:off x="17764126" y="4962526"/>
              <a:ext cx="935038" cy="946150"/>
            </a:xfrm>
            <a:custGeom>
              <a:avLst/>
              <a:gdLst>
                <a:gd name="T0" fmla="*/ 76 w 83"/>
                <a:gd name="T1" fmla="*/ 29 h 84"/>
                <a:gd name="T2" fmla="*/ 54 w 83"/>
                <a:gd name="T3" fmla="*/ 77 h 84"/>
                <a:gd name="T4" fmla="*/ 7 w 83"/>
                <a:gd name="T5" fmla="*/ 55 h 84"/>
                <a:gd name="T6" fmla="*/ 28 w 83"/>
                <a:gd name="T7" fmla="*/ 8 h 84"/>
                <a:gd name="T8" fmla="*/ 76 w 83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76" y="29"/>
                  </a:moveTo>
                  <a:cubicBezTo>
                    <a:pt x="83" y="48"/>
                    <a:pt x="74" y="70"/>
                    <a:pt x="54" y="77"/>
                  </a:cubicBezTo>
                  <a:cubicBezTo>
                    <a:pt x="35" y="84"/>
                    <a:pt x="14" y="74"/>
                    <a:pt x="7" y="55"/>
                  </a:cubicBezTo>
                  <a:cubicBezTo>
                    <a:pt x="0" y="36"/>
                    <a:pt x="9" y="15"/>
                    <a:pt x="28" y="8"/>
                  </a:cubicBezTo>
                  <a:cubicBezTo>
                    <a:pt x="47" y="0"/>
                    <a:pt x="69" y="10"/>
                    <a:pt x="76" y="29"/>
                  </a:cubicBezTo>
                  <a:close/>
                </a:path>
              </a:pathLst>
            </a:custGeom>
            <a:solidFill>
              <a:srgbClr val="93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9" name="Freeform 989"/>
            <p:cNvSpPr>
              <a:spLocks/>
            </p:cNvSpPr>
            <p:nvPr/>
          </p:nvSpPr>
          <p:spPr bwMode="auto">
            <a:xfrm>
              <a:off x="18416588" y="6121401"/>
              <a:ext cx="495300" cy="877888"/>
            </a:xfrm>
            <a:custGeom>
              <a:avLst/>
              <a:gdLst>
                <a:gd name="T0" fmla="*/ 37 w 44"/>
                <a:gd name="T1" fmla="*/ 76 h 78"/>
                <a:gd name="T2" fmla="*/ 35 w 44"/>
                <a:gd name="T3" fmla="*/ 77 h 78"/>
                <a:gd name="T4" fmla="*/ 24 w 44"/>
                <a:gd name="T5" fmla="*/ 72 h 78"/>
                <a:gd name="T6" fmla="*/ 2 w 44"/>
                <a:gd name="T7" fmla="*/ 13 h 78"/>
                <a:gd name="T8" fmla="*/ 7 w 44"/>
                <a:gd name="T9" fmla="*/ 2 h 78"/>
                <a:gd name="T10" fmla="*/ 9 w 44"/>
                <a:gd name="T11" fmla="*/ 1 h 78"/>
                <a:gd name="T12" fmla="*/ 20 w 44"/>
                <a:gd name="T13" fmla="*/ 6 h 78"/>
                <a:gd name="T14" fmla="*/ 42 w 44"/>
                <a:gd name="T15" fmla="*/ 65 h 78"/>
                <a:gd name="T16" fmla="*/ 37 w 44"/>
                <a:gd name="T1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8">
                  <a:moveTo>
                    <a:pt x="37" y="76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1" y="78"/>
                    <a:pt x="26" y="76"/>
                    <a:pt x="24" y="7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2" y="4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3" y="0"/>
                    <a:pt x="18" y="2"/>
                    <a:pt x="20" y="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9"/>
                    <a:pt x="41" y="74"/>
                    <a:pt x="37" y="76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Freeform 990"/>
            <p:cNvSpPr>
              <a:spLocks/>
            </p:cNvSpPr>
            <p:nvPr/>
          </p:nvSpPr>
          <p:spPr bwMode="auto">
            <a:xfrm>
              <a:off x="18416588" y="6145213"/>
              <a:ext cx="461963" cy="854075"/>
            </a:xfrm>
            <a:custGeom>
              <a:avLst/>
              <a:gdLst>
                <a:gd name="T0" fmla="*/ 40 w 41"/>
                <a:gd name="T1" fmla="*/ 71 h 76"/>
                <a:gd name="T2" fmla="*/ 38 w 41"/>
                <a:gd name="T3" fmla="*/ 72 h 76"/>
                <a:gd name="T4" fmla="*/ 27 w 41"/>
                <a:gd name="T5" fmla="*/ 67 h 76"/>
                <a:gd name="T6" fmla="*/ 5 w 41"/>
                <a:gd name="T7" fmla="*/ 8 h 76"/>
                <a:gd name="T8" fmla="*/ 6 w 41"/>
                <a:gd name="T9" fmla="*/ 0 h 76"/>
                <a:gd name="T10" fmla="*/ 2 w 41"/>
                <a:gd name="T11" fmla="*/ 11 h 76"/>
                <a:gd name="T12" fmla="*/ 24 w 41"/>
                <a:gd name="T13" fmla="*/ 70 h 76"/>
                <a:gd name="T14" fmla="*/ 35 w 41"/>
                <a:gd name="T15" fmla="*/ 75 h 76"/>
                <a:gd name="T16" fmla="*/ 37 w 41"/>
                <a:gd name="T17" fmla="*/ 74 h 76"/>
                <a:gd name="T18" fmla="*/ 41 w 41"/>
                <a:gd name="T19" fmla="*/ 70 h 76"/>
                <a:gd name="T20" fmla="*/ 40 w 41"/>
                <a:gd name="T21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40" y="71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4" y="73"/>
                    <a:pt x="29" y="71"/>
                    <a:pt x="27" y="6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5" y="3"/>
                    <a:pt x="6" y="0"/>
                  </a:cubicBezTo>
                  <a:cubicBezTo>
                    <a:pt x="2" y="2"/>
                    <a:pt x="0" y="7"/>
                    <a:pt x="2" y="1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6" y="74"/>
                    <a:pt x="31" y="76"/>
                    <a:pt x="35" y="75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3"/>
                    <a:pt x="40" y="72"/>
                    <a:pt x="41" y="70"/>
                  </a:cubicBezTo>
                  <a:cubicBezTo>
                    <a:pt x="41" y="71"/>
                    <a:pt x="40" y="71"/>
                    <a:pt x="40" y="71"/>
                  </a:cubicBezTo>
                  <a:close/>
                </a:path>
              </a:pathLst>
            </a:custGeom>
            <a:solidFill>
              <a:srgbClr val="D13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Freeform 991"/>
            <p:cNvSpPr>
              <a:spLocks/>
            </p:cNvSpPr>
            <p:nvPr/>
          </p:nvSpPr>
          <p:spPr bwMode="auto">
            <a:xfrm>
              <a:off x="18834101" y="6718301"/>
              <a:ext cx="314325" cy="315913"/>
            </a:xfrm>
            <a:custGeom>
              <a:avLst/>
              <a:gdLst>
                <a:gd name="T0" fmla="*/ 3 w 28"/>
                <a:gd name="T1" fmla="*/ 22 h 28"/>
                <a:gd name="T2" fmla="*/ 1 w 28"/>
                <a:gd name="T3" fmla="*/ 28 h 28"/>
                <a:gd name="T4" fmla="*/ 28 w 28"/>
                <a:gd name="T5" fmla="*/ 10 h 28"/>
                <a:gd name="T6" fmla="*/ 23 w 28"/>
                <a:gd name="T7" fmla="*/ 2 h 28"/>
                <a:gd name="T8" fmla="*/ 7 w 28"/>
                <a:gd name="T9" fmla="*/ 4 h 28"/>
                <a:gd name="T10" fmla="*/ 3 w 28"/>
                <a:gd name="T1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3" y="22"/>
                  </a:moveTo>
                  <a:cubicBezTo>
                    <a:pt x="3" y="22"/>
                    <a:pt x="0" y="28"/>
                    <a:pt x="1" y="28"/>
                  </a:cubicBezTo>
                  <a:cubicBezTo>
                    <a:pt x="3" y="28"/>
                    <a:pt x="26" y="25"/>
                    <a:pt x="28" y="10"/>
                  </a:cubicBezTo>
                  <a:cubicBezTo>
                    <a:pt x="28" y="10"/>
                    <a:pt x="25" y="4"/>
                    <a:pt x="23" y="2"/>
                  </a:cubicBezTo>
                  <a:cubicBezTo>
                    <a:pt x="22" y="0"/>
                    <a:pt x="7" y="4"/>
                    <a:pt x="7" y="4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Freeform 992"/>
            <p:cNvSpPr>
              <a:spLocks/>
            </p:cNvSpPr>
            <p:nvPr/>
          </p:nvSpPr>
          <p:spPr bwMode="auto">
            <a:xfrm>
              <a:off x="18495963" y="6200776"/>
              <a:ext cx="619125" cy="731838"/>
            </a:xfrm>
            <a:custGeom>
              <a:avLst/>
              <a:gdLst>
                <a:gd name="T0" fmla="*/ 55 w 55"/>
                <a:gd name="T1" fmla="*/ 51 h 65"/>
                <a:gd name="T2" fmla="*/ 51 w 55"/>
                <a:gd name="T3" fmla="*/ 45 h 65"/>
                <a:gd name="T4" fmla="*/ 36 w 55"/>
                <a:gd name="T5" fmla="*/ 23 h 65"/>
                <a:gd name="T6" fmla="*/ 29 w 55"/>
                <a:gd name="T7" fmla="*/ 20 h 65"/>
                <a:gd name="T8" fmla="*/ 25 w 55"/>
                <a:gd name="T9" fmla="*/ 19 h 65"/>
                <a:gd name="T10" fmla="*/ 10 w 55"/>
                <a:gd name="T11" fmla="*/ 3 h 65"/>
                <a:gd name="T12" fmla="*/ 2 w 55"/>
                <a:gd name="T13" fmla="*/ 9 h 65"/>
                <a:gd name="T14" fmla="*/ 13 w 55"/>
                <a:gd name="T15" fmla="*/ 23 h 65"/>
                <a:gd name="T16" fmla="*/ 21 w 55"/>
                <a:gd name="T17" fmla="*/ 44 h 65"/>
                <a:gd name="T18" fmla="*/ 28 w 55"/>
                <a:gd name="T19" fmla="*/ 51 h 65"/>
                <a:gd name="T20" fmla="*/ 33 w 55"/>
                <a:gd name="T21" fmla="*/ 65 h 65"/>
                <a:gd name="T22" fmla="*/ 55 w 55"/>
                <a:gd name="T23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5">
                  <a:moveTo>
                    <a:pt x="55" y="51"/>
                  </a:moveTo>
                  <a:cubicBezTo>
                    <a:pt x="55" y="51"/>
                    <a:pt x="54" y="48"/>
                    <a:pt x="51" y="45"/>
                  </a:cubicBezTo>
                  <a:cubicBezTo>
                    <a:pt x="49" y="41"/>
                    <a:pt x="36" y="23"/>
                    <a:pt x="36" y="23"/>
                  </a:cubicBezTo>
                  <a:cubicBezTo>
                    <a:pt x="36" y="23"/>
                    <a:pt x="32" y="21"/>
                    <a:pt x="29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0" y="0"/>
                    <a:pt x="2" y="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6" y="38"/>
                    <a:pt x="21" y="44"/>
                  </a:cubicBezTo>
                  <a:cubicBezTo>
                    <a:pt x="25" y="49"/>
                    <a:pt x="28" y="51"/>
                    <a:pt x="28" y="51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46" y="61"/>
                    <a:pt x="55" y="51"/>
                  </a:cubicBez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Freeform 993"/>
            <p:cNvSpPr>
              <a:spLocks/>
            </p:cNvSpPr>
            <p:nvPr/>
          </p:nvSpPr>
          <p:spPr bwMode="auto">
            <a:xfrm>
              <a:off x="18540413" y="669607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3 h 22"/>
                <a:gd name="T4" fmla="*/ 12 w 15"/>
                <a:gd name="T5" fmla="*/ 21 h 22"/>
                <a:gd name="T6" fmla="*/ 10 w 15"/>
                <a:gd name="T7" fmla="*/ 10 h 22"/>
                <a:gd name="T8" fmla="*/ 8 w 15"/>
                <a:gd name="T9" fmla="*/ 9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3"/>
                  </a:cubicBezTo>
                  <a:cubicBezTo>
                    <a:pt x="1" y="14"/>
                    <a:pt x="11" y="22"/>
                    <a:pt x="12" y="21"/>
                  </a:cubicBezTo>
                  <a:cubicBezTo>
                    <a:pt x="13" y="21"/>
                    <a:pt x="15" y="13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Freeform 994"/>
            <p:cNvSpPr>
              <a:spLocks/>
            </p:cNvSpPr>
            <p:nvPr/>
          </p:nvSpPr>
          <p:spPr bwMode="auto">
            <a:xfrm>
              <a:off x="18608676" y="6842126"/>
              <a:ext cx="90488" cy="90488"/>
            </a:xfrm>
            <a:custGeom>
              <a:avLst/>
              <a:gdLst>
                <a:gd name="T0" fmla="*/ 1 w 8"/>
                <a:gd name="T1" fmla="*/ 0 h 8"/>
                <a:gd name="T2" fmla="*/ 0 w 8"/>
                <a:gd name="T3" fmla="*/ 5 h 8"/>
                <a:gd name="T4" fmla="*/ 5 w 8"/>
                <a:gd name="T5" fmla="*/ 8 h 8"/>
                <a:gd name="T6" fmla="*/ 1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8" y="5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" name="Freeform 995"/>
            <p:cNvSpPr>
              <a:spLocks/>
            </p:cNvSpPr>
            <p:nvPr/>
          </p:nvSpPr>
          <p:spPr bwMode="auto">
            <a:xfrm>
              <a:off x="18553113" y="6751638"/>
              <a:ext cx="122238" cy="101600"/>
            </a:xfrm>
            <a:custGeom>
              <a:avLst/>
              <a:gdLst>
                <a:gd name="T0" fmla="*/ 11 w 11"/>
                <a:gd name="T1" fmla="*/ 8 h 9"/>
                <a:gd name="T2" fmla="*/ 7 w 11"/>
                <a:gd name="T3" fmla="*/ 4 h 9"/>
                <a:gd name="T4" fmla="*/ 1 w 11"/>
                <a:gd name="T5" fmla="*/ 1 h 9"/>
                <a:gd name="T6" fmla="*/ 0 w 11"/>
                <a:gd name="T7" fmla="*/ 5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11" y="8"/>
                    <a:pt x="10" y="5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9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Freeform 996"/>
            <p:cNvSpPr>
              <a:spLocks/>
            </p:cNvSpPr>
            <p:nvPr/>
          </p:nvSpPr>
          <p:spPr bwMode="auto">
            <a:xfrm>
              <a:off x="18484851" y="6572251"/>
              <a:ext cx="179388" cy="247650"/>
            </a:xfrm>
            <a:custGeom>
              <a:avLst/>
              <a:gdLst>
                <a:gd name="T0" fmla="*/ 6 w 16"/>
                <a:gd name="T1" fmla="*/ 0 h 22"/>
                <a:gd name="T2" fmla="*/ 1 w 16"/>
                <a:gd name="T3" fmla="*/ 14 h 22"/>
                <a:gd name="T4" fmla="*/ 13 w 16"/>
                <a:gd name="T5" fmla="*/ 22 h 22"/>
                <a:gd name="T6" fmla="*/ 11 w 16"/>
                <a:gd name="T7" fmla="*/ 10 h 22"/>
                <a:gd name="T8" fmla="*/ 9 w 16"/>
                <a:gd name="T9" fmla="*/ 10 h 22"/>
                <a:gd name="T10" fmla="*/ 6 w 1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6" y="0"/>
                  </a:moveTo>
                  <a:cubicBezTo>
                    <a:pt x="6" y="0"/>
                    <a:pt x="0" y="13"/>
                    <a:pt x="1" y="14"/>
                  </a:cubicBezTo>
                  <a:cubicBezTo>
                    <a:pt x="2" y="14"/>
                    <a:pt x="12" y="22"/>
                    <a:pt x="13" y="22"/>
                  </a:cubicBezTo>
                  <a:cubicBezTo>
                    <a:pt x="14" y="21"/>
                    <a:pt x="16" y="14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Freeform 997"/>
            <p:cNvSpPr>
              <a:spLocks/>
            </p:cNvSpPr>
            <p:nvPr/>
          </p:nvSpPr>
          <p:spPr bwMode="auto">
            <a:xfrm>
              <a:off x="18564226" y="6729413"/>
              <a:ext cx="77788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4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Freeform 998"/>
            <p:cNvSpPr>
              <a:spLocks/>
            </p:cNvSpPr>
            <p:nvPr/>
          </p:nvSpPr>
          <p:spPr bwMode="auto">
            <a:xfrm>
              <a:off x="18507076" y="6651626"/>
              <a:ext cx="123825" cy="66675"/>
            </a:xfrm>
            <a:custGeom>
              <a:avLst/>
              <a:gdLst>
                <a:gd name="T0" fmla="*/ 11 w 11"/>
                <a:gd name="T1" fmla="*/ 6 h 6"/>
                <a:gd name="T2" fmla="*/ 7 w 11"/>
                <a:gd name="T3" fmla="*/ 3 h 6"/>
                <a:gd name="T4" fmla="*/ 1 w 11"/>
                <a:gd name="T5" fmla="*/ 0 h 6"/>
                <a:gd name="T6" fmla="*/ 0 w 11"/>
                <a:gd name="T7" fmla="*/ 4 h 6"/>
                <a:gd name="T8" fmla="*/ 8 w 11"/>
                <a:gd name="T9" fmla="*/ 5 h 6"/>
                <a:gd name="T10" fmla="*/ 11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9" y="3"/>
                    <a:pt x="7" y="3"/>
                  </a:cubicBezTo>
                  <a:cubicBezTo>
                    <a:pt x="5" y="2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6" y="5"/>
                    <a:pt x="8" y="5"/>
                  </a:cubicBezTo>
                  <a:cubicBezTo>
                    <a:pt x="10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Freeform 999"/>
            <p:cNvSpPr>
              <a:spLocks/>
            </p:cNvSpPr>
            <p:nvPr/>
          </p:nvSpPr>
          <p:spPr bwMode="auto">
            <a:xfrm>
              <a:off x="18440401" y="6459538"/>
              <a:ext cx="179388" cy="236538"/>
            </a:xfrm>
            <a:custGeom>
              <a:avLst/>
              <a:gdLst>
                <a:gd name="T0" fmla="*/ 6 w 16"/>
                <a:gd name="T1" fmla="*/ 0 h 21"/>
                <a:gd name="T2" fmla="*/ 1 w 16"/>
                <a:gd name="T3" fmla="*/ 13 h 21"/>
                <a:gd name="T4" fmla="*/ 13 w 16"/>
                <a:gd name="T5" fmla="*/ 21 h 21"/>
                <a:gd name="T6" fmla="*/ 11 w 16"/>
                <a:gd name="T7" fmla="*/ 10 h 21"/>
                <a:gd name="T8" fmla="*/ 9 w 16"/>
                <a:gd name="T9" fmla="*/ 9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0"/>
                    <a:pt x="0" y="12"/>
                    <a:pt x="1" y="13"/>
                  </a:cubicBezTo>
                  <a:cubicBezTo>
                    <a:pt x="1" y="14"/>
                    <a:pt x="12" y="21"/>
                    <a:pt x="13" y="21"/>
                  </a:cubicBezTo>
                  <a:cubicBezTo>
                    <a:pt x="14" y="21"/>
                    <a:pt x="16" y="13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0" name="Freeform 1000"/>
            <p:cNvSpPr>
              <a:spLocks/>
            </p:cNvSpPr>
            <p:nvPr/>
          </p:nvSpPr>
          <p:spPr bwMode="auto">
            <a:xfrm>
              <a:off x="18518188" y="6605588"/>
              <a:ext cx="79375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5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Freeform 1001"/>
            <p:cNvSpPr>
              <a:spLocks/>
            </p:cNvSpPr>
            <p:nvPr/>
          </p:nvSpPr>
          <p:spPr bwMode="auto">
            <a:xfrm>
              <a:off x="18462626" y="6516688"/>
              <a:ext cx="123825" cy="88900"/>
            </a:xfrm>
            <a:custGeom>
              <a:avLst/>
              <a:gdLst>
                <a:gd name="T0" fmla="*/ 11 w 11"/>
                <a:gd name="T1" fmla="*/ 8 h 8"/>
                <a:gd name="T2" fmla="*/ 7 w 11"/>
                <a:gd name="T3" fmla="*/ 4 h 8"/>
                <a:gd name="T4" fmla="*/ 1 w 11"/>
                <a:gd name="T5" fmla="*/ 1 h 8"/>
                <a:gd name="T6" fmla="*/ 0 w 11"/>
                <a:gd name="T7" fmla="*/ 5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1" y="8"/>
                    <a:pt x="10" y="6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2" name="Freeform 1002"/>
            <p:cNvSpPr>
              <a:spLocks/>
            </p:cNvSpPr>
            <p:nvPr/>
          </p:nvSpPr>
          <p:spPr bwMode="auto">
            <a:xfrm>
              <a:off x="18405476" y="634682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4 h 22"/>
                <a:gd name="T4" fmla="*/ 12 w 15"/>
                <a:gd name="T5" fmla="*/ 22 h 22"/>
                <a:gd name="T6" fmla="*/ 10 w 15"/>
                <a:gd name="T7" fmla="*/ 10 h 22"/>
                <a:gd name="T8" fmla="*/ 9 w 15"/>
                <a:gd name="T9" fmla="*/ 10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4"/>
                  </a:cubicBezTo>
                  <a:cubicBezTo>
                    <a:pt x="1" y="14"/>
                    <a:pt x="11" y="22"/>
                    <a:pt x="12" y="22"/>
                  </a:cubicBezTo>
                  <a:cubicBezTo>
                    <a:pt x="13" y="21"/>
                    <a:pt x="15" y="14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3" name="Freeform 1003"/>
            <p:cNvSpPr>
              <a:spLocks/>
            </p:cNvSpPr>
            <p:nvPr/>
          </p:nvSpPr>
          <p:spPr bwMode="auto">
            <a:xfrm>
              <a:off x="18473738" y="6503988"/>
              <a:ext cx="90488" cy="90488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4 h 8"/>
                <a:gd name="T4" fmla="*/ 6 w 8"/>
                <a:gd name="T5" fmla="*/ 8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Freeform 1004"/>
            <p:cNvSpPr>
              <a:spLocks/>
            </p:cNvSpPr>
            <p:nvPr/>
          </p:nvSpPr>
          <p:spPr bwMode="auto">
            <a:xfrm>
              <a:off x="18810288" y="6819901"/>
              <a:ext cx="406400" cy="303213"/>
            </a:xfrm>
            <a:custGeom>
              <a:avLst/>
              <a:gdLst>
                <a:gd name="T0" fmla="*/ 227 w 256"/>
                <a:gd name="T1" fmla="*/ 0 h 191"/>
                <a:gd name="T2" fmla="*/ 0 w 256"/>
                <a:gd name="T3" fmla="*/ 149 h 191"/>
                <a:gd name="T4" fmla="*/ 36 w 256"/>
                <a:gd name="T5" fmla="*/ 191 h 191"/>
                <a:gd name="T6" fmla="*/ 256 w 256"/>
                <a:gd name="T7" fmla="*/ 35 h 191"/>
                <a:gd name="T8" fmla="*/ 227 w 256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91">
                  <a:moveTo>
                    <a:pt x="227" y="0"/>
                  </a:moveTo>
                  <a:lnTo>
                    <a:pt x="0" y="149"/>
                  </a:lnTo>
                  <a:lnTo>
                    <a:pt x="36" y="191"/>
                  </a:lnTo>
                  <a:lnTo>
                    <a:pt x="256" y="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F9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Freeform 1005"/>
            <p:cNvSpPr>
              <a:spLocks/>
            </p:cNvSpPr>
            <p:nvPr/>
          </p:nvSpPr>
          <p:spPr bwMode="auto">
            <a:xfrm>
              <a:off x="18518188" y="6223001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4 w 12"/>
                <a:gd name="T3" fmla="*/ 11 h 11"/>
                <a:gd name="T4" fmla="*/ 0 w 12"/>
                <a:gd name="T5" fmla="*/ 7 h 11"/>
                <a:gd name="T6" fmla="*/ 8 w 12"/>
                <a:gd name="T7" fmla="*/ 2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0"/>
                    <a:pt x="8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Freeform 1006"/>
            <p:cNvSpPr>
              <a:spLocks/>
            </p:cNvSpPr>
            <p:nvPr/>
          </p:nvSpPr>
          <p:spPr bwMode="auto">
            <a:xfrm>
              <a:off x="18834101" y="6842126"/>
              <a:ext cx="842963" cy="596900"/>
            </a:xfrm>
            <a:custGeom>
              <a:avLst/>
              <a:gdLst>
                <a:gd name="T0" fmla="*/ 0 w 75"/>
                <a:gd name="T1" fmla="*/ 26 h 53"/>
                <a:gd name="T2" fmla="*/ 38 w 75"/>
                <a:gd name="T3" fmla="*/ 0 h 53"/>
                <a:gd name="T4" fmla="*/ 75 w 75"/>
                <a:gd name="T5" fmla="*/ 53 h 53"/>
                <a:gd name="T6" fmla="*/ 20 w 75"/>
                <a:gd name="T7" fmla="*/ 53 h 53"/>
                <a:gd name="T8" fmla="*/ 0 w 75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0" y="26"/>
                  </a:moveTo>
                  <a:cubicBezTo>
                    <a:pt x="12" y="19"/>
                    <a:pt x="38" y="1"/>
                    <a:pt x="38" y="0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3" y="43"/>
                    <a:pt x="4" y="31"/>
                    <a:pt x="0" y="26"/>
                  </a:cubicBezTo>
                  <a:close/>
                </a:path>
              </a:pathLst>
            </a:custGeom>
            <a:solidFill>
              <a:srgbClr val="AA6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Freeform 1007"/>
            <p:cNvSpPr>
              <a:spLocks/>
            </p:cNvSpPr>
            <p:nvPr/>
          </p:nvSpPr>
          <p:spPr bwMode="auto">
            <a:xfrm>
              <a:off x="18834101" y="6999288"/>
              <a:ext cx="506413" cy="439738"/>
            </a:xfrm>
            <a:custGeom>
              <a:avLst/>
              <a:gdLst>
                <a:gd name="T0" fmla="*/ 45 w 45"/>
                <a:gd name="T1" fmla="*/ 39 h 39"/>
                <a:gd name="T2" fmla="*/ 20 w 45"/>
                <a:gd name="T3" fmla="*/ 39 h 39"/>
                <a:gd name="T4" fmla="*/ 0 w 45"/>
                <a:gd name="T5" fmla="*/ 12 h 39"/>
                <a:gd name="T6" fmla="*/ 19 w 45"/>
                <a:gd name="T7" fmla="*/ 0 h 39"/>
                <a:gd name="T8" fmla="*/ 45 w 4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45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13" y="29"/>
                    <a:pt x="4" y="17"/>
                    <a:pt x="0" y="12"/>
                  </a:cubicBezTo>
                  <a:cubicBezTo>
                    <a:pt x="5" y="9"/>
                    <a:pt x="12" y="4"/>
                    <a:pt x="19" y="0"/>
                  </a:cubicBezTo>
                  <a:lnTo>
                    <a:pt x="45" y="39"/>
                  </a:lnTo>
                  <a:close/>
                </a:path>
              </a:pathLst>
            </a:custGeom>
            <a:solidFill>
              <a:srgbClr val="99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18" name="กลุ่ม 117"/>
          <p:cNvGrpSpPr/>
          <p:nvPr/>
        </p:nvGrpSpPr>
        <p:grpSpPr>
          <a:xfrm>
            <a:off x="11530746" y="4288136"/>
            <a:ext cx="3302345" cy="959754"/>
            <a:chOff x="13985978" y="3704120"/>
            <a:chExt cx="2314696" cy="959754"/>
          </a:xfrm>
        </p:grpSpPr>
        <p:sp>
          <p:nvSpPr>
            <p:cNvPr id="119" name="Rectangle 185"/>
            <p:cNvSpPr>
              <a:spLocks noChangeArrowheads="1"/>
            </p:cNvSpPr>
            <p:nvPr/>
          </p:nvSpPr>
          <p:spPr bwMode="auto">
            <a:xfrm>
              <a:off x="13985978" y="3941238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0" name="Rectangle 186"/>
            <p:cNvSpPr>
              <a:spLocks noChangeArrowheads="1"/>
            </p:cNvSpPr>
            <p:nvPr/>
          </p:nvSpPr>
          <p:spPr bwMode="auto">
            <a:xfrm>
              <a:off x="13985978" y="3704120"/>
              <a:ext cx="1682390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1" name="Rectangle 187"/>
            <p:cNvSpPr>
              <a:spLocks noChangeArrowheads="1"/>
            </p:cNvSpPr>
            <p:nvPr/>
          </p:nvSpPr>
          <p:spPr bwMode="auto">
            <a:xfrm>
              <a:off x="13985978" y="4099314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2" name="Rectangle 188"/>
            <p:cNvSpPr>
              <a:spLocks noChangeArrowheads="1"/>
            </p:cNvSpPr>
            <p:nvPr/>
          </p:nvSpPr>
          <p:spPr bwMode="auto">
            <a:xfrm>
              <a:off x="13985978" y="4257390"/>
              <a:ext cx="2098283" cy="9047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3" name="Rectangle 189"/>
            <p:cNvSpPr>
              <a:spLocks noChangeArrowheads="1"/>
            </p:cNvSpPr>
            <p:nvPr/>
          </p:nvSpPr>
          <p:spPr bwMode="auto">
            <a:xfrm>
              <a:off x="13985978" y="4415467"/>
              <a:ext cx="2314696" cy="90329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4" name="Rectangle 190"/>
            <p:cNvSpPr>
              <a:spLocks noChangeArrowheads="1"/>
            </p:cNvSpPr>
            <p:nvPr/>
          </p:nvSpPr>
          <p:spPr bwMode="auto">
            <a:xfrm>
              <a:off x="13985978" y="4584832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25" name="Rectangle 195"/>
          <p:cNvSpPr>
            <a:spLocks noChangeArrowheads="1"/>
          </p:cNvSpPr>
          <p:nvPr/>
        </p:nvSpPr>
        <p:spPr bwMode="auto">
          <a:xfrm>
            <a:off x="13352495" y="3287539"/>
            <a:ext cx="801677" cy="801677"/>
          </a:xfrm>
          <a:prstGeom prst="rect">
            <a:avLst/>
          </a:pr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6" name="Rectangle 196"/>
          <p:cNvSpPr>
            <a:spLocks noChangeArrowheads="1"/>
          </p:cNvSpPr>
          <p:nvPr/>
        </p:nvSpPr>
        <p:spPr bwMode="auto">
          <a:xfrm>
            <a:off x="12313706" y="3287539"/>
            <a:ext cx="801677" cy="801677"/>
          </a:xfrm>
          <a:prstGeom prst="rect">
            <a:avLst/>
          </a:prstGeom>
          <a:solidFill>
            <a:srgbClr val="EBA5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7" name="Rectangle 197"/>
          <p:cNvSpPr>
            <a:spLocks noChangeArrowheads="1"/>
          </p:cNvSpPr>
          <p:nvPr/>
        </p:nvSpPr>
        <p:spPr bwMode="auto">
          <a:xfrm>
            <a:off x="13352495" y="6894421"/>
            <a:ext cx="722636" cy="395195"/>
          </a:xfrm>
          <a:prstGeom prst="rect">
            <a:avLst/>
          </a:prstGeom>
          <a:solidFill>
            <a:srgbClr val="5BC4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8" name="Rectangle 198"/>
          <p:cNvSpPr>
            <a:spLocks noChangeArrowheads="1"/>
          </p:cNvSpPr>
          <p:nvPr/>
        </p:nvSpPr>
        <p:spPr bwMode="auto">
          <a:xfrm>
            <a:off x="12313706" y="6894421"/>
            <a:ext cx="722636" cy="395195"/>
          </a:xfrm>
          <a:prstGeom prst="rect">
            <a:avLst/>
          </a:pr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29" name="กลุ่ม 128"/>
          <p:cNvGrpSpPr/>
          <p:nvPr/>
        </p:nvGrpSpPr>
        <p:grpSpPr>
          <a:xfrm>
            <a:off x="11530745" y="5460816"/>
            <a:ext cx="3830359" cy="1143000"/>
            <a:chOff x="13479632" y="3769095"/>
            <a:chExt cx="2821042" cy="1143000"/>
          </a:xfrm>
        </p:grpSpPr>
        <p:sp>
          <p:nvSpPr>
            <p:cNvPr id="130" name="Rectangle 185"/>
            <p:cNvSpPr>
              <a:spLocks noChangeArrowheads="1"/>
            </p:cNvSpPr>
            <p:nvPr/>
          </p:nvSpPr>
          <p:spPr bwMode="auto">
            <a:xfrm>
              <a:off x="13985978" y="3941238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1" name="Rectangle 186"/>
            <p:cNvSpPr>
              <a:spLocks noChangeArrowheads="1"/>
            </p:cNvSpPr>
            <p:nvPr/>
          </p:nvSpPr>
          <p:spPr bwMode="auto">
            <a:xfrm>
              <a:off x="14343999" y="3769095"/>
              <a:ext cx="1682390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2" name="Rectangle 187"/>
            <p:cNvSpPr>
              <a:spLocks noChangeArrowheads="1"/>
            </p:cNvSpPr>
            <p:nvPr/>
          </p:nvSpPr>
          <p:spPr bwMode="auto">
            <a:xfrm>
              <a:off x="13985978" y="4099314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3" name="Rectangle 188"/>
            <p:cNvSpPr>
              <a:spLocks noChangeArrowheads="1"/>
            </p:cNvSpPr>
            <p:nvPr/>
          </p:nvSpPr>
          <p:spPr bwMode="auto">
            <a:xfrm>
              <a:off x="13479632" y="4280905"/>
              <a:ext cx="2604629" cy="17399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Rectangle 189"/>
            <p:cNvSpPr>
              <a:spLocks noChangeArrowheads="1"/>
            </p:cNvSpPr>
            <p:nvPr/>
          </p:nvSpPr>
          <p:spPr bwMode="auto">
            <a:xfrm>
              <a:off x="13985978" y="4607295"/>
              <a:ext cx="2314696" cy="90329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Rectangle 190"/>
            <p:cNvSpPr>
              <a:spLocks noChangeArrowheads="1"/>
            </p:cNvSpPr>
            <p:nvPr/>
          </p:nvSpPr>
          <p:spPr bwMode="auto">
            <a:xfrm>
              <a:off x="13985978" y="4833053"/>
              <a:ext cx="2314696" cy="79042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136" name="Rectangle 197"/>
          <p:cNvSpPr>
            <a:spLocks noChangeArrowheads="1"/>
          </p:cNvSpPr>
          <p:nvPr/>
        </p:nvSpPr>
        <p:spPr bwMode="auto">
          <a:xfrm>
            <a:off x="10049382" y="3270315"/>
            <a:ext cx="2002046" cy="289960"/>
          </a:xfrm>
          <a:prstGeom prst="rect">
            <a:avLst/>
          </a:prstGeom>
          <a:solidFill>
            <a:srgbClr val="5BC4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37" name="Rectangle 198"/>
          <p:cNvSpPr>
            <a:spLocks noChangeArrowheads="1"/>
          </p:cNvSpPr>
          <p:nvPr/>
        </p:nvSpPr>
        <p:spPr bwMode="auto">
          <a:xfrm>
            <a:off x="12351472" y="2915782"/>
            <a:ext cx="2002046" cy="289960"/>
          </a:xfrm>
          <a:prstGeom prst="rect">
            <a:avLst/>
          </a:prstGeom>
          <a:solidFill>
            <a:srgbClr val="F26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38" name="TextBox 137"/>
          <p:cNvSpPr txBox="1"/>
          <p:nvPr/>
        </p:nvSpPr>
        <p:spPr>
          <a:xfrm>
            <a:off x="7495961" y="2156019"/>
            <a:ext cx="5123076" cy="110799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accent6"/>
                </a:solidFill>
                <a:latin typeface="Lato Black" charset="0"/>
                <a:ea typeface="Lato Black" charset="0"/>
                <a:cs typeface="Lato Black" charset="0"/>
              </a:rPr>
              <a:t>KEYWORD</a:t>
            </a:r>
            <a:endParaRPr lang="en-US" sz="6600" b="1" dirty="0">
              <a:solidFill>
                <a:schemeClr val="accent6"/>
              </a:solidFill>
              <a:latin typeface="Lato Black" charset="0"/>
              <a:ea typeface="Lato Black" charset="0"/>
              <a:cs typeface="Lato Black" charset="0"/>
            </a:endParaRPr>
          </a:p>
        </p:txBody>
      </p:sp>
      <p:cxnSp>
        <p:nvCxnSpPr>
          <p:cNvPr id="139" name="ตัวเชื่อมต่อตรง 237"/>
          <p:cNvCxnSpPr/>
          <p:nvPr/>
        </p:nvCxnSpPr>
        <p:spPr>
          <a:xfrm flipH="1" flipV="1">
            <a:off x="14833091" y="3996101"/>
            <a:ext cx="3196146" cy="1"/>
          </a:xfrm>
          <a:prstGeom prst="straightConnector1">
            <a:avLst/>
          </a:prstGeom>
          <a:ln w="44450">
            <a:solidFill>
              <a:schemeClr val="bg1">
                <a:lumMod val="95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กลุ่ม 139"/>
          <p:cNvGrpSpPr/>
          <p:nvPr/>
        </p:nvGrpSpPr>
        <p:grpSpPr>
          <a:xfrm>
            <a:off x="18575541" y="3581400"/>
            <a:ext cx="3293181" cy="753065"/>
            <a:chOff x="9762826" y="5958899"/>
            <a:chExt cx="3293181" cy="753065"/>
          </a:xfrm>
        </p:grpSpPr>
        <p:sp>
          <p:nvSpPr>
            <p:cNvPr id="141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Keyword 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43" name="กลุ่ม 142"/>
          <p:cNvGrpSpPr/>
          <p:nvPr/>
        </p:nvGrpSpPr>
        <p:grpSpPr>
          <a:xfrm>
            <a:off x="17495837" y="4343400"/>
            <a:ext cx="4493359" cy="1698890"/>
            <a:chOff x="1084743" y="20942"/>
            <a:chExt cx="4493359" cy="1698890"/>
          </a:xfrm>
        </p:grpSpPr>
        <p:sp>
          <p:nvSpPr>
            <p:cNvPr id="144" name="TextBox 143"/>
            <p:cNvSpPr txBox="1"/>
            <p:nvPr/>
          </p:nvSpPr>
          <p:spPr>
            <a:xfrm>
              <a:off x="2164447" y="20942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145" name="กลุ่ม 144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146" name="วงรี 145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47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cxnSp>
        <p:nvCxnSpPr>
          <p:cNvPr id="148" name="ตัวเชื่อมต่อตรง 237"/>
          <p:cNvCxnSpPr/>
          <p:nvPr/>
        </p:nvCxnSpPr>
        <p:spPr>
          <a:xfrm flipH="1" flipV="1">
            <a:off x="14455293" y="6765480"/>
            <a:ext cx="3728786" cy="27534"/>
          </a:xfrm>
          <a:prstGeom prst="straightConnector1">
            <a:avLst/>
          </a:prstGeom>
          <a:ln w="44450">
            <a:solidFill>
              <a:schemeClr val="bg1">
                <a:lumMod val="95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กลุ่ม 148"/>
          <p:cNvGrpSpPr/>
          <p:nvPr/>
        </p:nvGrpSpPr>
        <p:grpSpPr>
          <a:xfrm>
            <a:off x="18730382" y="6378310"/>
            <a:ext cx="3293181" cy="753065"/>
            <a:chOff x="9762826" y="5958899"/>
            <a:chExt cx="3293181" cy="753065"/>
          </a:xfrm>
        </p:grpSpPr>
        <p:sp>
          <p:nvSpPr>
            <p:cNvPr id="15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Keyword 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52" name="กลุ่ม 151"/>
          <p:cNvGrpSpPr/>
          <p:nvPr/>
        </p:nvGrpSpPr>
        <p:grpSpPr>
          <a:xfrm>
            <a:off x="17650678" y="7140310"/>
            <a:ext cx="4493359" cy="1698890"/>
            <a:chOff x="1084743" y="20942"/>
            <a:chExt cx="4493359" cy="1698890"/>
          </a:xfrm>
        </p:grpSpPr>
        <p:sp>
          <p:nvSpPr>
            <p:cNvPr id="153" name="TextBox 152"/>
            <p:cNvSpPr txBox="1"/>
            <p:nvPr/>
          </p:nvSpPr>
          <p:spPr>
            <a:xfrm>
              <a:off x="2164447" y="20942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154" name="กลุ่ม 153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155" name="วงรี 154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6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cxnSp>
        <p:nvCxnSpPr>
          <p:cNvPr id="157" name="ตัวเชื่อมต่อตรง 237"/>
          <p:cNvCxnSpPr/>
          <p:nvPr/>
        </p:nvCxnSpPr>
        <p:spPr>
          <a:xfrm rot="10800000">
            <a:off x="12351473" y="7996095"/>
            <a:ext cx="5825911" cy="1616320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95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กลุ่ม 157"/>
          <p:cNvGrpSpPr/>
          <p:nvPr/>
        </p:nvGrpSpPr>
        <p:grpSpPr>
          <a:xfrm>
            <a:off x="18723687" y="9197710"/>
            <a:ext cx="3293181" cy="753065"/>
            <a:chOff x="9762826" y="5958899"/>
            <a:chExt cx="3293181" cy="753065"/>
          </a:xfrm>
        </p:grpSpPr>
        <p:sp>
          <p:nvSpPr>
            <p:cNvPr id="159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Keyword 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61" name="กลุ่ม 160"/>
          <p:cNvGrpSpPr/>
          <p:nvPr/>
        </p:nvGrpSpPr>
        <p:grpSpPr>
          <a:xfrm>
            <a:off x="17643983" y="9959710"/>
            <a:ext cx="4493359" cy="1698890"/>
            <a:chOff x="1084743" y="20942"/>
            <a:chExt cx="4493359" cy="1698890"/>
          </a:xfrm>
        </p:grpSpPr>
        <p:sp>
          <p:nvSpPr>
            <p:cNvPr id="162" name="TextBox 161"/>
            <p:cNvSpPr txBox="1"/>
            <p:nvPr/>
          </p:nvSpPr>
          <p:spPr>
            <a:xfrm>
              <a:off x="2164447" y="20942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163" name="กลุ่ม 162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164" name="วงรี 163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5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66" name="TextBox 31"/>
          <p:cNvSpPr txBox="1">
            <a:spLocks noChangeArrowheads="1"/>
          </p:cNvSpPr>
          <p:nvPr/>
        </p:nvSpPr>
        <p:spPr bwMode="auto">
          <a:xfrm>
            <a:off x="3626750" y="9799812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5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75</a:t>
            </a:r>
            <a:r>
              <a:rPr lang="id-ID" sz="11200" b="1" dirty="0" smtClean="0">
                <a:solidFill>
                  <a:schemeClr val="accent5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5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167" name="TextBox 30"/>
          <p:cNvSpPr txBox="1">
            <a:spLocks noChangeArrowheads="1"/>
          </p:cNvSpPr>
          <p:nvPr/>
        </p:nvSpPr>
        <p:spPr bwMode="auto">
          <a:xfrm>
            <a:off x="3550550" y="11463292"/>
            <a:ext cx="5694383" cy="99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tincidunt.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168" name="TextBox 31"/>
          <p:cNvSpPr txBox="1">
            <a:spLocks noChangeArrowheads="1"/>
          </p:cNvSpPr>
          <p:nvPr/>
        </p:nvSpPr>
        <p:spPr bwMode="auto">
          <a:xfrm>
            <a:off x="10277454" y="9799812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25</a:t>
            </a:r>
            <a:r>
              <a:rPr lang="id-ID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6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169" name="TextBox 30"/>
          <p:cNvSpPr txBox="1">
            <a:spLocks noChangeArrowheads="1"/>
          </p:cNvSpPr>
          <p:nvPr/>
        </p:nvSpPr>
        <p:spPr bwMode="auto">
          <a:xfrm>
            <a:off x="10201254" y="11520404"/>
            <a:ext cx="5694383" cy="99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tincidunt.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0541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5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2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5" grpId="0" animBg="1"/>
      <p:bldP spid="126" grpId="0" animBg="1"/>
      <p:bldP spid="127" grpId="0" animBg="1"/>
      <p:bldP spid="128" grpId="0" animBg="1"/>
      <p:bldP spid="136" grpId="0" animBg="1"/>
      <p:bldP spid="137" grpId="0" animBg="1"/>
      <p:bldP spid="138" grpId="0"/>
      <p:bldP spid="166" grpId="0"/>
      <p:bldP spid="167" grpId="0"/>
      <p:bldP spid="168" grpId="0"/>
      <p:bldP spid="1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1493837" y="9448800"/>
            <a:ext cx="6112934" cy="4288913"/>
            <a:chOff x="16097121" y="7255568"/>
            <a:chExt cx="3635082" cy="2550420"/>
          </a:xfrm>
        </p:grpSpPr>
        <p:sp>
          <p:nvSpPr>
            <p:cNvPr id="12" name="Rectangle 456"/>
            <p:cNvSpPr>
              <a:spLocks noChangeArrowheads="1"/>
            </p:cNvSpPr>
            <p:nvPr/>
          </p:nvSpPr>
          <p:spPr bwMode="auto">
            <a:xfrm>
              <a:off x="16097121" y="7255568"/>
              <a:ext cx="3635082" cy="1040689"/>
            </a:xfrm>
            <a:prstGeom prst="rect">
              <a:avLst/>
            </a:pr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" name="Rectangle 457"/>
            <p:cNvSpPr>
              <a:spLocks noChangeArrowheads="1"/>
            </p:cNvSpPr>
            <p:nvPr/>
          </p:nvSpPr>
          <p:spPr bwMode="auto">
            <a:xfrm>
              <a:off x="16097121" y="7255568"/>
              <a:ext cx="3635082" cy="1040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" name="Rectangle 458"/>
            <p:cNvSpPr>
              <a:spLocks noChangeArrowheads="1"/>
            </p:cNvSpPr>
            <p:nvPr/>
          </p:nvSpPr>
          <p:spPr bwMode="auto">
            <a:xfrm>
              <a:off x="17863362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Rectangle 459"/>
            <p:cNvSpPr>
              <a:spLocks noChangeArrowheads="1"/>
            </p:cNvSpPr>
            <p:nvPr/>
          </p:nvSpPr>
          <p:spPr bwMode="auto">
            <a:xfrm>
              <a:off x="18119868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Rectangle 460"/>
            <p:cNvSpPr>
              <a:spLocks noChangeArrowheads="1"/>
            </p:cNvSpPr>
            <p:nvPr/>
          </p:nvSpPr>
          <p:spPr bwMode="auto">
            <a:xfrm>
              <a:off x="17914661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Rectangle 461"/>
            <p:cNvSpPr>
              <a:spLocks noChangeArrowheads="1"/>
            </p:cNvSpPr>
            <p:nvPr/>
          </p:nvSpPr>
          <p:spPr bwMode="auto">
            <a:xfrm>
              <a:off x="18171171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Rectangle 462"/>
            <p:cNvSpPr>
              <a:spLocks noChangeArrowheads="1"/>
            </p:cNvSpPr>
            <p:nvPr/>
          </p:nvSpPr>
          <p:spPr bwMode="auto">
            <a:xfrm>
              <a:off x="19211860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Rectangle 463"/>
            <p:cNvSpPr>
              <a:spLocks noChangeArrowheads="1"/>
            </p:cNvSpPr>
            <p:nvPr/>
          </p:nvSpPr>
          <p:spPr bwMode="auto">
            <a:xfrm>
              <a:off x="19468366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Rectangle 464"/>
            <p:cNvSpPr>
              <a:spLocks noChangeArrowheads="1"/>
            </p:cNvSpPr>
            <p:nvPr/>
          </p:nvSpPr>
          <p:spPr bwMode="auto">
            <a:xfrm>
              <a:off x="17863362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Rectangle 465"/>
            <p:cNvSpPr>
              <a:spLocks noChangeArrowheads="1"/>
            </p:cNvSpPr>
            <p:nvPr/>
          </p:nvSpPr>
          <p:spPr bwMode="auto">
            <a:xfrm>
              <a:off x="18119868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Rectangle 466"/>
            <p:cNvSpPr>
              <a:spLocks noChangeArrowheads="1"/>
            </p:cNvSpPr>
            <p:nvPr/>
          </p:nvSpPr>
          <p:spPr bwMode="auto">
            <a:xfrm>
              <a:off x="18017264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Rectangle 467"/>
            <p:cNvSpPr>
              <a:spLocks noChangeArrowheads="1"/>
            </p:cNvSpPr>
            <p:nvPr/>
          </p:nvSpPr>
          <p:spPr bwMode="auto">
            <a:xfrm>
              <a:off x="18273775" y="7827214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Rectangle 468"/>
            <p:cNvSpPr>
              <a:spLocks noChangeArrowheads="1"/>
            </p:cNvSpPr>
            <p:nvPr/>
          </p:nvSpPr>
          <p:spPr bwMode="auto">
            <a:xfrm>
              <a:off x="17863362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" name="Rectangle 469"/>
            <p:cNvSpPr>
              <a:spLocks noChangeArrowheads="1"/>
            </p:cNvSpPr>
            <p:nvPr/>
          </p:nvSpPr>
          <p:spPr bwMode="auto">
            <a:xfrm>
              <a:off x="18119868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Rectangle 470"/>
            <p:cNvSpPr>
              <a:spLocks noChangeArrowheads="1"/>
            </p:cNvSpPr>
            <p:nvPr/>
          </p:nvSpPr>
          <p:spPr bwMode="auto">
            <a:xfrm>
              <a:off x="18383704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" name="Rectangle 471"/>
            <p:cNvSpPr>
              <a:spLocks noChangeArrowheads="1"/>
            </p:cNvSpPr>
            <p:nvPr/>
          </p:nvSpPr>
          <p:spPr bwMode="auto">
            <a:xfrm>
              <a:off x="18640214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" name="Rectangle 472"/>
            <p:cNvSpPr>
              <a:spLocks noChangeArrowheads="1"/>
            </p:cNvSpPr>
            <p:nvPr/>
          </p:nvSpPr>
          <p:spPr bwMode="auto">
            <a:xfrm>
              <a:off x="18640214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Rectangle 473"/>
            <p:cNvSpPr>
              <a:spLocks noChangeArrowheads="1"/>
            </p:cNvSpPr>
            <p:nvPr/>
          </p:nvSpPr>
          <p:spPr bwMode="auto">
            <a:xfrm>
              <a:off x="18896720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Rectangle 474"/>
            <p:cNvSpPr>
              <a:spLocks noChangeArrowheads="1"/>
            </p:cNvSpPr>
            <p:nvPr/>
          </p:nvSpPr>
          <p:spPr bwMode="auto">
            <a:xfrm>
              <a:off x="18896720" y="7416801"/>
              <a:ext cx="161233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Rectangle 475"/>
            <p:cNvSpPr>
              <a:spLocks noChangeArrowheads="1"/>
            </p:cNvSpPr>
            <p:nvPr/>
          </p:nvSpPr>
          <p:spPr bwMode="auto">
            <a:xfrm>
              <a:off x="18435008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Rectangle 476"/>
            <p:cNvSpPr>
              <a:spLocks noChangeArrowheads="1"/>
            </p:cNvSpPr>
            <p:nvPr/>
          </p:nvSpPr>
          <p:spPr bwMode="auto">
            <a:xfrm>
              <a:off x="1869151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" name="Rectangle 477"/>
            <p:cNvSpPr>
              <a:spLocks noChangeArrowheads="1"/>
            </p:cNvSpPr>
            <p:nvPr/>
          </p:nvSpPr>
          <p:spPr bwMode="auto">
            <a:xfrm>
              <a:off x="1869151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" name="Rectangle 478"/>
            <p:cNvSpPr>
              <a:spLocks noChangeArrowheads="1"/>
            </p:cNvSpPr>
            <p:nvPr/>
          </p:nvSpPr>
          <p:spPr bwMode="auto">
            <a:xfrm>
              <a:off x="18955350" y="7622008"/>
              <a:ext cx="153907" cy="35911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" name="Rectangle 479"/>
            <p:cNvSpPr>
              <a:spLocks noChangeArrowheads="1"/>
            </p:cNvSpPr>
            <p:nvPr/>
          </p:nvSpPr>
          <p:spPr bwMode="auto">
            <a:xfrm>
              <a:off x="18955350" y="7622008"/>
              <a:ext cx="153907" cy="35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Rectangle 480"/>
            <p:cNvSpPr>
              <a:spLocks noChangeArrowheads="1"/>
            </p:cNvSpPr>
            <p:nvPr/>
          </p:nvSpPr>
          <p:spPr bwMode="auto">
            <a:xfrm>
              <a:off x="18537611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" name="Rectangle 481"/>
            <p:cNvSpPr>
              <a:spLocks noChangeArrowheads="1"/>
            </p:cNvSpPr>
            <p:nvPr/>
          </p:nvSpPr>
          <p:spPr bwMode="auto">
            <a:xfrm>
              <a:off x="18794117" y="7827214"/>
              <a:ext cx="21253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" name="Rectangle 482"/>
            <p:cNvSpPr>
              <a:spLocks noChangeArrowheads="1"/>
            </p:cNvSpPr>
            <p:nvPr/>
          </p:nvSpPr>
          <p:spPr bwMode="auto">
            <a:xfrm>
              <a:off x="18383704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" name="Rectangle 483"/>
            <p:cNvSpPr>
              <a:spLocks noChangeArrowheads="1"/>
            </p:cNvSpPr>
            <p:nvPr/>
          </p:nvSpPr>
          <p:spPr bwMode="auto">
            <a:xfrm>
              <a:off x="18640214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" name="Rectangle 484"/>
            <p:cNvSpPr>
              <a:spLocks noChangeArrowheads="1"/>
            </p:cNvSpPr>
            <p:nvPr/>
          </p:nvSpPr>
          <p:spPr bwMode="auto">
            <a:xfrm>
              <a:off x="18640214" y="8039747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" name="Rectangle 485"/>
            <p:cNvSpPr>
              <a:spLocks noChangeArrowheads="1"/>
            </p:cNvSpPr>
            <p:nvPr/>
          </p:nvSpPr>
          <p:spPr bwMode="auto">
            <a:xfrm>
              <a:off x="18896720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" name="Rectangle 486"/>
            <p:cNvSpPr>
              <a:spLocks noChangeArrowheads="1"/>
            </p:cNvSpPr>
            <p:nvPr/>
          </p:nvSpPr>
          <p:spPr bwMode="auto">
            <a:xfrm>
              <a:off x="16251027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" name="Rectangle 487"/>
            <p:cNvSpPr>
              <a:spLocks noChangeArrowheads="1"/>
            </p:cNvSpPr>
            <p:nvPr/>
          </p:nvSpPr>
          <p:spPr bwMode="auto">
            <a:xfrm>
              <a:off x="16507533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" name="Rectangle 488"/>
            <p:cNvSpPr>
              <a:spLocks noChangeArrowheads="1"/>
            </p:cNvSpPr>
            <p:nvPr/>
          </p:nvSpPr>
          <p:spPr bwMode="auto">
            <a:xfrm>
              <a:off x="16251027" y="7622008"/>
              <a:ext cx="205206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" name="Rectangle 489"/>
            <p:cNvSpPr>
              <a:spLocks noChangeArrowheads="1"/>
            </p:cNvSpPr>
            <p:nvPr/>
          </p:nvSpPr>
          <p:spPr bwMode="auto">
            <a:xfrm>
              <a:off x="1656616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" name="Rectangle 490"/>
            <p:cNvSpPr>
              <a:spLocks noChangeArrowheads="1"/>
            </p:cNvSpPr>
            <p:nvPr/>
          </p:nvSpPr>
          <p:spPr bwMode="auto">
            <a:xfrm>
              <a:off x="1656616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" name="Rectangle 491"/>
            <p:cNvSpPr>
              <a:spLocks noChangeArrowheads="1"/>
            </p:cNvSpPr>
            <p:nvPr/>
          </p:nvSpPr>
          <p:spPr bwMode="auto">
            <a:xfrm>
              <a:off x="16251027" y="7827214"/>
              <a:ext cx="315140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" name="Rectangle 492"/>
            <p:cNvSpPr>
              <a:spLocks noChangeArrowheads="1"/>
            </p:cNvSpPr>
            <p:nvPr/>
          </p:nvSpPr>
          <p:spPr bwMode="auto">
            <a:xfrm>
              <a:off x="16251027" y="7827214"/>
              <a:ext cx="315140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" name="Rectangle 493"/>
            <p:cNvSpPr>
              <a:spLocks noChangeArrowheads="1"/>
            </p:cNvSpPr>
            <p:nvPr/>
          </p:nvSpPr>
          <p:spPr bwMode="auto">
            <a:xfrm>
              <a:off x="16668766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" name="Rectangle 494"/>
            <p:cNvSpPr>
              <a:spLocks noChangeArrowheads="1"/>
            </p:cNvSpPr>
            <p:nvPr/>
          </p:nvSpPr>
          <p:spPr bwMode="auto">
            <a:xfrm>
              <a:off x="16668766" y="7827214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" name="Rectangle 495"/>
            <p:cNvSpPr>
              <a:spLocks noChangeArrowheads="1"/>
            </p:cNvSpPr>
            <p:nvPr/>
          </p:nvSpPr>
          <p:spPr bwMode="auto">
            <a:xfrm>
              <a:off x="16771370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" name="Rectangle 496"/>
            <p:cNvSpPr>
              <a:spLocks noChangeArrowheads="1"/>
            </p:cNvSpPr>
            <p:nvPr/>
          </p:nvSpPr>
          <p:spPr bwMode="auto">
            <a:xfrm>
              <a:off x="16771370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" name="Rectangle 497"/>
            <p:cNvSpPr>
              <a:spLocks noChangeArrowheads="1"/>
            </p:cNvSpPr>
            <p:nvPr/>
          </p:nvSpPr>
          <p:spPr bwMode="auto">
            <a:xfrm>
              <a:off x="17027880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Rectangle 498"/>
            <p:cNvSpPr>
              <a:spLocks noChangeArrowheads="1"/>
            </p:cNvSpPr>
            <p:nvPr/>
          </p:nvSpPr>
          <p:spPr bwMode="auto">
            <a:xfrm>
              <a:off x="17027880" y="7416801"/>
              <a:ext cx="161233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Rectangle 499"/>
            <p:cNvSpPr>
              <a:spLocks noChangeArrowheads="1"/>
            </p:cNvSpPr>
            <p:nvPr/>
          </p:nvSpPr>
          <p:spPr bwMode="auto">
            <a:xfrm>
              <a:off x="16822673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" name="Rectangle 500"/>
            <p:cNvSpPr>
              <a:spLocks noChangeArrowheads="1"/>
            </p:cNvSpPr>
            <p:nvPr/>
          </p:nvSpPr>
          <p:spPr bwMode="auto">
            <a:xfrm>
              <a:off x="16822673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Rectangle 501"/>
            <p:cNvSpPr>
              <a:spLocks noChangeArrowheads="1"/>
            </p:cNvSpPr>
            <p:nvPr/>
          </p:nvSpPr>
          <p:spPr bwMode="auto">
            <a:xfrm>
              <a:off x="17079179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" name="Rectangle 502"/>
            <p:cNvSpPr>
              <a:spLocks noChangeArrowheads="1"/>
            </p:cNvSpPr>
            <p:nvPr/>
          </p:nvSpPr>
          <p:spPr bwMode="auto">
            <a:xfrm>
              <a:off x="17079179" y="7622008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Rectangle 503"/>
            <p:cNvSpPr>
              <a:spLocks noChangeArrowheads="1"/>
            </p:cNvSpPr>
            <p:nvPr/>
          </p:nvSpPr>
          <p:spPr bwMode="auto">
            <a:xfrm>
              <a:off x="16925277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" name="Rectangle 504"/>
            <p:cNvSpPr>
              <a:spLocks noChangeArrowheads="1"/>
            </p:cNvSpPr>
            <p:nvPr/>
          </p:nvSpPr>
          <p:spPr bwMode="auto">
            <a:xfrm>
              <a:off x="17189113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" name="Rectangle 505"/>
            <p:cNvSpPr>
              <a:spLocks noChangeArrowheads="1"/>
            </p:cNvSpPr>
            <p:nvPr/>
          </p:nvSpPr>
          <p:spPr bwMode="auto">
            <a:xfrm>
              <a:off x="16251027" y="8039747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Rectangle 506"/>
            <p:cNvSpPr>
              <a:spLocks noChangeArrowheads="1"/>
            </p:cNvSpPr>
            <p:nvPr/>
          </p:nvSpPr>
          <p:spPr bwMode="auto">
            <a:xfrm>
              <a:off x="16507533" y="8039747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Rectangle 507"/>
            <p:cNvSpPr>
              <a:spLocks noChangeArrowheads="1"/>
            </p:cNvSpPr>
            <p:nvPr/>
          </p:nvSpPr>
          <p:spPr bwMode="auto">
            <a:xfrm>
              <a:off x="16771370" y="8039747"/>
              <a:ext cx="989389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Rectangle 508"/>
            <p:cNvSpPr>
              <a:spLocks noChangeArrowheads="1"/>
            </p:cNvSpPr>
            <p:nvPr/>
          </p:nvSpPr>
          <p:spPr bwMode="auto">
            <a:xfrm>
              <a:off x="16771370" y="8039747"/>
              <a:ext cx="989389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Rectangle 509"/>
            <p:cNvSpPr>
              <a:spLocks noChangeArrowheads="1"/>
            </p:cNvSpPr>
            <p:nvPr/>
          </p:nvSpPr>
          <p:spPr bwMode="auto">
            <a:xfrm>
              <a:off x="17343015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Rectangle 510"/>
            <p:cNvSpPr>
              <a:spLocks noChangeArrowheads="1"/>
            </p:cNvSpPr>
            <p:nvPr/>
          </p:nvSpPr>
          <p:spPr bwMode="auto">
            <a:xfrm>
              <a:off x="17343015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Rectangle 511"/>
            <p:cNvSpPr>
              <a:spLocks noChangeArrowheads="1"/>
            </p:cNvSpPr>
            <p:nvPr/>
          </p:nvSpPr>
          <p:spPr bwMode="auto">
            <a:xfrm>
              <a:off x="17599526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Rectangle 512"/>
            <p:cNvSpPr>
              <a:spLocks noChangeArrowheads="1"/>
            </p:cNvSpPr>
            <p:nvPr/>
          </p:nvSpPr>
          <p:spPr bwMode="auto">
            <a:xfrm>
              <a:off x="17343015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Rectangle 513"/>
            <p:cNvSpPr>
              <a:spLocks noChangeArrowheads="1"/>
            </p:cNvSpPr>
            <p:nvPr/>
          </p:nvSpPr>
          <p:spPr bwMode="auto">
            <a:xfrm>
              <a:off x="17599526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Rectangle 514"/>
            <p:cNvSpPr>
              <a:spLocks noChangeArrowheads="1"/>
            </p:cNvSpPr>
            <p:nvPr/>
          </p:nvSpPr>
          <p:spPr bwMode="auto">
            <a:xfrm>
              <a:off x="17445619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Rectangle 515"/>
            <p:cNvSpPr>
              <a:spLocks noChangeArrowheads="1"/>
            </p:cNvSpPr>
            <p:nvPr/>
          </p:nvSpPr>
          <p:spPr bwMode="auto">
            <a:xfrm>
              <a:off x="17760759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Rectangle 516"/>
            <p:cNvSpPr>
              <a:spLocks noChangeArrowheads="1"/>
            </p:cNvSpPr>
            <p:nvPr/>
          </p:nvSpPr>
          <p:spPr bwMode="auto">
            <a:xfrm>
              <a:off x="19211860" y="7416801"/>
              <a:ext cx="153907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Rectangle 517"/>
            <p:cNvSpPr>
              <a:spLocks noChangeArrowheads="1"/>
            </p:cNvSpPr>
            <p:nvPr/>
          </p:nvSpPr>
          <p:spPr bwMode="auto">
            <a:xfrm>
              <a:off x="19211860" y="7416801"/>
              <a:ext cx="153907" cy="10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Rectangle 518"/>
            <p:cNvSpPr>
              <a:spLocks noChangeArrowheads="1"/>
            </p:cNvSpPr>
            <p:nvPr/>
          </p:nvSpPr>
          <p:spPr bwMode="auto">
            <a:xfrm>
              <a:off x="19468366" y="7416801"/>
              <a:ext cx="161233" cy="102603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Rectangle 519"/>
            <p:cNvSpPr>
              <a:spLocks noChangeArrowheads="1"/>
            </p:cNvSpPr>
            <p:nvPr/>
          </p:nvSpPr>
          <p:spPr bwMode="auto">
            <a:xfrm>
              <a:off x="19211860" y="7622008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Rectangle 520"/>
            <p:cNvSpPr>
              <a:spLocks noChangeArrowheads="1"/>
            </p:cNvSpPr>
            <p:nvPr/>
          </p:nvSpPr>
          <p:spPr bwMode="auto">
            <a:xfrm>
              <a:off x="19211860" y="7622008"/>
              <a:ext cx="153907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Rectangle 521"/>
            <p:cNvSpPr>
              <a:spLocks noChangeArrowheads="1"/>
            </p:cNvSpPr>
            <p:nvPr/>
          </p:nvSpPr>
          <p:spPr bwMode="auto">
            <a:xfrm>
              <a:off x="19468366" y="7622008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Rectangle 522"/>
            <p:cNvSpPr>
              <a:spLocks noChangeArrowheads="1"/>
            </p:cNvSpPr>
            <p:nvPr/>
          </p:nvSpPr>
          <p:spPr bwMode="auto">
            <a:xfrm>
              <a:off x="19468366" y="7622008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Rectangle 523"/>
            <p:cNvSpPr>
              <a:spLocks noChangeArrowheads="1"/>
            </p:cNvSpPr>
            <p:nvPr/>
          </p:nvSpPr>
          <p:spPr bwMode="auto">
            <a:xfrm>
              <a:off x="19211860" y="7827214"/>
              <a:ext cx="153907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Rectangle 524"/>
            <p:cNvSpPr>
              <a:spLocks noChangeArrowheads="1"/>
            </p:cNvSpPr>
            <p:nvPr/>
          </p:nvSpPr>
          <p:spPr bwMode="auto">
            <a:xfrm>
              <a:off x="19468366" y="7827214"/>
              <a:ext cx="161233" cy="153907"/>
            </a:xfrm>
            <a:prstGeom prst="rect">
              <a:avLst/>
            </a:pr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Rectangle 525"/>
            <p:cNvSpPr>
              <a:spLocks noChangeArrowheads="1"/>
            </p:cNvSpPr>
            <p:nvPr/>
          </p:nvSpPr>
          <p:spPr bwMode="auto">
            <a:xfrm>
              <a:off x="19468366" y="7827214"/>
              <a:ext cx="161233" cy="1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Freeform 526"/>
            <p:cNvSpPr>
              <a:spLocks/>
            </p:cNvSpPr>
            <p:nvPr/>
          </p:nvSpPr>
          <p:spPr bwMode="auto">
            <a:xfrm>
              <a:off x="16507533" y="7358171"/>
              <a:ext cx="1040689" cy="1766241"/>
            </a:xfrm>
            <a:custGeom>
              <a:avLst/>
              <a:gdLst>
                <a:gd name="T0" fmla="*/ 15 w 20"/>
                <a:gd name="T1" fmla="*/ 26 h 34"/>
                <a:gd name="T2" fmla="*/ 20 w 20"/>
                <a:gd name="T3" fmla="*/ 20 h 34"/>
                <a:gd name="T4" fmla="*/ 20 w 20"/>
                <a:gd name="T5" fmla="*/ 16 h 34"/>
                <a:gd name="T6" fmla="*/ 20 w 20"/>
                <a:gd name="T7" fmla="*/ 16 h 34"/>
                <a:gd name="T8" fmla="*/ 20 w 20"/>
                <a:gd name="T9" fmla="*/ 13 h 34"/>
                <a:gd name="T10" fmla="*/ 20 w 20"/>
                <a:gd name="T11" fmla="*/ 13 h 34"/>
                <a:gd name="T12" fmla="*/ 19 w 20"/>
                <a:gd name="T13" fmla="*/ 13 h 34"/>
                <a:gd name="T14" fmla="*/ 17 w 20"/>
                <a:gd name="T15" fmla="*/ 16 h 34"/>
                <a:gd name="T16" fmla="*/ 17 w 20"/>
                <a:gd name="T17" fmla="*/ 19 h 34"/>
                <a:gd name="T18" fmla="*/ 16 w 20"/>
                <a:gd name="T19" fmla="*/ 20 h 34"/>
                <a:gd name="T20" fmla="*/ 16 w 20"/>
                <a:gd name="T21" fmla="*/ 16 h 34"/>
                <a:gd name="T22" fmla="*/ 16 w 20"/>
                <a:gd name="T23" fmla="*/ 16 h 34"/>
                <a:gd name="T24" fmla="*/ 16 w 20"/>
                <a:gd name="T25" fmla="*/ 4 h 34"/>
                <a:gd name="T26" fmla="*/ 14 w 20"/>
                <a:gd name="T27" fmla="*/ 2 h 34"/>
                <a:gd name="T28" fmla="*/ 13 w 20"/>
                <a:gd name="T29" fmla="*/ 4 h 34"/>
                <a:gd name="T30" fmla="*/ 13 w 20"/>
                <a:gd name="T31" fmla="*/ 11 h 34"/>
                <a:gd name="T32" fmla="*/ 12 w 20"/>
                <a:gd name="T33" fmla="*/ 11 h 34"/>
                <a:gd name="T34" fmla="*/ 12 w 20"/>
                <a:gd name="T35" fmla="*/ 2 h 34"/>
                <a:gd name="T36" fmla="*/ 10 w 20"/>
                <a:gd name="T37" fmla="*/ 0 h 34"/>
                <a:gd name="T38" fmla="*/ 8 w 20"/>
                <a:gd name="T39" fmla="*/ 2 h 34"/>
                <a:gd name="T40" fmla="*/ 8 w 20"/>
                <a:gd name="T41" fmla="*/ 11 h 34"/>
                <a:gd name="T42" fmla="*/ 8 w 20"/>
                <a:gd name="T43" fmla="*/ 11 h 34"/>
                <a:gd name="T44" fmla="*/ 8 w 20"/>
                <a:gd name="T45" fmla="*/ 4 h 34"/>
                <a:gd name="T46" fmla="*/ 6 w 20"/>
                <a:gd name="T47" fmla="*/ 2 h 34"/>
                <a:gd name="T48" fmla="*/ 4 w 20"/>
                <a:gd name="T49" fmla="*/ 4 h 34"/>
                <a:gd name="T50" fmla="*/ 4 w 20"/>
                <a:gd name="T51" fmla="*/ 11 h 34"/>
                <a:gd name="T52" fmla="*/ 4 w 20"/>
                <a:gd name="T53" fmla="*/ 11 h 34"/>
                <a:gd name="T54" fmla="*/ 4 w 20"/>
                <a:gd name="T55" fmla="*/ 7 h 34"/>
                <a:gd name="T56" fmla="*/ 2 w 20"/>
                <a:gd name="T57" fmla="*/ 6 h 34"/>
                <a:gd name="T58" fmla="*/ 0 w 20"/>
                <a:gd name="T59" fmla="*/ 7 h 34"/>
                <a:gd name="T60" fmla="*/ 0 w 20"/>
                <a:gd name="T61" fmla="*/ 15 h 34"/>
                <a:gd name="T62" fmla="*/ 0 w 20"/>
                <a:gd name="T63" fmla="*/ 15 h 34"/>
                <a:gd name="T64" fmla="*/ 0 w 20"/>
                <a:gd name="T65" fmla="*/ 16 h 34"/>
                <a:gd name="T66" fmla="*/ 0 w 20"/>
                <a:gd name="T67" fmla="*/ 23 h 34"/>
                <a:gd name="T68" fmla="*/ 2 w 20"/>
                <a:gd name="T69" fmla="*/ 26 h 34"/>
                <a:gd name="T70" fmla="*/ 2 w 20"/>
                <a:gd name="T71" fmla="*/ 34 h 34"/>
                <a:gd name="T72" fmla="*/ 13 w 20"/>
                <a:gd name="T73" fmla="*/ 34 h 34"/>
                <a:gd name="T74" fmla="*/ 13 w 20"/>
                <a:gd name="T75" fmla="*/ 27 h 34"/>
                <a:gd name="T76" fmla="*/ 15 w 20"/>
                <a:gd name="T77" fmla="*/ 26 h 34"/>
                <a:gd name="T78" fmla="*/ 15 w 20"/>
                <a:gd name="T7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34">
                  <a:moveTo>
                    <a:pt x="15" y="26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4"/>
                    <a:pt x="17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5" y="2"/>
                    <a:pt x="14" y="2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2" y="6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1" y="25"/>
                    <a:pt x="2" y="26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Freeform 527"/>
            <p:cNvSpPr>
              <a:spLocks/>
            </p:cNvSpPr>
            <p:nvPr/>
          </p:nvSpPr>
          <p:spPr bwMode="auto">
            <a:xfrm>
              <a:off x="17189113" y="74681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528"/>
            <p:cNvSpPr>
              <a:spLocks/>
            </p:cNvSpPr>
            <p:nvPr/>
          </p:nvSpPr>
          <p:spPr bwMode="auto">
            <a:xfrm>
              <a:off x="16976576" y="74168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1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529"/>
            <p:cNvSpPr>
              <a:spLocks/>
            </p:cNvSpPr>
            <p:nvPr/>
          </p:nvSpPr>
          <p:spPr bwMode="auto">
            <a:xfrm>
              <a:off x="16771370" y="7519405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1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530"/>
            <p:cNvSpPr>
              <a:spLocks/>
            </p:cNvSpPr>
            <p:nvPr/>
          </p:nvSpPr>
          <p:spPr bwMode="auto">
            <a:xfrm>
              <a:off x="16566163" y="7673307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1 w 2"/>
                <a:gd name="T7" fmla="*/ 3 h 3"/>
                <a:gd name="T8" fmla="*/ 1 w 2"/>
                <a:gd name="T9" fmla="*/ 3 h 3"/>
                <a:gd name="T10" fmla="*/ 2 w 2"/>
                <a:gd name="T11" fmla="*/ 2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531"/>
            <p:cNvSpPr>
              <a:spLocks/>
            </p:cNvSpPr>
            <p:nvPr/>
          </p:nvSpPr>
          <p:spPr bwMode="auto">
            <a:xfrm>
              <a:off x="17548222" y="8091050"/>
              <a:ext cx="0" cy="51304"/>
            </a:xfrm>
            <a:custGeom>
              <a:avLst/>
              <a:gdLst>
                <a:gd name="T0" fmla="*/ 0 h 7"/>
                <a:gd name="T1" fmla="*/ 7 h 7"/>
                <a:gd name="T2" fmla="*/ 0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45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Freeform 532"/>
            <p:cNvSpPr>
              <a:spLocks/>
            </p:cNvSpPr>
            <p:nvPr/>
          </p:nvSpPr>
          <p:spPr bwMode="auto">
            <a:xfrm>
              <a:off x="17548222" y="8091050"/>
              <a:ext cx="0" cy="51304"/>
            </a:xfrm>
            <a:custGeom>
              <a:avLst/>
              <a:gdLst>
                <a:gd name="T0" fmla="*/ 0 h 7"/>
                <a:gd name="T1" fmla="*/ 7 h 7"/>
                <a:gd name="T2" fmla="*/ 0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533"/>
            <p:cNvSpPr>
              <a:spLocks/>
            </p:cNvSpPr>
            <p:nvPr/>
          </p:nvSpPr>
          <p:spPr bwMode="auto">
            <a:xfrm>
              <a:off x="17496922" y="8091050"/>
              <a:ext cx="51304" cy="102603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Rectangle 534"/>
            <p:cNvSpPr>
              <a:spLocks noChangeArrowheads="1"/>
            </p:cNvSpPr>
            <p:nvPr/>
          </p:nvSpPr>
          <p:spPr bwMode="auto">
            <a:xfrm>
              <a:off x="16566163" y="9021805"/>
              <a:ext cx="622950" cy="153907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Rectangle 535"/>
            <p:cNvSpPr>
              <a:spLocks noChangeArrowheads="1"/>
            </p:cNvSpPr>
            <p:nvPr/>
          </p:nvSpPr>
          <p:spPr bwMode="auto">
            <a:xfrm>
              <a:off x="16507533" y="9175712"/>
              <a:ext cx="732879" cy="63027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Rectangle 536"/>
            <p:cNvSpPr>
              <a:spLocks noChangeArrowheads="1"/>
            </p:cNvSpPr>
            <p:nvPr/>
          </p:nvSpPr>
          <p:spPr bwMode="auto">
            <a:xfrm>
              <a:off x="16873973" y="9175712"/>
              <a:ext cx="366440" cy="630276"/>
            </a:xfrm>
            <a:prstGeom prst="rect">
              <a:avLst/>
            </a:pr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Freeform 538"/>
            <p:cNvSpPr>
              <a:spLocks/>
            </p:cNvSpPr>
            <p:nvPr/>
          </p:nvSpPr>
          <p:spPr bwMode="auto">
            <a:xfrm>
              <a:off x="17079179" y="9285641"/>
              <a:ext cx="51304" cy="5130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Oval 539"/>
            <p:cNvSpPr>
              <a:spLocks noChangeArrowheads="1"/>
            </p:cNvSpPr>
            <p:nvPr/>
          </p:nvSpPr>
          <p:spPr bwMode="auto">
            <a:xfrm>
              <a:off x="17079179" y="9285641"/>
              <a:ext cx="7331" cy="7331"/>
            </a:xfrm>
            <a:prstGeom prst="ellipse">
              <a:avLst/>
            </a:pr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5" name="Freeform 540"/>
            <p:cNvSpPr>
              <a:spLocks/>
            </p:cNvSpPr>
            <p:nvPr/>
          </p:nvSpPr>
          <p:spPr bwMode="auto">
            <a:xfrm>
              <a:off x="17079179" y="9336945"/>
              <a:ext cx="51304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Freeform 541"/>
            <p:cNvSpPr>
              <a:spLocks/>
            </p:cNvSpPr>
            <p:nvPr/>
          </p:nvSpPr>
          <p:spPr bwMode="auto">
            <a:xfrm>
              <a:off x="17079179" y="9285641"/>
              <a:ext cx="0" cy="51304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Freeform 542"/>
            <p:cNvSpPr>
              <a:spLocks/>
            </p:cNvSpPr>
            <p:nvPr/>
          </p:nvSpPr>
          <p:spPr bwMode="auto">
            <a:xfrm>
              <a:off x="18588910" y="7358171"/>
              <a:ext cx="1040689" cy="1766241"/>
            </a:xfrm>
            <a:custGeom>
              <a:avLst/>
              <a:gdLst>
                <a:gd name="T0" fmla="*/ 6 w 20"/>
                <a:gd name="T1" fmla="*/ 26 h 34"/>
                <a:gd name="T2" fmla="*/ 0 w 20"/>
                <a:gd name="T3" fmla="*/ 20 h 34"/>
                <a:gd name="T4" fmla="*/ 0 w 20"/>
                <a:gd name="T5" fmla="*/ 16 h 34"/>
                <a:gd name="T6" fmla="*/ 0 w 20"/>
                <a:gd name="T7" fmla="*/ 16 h 34"/>
                <a:gd name="T8" fmla="*/ 0 w 20"/>
                <a:gd name="T9" fmla="*/ 13 h 34"/>
                <a:gd name="T10" fmla="*/ 0 w 20"/>
                <a:gd name="T11" fmla="*/ 13 h 34"/>
                <a:gd name="T12" fmla="*/ 1 w 20"/>
                <a:gd name="T13" fmla="*/ 13 h 34"/>
                <a:gd name="T14" fmla="*/ 4 w 20"/>
                <a:gd name="T15" fmla="*/ 16 h 34"/>
                <a:gd name="T16" fmla="*/ 4 w 20"/>
                <a:gd name="T17" fmla="*/ 19 h 34"/>
                <a:gd name="T18" fmla="*/ 4 w 20"/>
                <a:gd name="T19" fmla="*/ 20 h 34"/>
                <a:gd name="T20" fmla="*/ 4 w 20"/>
                <a:gd name="T21" fmla="*/ 16 h 34"/>
                <a:gd name="T22" fmla="*/ 4 w 20"/>
                <a:gd name="T23" fmla="*/ 16 h 34"/>
                <a:gd name="T24" fmla="*/ 4 w 20"/>
                <a:gd name="T25" fmla="*/ 4 h 34"/>
                <a:gd name="T26" fmla="*/ 6 w 20"/>
                <a:gd name="T27" fmla="*/ 2 h 34"/>
                <a:gd name="T28" fmla="*/ 8 w 20"/>
                <a:gd name="T29" fmla="*/ 4 h 34"/>
                <a:gd name="T30" fmla="*/ 8 w 20"/>
                <a:gd name="T31" fmla="*/ 11 h 34"/>
                <a:gd name="T32" fmla="*/ 9 w 20"/>
                <a:gd name="T33" fmla="*/ 11 h 34"/>
                <a:gd name="T34" fmla="*/ 9 w 20"/>
                <a:gd name="T35" fmla="*/ 2 h 34"/>
                <a:gd name="T36" fmla="*/ 10 w 20"/>
                <a:gd name="T37" fmla="*/ 0 h 34"/>
                <a:gd name="T38" fmla="*/ 12 w 20"/>
                <a:gd name="T39" fmla="*/ 2 h 34"/>
                <a:gd name="T40" fmla="*/ 12 w 20"/>
                <a:gd name="T41" fmla="*/ 11 h 34"/>
                <a:gd name="T42" fmla="*/ 13 w 20"/>
                <a:gd name="T43" fmla="*/ 11 h 34"/>
                <a:gd name="T44" fmla="*/ 13 w 20"/>
                <a:gd name="T45" fmla="*/ 4 h 34"/>
                <a:gd name="T46" fmla="*/ 14 w 20"/>
                <a:gd name="T47" fmla="*/ 2 h 34"/>
                <a:gd name="T48" fmla="*/ 16 w 20"/>
                <a:gd name="T49" fmla="*/ 4 h 34"/>
                <a:gd name="T50" fmla="*/ 16 w 20"/>
                <a:gd name="T51" fmla="*/ 11 h 34"/>
                <a:gd name="T52" fmla="*/ 17 w 20"/>
                <a:gd name="T53" fmla="*/ 11 h 34"/>
                <a:gd name="T54" fmla="*/ 17 w 20"/>
                <a:gd name="T55" fmla="*/ 7 h 34"/>
                <a:gd name="T56" fmla="*/ 18 w 20"/>
                <a:gd name="T57" fmla="*/ 6 h 34"/>
                <a:gd name="T58" fmla="*/ 20 w 20"/>
                <a:gd name="T59" fmla="*/ 7 h 34"/>
                <a:gd name="T60" fmla="*/ 20 w 20"/>
                <a:gd name="T61" fmla="*/ 15 h 34"/>
                <a:gd name="T62" fmla="*/ 20 w 20"/>
                <a:gd name="T63" fmla="*/ 15 h 34"/>
                <a:gd name="T64" fmla="*/ 20 w 20"/>
                <a:gd name="T65" fmla="*/ 16 h 34"/>
                <a:gd name="T66" fmla="*/ 20 w 20"/>
                <a:gd name="T67" fmla="*/ 23 h 34"/>
                <a:gd name="T68" fmla="*/ 18 w 20"/>
                <a:gd name="T69" fmla="*/ 26 h 34"/>
                <a:gd name="T70" fmla="*/ 18 w 20"/>
                <a:gd name="T71" fmla="*/ 34 h 34"/>
                <a:gd name="T72" fmla="*/ 8 w 20"/>
                <a:gd name="T73" fmla="*/ 34 h 34"/>
                <a:gd name="T74" fmla="*/ 8 w 20"/>
                <a:gd name="T75" fmla="*/ 27 h 34"/>
                <a:gd name="T76" fmla="*/ 6 w 20"/>
                <a:gd name="T77" fmla="*/ 26 h 34"/>
                <a:gd name="T78" fmla="*/ 6 w 20"/>
                <a:gd name="T7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34">
                  <a:moveTo>
                    <a:pt x="6" y="26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3" y="13"/>
                    <a:pt x="4" y="14"/>
                    <a:pt x="4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5" y="2"/>
                    <a:pt x="6" y="2"/>
                  </a:cubicBezTo>
                  <a:cubicBezTo>
                    <a:pt x="7" y="2"/>
                    <a:pt x="8" y="3"/>
                    <a:pt x="8" y="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0"/>
                    <a:pt x="10" y="0"/>
                  </a:cubicBezTo>
                  <a:cubicBezTo>
                    <a:pt x="11" y="0"/>
                    <a:pt x="12" y="1"/>
                    <a:pt x="12" y="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2"/>
                    <a:pt x="14" y="2"/>
                  </a:cubicBezTo>
                  <a:cubicBezTo>
                    <a:pt x="15" y="2"/>
                    <a:pt x="16" y="3"/>
                    <a:pt x="16" y="4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6"/>
                    <a:pt x="18" y="6"/>
                  </a:cubicBezTo>
                  <a:cubicBezTo>
                    <a:pt x="19" y="6"/>
                    <a:pt x="20" y="7"/>
                    <a:pt x="20" y="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</a:path>
              </a:pathLst>
            </a:custGeom>
            <a:solidFill>
              <a:srgbClr val="F2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Freeform 543"/>
            <p:cNvSpPr>
              <a:spLocks/>
            </p:cNvSpPr>
            <p:nvPr/>
          </p:nvSpPr>
          <p:spPr bwMode="auto">
            <a:xfrm>
              <a:off x="18845420" y="7468101"/>
              <a:ext cx="109934" cy="153907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2 h 3"/>
                <a:gd name="T4" fmla="*/ 1 w 2"/>
                <a:gd name="T5" fmla="*/ 3 h 3"/>
                <a:gd name="T6" fmla="*/ 1 w 2"/>
                <a:gd name="T7" fmla="*/ 3 h 3"/>
                <a:gd name="T8" fmla="*/ 2 w 2"/>
                <a:gd name="T9" fmla="*/ 2 h 3"/>
                <a:gd name="T10" fmla="*/ 1 w 2"/>
                <a:gd name="T11" fmla="*/ 0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9" name="Freeform 544"/>
            <p:cNvSpPr>
              <a:spLocks/>
            </p:cNvSpPr>
            <p:nvPr/>
          </p:nvSpPr>
          <p:spPr bwMode="auto">
            <a:xfrm>
              <a:off x="19057953" y="7416801"/>
              <a:ext cx="102603" cy="153907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1 h 3"/>
                <a:gd name="T4" fmla="*/ 1 w 2"/>
                <a:gd name="T5" fmla="*/ 3 h 3"/>
                <a:gd name="T6" fmla="*/ 1 w 2"/>
                <a:gd name="T7" fmla="*/ 3 h 3"/>
                <a:gd name="T8" fmla="*/ 2 w 2"/>
                <a:gd name="T9" fmla="*/ 2 h 3"/>
                <a:gd name="T10" fmla="*/ 1 w 2"/>
                <a:gd name="T11" fmla="*/ 0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Freeform 545"/>
            <p:cNvSpPr>
              <a:spLocks/>
            </p:cNvSpPr>
            <p:nvPr/>
          </p:nvSpPr>
          <p:spPr bwMode="auto">
            <a:xfrm>
              <a:off x="19263159" y="7519405"/>
              <a:ext cx="153907" cy="15390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1 h 3"/>
                <a:gd name="T4" fmla="*/ 1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1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Freeform 546"/>
            <p:cNvSpPr>
              <a:spLocks/>
            </p:cNvSpPr>
            <p:nvPr/>
          </p:nvSpPr>
          <p:spPr bwMode="auto">
            <a:xfrm>
              <a:off x="19468366" y="7673307"/>
              <a:ext cx="161233" cy="15390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1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3" y="1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Freeform 547"/>
            <p:cNvSpPr>
              <a:spLocks/>
            </p:cNvSpPr>
            <p:nvPr/>
          </p:nvSpPr>
          <p:spPr bwMode="auto">
            <a:xfrm>
              <a:off x="18588910" y="8091050"/>
              <a:ext cx="0" cy="51304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Freeform 548"/>
            <p:cNvSpPr>
              <a:spLocks/>
            </p:cNvSpPr>
            <p:nvPr/>
          </p:nvSpPr>
          <p:spPr bwMode="auto">
            <a:xfrm>
              <a:off x="18588910" y="8091050"/>
              <a:ext cx="0" cy="51304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Freeform 549"/>
            <p:cNvSpPr>
              <a:spLocks/>
            </p:cNvSpPr>
            <p:nvPr/>
          </p:nvSpPr>
          <p:spPr bwMode="auto">
            <a:xfrm>
              <a:off x="18588910" y="8091050"/>
              <a:ext cx="102603" cy="102603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1" y="0"/>
                    <a:pt x="1" y="0"/>
                  </a:cubicBezTo>
                </a:path>
              </a:pathLst>
            </a:custGeom>
            <a:solidFill>
              <a:srgbClr val="F5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" name="Rectangle 550"/>
            <p:cNvSpPr>
              <a:spLocks noChangeArrowheads="1"/>
            </p:cNvSpPr>
            <p:nvPr/>
          </p:nvSpPr>
          <p:spPr bwMode="auto">
            <a:xfrm>
              <a:off x="18955350" y="9021805"/>
              <a:ext cx="674249" cy="153907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Rectangle 551"/>
            <p:cNvSpPr>
              <a:spLocks noChangeArrowheads="1"/>
            </p:cNvSpPr>
            <p:nvPr/>
          </p:nvSpPr>
          <p:spPr bwMode="auto">
            <a:xfrm>
              <a:off x="18896720" y="9175712"/>
              <a:ext cx="732879" cy="63027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Rectangle 552"/>
            <p:cNvSpPr>
              <a:spLocks noChangeArrowheads="1"/>
            </p:cNvSpPr>
            <p:nvPr/>
          </p:nvSpPr>
          <p:spPr bwMode="auto">
            <a:xfrm>
              <a:off x="18896720" y="9175712"/>
              <a:ext cx="366440" cy="630276"/>
            </a:xfrm>
            <a:prstGeom prst="rect">
              <a:avLst/>
            </a:pr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Freeform 555"/>
            <p:cNvSpPr>
              <a:spLocks/>
            </p:cNvSpPr>
            <p:nvPr/>
          </p:nvSpPr>
          <p:spPr bwMode="auto">
            <a:xfrm>
              <a:off x="19057953" y="9285641"/>
              <a:ext cx="51304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Oval 556"/>
            <p:cNvSpPr>
              <a:spLocks noChangeArrowheads="1"/>
            </p:cNvSpPr>
            <p:nvPr/>
          </p:nvSpPr>
          <p:spPr bwMode="auto">
            <a:xfrm>
              <a:off x="19057953" y="9336945"/>
              <a:ext cx="7331" cy="7331"/>
            </a:xfrm>
            <a:prstGeom prst="ellipse">
              <a:avLst/>
            </a:pr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10" name="กลุ่ม 109"/>
          <p:cNvGrpSpPr/>
          <p:nvPr/>
        </p:nvGrpSpPr>
        <p:grpSpPr>
          <a:xfrm flipH="1">
            <a:off x="0" y="2215384"/>
            <a:ext cx="7726972" cy="6762703"/>
            <a:chOff x="17390206" y="4601582"/>
            <a:chExt cx="7775642" cy="6079478"/>
          </a:xfrm>
        </p:grpSpPr>
        <p:sp>
          <p:nvSpPr>
            <p:cNvPr id="111" name="Freeform 423"/>
            <p:cNvSpPr>
              <a:spLocks/>
            </p:cNvSpPr>
            <p:nvPr/>
          </p:nvSpPr>
          <p:spPr bwMode="auto">
            <a:xfrm flipH="1">
              <a:off x="19442704" y="7246915"/>
              <a:ext cx="3304016" cy="1730147"/>
            </a:xfrm>
            <a:custGeom>
              <a:avLst/>
              <a:gdLst>
                <a:gd name="T0" fmla="*/ 60 w 121"/>
                <a:gd name="T1" fmla="*/ 25 h 66"/>
                <a:gd name="T2" fmla="*/ 63 w 121"/>
                <a:gd name="T3" fmla="*/ 21 h 66"/>
                <a:gd name="T4" fmla="*/ 94 w 121"/>
                <a:gd name="T5" fmla="*/ 2 h 66"/>
                <a:gd name="T6" fmla="*/ 101 w 121"/>
                <a:gd name="T7" fmla="*/ 3 h 66"/>
                <a:gd name="T8" fmla="*/ 99 w 121"/>
                <a:gd name="T9" fmla="*/ 10 h 66"/>
                <a:gd name="T10" fmla="*/ 90 w 121"/>
                <a:gd name="T11" fmla="*/ 18 h 66"/>
                <a:gd name="T12" fmla="*/ 104 w 121"/>
                <a:gd name="T13" fmla="*/ 18 h 66"/>
                <a:gd name="T14" fmla="*/ 104 w 121"/>
                <a:gd name="T15" fmla="*/ 25 h 66"/>
                <a:gd name="T16" fmla="*/ 117 w 121"/>
                <a:gd name="T17" fmla="*/ 40 h 66"/>
                <a:gd name="T18" fmla="*/ 121 w 121"/>
                <a:gd name="T19" fmla="*/ 66 h 66"/>
                <a:gd name="T20" fmla="*/ 74 w 121"/>
                <a:gd name="T21" fmla="*/ 66 h 66"/>
                <a:gd name="T22" fmla="*/ 64 w 121"/>
                <a:gd name="T23" fmla="*/ 60 h 66"/>
                <a:gd name="T24" fmla="*/ 0 w 121"/>
                <a:gd name="T25" fmla="*/ 60 h 66"/>
                <a:gd name="T26" fmla="*/ 0 w 121"/>
                <a:gd name="T27" fmla="*/ 25 h 66"/>
                <a:gd name="T28" fmla="*/ 60 w 121"/>
                <a:gd name="T2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66">
                  <a:moveTo>
                    <a:pt x="60" y="25"/>
                  </a:moveTo>
                  <a:cubicBezTo>
                    <a:pt x="61" y="23"/>
                    <a:pt x="62" y="21"/>
                    <a:pt x="63" y="21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6" y="0"/>
                    <a:pt x="99" y="1"/>
                    <a:pt x="101" y="3"/>
                  </a:cubicBezTo>
                  <a:cubicBezTo>
                    <a:pt x="102" y="6"/>
                    <a:pt x="101" y="9"/>
                    <a:pt x="99" y="10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32"/>
                    <a:pt x="110" y="38"/>
                    <a:pt x="117" y="40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2" y="66"/>
                    <a:pt x="66" y="63"/>
                    <a:pt x="64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2" name="Freeform 424"/>
            <p:cNvSpPr>
              <a:spLocks/>
            </p:cNvSpPr>
            <p:nvPr/>
          </p:nvSpPr>
          <p:spPr bwMode="auto">
            <a:xfrm flipH="1">
              <a:off x="21681788" y="8218762"/>
              <a:ext cx="3484059" cy="703993"/>
            </a:xfrm>
            <a:custGeom>
              <a:avLst/>
              <a:gdLst>
                <a:gd name="T0" fmla="*/ 0 w 1248"/>
                <a:gd name="T1" fmla="*/ 0 h 144"/>
                <a:gd name="T2" fmla="*/ 1248 w 1248"/>
                <a:gd name="T3" fmla="*/ 0 h 144"/>
                <a:gd name="T4" fmla="*/ 1242 w 1248"/>
                <a:gd name="T5" fmla="*/ 144 h 144"/>
                <a:gd name="T6" fmla="*/ 0 w 1248"/>
                <a:gd name="T7" fmla="*/ 144 h 144"/>
                <a:gd name="T8" fmla="*/ 0 w 1248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144">
                  <a:moveTo>
                    <a:pt x="0" y="0"/>
                  </a:moveTo>
                  <a:lnTo>
                    <a:pt x="1248" y="0"/>
                  </a:lnTo>
                  <a:lnTo>
                    <a:pt x="1242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3" name="Rectangle 425"/>
            <p:cNvSpPr>
              <a:spLocks noChangeArrowheads="1"/>
            </p:cNvSpPr>
            <p:nvPr/>
          </p:nvSpPr>
          <p:spPr bwMode="auto">
            <a:xfrm flipH="1">
              <a:off x="21681789" y="7865760"/>
              <a:ext cx="3484059" cy="457596"/>
            </a:xfrm>
            <a:prstGeom prst="rect">
              <a:avLst/>
            </a:pr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Rectangle 426"/>
            <p:cNvSpPr>
              <a:spLocks noChangeArrowheads="1"/>
            </p:cNvSpPr>
            <p:nvPr/>
          </p:nvSpPr>
          <p:spPr bwMode="auto">
            <a:xfrm flipH="1">
              <a:off x="21381424" y="8375651"/>
              <a:ext cx="300366" cy="5491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Rectangle 427"/>
            <p:cNvSpPr>
              <a:spLocks noChangeArrowheads="1"/>
            </p:cNvSpPr>
            <p:nvPr/>
          </p:nvSpPr>
          <p:spPr bwMode="auto">
            <a:xfrm flipH="1">
              <a:off x="21381424" y="7826537"/>
              <a:ext cx="300366" cy="549114"/>
            </a:xfrm>
            <a:prstGeom prst="rect">
              <a:avLst/>
            </a:prstGeom>
            <a:solidFill>
              <a:srgbClr val="EEE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Oval 428"/>
            <p:cNvSpPr>
              <a:spLocks noChangeArrowheads="1"/>
            </p:cNvSpPr>
            <p:nvPr/>
          </p:nvSpPr>
          <p:spPr bwMode="auto">
            <a:xfrm flipH="1">
              <a:off x="21490648" y="8663283"/>
              <a:ext cx="109224" cy="104593"/>
            </a:xfrm>
            <a:prstGeom prst="ellipse">
              <a:avLst/>
            </a:prstGeom>
            <a:solidFill>
              <a:srgbClr val="234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Freeform 430"/>
            <p:cNvSpPr>
              <a:spLocks/>
            </p:cNvSpPr>
            <p:nvPr/>
          </p:nvSpPr>
          <p:spPr bwMode="auto">
            <a:xfrm flipH="1">
              <a:off x="21272200" y="5124547"/>
              <a:ext cx="983013" cy="1913185"/>
            </a:xfrm>
            <a:custGeom>
              <a:avLst/>
              <a:gdLst>
                <a:gd name="T0" fmla="*/ 11 w 36"/>
                <a:gd name="T1" fmla="*/ 0 h 73"/>
                <a:gd name="T2" fmla="*/ 11 w 36"/>
                <a:gd name="T3" fmla="*/ 0 h 73"/>
                <a:gd name="T4" fmla="*/ 31 w 36"/>
                <a:gd name="T5" fmla="*/ 0 h 73"/>
                <a:gd name="T6" fmla="*/ 31 w 36"/>
                <a:gd name="T7" fmla="*/ 14 h 73"/>
                <a:gd name="T8" fmla="*/ 16 w 36"/>
                <a:gd name="T9" fmla="*/ 14 h 73"/>
                <a:gd name="T10" fmla="*/ 12 w 36"/>
                <a:gd name="T11" fmla="*/ 14 h 73"/>
                <a:gd name="T12" fmla="*/ 32 w 36"/>
                <a:gd name="T13" fmla="*/ 64 h 73"/>
                <a:gd name="T14" fmla="*/ 36 w 36"/>
                <a:gd name="T15" fmla="*/ 73 h 73"/>
                <a:gd name="T16" fmla="*/ 0 w 36"/>
                <a:gd name="T17" fmla="*/ 23 h 73"/>
                <a:gd name="T18" fmla="*/ 0 w 36"/>
                <a:gd name="T19" fmla="*/ 0 h 73"/>
                <a:gd name="T20" fmla="*/ 11 w 36"/>
                <a:gd name="T2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7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9" y="50"/>
                    <a:pt x="32" y="64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5" y="65"/>
                    <a:pt x="0" y="46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8" name="Freeform 431"/>
            <p:cNvSpPr>
              <a:spLocks noEditPoints="1"/>
            </p:cNvSpPr>
            <p:nvPr/>
          </p:nvSpPr>
          <p:spPr bwMode="auto">
            <a:xfrm flipH="1">
              <a:off x="17417513" y="4941510"/>
              <a:ext cx="2462086" cy="2279261"/>
            </a:xfrm>
            <a:custGeom>
              <a:avLst/>
              <a:gdLst>
                <a:gd name="T0" fmla="*/ 90 w 90"/>
                <a:gd name="T1" fmla="*/ 30 h 87"/>
                <a:gd name="T2" fmla="*/ 90 w 90"/>
                <a:gd name="T3" fmla="*/ 7 h 87"/>
                <a:gd name="T4" fmla="*/ 58 w 90"/>
                <a:gd name="T5" fmla="*/ 7 h 87"/>
                <a:gd name="T6" fmla="*/ 58 w 90"/>
                <a:gd name="T7" fmla="*/ 0 h 87"/>
                <a:gd name="T8" fmla="*/ 0 w 90"/>
                <a:gd name="T9" fmla="*/ 0 h 87"/>
                <a:gd name="T10" fmla="*/ 0 w 90"/>
                <a:gd name="T11" fmla="*/ 87 h 87"/>
                <a:gd name="T12" fmla="*/ 50 w 90"/>
                <a:gd name="T13" fmla="*/ 87 h 87"/>
                <a:gd name="T14" fmla="*/ 52 w 90"/>
                <a:gd name="T15" fmla="*/ 81 h 87"/>
                <a:gd name="T16" fmla="*/ 90 w 90"/>
                <a:gd name="T17" fmla="*/ 30 h 87"/>
                <a:gd name="T18" fmla="*/ 56 w 90"/>
                <a:gd name="T19" fmla="*/ 72 h 87"/>
                <a:gd name="T20" fmla="*/ 58 w 90"/>
                <a:gd name="T21" fmla="*/ 56 h 87"/>
                <a:gd name="T22" fmla="*/ 58 w 90"/>
                <a:gd name="T23" fmla="*/ 21 h 87"/>
                <a:gd name="T24" fmla="*/ 77 w 90"/>
                <a:gd name="T25" fmla="*/ 21 h 87"/>
                <a:gd name="T26" fmla="*/ 56 w 90"/>
                <a:gd name="T27" fmla="*/ 7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87">
                  <a:moveTo>
                    <a:pt x="90" y="30"/>
                  </a:moveTo>
                  <a:cubicBezTo>
                    <a:pt x="90" y="7"/>
                    <a:pt x="90" y="7"/>
                    <a:pt x="90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1" y="86"/>
                    <a:pt x="51" y="83"/>
                    <a:pt x="52" y="81"/>
                  </a:cubicBezTo>
                  <a:cubicBezTo>
                    <a:pt x="74" y="73"/>
                    <a:pt x="90" y="54"/>
                    <a:pt x="90" y="30"/>
                  </a:cubicBezTo>
                  <a:close/>
                  <a:moveTo>
                    <a:pt x="56" y="72"/>
                  </a:moveTo>
                  <a:cubicBezTo>
                    <a:pt x="58" y="67"/>
                    <a:pt x="58" y="62"/>
                    <a:pt x="58" y="56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80" y="58"/>
                    <a:pt x="56" y="72"/>
                  </a:cubicBez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9" name="Freeform 432"/>
            <p:cNvSpPr>
              <a:spLocks/>
            </p:cNvSpPr>
            <p:nvPr/>
          </p:nvSpPr>
          <p:spPr bwMode="auto">
            <a:xfrm flipH="1">
              <a:off x="18459692" y="9003210"/>
              <a:ext cx="2785204" cy="1677850"/>
            </a:xfrm>
            <a:custGeom>
              <a:avLst/>
              <a:gdLst>
                <a:gd name="T0" fmla="*/ 24 w 612"/>
                <a:gd name="T1" fmla="*/ 319 h 385"/>
                <a:gd name="T2" fmla="*/ 24 w 612"/>
                <a:gd name="T3" fmla="*/ 0 h 385"/>
                <a:gd name="T4" fmla="*/ 588 w 612"/>
                <a:gd name="T5" fmla="*/ 0 h 385"/>
                <a:gd name="T6" fmla="*/ 588 w 612"/>
                <a:gd name="T7" fmla="*/ 319 h 385"/>
                <a:gd name="T8" fmla="*/ 612 w 612"/>
                <a:gd name="T9" fmla="*/ 319 h 385"/>
                <a:gd name="T10" fmla="*/ 612 w 612"/>
                <a:gd name="T11" fmla="*/ 385 h 385"/>
                <a:gd name="T12" fmla="*/ 0 w 612"/>
                <a:gd name="T13" fmla="*/ 385 h 385"/>
                <a:gd name="T14" fmla="*/ 0 w 612"/>
                <a:gd name="T15" fmla="*/ 319 h 385"/>
                <a:gd name="T16" fmla="*/ 24 w 612"/>
                <a:gd name="T17" fmla="*/ 319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2" h="385">
                  <a:moveTo>
                    <a:pt x="24" y="319"/>
                  </a:moveTo>
                  <a:lnTo>
                    <a:pt x="24" y="0"/>
                  </a:lnTo>
                  <a:lnTo>
                    <a:pt x="588" y="0"/>
                  </a:lnTo>
                  <a:lnTo>
                    <a:pt x="588" y="319"/>
                  </a:lnTo>
                  <a:lnTo>
                    <a:pt x="612" y="319"/>
                  </a:lnTo>
                  <a:lnTo>
                    <a:pt x="612" y="385"/>
                  </a:lnTo>
                  <a:lnTo>
                    <a:pt x="0" y="385"/>
                  </a:lnTo>
                  <a:lnTo>
                    <a:pt x="0" y="319"/>
                  </a:lnTo>
                  <a:lnTo>
                    <a:pt x="24" y="319"/>
                  </a:lnTo>
                  <a:close/>
                </a:path>
              </a:pathLst>
            </a:custGeom>
            <a:solidFill>
              <a:srgbClr val="091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0" name="Freeform 433"/>
            <p:cNvSpPr>
              <a:spLocks noEditPoints="1"/>
            </p:cNvSpPr>
            <p:nvPr/>
          </p:nvSpPr>
          <p:spPr bwMode="auto">
            <a:xfrm flipH="1">
              <a:off x="19824986" y="4915361"/>
              <a:ext cx="2484839" cy="3041918"/>
            </a:xfrm>
            <a:custGeom>
              <a:avLst/>
              <a:gdLst>
                <a:gd name="T0" fmla="*/ 0 w 91"/>
                <a:gd name="T1" fmla="*/ 7 h 116"/>
                <a:gd name="T2" fmla="*/ 0 w 91"/>
                <a:gd name="T3" fmla="*/ 29 h 116"/>
                <a:gd name="T4" fmla="*/ 38 w 91"/>
                <a:gd name="T5" fmla="*/ 82 h 116"/>
                <a:gd name="T6" fmla="*/ 87 w 91"/>
                <a:gd name="T7" fmla="*/ 116 h 116"/>
                <a:gd name="T8" fmla="*/ 91 w 91"/>
                <a:gd name="T9" fmla="*/ 116 h 116"/>
                <a:gd name="T10" fmla="*/ 91 w 91"/>
                <a:gd name="T11" fmla="*/ 0 h 116"/>
                <a:gd name="T12" fmla="*/ 32 w 91"/>
                <a:gd name="T13" fmla="*/ 0 h 116"/>
                <a:gd name="T14" fmla="*/ 32 w 91"/>
                <a:gd name="T15" fmla="*/ 7 h 116"/>
                <a:gd name="T16" fmla="*/ 0 w 91"/>
                <a:gd name="T17" fmla="*/ 7 h 116"/>
                <a:gd name="T18" fmla="*/ 13 w 91"/>
                <a:gd name="T19" fmla="*/ 21 h 116"/>
                <a:gd name="T20" fmla="*/ 32 w 91"/>
                <a:gd name="T21" fmla="*/ 21 h 116"/>
                <a:gd name="T22" fmla="*/ 32 w 91"/>
                <a:gd name="T23" fmla="*/ 56 h 116"/>
                <a:gd name="T24" fmla="*/ 34 w 91"/>
                <a:gd name="T25" fmla="*/ 72 h 116"/>
                <a:gd name="T26" fmla="*/ 13 w 91"/>
                <a:gd name="T27" fmla="*/ 2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16">
                  <a:moveTo>
                    <a:pt x="0" y="7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54"/>
                    <a:pt x="16" y="74"/>
                    <a:pt x="38" y="82"/>
                  </a:cubicBezTo>
                  <a:cubicBezTo>
                    <a:pt x="47" y="101"/>
                    <a:pt x="66" y="116"/>
                    <a:pt x="87" y="116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13" y="21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61"/>
                    <a:pt x="32" y="67"/>
                    <a:pt x="34" y="72"/>
                  </a:cubicBezTo>
                  <a:cubicBezTo>
                    <a:pt x="10" y="58"/>
                    <a:pt x="13" y="21"/>
                    <a:pt x="13" y="21"/>
                  </a:cubicBezTo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1" name="Freeform 434"/>
            <p:cNvSpPr>
              <a:spLocks noEditPoints="1"/>
            </p:cNvSpPr>
            <p:nvPr/>
          </p:nvSpPr>
          <p:spPr bwMode="auto">
            <a:xfrm flipH="1">
              <a:off x="17390208" y="4915361"/>
              <a:ext cx="3199345" cy="4087849"/>
            </a:xfrm>
            <a:custGeom>
              <a:avLst/>
              <a:gdLst>
                <a:gd name="T0" fmla="*/ 48 w 117"/>
                <a:gd name="T1" fmla="*/ 150 h 156"/>
                <a:gd name="T2" fmla="*/ 40 w 117"/>
                <a:gd name="T3" fmla="*/ 150 h 156"/>
                <a:gd name="T4" fmla="*/ 44 w 117"/>
                <a:gd name="T5" fmla="*/ 145 h 156"/>
                <a:gd name="T6" fmla="*/ 40 w 117"/>
                <a:gd name="T7" fmla="*/ 141 h 156"/>
                <a:gd name="T8" fmla="*/ 38 w 117"/>
                <a:gd name="T9" fmla="*/ 141 h 156"/>
                <a:gd name="T10" fmla="*/ 38 w 117"/>
                <a:gd name="T11" fmla="*/ 128 h 156"/>
                <a:gd name="T12" fmla="*/ 42 w 117"/>
                <a:gd name="T13" fmla="*/ 124 h 156"/>
                <a:gd name="T14" fmla="*/ 38 w 117"/>
                <a:gd name="T15" fmla="*/ 120 h 156"/>
                <a:gd name="T16" fmla="*/ 38 w 117"/>
                <a:gd name="T17" fmla="*/ 115 h 156"/>
                <a:gd name="T18" fmla="*/ 80 w 117"/>
                <a:gd name="T19" fmla="*/ 82 h 156"/>
                <a:gd name="T20" fmla="*/ 117 w 117"/>
                <a:gd name="T21" fmla="*/ 29 h 156"/>
                <a:gd name="T22" fmla="*/ 117 w 117"/>
                <a:gd name="T23" fmla="*/ 7 h 156"/>
                <a:gd name="T24" fmla="*/ 86 w 117"/>
                <a:gd name="T25" fmla="*/ 7 h 156"/>
                <a:gd name="T26" fmla="*/ 86 w 117"/>
                <a:gd name="T27" fmla="*/ 0 h 156"/>
                <a:gd name="T28" fmla="*/ 27 w 117"/>
                <a:gd name="T29" fmla="*/ 0 h 156"/>
                <a:gd name="T30" fmla="*/ 27 w 117"/>
                <a:gd name="T31" fmla="*/ 112 h 156"/>
                <a:gd name="T32" fmla="*/ 17 w 117"/>
                <a:gd name="T33" fmla="*/ 112 h 156"/>
                <a:gd name="T34" fmla="*/ 17 w 117"/>
                <a:gd name="T35" fmla="*/ 120 h 156"/>
                <a:gd name="T36" fmla="*/ 13 w 117"/>
                <a:gd name="T37" fmla="*/ 124 h 156"/>
                <a:gd name="T38" fmla="*/ 17 w 117"/>
                <a:gd name="T39" fmla="*/ 128 h 156"/>
                <a:gd name="T40" fmla="*/ 17 w 117"/>
                <a:gd name="T41" fmla="*/ 141 h 156"/>
                <a:gd name="T42" fmla="*/ 15 w 117"/>
                <a:gd name="T43" fmla="*/ 141 h 156"/>
                <a:gd name="T44" fmla="*/ 11 w 117"/>
                <a:gd name="T45" fmla="*/ 145 h 156"/>
                <a:gd name="T46" fmla="*/ 15 w 117"/>
                <a:gd name="T47" fmla="*/ 150 h 156"/>
                <a:gd name="T48" fmla="*/ 7 w 117"/>
                <a:gd name="T49" fmla="*/ 150 h 156"/>
                <a:gd name="T50" fmla="*/ 0 w 117"/>
                <a:gd name="T51" fmla="*/ 156 h 156"/>
                <a:gd name="T52" fmla="*/ 55 w 117"/>
                <a:gd name="T53" fmla="*/ 156 h 156"/>
                <a:gd name="T54" fmla="*/ 48 w 117"/>
                <a:gd name="T55" fmla="*/ 150 h 156"/>
                <a:gd name="T56" fmla="*/ 84 w 117"/>
                <a:gd name="T57" fmla="*/ 72 h 156"/>
                <a:gd name="T58" fmla="*/ 86 w 117"/>
                <a:gd name="T59" fmla="*/ 56 h 156"/>
                <a:gd name="T60" fmla="*/ 86 w 117"/>
                <a:gd name="T61" fmla="*/ 21 h 156"/>
                <a:gd name="T62" fmla="*/ 104 w 117"/>
                <a:gd name="T63" fmla="*/ 21 h 156"/>
                <a:gd name="T64" fmla="*/ 84 w 117"/>
                <a:gd name="T65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156">
                  <a:moveTo>
                    <a:pt x="48" y="150"/>
                  </a:moveTo>
                  <a:cubicBezTo>
                    <a:pt x="40" y="150"/>
                    <a:pt x="40" y="150"/>
                    <a:pt x="40" y="150"/>
                  </a:cubicBezTo>
                  <a:cubicBezTo>
                    <a:pt x="42" y="150"/>
                    <a:pt x="44" y="148"/>
                    <a:pt x="44" y="145"/>
                  </a:cubicBezTo>
                  <a:cubicBezTo>
                    <a:pt x="44" y="143"/>
                    <a:pt x="42" y="141"/>
                    <a:pt x="40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40" y="128"/>
                    <a:pt x="42" y="126"/>
                    <a:pt x="42" y="124"/>
                  </a:cubicBezTo>
                  <a:cubicBezTo>
                    <a:pt x="42" y="121"/>
                    <a:pt x="40" y="120"/>
                    <a:pt x="38" y="120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56" y="112"/>
                    <a:pt x="72" y="99"/>
                    <a:pt x="80" y="82"/>
                  </a:cubicBezTo>
                  <a:cubicBezTo>
                    <a:pt x="102" y="74"/>
                    <a:pt x="117" y="54"/>
                    <a:pt x="117" y="29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5" y="120"/>
                    <a:pt x="13" y="121"/>
                    <a:pt x="13" y="124"/>
                  </a:cubicBezTo>
                  <a:cubicBezTo>
                    <a:pt x="13" y="126"/>
                    <a:pt x="15" y="128"/>
                    <a:pt x="17" y="128"/>
                  </a:cubicBezTo>
                  <a:cubicBezTo>
                    <a:pt x="17" y="141"/>
                    <a:pt x="17" y="141"/>
                    <a:pt x="17" y="141"/>
                  </a:cubicBezTo>
                  <a:cubicBezTo>
                    <a:pt x="15" y="141"/>
                    <a:pt x="15" y="141"/>
                    <a:pt x="15" y="141"/>
                  </a:cubicBezTo>
                  <a:cubicBezTo>
                    <a:pt x="12" y="141"/>
                    <a:pt x="11" y="143"/>
                    <a:pt x="11" y="145"/>
                  </a:cubicBezTo>
                  <a:cubicBezTo>
                    <a:pt x="11" y="148"/>
                    <a:pt x="12" y="150"/>
                    <a:pt x="15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3" y="150"/>
                    <a:pt x="0" y="152"/>
                    <a:pt x="0" y="156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4" y="152"/>
                    <a:pt x="51" y="150"/>
                    <a:pt x="48" y="150"/>
                  </a:cubicBezTo>
                  <a:moveTo>
                    <a:pt x="84" y="72"/>
                  </a:moveTo>
                  <a:cubicBezTo>
                    <a:pt x="85" y="67"/>
                    <a:pt x="86" y="61"/>
                    <a:pt x="86" y="56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7" y="58"/>
                    <a:pt x="84" y="72"/>
                  </a:cubicBezTo>
                </a:path>
              </a:pathLst>
            </a:custGeom>
            <a:solidFill>
              <a:srgbClr val="FCC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2" name="Freeform 435"/>
            <p:cNvSpPr>
              <a:spLocks/>
            </p:cNvSpPr>
            <p:nvPr/>
          </p:nvSpPr>
          <p:spPr bwMode="auto">
            <a:xfrm flipH="1">
              <a:off x="18405078" y="4810768"/>
              <a:ext cx="3030958" cy="444521"/>
            </a:xfrm>
            <a:custGeom>
              <a:avLst/>
              <a:gdLst>
                <a:gd name="T0" fmla="*/ 666 w 666"/>
                <a:gd name="T1" fmla="*/ 0 h 102"/>
                <a:gd name="T2" fmla="*/ 0 w 666"/>
                <a:gd name="T3" fmla="*/ 0 h 102"/>
                <a:gd name="T4" fmla="*/ 0 w 666"/>
                <a:gd name="T5" fmla="*/ 102 h 102"/>
                <a:gd name="T6" fmla="*/ 666 w 66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6" h="102">
                  <a:moveTo>
                    <a:pt x="666" y="0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3" name="Freeform 436"/>
            <p:cNvSpPr>
              <a:spLocks/>
            </p:cNvSpPr>
            <p:nvPr/>
          </p:nvSpPr>
          <p:spPr bwMode="auto">
            <a:xfrm flipH="1">
              <a:off x="19551928" y="8244910"/>
              <a:ext cx="573424" cy="104593"/>
            </a:xfrm>
            <a:custGeom>
              <a:avLst/>
              <a:gdLst>
                <a:gd name="T0" fmla="*/ 126 w 126"/>
                <a:gd name="T1" fmla="*/ 0 h 24"/>
                <a:gd name="T2" fmla="*/ 0 w 126"/>
                <a:gd name="T3" fmla="*/ 0 h 24"/>
                <a:gd name="T4" fmla="*/ 0 w 126"/>
                <a:gd name="T5" fmla="*/ 24 h 24"/>
                <a:gd name="T6" fmla="*/ 126 w 12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4">
                  <a:moveTo>
                    <a:pt x="126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E6A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4" name="Freeform 437"/>
            <p:cNvSpPr>
              <a:spLocks/>
            </p:cNvSpPr>
            <p:nvPr/>
          </p:nvSpPr>
          <p:spPr bwMode="auto">
            <a:xfrm flipH="1">
              <a:off x="19551928" y="8244910"/>
              <a:ext cx="573424" cy="104593"/>
            </a:xfrm>
            <a:custGeom>
              <a:avLst/>
              <a:gdLst>
                <a:gd name="T0" fmla="*/ 126 w 126"/>
                <a:gd name="T1" fmla="*/ 0 h 24"/>
                <a:gd name="T2" fmla="*/ 0 w 126"/>
                <a:gd name="T3" fmla="*/ 0 h 24"/>
                <a:gd name="T4" fmla="*/ 0 w 126"/>
                <a:gd name="T5" fmla="*/ 24 h 24"/>
                <a:gd name="T6" fmla="*/ 126 w 12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4">
                  <a:moveTo>
                    <a:pt x="126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5" name="Rectangle 438"/>
            <p:cNvSpPr>
              <a:spLocks noChangeArrowheads="1"/>
            </p:cNvSpPr>
            <p:nvPr/>
          </p:nvSpPr>
          <p:spPr bwMode="auto">
            <a:xfrm flipH="1">
              <a:off x="18104715" y="4601582"/>
              <a:ext cx="3495158" cy="313779"/>
            </a:xfrm>
            <a:prstGeom prst="rect">
              <a:avLst/>
            </a:prstGeom>
            <a:solidFill>
              <a:srgbClr val="FCC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6" name="Rectangle 439"/>
            <p:cNvSpPr>
              <a:spLocks noChangeArrowheads="1"/>
            </p:cNvSpPr>
            <p:nvPr/>
          </p:nvSpPr>
          <p:spPr bwMode="auto">
            <a:xfrm flipH="1">
              <a:off x="19852293" y="4601582"/>
              <a:ext cx="1747579" cy="313779"/>
            </a:xfrm>
            <a:prstGeom prst="rect">
              <a:avLst/>
            </a:pr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7" name="Rectangle 440"/>
            <p:cNvSpPr>
              <a:spLocks noChangeArrowheads="1"/>
            </p:cNvSpPr>
            <p:nvPr/>
          </p:nvSpPr>
          <p:spPr bwMode="auto">
            <a:xfrm flipH="1">
              <a:off x="18405079" y="4601582"/>
              <a:ext cx="327671" cy="313779"/>
            </a:xfrm>
            <a:prstGeom prst="rect">
              <a:avLst/>
            </a:pr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8" name="Freeform 441"/>
            <p:cNvSpPr>
              <a:spLocks/>
            </p:cNvSpPr>
            <p:nvPr/>
          </p:nvSpPr>
          <p:spPr bwMode="auto">
            <a:xfrm flipH="1">
              <a:off x="19442704" y="8166465"/>
              <a:ext cx="791872" cy="104593"/>
            </a:xfrm>
            <a:custGeom>
              <a:avLst/>
              <a:gdLst>
                <a:gd name="T0" fmla="*/ 29 w 29"/>
                <a:gd name="T1" fmla="*/ 0 h 4"/>
                <a:gd name="T2" fmla="*/ 24 w 29"/>
                <a:gd name="T3" fmla="*/ 4 h 4"/>
                <a:gd name="T4" fmla="*/ 4 w 29"/>
                <a:gd name="T5" fmla="*/ 4 h 4"/>
                <a:gd name="T6" fmla="*/ 0 w 29"/>
                <a:gd name="T7" fmla="*/ 0 h 4"/>
                <a:gd name="T8" fmla="*/ 29 w 2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29" y="0"/>
                  </a:moveTo>
                  <a:cubicBezTo>
                    <a:pt x="28" y="2"/>
                    <a:pt x="27" y="4"/>
                    <a:pt x="2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2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9" name="Freeform 442"/>
            <p:cNvSpPr>
              <a:spLocks/>
            </p:cNvSpPr>
            <p:nvPr/>
          </p:nvSpPr>
          <p:spPr bwMode="auto">
            <a:xfrm flipH="1">
              <a:off x="19388091" y="8715579"/>
              <a:ext cx="901096" cy="130741"/>
            </a:xfrm>
            <a:custGeom>
              <a:avLst/>
              <a:gdLst>
                <a:gd name="T0" fmla="*/ 33 w 33"/>
                <a:gd name="T1" fmla="*/ 0 h 5"/>
                <a:gd name="T2" fmla="*/ 33 w 33"/>
                <a:gd name="T3" fmla="*/ 0 h 5"/>
                <a:gd name="T4" fmla="*/ 29 w 33"/>
                <a:gd name="T5" fmla="*/ 5 h 5"/>
                <a:gd name="T6" fmla="*/ 4 w 33"/>
                <a:gd name="T7" fmla="*/ 5 h 5"/>
                <a:gd name="T8" fmla="*/ 0 w 33"/>
                <a:gd name="T9" fmla="*/ 0 h 5"/>
                <a:gd name="T10" fmla="*/ 0 w 33"/>
                <a:gd name="T11" fmla="*/ 0 h 5"/>
                <a:gd name="T12" fmla="*/ 33 w 3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3"/>
                    <a:pt x="31" y="5"/>
                    <a:pt x="29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0" name="Freeform 443"/>
            <p:cNvSpPr>
              <a:spLocks/>
            </p:cNvSpPr>
            <p:nvPr/>
          </p:nvSpPr>
          <p:spPr bwMode="auto">
            <a:xfrm flipH="1">
              <a:off x="17995491" y="4915361"/>
              <a:ext cx="1747579" cy="3930960"/>
            </a:xfrm>
            <a:custGeom>
              <a:avLst/>
              <a:gdLst>
                <a:gd name="T0" fmla="*/ 4 w 64"/>
                <a:gd name="T1" fmla="*/ 120 h 150"/>
                <a:gd name="T2" fmla="*/ 7 w 64"/>
                <a:gd name="T3" fmla="*/ 124 h 150"/>
                <a:gd name="T4" fmla="*/ 4 w 64"/>
                <a:gd name="T5" fmla="*/ 128 h 150"/>
                <a:gd name="T6" fmla="*/ 4 w 64"/>
                <a:gd name="T7" fmla="*/ 141 h 150"/>
                <a:gd name="T8" fmla="*/ 6 w 64"/>
                <a:gd name="T9" fmla="*/ 141 h 150"/>
                <a:gd name="T10" fmla="*/ 10 w 64"/>
                <a:gd name="T11" fmla="*/ 145 h 150"/>
                <a:gd name="T12" fmla="*/ 6 w 64"/>
                <a:gd name="T13" fmla="*/ 150 h 150"/>
                <a:gd name="T14" fmla="*/ 2 w 64"/>
                <a:gd name="T15" fmla="*/ 150 h 150"/>
                <a:gd name="T16" fmla="*/ 6 w 64"/>
                <a:gd name="T17" fmla="*/ 145 h 150"/>
                <a:gd name="T18" fmla="*/ 2 w 64"/>
                <a:gd name="T19" fmla="*/ 141 h 150"/>
                <a:gd name="T20" fmla="*/ 0 w 64"/>
                <a:gd name="T21" fmla="*/ 141 h 150"/>
                <a:gd name="T22" fmla="*/ 0 w 64"/>
                <a:gd name="T23" fmla="*/ 128 h 150"/>
                <a:gd name="T24" fmla="*/ 4 w 64"/>
                <a:gd name="T25" fmla="*/ 124 h 150"/>
                <a:gd name="T26" fmla="*/ 0 w 64"/>
                <a:gd name="T27" fmla="*/ 120 h 150"/>
                <a:gd name="T28" fmla="*/ 0 w 64"/>
                <a:gd name="T29" fmla="*/ 115 h 150"/>
                <a:gd name="T30" fmla="*/ 34 w 64"/>
                <a:gd name="T31" fmla="*/ 0 h 150"/>
                <a:gd name="T32" fmla="*/ 46 w 64"/>
                <a:gd name="T33" fmla="*/ 0 h 150"/>
                <a:gd name="T34" fmla="*/ 4 w 64"/>
                <a:gd name="T35" fmla="*/ 115 h 150"/>
                <a:gd name="T36" fmla="*/ 4 w 64"/>
                <a:gd name="T37" fmla="*/ 12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150">
                  <a:moveTo>
                    <a:pt x="4" y="120"/>
                  </a:moveTo>
                  <a:cubicBezTo>
                    <a:pt x="6" y="120"/>
                    <a:pt x="7" y="121"/>
                    <a:pt x="7" y="124"/>
                  </a:cubicBezTo>
                  <a:cubicBezTo>
                    <a:pt x="7" y="126"/>
                    <a:pt x="6" y="128"/>
                    <a:pt x="4" y="128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8" y="141"/>
                    <a:pt x="10" y="143"/>
                    <a:pt x="10" y="145"/>
                  </a:cubicBezTo>
                  <a:cubicBezTo>
                    <a:pt x="10" y="148"/>
                    <a:pt x="8" y="150"/>
                    <a:pt x="6" y="150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" y="150"/>
                    <a:pt x="6" y="148"/>
                    <a:pt x="6" y="145"/>
                  </a:cubicBezTo>
                  <a:cubicBezTo>
                    <a:pt x="6" y="143"/>
                    <a:pt x="5" y="141"/>
                    <a:pt x="2" y="14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28"/>
                    <a:pt x="4" y="126"/>
                    <a:pt x="4" y="124"/>
                  </a:cubicBezTo>
                  <a:cubicBezTo>
                    <a:pt x="4" y="121"/>
                    <a:pt x="3" y="120"/>
                    <a:pt x="0" y="12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50" y="90"/>
                    <a:pt x="34" y="0"/>
                    <a:pt x="3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64" y="104"/>
                    <a:pt x="4" y="115"/>
                  </a:cubicBezTo>
                  <a:cubicBezTo>
                    <a:pt x="4" y="120"/>
                    <a:pt x="4" y="120"/>
                    <a:pt x="4" y="120"/>
                  </a:cubicBezTo>
                </a:path>
              </a:pathLst>
            </a:cu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1" name="Freeform 444"/>
            <p:cNvSpPr>
              <a:spLocks/>
            </p:cNvSpPr>
            <p:nvPr/>
          </p:nvSpPr>
          <p:spPr bwMode="auto">
            <a:xfrm flipH="1">
              <a:off x="19196950" y="8820172"/>
              <a:ext cx="300366" cy="183038"/>
            </a:xfrm>
            <a:custGeom>
              <a:avLst/>
              <a:gdLst>
                <a:gd name="T0" fmla="*/ 0 w 11"/>
                <a:gd name="T1" fmla="*/ 1 h 7"/>
                <a:gd name="T2" fmla="*/ 4 w 11"/>
                <a:gd name="T3" fmla="*/ 0 h 7"/>
                <a:gd name="T4" fmla="*/ 11 w 11"/>
                <a:gd name="T5" fmla="*/ 7 h 7"/>
                <a:gd name="T6" fmla="*/ 8 w 11"/>
                <a:gd name="T7" fmla="*/ 7 h 7"/>
                <a:gd name="T8" fmla="*/ 0 w 1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11" y="3"/>
                    <a:pt x="11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3"/>
                    <a:pt x="3" y="1"/>
                    <a:pt x="0" y="1"/>
                  </a:cubicBezTo>
                  <a:close/>
                </a:path>
              </a:pathLst>
            </a:cu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2" name="Rectangle 445"/>
            <p:cNvSpPr>
              <a:spLocks noChangeArrowheads="1"/>
            </p:cNvSpPr>
            <p:nvPr/>
          </p:nvSpPr>
          <p:spPr bwMode="auto">
            <a:xfrm flipH="1">
              <a:off x="21436036" y="5098399"/>
              <a:ext cx="737260" cy="366076"/>
            </a:xfrm>
            <a:prstGeom prst="rect">
              <a:avLst/>
            </a:pr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3" name="Freeform 446"/>
            <p:cNvSpPr>
              <a:spLocks/>
            </p:cNvSpPr>
            <p:nvPr/>
          </p:nvSpPr>
          <p:spPr bwMode="auto">
            <a:xfrm flipH="1">
              <a:off x="21326812" y="5098399"/>
              <a:ext cx="983013" cy="1939333"/>
            </a:xfrm>
            <a:custGeom>
              <a:avLst/>
              <a:gdLst>
                <a:gd name="T0" fmla="*/ 12 w 36"/>
                <a:gd name="T1" fmla="*/ 0 h 74"/>
                <a:gd name="T2" fmla="*/ 17 w 36"/>
                <a:gd name="T3" fmla="*/ 14 h 74"/>
                <a:gd name="T4" fmla="*/ 13 w 36"/>
                <a:gd name="T5" fmla="*/ 14 h 74"/>
                <a:gd name="T6" fmla="*/ 33 w 36"/>
                <a:gd name="T7" fmla="*/ 64 h 74"/>
                <a:gd name="T8" fmla="*/ 36 w 36"/>
                <a:gd name="T9" fmla="*/ 74 h 74"/>
                <a:gd name="T10" fmla="*/ 0 w 36"/>
                <a:gd name="T11" fmla="*/ 22 h 74"/>
                <a:gd name="T12" fmla="*/ 0 w 36"/>
                <a:gd name="T13" fmla="*/ 0 h 74"/>
                <a:gd name="T14" fmla="*/ 12 w 36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74">
                  <a:moveTo>
                    <a:pt x="12" y="0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0" y="50"/>
                    <a:pt x="33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15" y="66"/>
                    <a:pt x="0" y="46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Rectangle 447"/>
            <p:cNvSpPr>
              <a:spLocks noChangeArrowheads="1"/>
            </p:cNvSpPr>
            <p:nvPr/>
          </p:nvSpPr>
          <p:spPr bwMode="auto">
            <a:xfrm flipH="1">
              <a:off x="19115033" y="9316989"/>
              <a:ext cx="1501826" cy="9195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Rectangle 448"/>
            <p:cNvSpPr>
              <a:spLocks noChangeArrowheads="1"/>
            </p:cNvSpPr>
            <p:nvPr/>
          </p:nvSpPr>
          <p:spPr bwMode="auto">
            <a:xfrm flipH="1">
              <a:off x="19824987" y="9316989"/>
              <a:ext cx="791872" cy="919550"/>
            </a:xfrm>
            <a:prstGeom prst="rect">
              <a:avLst/>
            </a:prstGeom>
            <a:solidFill>
              <a:srgbClr val="EB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6" name="Freeform 449"/>
            <p:cNvSpPr>
              <a:spLocks/>
            </p:cNvSpPr>
            <p:nvPr/>
          </p:nvSpPr>
          <p:spPr bwMode="auto">
            <a:xfrm flipH="1">
              <a:off x="19251562" y="8035724"/>
              <a:ext cx="628036" cy="287632"/>
            </a:xfrm>
            <a:custGeom>
              <a:avLst/>
              <a:gdLst>
                <a:gd name="T0" fmla="*/ 23 w 23"/>
                <a:gd name="T1" fmla="*/ 5 h 11"/>
                <a:gd name="T2" fmla="*/ 18 w 23"/>
                <a:gd name="T3" fmla="*/ 0 h 11"/>
                <a:gd name="T4" fmla="*/ 15 w 23"/>
                <a:gd name="T5" fmla="*/ 0 h 11"/>
                <a:gd name="T6" fmla="*/ 8 w 23"/>
                <a:gd name="T7" fmla="*/ 0 h 11"/>
                <a:gd name="T8" fmla="*/ 5 w 23"/>
                <a:gd name="T9" fmla="*/ 0 h 11"/>
                <a:gd name="T10" fmla="*/ 0 w 23"/>
                <a:gd name="T11" fmla="*/ 5 h 11"/>
                <a:gd name="T12" fmla="*/ 5 w 23"/>
                <a:gd name="T13" fmla="*/ 11 h 11"/>
                <a:gd name="T14" fmla="*/ 8 w 23"/>
                <a:gd name="T15" fmla="*/ 11 h 11"/>
                <a:gd name="T16" fmla="*/ 15 w 23"/>
                <a:gd name="T17" fmla="*/ 11 h 11"/>
                <a:gd name="T18" fmla="*/ 18 w 23"/>
                <a:gd name="T19" fmla="*/ 11 h 11"/>
                <a:gd name="T20" fmla="*/ 23 w 23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1">
                  <a:moveTo>
                    <a:pt x="23" y="5"/>
                  </a:moveTo>
                  <a:cubicBezTo>
                    <a:pt x="23" y="2"/>
                    <a:pt x="21" y="0"/>
                    <a:pt x="1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1"/>
                    <a:pt x="5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1" y="11"/>
                    <a:pt x="23" y="8"/>
                    <a:pt x="23" y="5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7" name="Freeform 450"/>
            <p:cNvSpPr>
              <a:spLocks/>
            </p:cNvSpPr>
            <p:nvPr/>
          </p:nvSpPr>
          <p:spPr bwMode="auto">
            <a:xfrm flipH="1">
              <a:off x="19224256" y="7721944"/>
              <a:ext cx="655343" cy="287632"/>
            </a:xfrm>
            <a:custGeom>
              <a:avLst/>
              <a:gdLst>
                <a:gd name="T0" fmla="*/ 24 w 24"/>
                <a:gd name="T1" fmla="*/ 5 h 11"/>
                <a:gd name="T2" fmla="*/ 19 w 24"/>
                <a:gd name="T3" fmla="*/ 0 h 11"/>
                <a:gd name="T4" fmla="*/ 16 w 24"/>
                <a:gd name="T5" fmla="*/ 0 h 11"/>
                <a:gd name="T6" fmla="*/ 9 w 24"/>
                <a:gd name="T7" fmla="*/ 0 h 11"/>
                <a:gd name="T8" fmla="*/ 6 w 24"/>
                <a:gd name="T9" fmla="*/ 0 h 11"/>
                <a:gd name="T10" fmla="*/ 0 w 24"/>
                <a:gd name="T11" fmla="*/ 5 h 11"/>
                <a:gd name="T12" fmla="*/ 6 w 24"/>
                <a:gd name="T13" fmla="*/ 11 h 11"/>
                <a:gd name="T14" fmla="*/ 9 w 24"/>
                <a:gd name="T15" fmla="*/ 11 h 11"/>
                <a:gd name="T16" fmla="*/ 16 w 24"/>
                <a:gd name="T17" fmla="*/ 11 h 11"/>
                <a:gd name="T18" fmla="*/ 19 w 24"/>
                <a:gd name="T19" fmla="*/ 11 h 11"/>
                <a:gd name="T20" fmla="*/ 24 w 24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24" y="5"/>
                  </a:moveTo>
                  <a:cubicBezTo>
                    <a:pt x="24" y="2"/>
                    <a:pt x="22" y="0"/>
                    <a:pt x="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11"/>
                    <a:pt x="24" y="8"/>
                    <a:pt x="24" y="5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8" name="Freeform 451"/>
            <p:cNvSpPr>
              <a:spLocks/>
            </p:cNvSpPr>
            <p:nvPr/>
          </p:nvSpPr>
          <p:spPr bwMode="auto">
            <a:xfrm flipH="1">
              <a:off x="19306174" y="8323355"/>
              <a:ext cx="655343" cy="287632"/>
            </a:xfrm>
            <a:custGeom>
              <a:avLst/>
              <a:gdLst>
                <a:gd name="T0" fmla="*/ 24 w 24"/>
                <a:gd name="T1" fmla="*/ 6 h 11"/>
                <a:gd name="T2" fmla="*/ 19 w 24"/>
                <a:gd name="T3" fmla="*/ 0 h 11"/>
                <a:gd name="T4" fmla="*/ 16 w 24"/>
                <a:gd name="T5" fmla="*/ 0 h 11"/>
                <a:gd name="T6" fmla="*/ 8 w 24"/>
                <a:gd name="T7" fmla="*/ 0 h 11"/>
                <a:gd name="T8" fmla="*/ 5 w 24"/>
                <a:gd name="T9" fmla="*/ 0 h 11"/>
                <a:gd name="T10" fmla="*/ 0 w 24"/>
                <a:gd name="T11" fmla="*/ 6 h 11"/>
                <a:gd name="T12" fmla="*/ 5 w 24"/>
                <a:gd name="T13" fmla="*/ 11 h 11"/>
                <a:gd name="T14" fmla="*/ 8 w 24"/>
                <a:gd name="T15" fmla="*/ 11 h 11"/>
                <a:gd name="T16" fmla="*/ 16 w 24"/>
                <a:gd name="T17" fmla="*/ 11 h 11"/>
                <a:gd name="T18" fmla="*/ 19 w 24"/>
                <a:gd name="T19" fmla="*/ 11 h 11"/>
                <a:gd name="T20" fmla="*/ 24 w 24"/>
                <a:gd name="T2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24" y="6"/>
                  </a:moveTo>
                  <a:cubicBezTo>
                    <a:pt x="24" y="3"/>
                    <a:pt x="22" y="0"/>
                    <a:pt x="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5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11"/>
                    <a:pt x="24" y="9"/>
                    <a:pt x="24" y="6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9" name="Freeform 452"/>
            <p:cNvSpPr>
              <a:spLocks/>
            </p:cNvSpPr>
            <p:nvPr/>
          </p:nvSpPr>
          <p:spPr bwMode="auto">
            <a:xfrm flipH="1">
              <a:off x="19360786" y="8637134"/>
              <a:ext cx="655343" cy="287632"/>
            </a:xfrm>
            <a:custGeom>
              <a:avLst/>
              <a:gdLst>
                <a:gd name="T0" fmla="*/ 24 w 24"/>
                <a:gd name="T1" fmla="*/ 5 h 11"/>
                <a:gd name="T2" fmla="*/ 19 w 24"/>
                <a:gd name="T3" fmla="*/ 0 h 11"/>
                <a:gd name="T4" fmla="*/ 16 w 24"/>
                <a:gd name="T5" fmla="*/ 0 h 11"/>
                <a:gd name="T6" fmla="*/ 9 w 24"/>
                <a:gd name="T7" fmla="*/ 0 h 11"/>
                <a:gd name="T8" fmla="*/ 6 w 24"/>
                <a:gd name="T9" fmla="*/ 0 h 11"/>
                <a:gd name="T10" fmla="*/ 0 w 24"/>
                <a:gd name="T11" fmla="*/ 5 h 11"/>
                <a:gd name="T12" fmla="*/ 6 w 24"/>
                <a:gd name="T13" fmla="*/ 11 h 11"/>
                <a:gd name="T14" fmla="*/ 9 w 24"/>
                <a:gd name="T15" fmla="*/ 11 h 11"/>
                <a:gd name="T16" fmla="*/ 16 w 24"/>
                <a:gd name="T17" fmla="*/ 11 h 11"/>
                <a:gd name="T18" fmla="*/ 19 w 24"/>
                <a:gd name="T19" fmla="*/ 11 h 11"/>
                <a:gd name="T20" fmla="*/ 24 w 24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24" y="5"/>
                  </a:moveTo>
                  <a:cubicBezTo>
                    <a:pt x="24" y="2"/>
                    <a:pt x="22" y="0"/>
                    <a:pt x="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11"/>
                    <a:pt x="24" y="8"/>
                    <a:pt x="24" y="5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0" name="Freeform 453"/>
            <p:cNvSpPr>
              <a:spLocks/>
            </p:cNvSpPr>
            <p:nvPr/>
          </p:nvSpPr>
          <p:spPr bwMode="auto">
            <a:xfrm flipH="1">
              <a:off x="19415398" y="7351512"/>
              <a:ext cx="1774885" cy="736512"/>
            </a:xfrm>
            <a:custGeom>
              <a:avLst/>
              <a:gdLst>
                <a:gd name="T0" fmla="*/ 5 w 65"/>
                <a:gd name="T1" fmla="*/ 18 h 28"/>
                <a:gd name="T2" fmla="*/ 21 w 65"/>
                <a:gd name="T3" fmla="*/ 8 h 28"/>
                <a:gd name="T4" fmla="*/ 52 w 65"/>
                <a:gd name="T5" fmla="*/ 0 h 28"/>
                <a:gd name="T6" fmla="*/ 35 w 65"/>
                <a:gd name="T7" fmla="*/ 15 h 28"/>
                <a:gd name="T8" fmla="*/ 5 w 65"/>
                <a:gd name="T9" fmla="*/ 28 h 28"/>
                <a:gd name="T10" fmla="*/ 5 w 65"/>
                <a:gd name="T11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28">
                  <a:moveTo>
                    <a:pt x="5" y="18"/>
                  </a:moveTo>
                  <a:cubicBezTo>
                    <a:pt x="6" y="16"/>
                    <a:pt x="20" y="9"/>
                    <a:pt x="21" y="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65" y="8"/>
                    <a:pt x="35" y="1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2" y="25"/>
                    <a:pt x="0" y="26"/>
                    <a:pt x="5" y="18"/>
                  </a:cubicBezTo>
                </a:path>
              </a:pathLst>
            </a:custGeom>
            <a:solidFill>
              <a:srgbClr val="FBB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1" name="Freeform 454"/>
            <p:cNvSpPr>
              <a:spLocks/>
            </p:cNvSpPr>
            <p:nvPr/>
          </p:nvSpPr>
          <p:spPr bwMode="auto">
            <a:xfrm flipH="1">
              <a:off x="19852292" y="7377659"/>
              <a:ext cx="191142" cy="26149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0 w 7"/>
                <a:gd name="T5" fmla="*/ 1 h 1"/>
                <a:gd name="T6" fmla="*/ 7 w 7"/>
                <a:gd name="T7" fmla="*/ 0 h 1"/>
                <a:gd name="T8" fmla="*/ 7 w 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4D2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2" name="Rectangle 455"/>
            <p:cNvSpPr>
              <a:spLocks noChangeArrowheads="1"/>
            </p:cNvSpPr>
            <p:nvPr/>
          </p:nvSpPr>
          <p:spPr bwMode="auto">
            <a:xfrm flipH="1">
              <a:off x="19824986" y="7377659"/>
              <a:ext cx="27306" cy="4360"/>
            </a:xfrm>
            <a:prstGeom prst="rect">
              <a:avLst/>
            </a:prstGeom>
            <a:solidFill>
              <a:srgbClr val="FDDA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3" name="Rectangle 456"/>
            <p:cNvSpPr>
              <a:spLocks noChangeArrowheads="1"/>
            </p:cNvSpPr>
            <p:nvPr/>
          </p:nvSpPr>
          <p:spPr bwMode="auto">
            <a:xfrm flipH="1">
              <a:off x="19824986" y="7377659"/>
              <a:ext cx="27306" cy="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4" name="Freeform 457"/>
            <p:cNvSpPr>
              <a:spLocks/>
            </p:cNvSpPr>
            <p:nvPr/>
          </p:nvSpPr>
          <p:spPr bwMode="auto">
            <a:xfrm flipH="1">
              <a:off x="19797681" y="7377659"/>
              <a:ext cx="245753" cy="104593"/>
            </a:xfrm>
            <a:custGeom>
              <a:avLst/>
              <a:gdLst>
                <a:gd name="T0" fmla="*/ 8 w 9"/>
                <a:gd name="T1" fmla="*/ 0 h 4"/>
                <a:gd name="T2" fmla="*/ 7 w 9"/>
                <a:gd name="T3" fmla="*/ 0 h 4"/>
                <a:gd name="T4" fmla="*/ 0 w 9"/>
                <a:gd name="T5" fmla="*/ 1 h 4"/>
                <a:gd name="T6" fmla="*/ 4 w 9"/>
                <a:gd name="T7" fmla="*/ 4 h 4"/>
                <a:gd name="T8" fmla="*/ 9 w 9"/>
                <a:gd name="T9" fmla="*/ 3 h 4"/>
                <a:gd name="T10" fmla="*/ 8 w 9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3" y="4"/>
                    <a:pt x="4" y="4"/>
                  </a:cubicBezTo>
                  <a:cubicBezTo>
                    <a:pt x="7" y="4"/>
                    <a:pt x="9" y="3"/>
                    <a:pt x="9" y="3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5" name="Freeform 458"/>
            <p:cNvSpPr>
              <a:spLocks/>
            </p:cNvSpPr>
            <p:nvPr/>
          </p:nvSpPr>
          <p:spPr bwMode="auto">
            <a:xfrm flipH="1">
              <a:off x="19579233" y="7774241"/>
              <a:ext cx="273059" cy="183038"/>
            </a:xfrm>
            <a:custGeom>
              <a:avLst/>
              <a:gdLst>
                <a:gd name="T0" fmla="*/ 6 w 10"/>
                <a:gd name="T1" fmla="*/ 0 h 7"/>
                <a:gd name="T2" fmla="*/ 4 w 10"/>
                <a:gd name="T3" fmla="*/ 0 h 7"/>
                <a:gd name="T4" fmla="*/ 1 w 10"/>
                <a:gd name="T5" fmla="*/ 4 h 7"/>
                <a:gd name="T6" fmla="*/ 4 w 10"/>
                <a:gd name="T7" fmla="*/ 7 h 7"/>
                <a:gd name="T8" fmla="*/ 4 w 10"/>
                <a:gd name="T9" fmla="*/ 7 h 7"/>
                <a:gd name="T10" fmla="*/ 9 w 10"/>
                <a:gd name="T11" fmla="*/ 2 h 7"/>
                <a:gd name="T12" fmla="*/ 6 w 1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2" y="1"/>
                    <a:pt x="0" y="2"/>
                    <a:pt x="1" y="4"/>
                  </a:cubicBezTo>
                  <a:cubicBezTo>
                    <a:pt x="1" y="5"/>
                    <a:pt x="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7"/>
                    <a:pt x="10" y="6"/>
                    <a:pt x="9" y="2"/>
                  </a:cubicBezTo>
                  <a:cubicBezTo>
                    <a:pt x="9" y="0"/>
                    <a:pt x="8" y="0"/>
                    <a:pt x="6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6" name="Freeform 459"/>
            <p:cNvSpPr>
              <a:spLocks/>
            </p:cNvSpPr>
            <p:nvPr/>
          </p:nvSpPr>
          <p:spPr bwMode="auto">
            <a:xfrm flipH="1">
              <a:off x="19633846" y="8088020"/>
              <a:ext cx="245753" cy="183038"/>
            </a:xfrm>
            <a:custGeom>
              <a:avLst/>
              <a:gdLst>
                <a:gd name="T0" fmla="*/ 5 w 9"/>
                <a:gd name="T1" fmla="*/ 0 h 7"/>
                <a:gd name="T2" fmla="*/ 5 w 9"/>
                <a:gd name="T3" fmla="*/ 0 h 7"/>
                <a:gd name="T4" fmla="*/ 0 w 9"/>
                <a:gd name="T5" fmla="*/ 3 h 7"/>
                <a:gd name="T6" fmla="*/ 3 w 9"/>
                <a:gd name="T7" fmla="*/ 7 h 7"/>
                <a:gd name="T8" fmla="*/ 5 w 9"/>
                <a:gd name="T9" fmla="*/ 7 h 7"/>
                <a:gd name="T10" fmla="*/ 9 w 9"/>
                <a:gd name="T11" fmla="*/ 3 h 7"/>
                <a:gd name="T12" fmla="*/ 5 w 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0" y="4"/>
                    <a:pt x="0" y="6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8" y="7"/>
                    <a:pt x="9" y="6"/>
                    <a:pt x="9" y="3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7" name="Freeform 460"/>
            <p:cNvSpPr>
              <a:spLocks/>
            </p:cNvSpPr>
            <p:nvPr/>
          </p:nvSpPr>
          <p:spPr bwMode="auto">
            <a:xfrm flipH="1">
              <a:off x="19633846" y="8401799"/>
              <a:ext cx="245753" cy="183038"/>
            </a:xfrm>
            <a:custGeom>
              <a:avLst/>
              <a:gdLst>
                <a:gd name="T0" fmla="*/ 5 w 9"/>
                <a:gd name="T1" fmla="*/ 0 h 7"/>
                <a:gd name="T2" fmla="*/ 4 w 9"/>
                <a:gd name="T3" fmla="*/ 0 h 7"/>
                <a:gd name="T4" fmla="*/ 0 w 9"/>
                <a:gd name="T5" fmla="*/ 3 h 7"/>
                <a:gd name="T6" fmla="*/ 3 w 9"/>
                <a:gd name="T7" fmla="*/ 7 h 7"/>
                <a:gd name="T8" fmla="*/ 5 w 9"/>
                <a:gd name="T9" fmla="*/ 7 h 7"/>
                <a:gd name="T10" fmla="*/ 9 w 9"/>
                <a:gd name="T11" fmla="*/ 3 h 7"/>
                <a:gd name="T12" fmla="*/ 5 w 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0" y="6"/>
                    <a:pt x="3" y="7"/>
                  </a:cubicBezTo>
                  <a:cubicBezTo>
                    <a:pt x="3" y="7"/>
                    <a:pt x="4" y="7"/>
                    <a:pt x="5" y="7"/>
                  </a:cubicBezTo>
                  <a:cubicBezTo>
                    <a:pt x="7" y="7"/>
                    <a:pt x="8" y="6"/>
                    <a:pt x="9" y="3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8" name="Freeform 461"/>
            <p:cNvSpPr>
              <a:spLocks/>
            </p:cNvSpPr>
            <p:nvPr/>
          </p:nvSpPr>
          <p:spPr bwMode="auto">
            <a:xfrm flipH="1">
              <a:off x="19743068" y="8715579"/>
              <a:ext cx="218448" cy="156890"/>
            </a:xfrm>
            <a:custGeom>
              <a:avLst/>
              <a:gdLst>
                <a:gd name="T0" fmla="*/ 4 w 8"/>
                <a:gd name="T1" fmla="*/ 0 h 6"/>
                <a:gd name="T2" fmla="*/ 4 w 8"/>
                <a:gd name="T3" fmla="*/ 0 h 6"/>
                <a:gd name="T4" fmla="*/ 0 w 8"/>
                <a:gd name="T5" fmla="*/ 2 h 6"/>
                <a:gd name="T6" fmla="*/ 3 w 8"/>
                <a:gd name="T7" fmla="*/ 6 h 6"/>
                <a:gd name="T8" fmla="*/ 5 w 8"/>
                <a:gd name="T9" fmla="*/ 6 h 6"/>
                <a:gd name="T10" fmla="*/ 8 w 8"/>
                <a:gd name="T11" fmla="*/ 3 h 6"/>
                <a:gd name="T12" fmla="*/ 4 w 8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3"/>
                    <a:pt x="0" y="5"/>
                    <a:pt x="3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6" y="6"/>
                    <a:pt x="8" y="5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</a:path>
              </a:pathLst>
            </a:custGeom>
            <a:solidFill>
              <a:srgbClr val="FD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9" name="Freeform 467"/>
            <p:cNvSpPr>
              <a:spLocks/>
            </p:cNvSpPr>
            <p:nvPr/>
          </p:nvSpPr>
          <p:spPr bwMode="auto">
            <a:xfrm flipH="1">
              <a:off x="17417514" y="4941510"/>
              <a:ext cx="2325556" cy="971846"/>
            </a:xfrm>
            <a:custGeom>
              <a:avLst/>
              <a:gdLst>
                <a:gd name="T0" fmla="*/ 84 w 85"/>
                <a:gd name="T1" fmla="*/ 36 h 37"/>
                <a:gd name="T2" fmla="*/ 72 w 85"/>
                <a:gd name="T3" fmla="*/ 24 h 37"/>
                <a:gd name="T4" fmla="*/ 72 w 85"/>
                <a:gd name="T5" fmla="*/ 21 h 37"/>
                <a:gd name="T6" fmla="*/ 63 w 85"/>
                <a:gd name="T7" fmla="*/ 21 h 37"/>
                <a:gd name="T8" fmla="*/ 62 w 85"/>
                <a:gd name="T9" fmla="*/ 21 h 37"/>
                <a:gd name="T10" fmla="*/ 35 w 85"/>
                <a:gd name="T11" fmla="*/ 7 h 37"/>
                <a:gd name="T12" fmla="*/ 3 w 85"/>
                <a:gd name="T13" fmla="*/ 1 h 37"/>
                <a:gd name="T14" fmla="*/ 0 w 85"/>
                <a:gd name="T15" fmla="*/ 0 h 37"/>
                <a:gd name="T16" fmla="*/ 53 w 85"/>
                <a:gd name="T17" fmla="*/ 0 h 37"/>
                <a:gd name="T18" fmla="*/ 53 w 85"/>
                <a:gd name="T19" fmla="*/ 7 h 37"/>
                <a:gd name="T20" fmla="*/ 85 w 85"/>
                <a:gd name="T21" fmla="*/ 7 h 37"/>
                <a:gd name="T22" fmla="*/ 85 w 85"/>
                <a:gd name="T23" fmla="*/ 30 h 37"/>
                <a:gd name="T24" fmla="*/ 85 w 85"/>
                <a:gd name="T25" fmla="*/ 37 h 37"/>
                <a:gd name="T26" fmla="*/ 84 w 85"/>
                <a:gd name="T27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37">
                  <a:moveTo>
                    <a:pt x="84" y="36"/>
                  </a:moveTo>
                  <a:cubicBezTo>
                    <a:pt x="81" y="31"/>
                    <a:pt x="77" y="27"/>
                    <a:pt x="72" y="24"/>
                  </a:cubicBezTo>
                  <a:cubicBezTo>
                    <a:pt x="72" y="22"/>
                    <a:pt x="72" y="21"/>
                    <a:pt x="72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1"/>
                  </a:cubicBezTo>
                  <a:cubicBezTo>
                    <a:pt x="53" y="17"/>
                    <a:pt x="45" y="11"/>
                    <a:pt x="35" y="7"/>
                  </a:cubicBezTo>
                  <a:cubicBezTo>
                    <a:pt x="25" y="4"/>
                    <a:pt x="14" y="3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5" y="32"/>
                    <a:pt x="85" y="34"/>
                    <a:pt x="85" y="37"/>
                  </a:cubicBezTo>
                  <a:cubicBezTo>
                    <a:pt x="84" y="36"/>
                    <a:pt x="84" y="36"/>
                    <a:pt x="84" y="36"/>
                  </a:cubicBez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0" name="Freeform 468"/>
            <p:cNvSpPr>
              <a:spLocks/>
            </p:cNvSpPr>
            <p:nvPr/>
          </p:nvSpPr>
          <p:spPr bwMode="auto">
            <a:xfrm flipH="1">
              <a:off x="21081059" y="4915361"/>
              <a:ext cx="354977" cy="78445"/>
            </a:xfrm>
            <a:custGeom>
              <a:avLst/>
              <a:gdLst>
                <a:gd name="T0" fmla="*/ 0 w 13"/>
                <a:gd name="T1" fmla="*/ 3 h 3"/>
                <a:gd name="T2" fmla="*/ 0 w 13"/>
                <a:gd name="T3" fmla="*/ 0 h 3"/>
                <a:gd name="T4" fmla="*/ 13 w 13"/>
                <a:gd name="T5" fmla="*/ 0 h 3"/>
                <a:gd name="T6" fmla="*/ 0 w 1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"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4" y="2"/>
                    <a:pt x="0" y="3"/>
                  </a:cubicBezTo>
                  <a:close/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1" name="Freeform 469"/>
            <p:cNvSpPr>
              <a:spLocks/>
            </p:cNvSpPr>
            <p:nvPr/>
          </p:nvSpPr>
          <p:spPr bwMode="auto">
            <a:xfrm flipH="1">
              <a:off x="19824987" y="4915361"/>
              <a:ext cx="682648" cy="52296"/>
            </a:xfrm>
            <a:custGeom>
              <a:avLst/>
              <a:gdLst>
                <a:gd name="T0" fmla="*/ 9 w 25"/>
                <a:gd name="T1" fmla="*/ 2 h 2"/>
                <a:gd name="T2" fmla="*/ 6 w 25"/>
                <a:gd name="T3" fmla="*/ 2 h 2"/>
                <a:gd name="T4" fmla="*/ 0 w 25"/>
                <a:gd name="T5" fmla="*/ 0 h 2"/>
                <a:gd name="T6" fmla="*/ 25 w 25"/>
                <a:gd name="T7" fmla="*/ 0 h 2"/>
                <a:gd name="T8" fmla="*/ 25 w 25"/>
                <a:gd name="T9" fmla="*/ 1 h 2"/>
                <a:gd name="T10" fmla="*/ 14 w 25"/>
                <a:gd name="T11" fmla="*/ 2 h 2"/>
                <a:gd name="T12" fmla="*/ 9 w 25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">
                  <a:moveTo>
                    <a:pt x="9" y="2"/>
                  </a:moveTo>
                  <a:cubicBezTo>
                    <a:pt x="8" y="2"/>
                    <a:pt x="7" y="2"/>
                    <a:pt x="6" y="2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17" y="1"/>
                    <a:pt x="14" y="2"/>
                  </a:cubicBezTo>
                  <a:cubicBezTo>
                    <a:pt x="12" y="2"/>
                    <a:pt x="11" y="2"/>
                    <a:pt x="9" y="2"/>
                  </a:cubicBezTo>
                  <a:close/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2" name="Freeform 470"/>
            <p:cNvSpPr>
              <a:spLocks/>
            </p:cNvSpPr>
            <p:nvPr/>
          </p:nvSpPr>
          <p:spPr bwMode="auto">
            <a:xfrm flipH="1">
              <a:off x="17390206" y="4915361"/>
              <a:ext cx="2462086" cy="1024142"/>
            </a:xfrm>
            <a:custGeom>
              <a:avLst/>
              <a:gdLst>
                <a:gd name="T0" fmla="*/ 89 w 90"/>
                <a:gd name="T1" fmla="*/ 39 h 39"/>
                <a:gd name="T2" fmla="*/ 88 w 90"/>
                <a:gd name="T3" fmla="*/ 37 h 39"/>
                <a:gd name="T4" fmla="*/ 78 w 90"/>
                <a:gd name="T5" fmla="*/ 26 h 39"/>
                <a:gd name="T6" fmla="*/ 77 w 90"/>
                <a:gd name="T7" fmla="*/ 21 h 39"/>
                <a:gd name="T8" fmla="*/ 64 w 90"/>
                <a:gd name="T9" fmla="*/ 21 h 39"/>
                <a:gd name="T10" fmla="*/ 39 w 90"/>
                <a:gd name="T11" fmla="*/ 8 h 39"/>
                <a:gd name="T12" fmla="*/ 7 w 90"/>
                <a:gd name="T13" fmla="*/ 2 h 39"/>
                <a:gd name="T14" fmla="*/ 0 w 90"/>
                <a:gd name="T15" fmla="*/ 1 h 39"/>
                <a:gd name="T16" fmla="*/ 0 w 90"/>
                <a:gd name="T17" fmla="*/ 0 h 39"/>
                <a:gd name="T18" fmla="*/ 59 w 90"/>
                <a:gd name="T19" fmla="*/ 0 h 39"/>
                <a:gd name="T20" fmla="*/ 59 w 90"/>
                <a:gd name="T21" fmla="*/ 7 h 39"/>
                <a:gd name="T22" fmla="*/ 90 w 90"/>
                <a:gd name="T23" fmla="*/ 7 h 39"/>
                <a:gd name="T24" fmla="*/ 90 w 90"/>
                <a:gd name="T25" fmla="*/ 29 h 39"/>
                <a:gd name="T26" fmla="*/ 89 w 90"/>
                <a:gd name="T2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39">
                  <a:moveTo>
                    <a:pt x="89" y="39"/>
                  </a:moveTo>
                  <a:cubicBezTo>
                    <a:pt x="89" y="38"/>
                    <a:pt x="88" y="37"/>
                    <a:pt x="88" y="37"/>
                  </a:cubicBezTo>
                  <a:cubicBezTo>
                    <a:pt x="86" y="33"/>
                    <a:pt x="82" y="29"/>
                    <a:pt x="78" y="26"/>
                  </a:cubicBezTo>
                  <a:cubicBezTo>
                    <a:pt x="78" y="23"/>
                    <a:pt x="77" y="21"/>
                    <a:pt x="77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56" y="17"/>
                    <a:pt x="48" y="11"/>
                    <a:pt x="39" y="8"/>
                  </a:cubicBezTo>
                  <a:cubicBezTo>
                    <a:pt x="29" y="5"/>
                    <a:pt x="18" y="4"/>
                    <a:pt x="7" y="2"/>
                  </a:cubicBezTo>
                  <a:cubicBezTo>
                    <a:pt x="5" y="1"/>
                    <a:pt x="2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33"/>
                    <a:pt x="90" y="36"/>
                    <a:pt x="89" y="39"/>
                  </a:cubicBezTo>
                  <a:close/>
                </a:path>
              </a:pathLst>
            </a:custGeom>
            <a:solidFill>
              <a:srgbClr val="FCC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3" name="Freeform 471"/>
            <p:cNvSpPr>
              <a:spLocks/>
            </p:cNvSpPr>
            <p:nvPr/>
          </p:nvSpPr>
          <p:spPr bwMode="auto">
            <a:xfrm flipH="1">
              <a:off x="18405078" y="4810768"/>
              <a:ext cx="3030958" cy="183038"/>
            </a:xfrm>
            <a:custGeom>
              <a:avLst/>
              <a:gdLst>
                <a:gd name="T0" fmla="*/ 43 w 111"/>
                <a:gd name="T1" fmla="*/ 6 h 7"/>
                <a:gd name="T2" fmla="*/ 40 w 111"/>
                <a:gd name="T3" fmla="*/ 6 h 7"/>
                <a:gd name="T4" fmla="*/ 27 w 111"/>
                <a:gd name="T5" fmla="*/ 2 h 7"/>
                <a:gd name="T6" fmla="*/ 0 w 111"/>
                <a:gd name="T7" fmla="*/ 7 h 7"/>
                <a:gd name="T8" fmla="*/ 0 w 111"/>
                <a:gd name="T9" fmla="*/ 0 h 7"/>
                <a:gd name="T10" fmla="*/ 111 w 111"/>
                <a:gd name="T11" fmla="*/ 0 h 7"/>
                <a:gd name="T12" fmla="*/ 69 w 111"/>
                <a:gd name="T13" fmla="*/ 7 h 7"/>
                <a:gd name="T14" fmla="*/ 65 w 111"/>
                <a:gd name="T15" fmla="*/ 6 h 7"/>
                <a:gd name="T16" fmla="*/ 48 w 111"/>
                <a:gd name="T17" fmla="*/ 6 h 7"/>
                <a:gd name="T18" fmla="*/ 43 w 111"/>
                <a:gd name="T1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7">
                  <a:moveTo>
                    <a:pt x="43" y="6"/>
                  </a:moveTo>
                  <a:cubicBezTo>
                    <a:pt x="42" y="6"/>
                    <a:pt x="41" y="6"/>
                    <a:pt x="40" y="6"/>
                  </a:cubicBezTo>
                  <a:cubicBezTo>
                    <a:pt x="36" y="4"/>
                    <a:pt x="31" y="3"/>
                    <a:pt x="27" y="2"/>
                  </a:cubicBezTo>
                  <a:cubicBezTo>
                    <a:pt x="17" y="2"/>
                    <a:pt x="8" y="4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8" y="6"/>
                    <a:pt x="66" y="6"/>
                    <a:pt x="65" y="6"/>
                  </a:cubicBezTo>
                  <a:cubicBezTo>
                    <a:pt x="59" y="4"/>
                    <a:pt x="53" y="4"/>
                    <a:pt x="48" y="6"/>
                  </a:cubicBezTo>
                  <a:cubicBezTo>
                    <a:pt x="46" y="6"/>
                    <a:pt x="45" y="6"/>
                    <a:pt x="43" y="6"/>
                  </a:cubicBezTo>
                  <a:close/>
                </a:path>
              </a:pathLst>
            </a:custGeom>
            <a:solidFill>
              <a:srgbClr val="F2B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4" name="Freeform 472"/>
            <p:cNvSpPr>
              <a:spLocks/>
            </p:cNvSpPr>
            <p:nvPr/>
          </p:nvSpPr>
          <p:spPr bwMode="auto">
            <a:xfrm flipH="1">
              <a:off x="18104715" y="4601582"/>
              <a:ext cx="3495158" cy="313779"/>
            </a:xfrm>
            <a:custGeom>
              <a:avLst/>
              <a:gdLst>
                <a:gd name="T0" fmla="*/ 33 w 128"/>
                <a:gd name="T1" fmla="*/ 10 h 12"/>
                <a:gd name="T2" fmla="*/ 17 w 128"/>
                <a:gd name="T3" fmla="*/ 12 h 12"/>
                <a:gd name="T4" fmla="*/ 0 w 128"/>
                <a:gd name="T5" fmla="*/ 12 h 12"/>
                <a:gd name="T6" fmla="*/ 0 w 128"/>
                <a:gd name="T7" fmla="*/ 0 h 12"/>
                <a:gd name="T8" fmla="*/ 128 w 128"/>
                <a:gd name="T9" fmla="*/ 0 h 12"/>
                <a:gd name="T10" fmla="*/ 128 w 128"/>
                <a:gd name="T11" fmla="*/ 12 h 12"/>
                <a:gd name="T12" fmla="*/ 41 w 128"/>
                <a:gd name="T13" fmla="*/ 12 h 12"/>
                <a:gd name="T14" fmla="*/ 33 w 128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2">
                  <a:moveTo>
                    <a:pt x="33" y="10"/>
                  </a:moveTo>
                  <a:cubicBezTo>
                    <a:pt x="27" y="10"/>
                    <a:pt x="22" y="11"/>
                    <a:pt x="17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8" y="11"/>
                    <a:pt x="36" y="11"/>
                    <a:pt x="33" y="10"/>
                  </a:cubicBezTo>
                  <a:close/>
                </a:path>
              </a:pathLst>
            </a:custGeom>
            <a:solidFill>
              <a:srgbClr val="FCC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5" name="Freeform 473"/>
            <p:cNvSpPr>
              <a:spLocks/>
            </p:cNvSpPr>
            <p:nvPr/>
          </p:nvSpPr>
          <p:spPr bwMode="auto">
            <a:xfrm flipH="1">
              <a:off x="19852293" y="4601582"/>
              <a:ext cx="1747579" cy="313779"/>
            </a:xfrm>
            <a:custGeom>
              <a:avLst/>
              <a:gdLst>
                <a:gd name="T0" fmla="*/ 33 w 64"/>
                <a:gd name="T1" fmla="*/ 10 h 12"/>
                <a:gd name="T2" fmla="*/ 17 w 64"/>
                <a:gd name="T3" fmla="*/ 12 h 12"/>
                <a:gd name="T4" fmla="*/ 0 w 64"/>
                <a:gd name="T5" fmla="*/ 12 h 12"/>
                <a:gd name="T6" fmla="*/ 0 w 64"/>
                <a:gd name="T7" fmla="*/ 0 h 12"/>
                <a:gd name="T8" fmla="*/ 64 w 64"/>
                <a:gd name="T9" fmla="*/ 0 h 12"/>
                <a:gd name="T10" fmla="*/ 64 w 64"/>
                <a:gd name="T11" fmla="*/ 12 h 12"/>
                <a:gd name="T12" fmla="*/ 41 w 64"/>
                <a:gd name="T13" fmla="*/ 12 h 12"/>
                <a:gd name="T14" fmla="*/ 33 w 64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33" y="10"/>
                  </a:moveTo>
                  <a:cubicBezTo>
                    <a:pt x="27" y="10"/>
                    <a:pt x="22" y="11"/>
                    <a:pt x="17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8" y="11"/>
                    <a:pt x="36" y="11"/>
                    <a:pt x="33" y="10"/>
                  </a:cubicBezTo>
                  <a:close/>
                </a:path>
              </a:pathLst>
            </a:custGeom>
            <a:solidFill>
              <a:srgbClr val="EFC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6" name="Rectangle 474"/>
            <p:cNvSpPr>
              <a:spLocks noChangeArrowheads="1"/>
            </p:cNvSpPr>
            <p:nvPr/>
          </p:nvSpPr>
          <p:spPr bwMode="auto">
            <a:xfrm flipH="1">
              <a:off x="18405079" y="4601582"/>
              <a:ext cx="327671" cy="313779"/>
            </a:xfrm>
            <a:prstGeom prst="rect">
              <a:avLst/>
            </a:pr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7" name="Freeform 475"/>
            <p:cNvSpPr>
              <a:spLocks/>
            </p:cNvSpPr>
            <p:nvPr/>
          </p:nvSpPr>
          <p:spPr bwMode="auto">
            <a:xfrm flipH="1">
              <a:off x="18432384" y="4915361"/>
              <a:ext cx="382283" cy="366076"/>
            </a:xfrm>
            <a:custGeom>
              <a:avLst/>
              <a:gdLst>
                <a:gd name="T0" fmla="*/ 1 w 14"/>
                <a:gd name="T1" fmla="*/ 8 h 14"/>
                <a:gd name="T2" fmla="*/ 1 w 14"/>
                <a:gd name="T3" fmla="*/ 8 h 14"/>
                <a:gd name="T4" fmla="*/ 0 w 14"/>
                <a:gd name="T5" fmla="*/ 0 h 14"/>
                <a:gd name="T6" fmla="*/ 12 w 14"/>
                <a:gd name="T7" fmla="*/ 0 h 14"/>
                <a:gd name="T8" fmla="*/ 14 w 14"/>
                <a:gd name="T9" fmla="*/ 14 h 14"/>
                <a:gd name="T10" fmla="*/ 1 w 14"/>
                <a:gd name="T11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4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5"/>
                    <a:pt x="14" y="14"/>
                  </a:cubicBezTo>
                  <a:cubicBezTo>
                    <a:pt x="10" y="12"/>
                    <a:pt x="6" y="10"/>
                    <a:pt x="1" y="8"/>
                  </a:cubicBezTo>
                  <a:close/>
                </a:path>
              </a:pathLst>
            </a:custGeom>
            <a:solidFill>
              <a:srgbClr val="F6E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58" name="กลุ่ม 157"/>
          <p:cNvGrpSpPr/>
          <p:nvPr/>
        </p:nvGrpSpPr>
        <p:grpSpPr>
          <a:xfrm>
            <a:off x="6142862" y="2731230"/>
            <a:ext cx="6933375" cy="4279170"/>
            <a:chOff x="832356" y="2396963"/>
            <a:chExt cx="10719056" cy="6615632"/>
          </a:xfrm>
        </p:grpSpPr>
        <p:sp>
          <p:nvSpPr>
            <p:cNvPr id="159" name="Freeform 243"/>
            <p:cNvSpPr>
              <a:spLocks/>
            </p:cNvSpPr>
            <p:nvPr/>
          </p:nvSpPr>
          <p:spPr bwMode="auto">
            <a:xfrm>
              <a:off x="7737694" y="3304990"/>
              <a:ext cx="1426901" cy="2283042"/>
            </a:xfrm>
            <a:custGeom>
              <a:avLst/>
              <a:gdLst>
                <a:gd name="T0" fmla="*/ 0 w 330"/>
                <a:gd name="T1" fmla="*/ 0 h 528"/>
                <a:gd name="T2" fmla="*/ 0 w 330"/>
                <a:gd name="T3" fmla="*/ 228 h 528"/>
                <a:gd name="T4" fmla="*/ 330 w 330"/>
                <a:gd name="T5" fmla="*/ 528 h 528"/>
                <a:gd name="T6" fmla="*/ 228 w 330"/>
                <a:gd name="T7" fmla="*/ 180 h 528"/>
                <a:gd name="T8" fmla="*/ 0 w 330"/>
                <a:gd name="T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528">
                  <a:moveTo>
                    <a:pt x="0" y="0"/>
                  </a:moveTo>
                  <a:lnTo>
                    <a:pt x="0" y="228"/>
                  </a:lnTo>
                  <a:lnTo>
                    <a:pt x="330" y="528"/>
                  </a:lnTo>
                  <a:lnTo>
                    <a:pt x="228" y="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2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0" name="Freeform 244"/>
            <p:cNvSpPr>
              <a:spLocks/>
            </p:cNvSpPr>
            <p:nvPr/>
          </p:nvSpPr>
          <p:spPr bwMode="auto">
            <a:xfrm>
              <a:off x="10228284" y="2396963"/>
              <a:ext cx="1323126" cy="4332590"/>
            </a:xfrm>
            <a:custGeom>
              <a:avLst/>
              <a:gdLst>
                <a:gd name="T0" fmla="*/ 306 w 306"/>
                <a:gd name="T1" fmla="*/ 0 h 1002"/>
                <a:gd name="T2" fmla="*/ 276 w 306"/>
                <a:gd name="T3" fmla="*/ 312 h 1002"/>
                <a:gd name="T4" fmla="*/ 0 w 306"/>
                <a:gd name="T5" fmla="*/ 1002 h 1002"/>
                <a:gd name="T6" fmla="*/ 0 w 306"/>
                <a:gd name="T7" fmla="*/ 732 h 1002"/>
                <a:gd name="T8" fmla="*/ 306 w 306"/>
                <a:gd name="T9" fmla="*/ 0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1002">
                  <a:moveTo>
                    <a:pt x="306" y="0"/>
                  </a:moveTo>
                  <a:lnTo>
                    <a:pt x="276" y="312"/>
                  </a:lnTo>
                  <a:lnTo>
                    <a:pt x="0" y="1002"/>
                  </a:lnTo>
                  <a:lnTo>
                    <a:pt x="0" y="732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DF1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1" name="Freeform 245"/>
            <p:cNvSpPr>
              <a:spLocks/>
            </p:cNvSpPr>
            <p:nvPr/>
          </p:nvSpPr>
          <p:spPr bwMode="auto">
            <a:xfrm>
              <a:off x="832356" y="4628116"/>
              <a:ext cx="9395930" cy="4384478"/>
            </a:xfrm>
            <a:custGeom>
              <a:avLst/>
              <a:gdLst>
                <a:gd name="T0" fmla="*/ 2173 w 2173"/>
                <a:gd name="T1" fmla="*/ 486 h 1014"/>
                <a:gd name="T2" fmla="*/ 1927 w 2173"/>
                <a:gd name="T3" fmla="*/ 222 h 1014"/>
                <a:gd name="T4" fmla="*/ 1111 w 2173"/>
                <a:gd name="T5" fmla="*/ 852 h 1014"/>
                <a:gd name="T6" fmla="*/ 745 w 2173"/>
                <a:gd name="T7" fmla="*/ 540 h 1014"/>
                <a:gd name="T8" fmla="*/ 0 w 2173"/>
                <a:gd name="T9" fmla="*/ 1014 h 1014"/>
                <a:gd name="T10" fmla="*/ 763 w 2173"/>
                <a:gd name="T11" fmla="*/ 402 h 1014"/>
                <a:gd name="T12" fmla="*/ 1111 w 2173"/>
                <a:gd name="T13" fmla="*/ 702 h 1014"/>
                <a:gd name="T14" fmla="*/ 1921 w 2173"/>
                <a:gd name="T15" fmla="*/ 0 h 1014"/>
                <a:gd name="T16" fmla="*/ 2173 w 2173"/>
                <a:gd name="T17" fmla="*/ 216 h 1014"/>
                <a:gd name="T18" fmla="*/ 2173 w 2173"/>
                <a:gd name="T19" fmla="*/ 486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3" h="1014">
                  <a:moveTo>
                    <a:pt x="2173" y="486"/>
                  </a:moveTo>
                  <a:lnTo>
                    <a:pt x="1927" y="222"/>
                  </a:lnTo>
                  <a:lnTo>
                    <a:pt x="1111" y="852"/>
                  </a:lnTo>
                  <a:lnTo>
                    <a:pt x="745" y="540"/>
                  </a:lnTo>
                  <a:lnTo>
                    <a:pt x="0" y="1014"/>
                  </a:lnTo>
                  <a:lnTo>
                    <a:pt x="763" y="402"/>
                  </a:lnTo>
                  <a:lnTo>
                    <a:pt x="1111" y="702"/>
                  </a:lnTo>
                  <a:lnTo>
                    <a:pt x="1921" y="0"/>
                  </a:lnTo>
                  <a:lnTo>
                    <a:pt x="2173" y="216"/>
                  </a:lnTo>
                  <a:lnTo>
                    <a:pt x="2173" y="486"/>
                  </a:lnTo>
                  <a:close/>
                </a:path>
              </a:pathLst>
            </a:custGeom>
            <a:solidFill>
              <a:srgbClr val="BF2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2" name="Freeform 246"/>
            <p:cNvSpPr>
              <a:spLocks/>
            </p:cNvSpPr>
            <p:nvPr/>
          </p:nvSpPr>
          <p:spPr bwMode="auto">
            <a:xfrm>
              <a:off x="832356" y="2396963"/>
              <a:ext cx="10719056" cy="6615632"/>
            </a:xfrm>
            <a:custGeom>
              <a:avLst/>
              <a:gdLst>
                <a:gd name="T0" fmla="*/ 0 w 2479"/>
                <a:gd name="T1" fmla="*/ 1530 h 1530"/>
                <a:gd name="T2" fmla="*/ 763 w 2479"/>
                <a:gd name="T3" fmla="*/ 774 h 1530"/>
                <a:gd name="T4" fmla="*/ 1111 w 2479"/>
                <a:gd name="T5" fmla="*/ 1050 h 1530"/>
                <a:gd name="T6" fmla="*/ 1825 w 2479"/>
                <a:gd name="T7" fmla="*/ 390 h 1530"/>
                <a:gd name="T8" fmla="*/ 1597 w 2479"/>
                <a:gd name="T9" fmla="*/ 210 h 1530"/>
                <a:gd name="T10" fmla="*/ 2479 w 2479"/>
                <a:gd name="T11" fmla="*/ 0 h 1530"/>
                <a:gd name="T12" fmla="*/ 2173 w 2479"/>
                <a:gd name="T13" fmla="*/ 792 h 1530"/>
                <a:gd name="T14" fmla="*/ 1963 w 2479"/>
                <a:gd name="T15" fmla="*/ 552 h 1530"/>
                <a:gd name="T16" fmla="*/ 1111 w 2479"/>
                <a:gd name="T17" fmla="*/ 1218 h 1530"/>
                <a:gd name="T18" fmla="*/ 763 w 2479"/>
                <a:gd name="T19" fmla="*/ 918 h 1530"/>
                <a:gd name="T20" fmla="*/ 0 w 2479"/>
                <a:gd name="T21" fmla="*/ 153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79" h="1530">
                  <a:moveTo>
                    <a:pt x="0" y="1530"/>
                  </a:moveTo>
                  <a:lnTo>
                    <a:pt x="763" y="774"/>
                  </a:lnTo>
                  <a:lnTo>
                    <a:pt x="1111" y="1050"/>
                  </a:lnTo>
                  <a:lnTo>
                    <a:pt x="1825" y="390"/>
                  </a:lnTo>
                  <a:lnTo>
                    <a:pt x="1597" y="210"/>
                  </a:lnTo>
                  <a:lnTo>
                    <a:pt x="2479" y="0"/>
                  </a:lnTo>
                  <a:lnTo>
                    <a:pt x="2173" y="792"/>
                  </a:lnTo>
                  <a:lnTo>
                    <a:pt x="1963" y="552"/>
                  </a:lnTo>
                  <a:lnTo>
                    <a:pt x="1111" y="1218"/>
                  </a:lnTo>
                  <a:lnTo>
                    <a:pt x="763" y="918"/>
                  </a:lnTo>
                  <a:lnTo>
                    <a:pt x="0" y="1530"/>
                  </a:lnTo>
                  <a:close/>
                </a:path>
              </a:pathLst>
            </a:custGeom>
            <a:solidFill>
              <a:srgbClr val="EF3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63" name="กลุ่ม 162"/>
          <p:cNvGrpSpPr/>
          <p:nvPr/>
        </p:nvGrpSpPr>
        <p:grpSpPr>
          <a:xfrm>
            <a:off x="15429690" y="1697670"/>
            <a:ext cx="7623175" cy="7602537"/>
            <a:chOff x="2595562" y="3503612"/>
            <a:chExt cx="7623175" cy="7602537"/>
          </a:xfrm>
        </p:grpSpPr>
        <p:sp>
          <p:nvSpPr>
            <p:cNvPr id="164" name="Freeform 6"/>
            <p:cNvSpPr>
              <a:spLocks/>
            </p:cNvSpPr>
            <p:nvPr/>
          </p:nvSpPr>
          <p:spPr bwMode="auto">
            <a:xfrm>
              <a:off x="3719512" y="3503612"/>
              <a:ext cx="5375275" cy="2019300"/>
            </a:xfrm>
            <a:custGeom>
              <a:avLst/>
              <a:gdLst>
                <a:gd name="T0" fmla="*/ 141 w 282"/>
                <a:gd name="T1" fmla="*/ 0 h 106"/>
                <a:gd name="T2" fmla="*/ 0 w 282"/>
                <a:gd name="T3" fmla="*/ 58 h 106"/>
                <a:gd name="T4" fmla="*/ 48 w 282"/>
                <a:gd name="T5" fmla="*/ 106 h 106"/>
                <a:gd name="T6" fmla="*/ 235 w 282"/>
                <a:gd name="T7" fmla="*/ 106 h 106"/>
                <a:gd name="T8" fmla="*/ 282 w 282"/>
                <a:gd name="T9" fmla="*/ 58 h 106"/>
                <a:gd name="T10" fmla="*/ 141 w 282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2" h="106">
                  <a:moveTo>
                    <a:pt x="141" y="0"/>
                  </a:moveTo>
                  <a:cubicBezTo>
                    <a:pt x="88" y="0"/>
                    <a:pt x="38" y="20"/>
                    <a:pt x="0" y="58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99" y="55"/>
                    <a:pt x="183" y="55"/>
                    <a:pt x="235" y="106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45" y="21"/>
                    <a:pt x="195" y="0"/>
                    <a:pt x="1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5" name="Freeform 7"/>
            <p:cNvSpPr>
              <a:spLocks/>
            </p:cNvSpPr>
            <p:nvPr/>
          </p:nvSpPr>
          <p:spPr bwMode="auto">
            <a:xfrm>
              <a:off x="2595562" y="4608512"/>
              <a:ext cx="2039938" cy="5392737"/>
            </a:xfrm>
            <a:custGeom>
              <a:avLst/>
              <a:gdLst>
                <a:gd name="T0" fmla="*/ 107 w 107"/>
                <a:gd name="T1" fmla="*/ 48 h 283"/>
                <a:gd name="T2" fmla="*/ 59 w 107"/>
                <a:gd name="T3" fmla="*/ 0 h 283"/>
                <a:gd name="T4" fmla="*/ 0 w 107"/>
                <a:gd name="T5" fmla="*/ 142 h 283"/>
                <a:gd name="T6" fmla="*/ 59 w 107"/>
                <a:gd name="T7" fmla="*/ 283 h 283"/>
                <a:gd name="T8" fmla="*/ 107 w 107"/>
                <a:gd name="T9" fmla="*/ 235 h 283"/>
                <a:gd name="T10" fmla="*/ 107 w 107"/>
                <a:gd name="T11" fmla="*/ 4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283">
                  <a:moveTo>
                    <a:pt x="107" y="48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1" y="38"/>
                    <a:pt x="0" y="88"/>
                    <a:pt x="0" y="142"/>
                  </a:cubicBezTo>
                  <a:cubicBezTo>
                    <a:pt x="0" y="195"/>
                    <a:pt x="21" y="245"/>
                    <a:pt x="59" y="283"/>
                  </a:cubicBezTo>
                  <a:cubicBezTo>
                    <a:pt x="107" y="235"/>
                    <a:pt x="107" y="235"/>
                    <a:pt x="107" y="235"/>
                  </a:cubicBezTo>
                  <a:cubicBezTo>
                    <a:pt x="55" y="184"/>
                    <a:pt x="55" y="100"/>
                    <a:pt x="107" y="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6" name="Freeform 8"/>
            <p:cNvSpPr>
              <a:spLocks/>
            </p:cNvSpPr>
            <p:nvPr/>
          </p:nvSpPr>
          <p:spPr bwMode="auto">
            <a:xfrm>
              <a:off x="3719512" y="9086849"/>
              <a:ext cx="5394325" cy="2019300"/>
            </a:xfrm>
            <a:custGeom>
              <a:avLst/>
              <a:gdLst>
                <a:gd name="T0" fmla="*/ 235 w 283"/>
                <a:gd name="T1" fmla="*/ 0 h 106"/>
                <a:gd name="T2" fmla="*/ 48 w 283"/>
                <a:gd name="T3" fmla="*/ 0 h 106"/>
                <a:gd name="T4" fmla="*/ 0 w 283"/>
                <a:gd name="T5" fmla="*/ 48 h 106"/>
                <a:gd name="T6" fmla="*/ 141 w 283"/>
                <a:gd name="T7" fmla="*/ 106 h 106"/>
                <a:gd name="T8" fmla="*/ 283 w 283"/>
                <a:gd name="T9" fmla="*/ 48 h 106"/>
                <a:gd name="T10" fmla="*/ 235 w 283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106">
                  <a:moveTo>
                    <a:pt x="235" y="0"/>
                  </a:moveTo>
                  <a:cubicBezTo>
                    <a:pt x="183" y="52"/>
                    <a:pt x="99" y="52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8" y="86"/>
                    <a:pt x="88" y="106"/>
                    <a:pt x="141" y="106"/>
                  </a:cubicBezTo>
                  <a:cubicBezTo>
                    <a:pt x="195" y="106"/>
                    <a:pt x="245" y="85"/>
                    <a:pt x="283" y="48"/>
                  </a:cubicBezTo>
                  <a:lnTo>
                    <a:pt x="2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7" name="Freeform 9"/>
            <p:cNvSpPr>
              <a:spLocks/>
            </p:cNvSpPr>
            <p:nvPr/>
          </p:nvSpPr>
          <p:spPr bwMode="auto">
            <a:xfrm>
              <a:off x="8199437" y="4608512"/>
              <a:ext cx="2019300" cy="5392737"/>
            </a:xfrm>
            <a:custGeom>
              <a:avLst/>
              <a:gdLst>
                <a:gd name="T0" fmla="*/ 47 w 106"/>
                <a:gd name="T1" fmla="*/ 0 h 283"/>
                <a:gd name="T2" fmla="*/ 0 w 106"/>
                <a:gd name="T3" fmla="*/ 48 h 283"/>
                <a:gd name="T4" fmla="*/ 0 w 106"/>
                <a:gd name="T5" fmla="*/ 235 h 283"/>
                <a:gd name="T6" fmla="*/ 48 w 106"/>
                <a:gd name="T7" fmla="*/ 283 h 283"/>
                <a:gd name="T8" fmla="*/ 106 w 106"/>
                <a:gd name="T9" fmla="*/ 142 h 283"/>
                <a:gd name="T10" fmla="*/ 47 w 106"/>
                <a:gd name="T1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283">
                  <a:moveTo>
                    <a:pt x="47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51" y="100"/>
                    <a:pt x="51" y="184"/>
                    <a:pt x="0" y="235"/>
                  </a:cubicBezTo>
                  <a:cubicBezTo>
                    <a:pt x="48" y="283"/>
                    <a:pt x="48" y="283"/>
                    <a:pt x="48" y="283"/>
                  </a:cubicBezTo>
                  <a:cubicBezTo>
                    <a:pt x="85" y="245"/>
                    <a:pt x="106" y="195"/>
                    <a:pt x="106" y="142"/>
                  </a:cubicBezTo>
                  <a:cubicBezTo>
                    <a:pt x="106" y="88"/>
                    <a:pt x="85" y="38"/>
                    <a:pt x="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8" name="TextBox 167"/>
            <p:cNvSpPr txBox="1"/>
            <p:nvPr/>
          </p:nvSpPr>
          <p:spPr bwMode="auto">
            <a:xfrm>
              <a:off x="5176800" y="6168974"/>
              <a:ext cx="2537875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accent3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RANKING</a:t>
              </a:r>
              <a:endParaRPr lang="id-ID" sz="4000" b="1" dirty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69" name="TextBox 31"/>
            <p:cNvSpPr txBox="1">
              <a:spLocks noChangeArrowheads="1"/>
            </p:cNvSpPr>
            <p:nvPr/>
          </p:nvSpPr>
          <p:spPr bwMode="auto">
            <a:xfrm>
              <a:off x="4790093" y="6718520"/>
              <a:ext cx="3284459" cy="1815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1200" b="1" dirty="0" smtClean="0">
                  <a:solidFill>
                    <a:schemeClr val="accent6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75</a:t>
              </a:r>
              <a:r>
                <a:rPr lang="id-ID" sz="11200" b="1" dirty="0" smtClean="0">
                  <a:solidFill>
                    <a:schemeClr val="accent6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%</a:t>
              </a:r>
              <a:endParaRPr lang="id-ID" sz="11200" b="1" dirty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grpSp>
          <p:nvGrpSpPr>
            <p:cNvPr id="170" name="กลุ่ม 169"/>
            <p:cNvGrpSpPr/>
            <p:nvPr/>
          </p:nvGrpSpPr>
          <p:grpSpPr>
            <a:xfrm>
              <a:off x="6446837" y="3790192"/>
              <a:ext cx="457200" cy="620713"/>
              <a:chOff x="15514638" y="2851150"/>
              <a:chExt cx="457200" cy="620713"/>
            </a:xfrm>
            <a:solidFill>
              <a:schemeClr val="bg1"/>
            </a:solidFill>
          </p:grpSpPr>
          <p:sp>
            <p:nvSpPr>
              <p:cNvPr id="179" name="Freeform 49"/>
              <p:cNvSpPr>
                <a:spLocks noEditPoints="1"/>
              </p:cNvSpPr>
              <p:nvPr/>
            </p:nvSpPr>
            <p:spPr bwMode="auto">
              <a:xfrm>
                <a:off x="15514638" y="2851150"/>
                <a:ext cx="457200" cy="257175"/>
              </a:xfrm>
              <a:custGeom>
                <a:avLst/>
                <a:gdLst>
                  <a:gd name="T0" fmla="*/ 24 w 48"/>
                  <a:gd name="T1" fmla="*/ 27 h 27"/>
                  <a:gd name="T2" fmla="*/ 48 w 48"/>
                  <a:gd name="T3" fmla="*/ 14 h 27"/>
                  <a:gd name="T4" fmla="*/ 24 w 48"/>
                  <a:gd name="T5" fmla="*/ 0 h 27"/>
                  <a:gd name="T6" fmla="*/ 0 w 48"/>
                  <a:gd name="T7" fmla="*/ 14 h 27"/>
                  <a:gd name="T8" fmla="*/ 24 w 48"/>
                  <a:gd name="T9" fmla="*/ 27 h 27"/>
                  <a:gd name="T10" fmla="*/ 24 w 48"/>
                  <a:gd name="T11" fmla="*/ 2 h 27"/>
                  <a:gd name="T12" fmla="*/ 46 w 48"/>
                  <a:gd name="T13" fmla="*/ 14 h 27"/>
                  <a:gd name="T14" fmla="*/ 24 w 48"/>
                  <a:gd name="T15" fmla="*/ 25 h 27"/>
                  <a:gd name="T16" fmla="*/ 3 w 48"/>
                  <a:gd name="T17" fmla="*/ 14 h 27"/>
                  <a:gd name="T18" fmla="*/ 24 w 48"/>
                  <a:gd name="T19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7">
                    <a:moveTo>
                      <a:pt x="24" y="27"/>
                    </a:moveTo>
                    <a:cubicBezTo>
                      <a:pt x="41" y="27"/>
                      <a:pt x="48" y="21"/>
                      <a:pt x="48" y="14"/>
                    </a:cubicBezTo>
                    <a:cubicBezTo>
                      <a:pt x="48" y="6"/>
                      <a:pt x="41" y="0"/>
                      <a:pt x="2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1"/>
                      <a:pt x="7" y="27"/>
                      <a:pt x="24" y="27"/>
                    </a:cubicBezTo>
                    <a:close/>
                    <a:moveTo>
                      <a:pt x="24" y="2"/>
                    </a:moveTo>
                    <a:cubicBezTo>
                      <a:pt x="41" y="2"/>
                      <a:pt x="46" y="8"/>
                      <a:pt x="46" y="14"/>
                    </a:cubicBezTo>
                    <a:cubicBezTo>
                      <a:pt x="46" y="19"/>
                      <a:pt x="41" y="25"/>
                      <a:pt x="24" y="25"/>
                    </a:cubicBezTo>
                    <a:cubicBezTo>
                      <a:pt x="7" y="25"/>
                      <a:pt x="3" y="19"/>
                      <a:pt x="3" y="14"/>
                    </a:cubicBezTo>
                    <a:cubicBezTo>
                      <a:pt x="3" y="8"/>
                      <a:pt x="7" y="2"/>
                      <a:pt x="2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0" name="Freeform 50"/>
              <p:cNvSpPr>
                <a:spLocks/>
              </p:cNvSpPr>
              <p:nvPr/>
            </p:nvSpPr>
            <p:spPr bwMode="auto">
              <a:xfrm>
                <a:off x="15514638" y="3060700"/>
                <a:ext cx="457200" cy="142875"/>
              </a:xfrm>
              <a:custGeom>
                <a:avLst/>
                <a:gdLst>
                  <a:gd name="T0" fmla="*/ 47 w 48"/>
                  <a:gd name="T1" fmla="*/ 0 h 15"/>
                  <a:gd name="T2" fmla="*/ 46 w 48"/>
                  <a:gd name="T3" fmla="*/ 1 h 15"/>
                  <a:gd name="T4" fmla="*/ 24 w 48"/>
                  <a:gd name="T5" fmla="*/ 12 h 15"/>
                  <a:gd name="T6" fmla="*/ 3 w 48"/>
                  <a:gd name="T7" fmla="*/ 1 h 15"/>
                  <a:gd name="T8" fmla="*/ 1 w 48"/>
                  <a:gd name="T9" fmla="*/ 0 h 15"/>
                  <a:gd name="T10" fmla="*/ 0 w 48"/>
                  <a:gd name="T11" fmla="*/ 1 h 15"/>
                  <a:gd name="T12" fmla="*/ 24 w 48"/>
                  <a:gd name="T13" fmla="*/ 15 h 15"/>
                  <a:gd name="T14" fmla="*/ 48 w 48"/>
                  <a:gd name="T15" fmla="*/ 1 h 15"/>
                  <a:gd name="T16" fmla="*/ 47 w 48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5">
                    <a:moveTo>
                      <a:pt x="47" y="0"/>
                    </a:moveTo>
                    <a:cubicBezTo>
                      <a:pt x="47" y="0"/>
                      <a:pt x="46" y="0"/>
                      <a:pt x="46" y="1"/>
                    </a:cubicBezTo>
                    <a:cubicBezTo>
                      <a:pt x="46" y="6"/>
                      <a:pt x="41" y="12"/>
                      <a:pt x="24" y="12"/>
                    </a:cubicBezTo>
                    <a:cubicBezTo>
                      <a:pt x="7" y="12"/>
                      <a:pt x="3" y="6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7" y="15"/>
                      <a:pt x="24" y="15"/>
                    </a:cubicBezTo>
                    <a:cubicBezTo>
                      <a:pt x="41" y="15"/>
                      <a:pt x="48" y="9"/>
                      <a:pt x="48" y="1"/>
                    </a:cubicBezTo>
                    <a:cubicBezTo>
                      <a:pt x="48" y="0"/>
                      <a:pt x="48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1" name="Freeform 51"/>
              <p:cNvSpPr>
                <a:spLocks/>
              </p:cNvSpPr>
              <p:nvPr/>
            </p:nvSpPr>
            <p:spPr bwMode="auto">
              <a:xfrm>
                <a:off x="15514638" y="3146425"/>
                <a:ext cx="457200" cy="142875"/>
              </a:xfrm>
              <a:custGeom>
                <a:avLst/>
                <a:gdLst>
                  <a:gd name="T0" fmla="*/ 47 w 48"/>
                  <a:gd name="T1" fmla="*/ 0 h 15"/>
                  <a:gd name="T2" fmla="*/ 46 w 48"/>
                  <a:gd name="T3" fmla="*/ 2 h 15"/>
                  <a:gd name="T4" fmla="*/ 24 w 48"/>
                  <a:gd name="T5" fmla="*/ 13 h 15"/>
                  <a:gd name="T6" fmla="*/ 3 w 48"/>
                  <a:gd name="T7" fmla="*/ 2 h 15"/>
                  <a:gd name="T8" fmla="*/ 1 w 48"/>
                  <a:gd name="T9" fmla="*/ 0 h 15"/>
                  <a:gd name="T10" fmla="*/ 0 w 48"/>
                  <a:gd name="T11" fmla="*/ 2 h 15"/>
                  <a:gd name="T12" fmla="*/ 24 w 48"/>
                  <a:gd name="T13" fmla="*/ 15 h 15"/>
                  <a:gd name="T14" fmla="*/ 48 w 48"/>
                  <a:gd name="T15" fmla="*/ 2 h 15"/>
                  <a:gd name="T16" fmla="*/ 47 w 48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5">
                    <a:moveTo>
                      <a:pt x="47" y="0"/>
                    </a:moveTo>
                    <a:cubicBezTo>
                      <a:pt x="47" y="0"/>
                      <a:pt x="46" y="1"/>
                      <a:pt x="46" y="2"/>
                    </a:cubicBezTo>
                    <a:cubicBezTo>
                      <a:pt x="46" y="7"/>
                      <a:pt x="41" y="13"/>
                      <a:pt x="24" y="13"/>
                    </a:cubicBezTo>
                    <a:cubicBezTo>
                      <a:pt x="7" y="13"/>
                      <a:pt x="3" y="7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9"/>
                      <a:pt x="7" y="15"/>
                      <a:pt x="24" y="15"/>
                    </a:cubicBezTo>
                    <a:cubicBezTo>
                      <a:pt x="41" y="15"/>
                      <a:pt x="48" y="9"/>
                      <a:pt x="48" y="2"/>
                    </a:cubicBezTo>
                    <a:cubicBezTo>
                      <a:pt x="48" y="1"/>
                      <a:pt x="48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2" name="Freeform 52"/>
              <p:cNvSpPr>
                <a:spLocks/>
              </p:cNvSpPr>
              <p:nvPr/>
            </p:nvSpPr>
            <p:spPr bwMode="auto">
              <a:xfrm>
                <a:off x="15514638" y="3241675"/>
                <a:ext cx="457200" cy="142875"/>
              </a:xfrm>
              <a:custGeom>
                <a:avLst/>
                <a:gdLst>
                  <a:gd name="T0" fmla="*/ 47 w 48"/>
                  <a:gd name="T1" fmla="*/ 0 h 15"/>
                  <a:gd name="T2" fmla="*/ 46 w 48"/>
                  <a:gd name="T3" fmla="*/ 1 h 15"/>
                  <a:gd name="T4" fmla="*/ 24 w 48"/>
                  <a:gd name="T5" fmla="*/ 12 h 15"/>
                  <a:gd name="T6" fmla="*/ 3 w 48"/>
                  <a:gd name="T7" fmla="*/ 1 h 15"/>
                  <a:gd name="T8" fmla="*/ 1 w 48"/>
                  <a:gd name="T9" fmla="*/ 0 h 15"/>
                  <a:gd name="T10" fmla="*/ 0 w 48"/>
                  <a:gd name="T11" fmla="*/ 1 h 15"/>
                  <a:gd name="T12" fmla="*/ 24 w 48"/>
                  <a:gd name="T13" fmla="*/ 15 h 15"/>
                  <a:gd name="T14" fmla="*/ 48 w 48"/>
                  <a:gd name="T15" fmla="*/ 1 h 15"/>
                  <a:gd name="T16" fmla="*/ 47 w 48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5">
                    <a:moveTo>
                      <a:pt x="47" y="0"/>
                    </a:moveTo>
                    <a:cubicBezTo>
                      <a:pt x="47" y="0"/>
                      <a:pt x="46" y="0"/>
                      <a:pt x="46" y="1"/>
                    </a:cubicBezTo>
                    <a:cubicBezTo>
                      <a:pt x="46" y="6"/>
                      <a:pt x="41" y="12"/>
                      <a:pt x="24" y="12"/>
                    </a:cubicBezTo>
                    <a:cubicBezTo>
                      <a:pt x="7" y="12"/>
                      <a:pt x="3" y="6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7" y="15"/>
                      <a:pt x="24" y="15"/>
                    </a:cubicBezTo>
                    <a:cubicBezTo>
                      <a:pt x="41" y="15"/>
                      <a:pt x="48" y="9"/>
                      <a:pt x="48" y="1"/>
                    </a:cubicBezTo>
                    <a:cubicBezTo>
                      <a:pt x="48" y="0"/>
                      <a:pt x="48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3" name="Freeform 53"/>
              <p:cNvSpPr>
                <a:spLocks/>
              </p:cNvSpPr>
              <p:nvPr/>
            </p:nvSpPr>
            <p:spPr bwMode="auto">
              <a:xfrm>
                <a:off x="15514638" y="3327400"/>
                <a:ext cx="457200" cy="144463"/>
              </a:xfrm>
              <a:custGeom>
                <a:avLst/>
                <a:gdLst>
                  <a:gd name="T0" fmla="*/ 47 w 48"/>
                  <a:gd name="T1" fmla="*/ 0 h 15"/>
                  <a:gd name="T2" fmla="*/ 46 w 48"/>
                  <a:gd name="T3" fmla="*/ 2 h 15"/>
                  <a:gd name="T4" fmla="*/ 24 w 48"/>
                  <a:gd name="T5" fmla="*/ 13 h 15"/>
                  <a:gd name="T6" fmla="*/ 3 w 48"/>
                  <a:gd name="T7" fmla="*/ 2 h 15"/>
                  <a:gd name="T8" fmla="*/ 1 w 48"/>
                  <a:gd name="T9" fmla="*/ 0 h 15"/>
                  <a:gd name="T10" fmla="*/ 0 w 48"/>
                  <a:gd name="T11" fmla="*/ 2 h 15"/>
                  <a:gd name="T12" fmla="*/ 24 w 48"/>
                  <a:gd name="T13" fmla="*/ 15 h 15"/>
                  <a:gd name="T14" fmla="*/ 48 w 48"/>
                  <a:gd name="T15" fmla="*/ 2 h 15"/>
                  <a:gd name="T16" fmla="*/ 47 w 48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5">
                    <a:moveTo>
                      <a:pt x="47" y="0"/>
                    </a:moveTo>
                    <a:cubicBezTo>
                      <a:pt x="47" y="0"/>
                      <a:pt x="46" y="1"/>
                      <a:pt x="46" y="2"/>
                    </a:cubicBezTo>
                    <a:cubicBezTo>
                      <a:pt x="46" y="7"/>
                      <a:pt x="41" y="13"/>
                      <a:pt x="24" y="13"/>
                    </a:cubicBezTo>
                    <a:cubicBezTo>
                      <a:pt x="7" y="13"/>
                      <a:pt x="3" y="7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9"/>
                      <a:pt x="7" y="15"/>
                      <a:pt x="24" y="15"/>
                    </a:cubicBezTo>
                    <a:cubicBezTo>
                      <a:pt x="41" y="15"/>
                      <a:pt x="48" y="9"/>
                      <a:pt x="48" y="2"/>
                    </a:cubicBezTo>
                    <a:cubicBezTo>
                      <a:pt x="48" y="1"/>
                      <a:pt x="48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71" name="กลุ่ม 170"/>
            <p:cNvGrpSpPr/>
            <p:nvPr/>
          </p:nvGrpSpPr>
          <p:grpSpPr>
            <a:xfrm>
              <a:off x="6142037" y="10058400"/>
              <a:ext cx="647700" cy="552450"/>
              <a:chOff x="17753013" y="5292725"/>
              <a:chExt cx="647700" cy="552450"/>
            </a:xfrm>
            <a:solidFill>
              <a:schemeClr val="bg1"/>
            </a:solidFill>
          </p:grpSpPr>
          <p:sp>
            <p:nvSpPr>
              <p:cNvPr id="176" name="Freeform 95"/>
              <p:cNvSpPr>
                <a:spLocks noEditPoints="1"/>
              </p:cNvSpPr>
              <p:nvPr/>
            </p:nvSpPr>
            <p:spPr bwMode="auto">
              <a:xfrm>
                <a:off x="17753013" y="5368925"/>
                <a:ext cx="457200" cy="476250"/>
              </a:xfrm>
              <a:custGeom>
                <a:avLst/>
                <a:gdLst>
                  <a:gd name="T0" fmla="*/ 30 w 48"/>
                  <a:gd name="T1" fmla="*/ 24 h 50"/>
                  <a:gd name="T2" fmla="*/ 27 w 48"/>
                  <a:gd name="T3" fmla="*/ 2 h 50"/>
                  <a:gd name="T4" fmla="*/ 25 w 48"/>
                  <a:gd name="T5" fmla="*/ 0 h 50"/>
                  <a:gd name="T6" fmla="*/ 9 w 48"/>
                  <a:gd name="T7" fmla="*/ 10 h 50"/>
                  <a:gd name="T8" fmla="*/ 13 w 48"/>
                  <a:gd name="T9" fmla="*/ 44 h 50"/>
                  <a:gd name="T10" fmla="*/ 32 w 48"/>
                  <a:gd name="T11" fmla="*/ 49 h 50"/>
                  <a:gd name="T12" fmla="*/ 48 w 48"/>
                  <a:gd name="T13" fmla="*/ 39 h 50"/>
                  <a:gd name="T14" fmla="*/ 48 w 48"/>
                  <a:gd name="T15" fmla="*/ 37 h 50"/>
                  <a:gd name="T16" fmla="*/ 30 w 48"/>
                  <a:gd name="T17" fmla="*/ 24 h 50"/>
                  <a:gd name="T18" fmla="*/ 31 w 48"/>
                  <a:gd name="T19" fmla="*/ 46 h 50"/>
                  <a:gd name="T20" fmla="*/ 15 w 48"/>
                  <a:gd name="T21" fmla="*/ 42 h 50"/>
                  <a:gd name="T22" fmla="*/ 11 w 48"/>
                  <a:gd name="T23" fmla="*/ 12 h 50"/>
                  <a:gd name="T24" fmla="*/ 24 w 48"/>
                  <a:gd name="T25" fmla="*/ 4 h 50"/>
                  <a:gd name="T26" fmla="*/ 27 w 48"/>
                  <a:gd name="T27" fmla="*/ 25 h 50"/>
                  <a:gd name="T28" fmla="*/ 27 w 48"/>
                  <a:gd name="T29" fmla="*/ 26 h 50"/>
                  <a:gd name="T30" fmla="*/ 44 w 48"/>
                  <a:gd name="T31" fmla="*/ 39 h 50"/>
                  <a:gd name="T32" fmla="*/ 31 w 48"/>
                  <a:gd name="T33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50">
                    <a:moveTo>
                      <a:pt x="30" y="24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26" y="1"/>
                      <a:pt x="26" y="0"/>
                      <a:pt x="25" y="0"/>
                    </a:cubicBezTo>
                    <a:cubicBezTo>
                      <a:pt x="18" y="1"/>
                      <a:pt x="13" y="5"/>
                      <a:pt x="9" y="10"/>
                    </a:cubicBezTo>
                    <a:cubicBezTo>
                      <a:pt x="0" y="21"/>
                      <a:pt x="3" y="36"/>
                      <a:pt x="13" y="44"/>
                    </a:cubicBezTo>
                    <a:cubicBezTo>
                      <a:pt x="19" y="48"/>
                      <a:pt x="25" y="50"/>
                      <a:pt x="32" y="49"/>
                    </a:cubicBezTo>
                    <a:cubicBezTo>
                      <a:pt x="38" y="48"/>
                      <a:pt x="44" y="45"/>
                      <a:pt x="48" y="39"/>
                    </a:cubicBezTo>
                    <a:cubicBezTo>
                      <a:pt x="48" y="39"/>
                      <a:pt x="48" y="38"/>
                      <a:pt x="48" y="37"/>
                    </a:cubicBezTo>
                    <a:lnTo>
                      <a:pt x="30" y="24"/>
                    </a:lnTo>
                    <a:close/>
                    <a:moveTo>
                      <a:pt x="31" y="46"/>
                    </a:moveTo>
                    <a:cubicBezTo>
                      <a:pt x="26" y="47"/>
                      <a:pt x="20" y="45"/>
                      <a:pt x="15" y="42"/>
                    </a:cubicBezTo>
                    <a:cubicBezTo>
                      <a:pt x="6" y="35"/>
                      <a:pt x="4" y="21"/>
                      <a:pt x="11" y="12"/>
                    </a:cubicBezTo>
                    <a:cubicBezTo>
                      <a:pt x="14" y="8"/>
                      <a:pt x="19" y="5"/>
                      <a:pt x="24" y="4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6"/>
                      <a:pt x="27" y="26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1" y="43"/>
                      <a:pt x="36" y="45"/>
                      <a:pt x="31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7" name="Freeform 96"/>
              <p:cNvSpPr>
                <a:spLocks noEditPoints="1"/>
              </p:cNvSpPr>
              <p:nvPr/>
            </p:nvSpPr>
            <p:spPr bwMode="auto">
              <a:xfrm>
                <a:off x="18124488" y="5397500"/>
                <a:ext cx="276225" cy="333375"/>
              </a:xfrm>
              <a:custGeom>
                <a:avLst/>
                <a:gdLst>
                  <a:gd name="T0" fmla="*/ 16 w 29"/>
                  <a:gd name="T1" fmla="*/ 0 h 35"/>
                  <a:gd name="T2" fmla="*/ 15 w 29"/>
                  <a:gd name="T3" fmla="*/ 0 h 35"/>
                  <a:gd name="T4" fmla="*/ 14 w 29"/>
                  <a:gd name="T5" fmla="*/ 1 h 35"/>
                  <a:gd name="T6" fmla="*/ 0 w 29"/>
                  <a:gd name="T7" fmla="*/ 19 h 35"/>
                  <a:gd name="T8" fmla="*/ 0 w 29"/>
                  <a:gd name="T9" fmla="*/ 21 h 35"/>
                  <a:gd name="T10" fmla="*/ 19 w 29"/>
                  <a:gd name="T11" fmla="*/ 35 h 35"/>
                  <a:gd name="T12" fmla="*/ 20 w 29"/>
                  <a:gd name="T13" fmla="*/ 35 h 35"/>
                  <a:gd name="T14" fmla="*/ 21 w 29"/>
                  <a:gd name="T15" fmla="*/ 35 h 35"/>
                  <a:gd name="T16" fmla="*/ 16 w 29"/>
                  <a:gd name="T17" fmla="*/ 0 h 35"/>
                  <a:gd name="T18" fmla="*/ 19 w 29"/>
                  <a:gd name="T19" fmla="*/ 32 h 35"/>
                  <a:gd name="T20" fmla="*/ 4 w 29"/>
                  <a:gd name="T21" fmla="*/ 20 h 35"/>
                  <a:gd name="T22" fmla="*/ 16 w 29"/>
                  <a:gd name="T23" fmla="*/ 4 h 35"/>
                  <a:gd name="T24" fmla="*/ 19 w 29"/>
                  <a:gd name="T25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35">
                    <a:moveTo>
                      <a:pt x="16" y="0"/>
                    </a:move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5"/>
                      <a:pt x="20" y="35"/>
                      <a:pt x="20" y="35"/>
                    </a:cubicBezTo>
                    <a:cubicBezTo>
                      <a:pt x="20" y="35"/>
                      <a:pt x="21" y="35"/>
                      <a:pt x="21" y="35"/>
                    </a:cubicBezTo>
                    <a:cubicBezTo>
                      <a:pt x="29" y="24"/>
                      <a:pt x="27" y="8"/>
                      <a:pt x="16" y="0"/>
                    </a:cubicBezTo>
                    <a:close/>
                    <a:moveTo>
                      <a:pt x="19" y="32"/>
                    </a:moveTo>
                    <a:cubicBezTo>
                      <a:pt x="4" y="20"/>
                      <a:pt x="4" y="20"/>
                      <a:pt x="4" y="20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24" y="11"/>
                      <a:pt x="25" y="23"/>
                      <a:pt x="19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8" name="Freeform 97"/>
              <p:cNvSpPr>
                <a:spLocks noEditPoints="1"/>
              </p:cNvSpPr>
              <p:nvPr/>
            </p:nvSpPr>
            <p:spPr bwMode="auto">
              <a:xfrm>
                <a:off x="18029238" y="5292725"/>
                <a:ext cx="190500" cy="257175"/>
              </a:xfrm>
              <a:custGeom>
                <a:avLst/>
                <a:gdLst>
                  <a:gd name="T0" fmla="*/ 4 w 20"/>
                  <a:gd name="T1" fmla="*/ 27 h 27"/>
                  <a:gd name="T2" fmla="*/ 5 w 20"/>
                  <a:gd name="T3" fmla="*/ 27 h 27"/>
                  <a:gd name="T4" fmla="*/ 6 w 20"/>
                  <a:gd name="T5" fmla="*/ 27 h 27"/>
                  <a:gd name="T6" fmla="*/ 20 w 20"/>
                  <a:gd name="T7" fmla="*/ 8 h 27"/>
                  <a:gd name="T8" fmla="*/ 20 w 20"/>
                  <a:gd name="T9" fmla="*/ 7 h 27"/>
                  <a:gd name="T10" fmla="*/ 19 w 20"/>
                  <a:gd name="T11" fmla="*/ 6 h 27"/>
                  <a:gd name="T12" fmla="*/ 1 w 20"/>
                  <a:gd name="T13" fmla="*/ 1 h 27"/>
                  <a:gd name="T14" fmla="*/ 0 w 20"/>
                  <a:gd name="T15" fmla="*/ 3 h 27"/>
                  <a:gd name="T16" fmla="*/ 3 w 20"/>
                  <a:gd name="T17" fmla="*/ 26 h 27"/>
                  <a:gd name="T18" fmla="*/ 4 w 20"/>
                  <a:gd name="T19" fmla="*/ 27 h 27"/>
                  <a:gd name="T20" fmla="*/ 16 w 20"/>
                  <a:gd name="T21" fmla="*/ 8 h 27"/>
                  <a:gd name="T22" fmla="*/ 5 w 20"/>
                  <a:gd name="T23" fmla="*/ 22 h 27"/>
                  <a:gd name="T24" fmla="*/ 3 w 20"/>
                  <a:gd name="T25" fmla="*/ 4 h 27"/>
                  <a:gd name="T26" fmla="*/ 16 w 20"/>
                  <a:gd name="T27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27">
                    <a:moveTo>
                      <a:pt x="4" y="27"/>
                    </a:moveTo>
                    <a:cubicBezTo>
                      <a:pt x="4" y="27"/>
                      <a:pt x="4" y="27"/>
                      <a:pt x="5" y="27"/>
                    </a:cubicBezTo>
                    <a:cubicBezTo>
                      <a:pt x="5" y="27"/>
                      <a:pt x="5" y="27"/>
                      <a:pt x="6" y="2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7"/>
                      <a:pt x="20" y="7"/>
                    </a:cubicBezTo>
                    <a:cubicBezTo>
                      <a:pt x="20" y="7"/>
                      <a:pt x="20" y="6"/>
                      <a:pt x="19" y="6"/>
                    </a:cubicBezTo>
                    <a:cubicBezTo>
                      <a:pt x="14" y="2"/>
                      <a:pt x="7" y="0"/>
                      <a:pt x="1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3" y="27"/>
                      <a:pt x="4" y="27"/>
                    </a:cubicBezTo>
                    <a:close/>
                    <a:moveTo>
                      <a:pt x="16" y="8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8" y="4"/>
                      <a:pt x="12" y="5"/>
                      <a:pt x="1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172" name="Freeform 134"/>
            <p:cNvSpPr>
              <a:spLocks noEditPoints="1"/>
            </p:cNvSpPr>
            <p:nvPr/>
          </p:nvSpPr>
          <p:spPr bwMode="auto">
            <a:xfrm>
              <a:off x="9113837" y="7059227"/>
              <a:ext cx="609600" cy="609600"/>
            </a:xfrm>
            <a:custGeom>
              <a:avLst/>
              <a:gdLst>
                <a:gd name="T0" fmla="*/ 64 w 64"/>
                <a:gd name="T1" fmla="*/ 32 h 64"/>
                <a:gd name="T2" fmla="*/ 5 w 64"/>
                <a:gd name="T3" fmla="*/ 15 h 64"/>
                <a:gd name="T4" fmla="*/ 0 w 64"/>
                <a:gd name="T5" fmla="*/ 32 h 64"/>
                <a:gd name="T6" fmla="*/ 0 w 64"/>
                <a:gd name="T7" fmla="*/ 32 h 64"/>
                <a:gd name="T8" fmla="*/ 5 w 64"/>
                <a:gd name="T9" fmla="*/ 49 h 64"/>
                <a:gd name="T10" fmla="*/ 32 w 64"/>
                <a:gd name="T11" fmla="*/ 64 h 64"/>
                <a:gd name="T12" fmla="*/ 64 w 64"/>
                <a:gd name="T13" fmla="*/ 32 h 64"/>
                <a:gd name="T14" fmla="*/ 48 w 64"/>
                <a:gd name="T15" fmla="*/ 46 h 64"/>
                <a:gd name="T16" fmla="*/ 60 w 64"/>
                <a:gd name="T17" fmla="*/ 33 h 64"/>
                <a:gd name="T18" fmla="*/ 3 w 64"/>
                <a:gd name="T19" fmla="*/ 33 h 64"/>
                <a:gd name="T20" fmla="*/ 16 w 64"/>
                <a:gd name="T21" fmla="*/ 46 h 64"/>
                <a:gd name="T22" fmla="*/ 3 w 64"/>
                <a:gd name="T23" fmla="*/ 33 h 64"/>
                <a:gd name="T24" fmla="*/ 16 w 64"/>
                <a:gd name="T25" fmla="*/ 17 h 64"/>
                <a:gd name="T26" fmla="*/ 3 w 64"/>
                <a:gd name="T27" fmla="*/ 30 h 64"/>
                <a:gd name="T28" fmla="*/ 34 w 64"/>
                <a:gd name="T29" fmla="*/ 14 h 64"/>
                <a:gd name="T30" fmla="*/ 34 w 64"/>
                <a:gd name="T31" fmla="*/ 4 h 64"/>
                <a:gd name="T32" fmla="*/ 43 w 64"/>
                <a:gd name="T33" fmla="*/ 14 h 64"/>
                <a:gd name="T34" fmla="*/ 44 w 64"/>
                <a:gd name="T35" fmla="*/ 17 h 64"/>
                <a:gd name="T36" fmla="*/ 34 w 64"/>
                <a:gd name="T37" fmla="*/ 30 h 64"/>
                <a:gd name="T38" fmla="*/ 44 w 64"/>
                <a:gd name="T39" fmla="*/ 17 h 64"/>
                <a:gd name="T40" fmla="*/ 29 w 64"/>
                <a:gd name="T41" fmla="*/ 4 h 64"/>
                <a:gd name="T42" fmla="*/ 30 w 64"/>
                <a:gd name="T43" fmla="*/ 3 h 64"/>
                <a:gd name="T44" fmla="*/ 21 w 64"/>
                <a:gd name="T45" fmla="*/ 14 h 64"/>
                <a:gd name="T46" fmla="*/ 30 w 64"/>
                <a:gd name="T47" fmla="*/ 17 h 64"/>
                <a:gd name="T48" fmla="*/ 17 w 64"/>
                <a:gd name="T49" fmla="*/ 30 h 64"/>
                <a:gd name="T50" fmla="*/ 30 w 64"/>
                <a:gd name="T51" fmla="*/ 17 h 64"/>
                <a:gd name="T52" fmla="*/ 30 w 64"/>
                <a:gd name="T53" fmla="*/ 33 h 64"/>
                <a:gd name="T54" fmla="*/ 20 w 64"/>
                <a:gd name="T55" fmla="*/ 46 h 64"/>
                <a:gd name="T56" fmla="*/ 30 w 64"/>
                <a:gd name="T57" fmla="*/ 50 h 64"/>
                <a:gd name="T58" fmla="*/ 28 w 64"/>
                <a:gd name="T59" fmla="*/ 60 h 64"/>
                <a:gd name="T60" fmla="*/ 30 w 64"/>
                <a:gd name="T61" fmla="*/ 50 h 64"/>
                <a:gd name="T62" fmla="*/ 34 w 64"/>
                <a:gd name="T63" fmla="*/ 60 h 64"/>
                <a:gd name="T64" fmla="*/ 34 w 64"/>
                <a:gd name="T65" fmla="*/ 50 h 64"/>
                <a:gd name="T66" fmla="*/ 36 w 64"/>
                <a:gd name="T67" fmla="*/ 60 h 64"/>
                <a:gd name="T68" fmla="*/ 34 w 64"/>
                <a:gd name="T69" fmla="*/ 33 h 64"/>
                <a:gd name="T70" fmla="*/ 44 w 64"/>
                <a:gd name="T71" fmla="*/ 46 h 64"/>
                <a:gd name="T72" fmla="*/ 50 w 64"/>
                <a:gd name="T73" fmla="*/ 30 h 64"/>
                <a:gd name="T74" fmla="*/ 57 w 64"/>
                <a:gd name="T75" fmla="*/ 17 h 64"/>
                <a:gd name="T76" fmla="*/ 50 w 64"/>
                <a:gd name="T77" fmla="*/ 30 h 64"/>
                <a:gd name="T78" fmla="*/ 47 w 64"/>
                <a:gd name="T79" fmla="*/ 14 h 64"/>
                <a:gd name="T80" fmla="*/ 54 w 64"/>
                <a:gd name="T81" fmla="*/ 14 h 64"/>
                <a:gd name="T82" fmla="*/ 17 w 64"/>
                <a:gd name="T83" fmla="*/ 14 h 64"/>
                <a:gd name="T84" fmla="*/ 23 w 64"/>
                <a:gd name="T85" fmla="*/ 5 h 64"/>
                <a:gd name="T86" fmla="*/ 17 w 64"/>
                <a:gd name="T87" fmla="*/ 50 h 64"/>
                <a:gd name="T88" fmla="*/ 10 w 64"/>
                <a:gd name="T89" fmla="*/ 50 h 64"/>
                <a:gd name="T90" fmla="*/ 47 w 64"/>
                <a:gd name="T91" fmla="*/ 50 h 64"/>
                <a:gd name="T92" fmla="*/ 41 w 64"/>
                <a:gd name="T93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" h="64">
                  <a:moveTo>
                    <a:pt x="64" y="3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21" y="0"/>
                    <a:pt x="11" y="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20"/>
                    <a:pt x="0" y="26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2" y="44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11" y="58"/>
                    <a:pt x="21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57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9" y="42"/>
                    <a:pt x="50" y="38"/>
                    <a:pt x="5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8"/>
                    <a:pt x="59" y="43"/>
                    <a:pt x="57" y="46"/>
                  </a:cubicBezTo>
                  <a:close/>
                  <a:moveTo>
                    <a:pt x="3" y="33"/>
                  </a:moveTo>
                  <a:cubicBezTo>
                    <a:pt x="14" y="33"/>
                    <a:pt x="14" y="33"/>
                    <a:pt x="14" y="33"/>
                  </a:cubicBezTo>
                  <a:cubicBezTo>
                    <a:pt x="14" y="38"/>
                    <a:pt x="15" y="42"/>
                    <a:pt x="16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43"/>
                    <a:pt x="4" y="38"/>
                    <a:pt x="3" y="33"/>
                  </a:cubicBezTo>
                  <a:close/>
                  <a:moveTo>
                    <a:pt x="7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5" y="21"/>
                    <a:pt x="14" y="26"/>
                    <a:pt x="14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6"/>
                    <a:pt x="5" y="21"/>
                    <a:pt x="7" y="17"/>
                  </a:cubicBezTo>
                  <a:close/>
                  <a:moveTo>
                    <a:pt x="34" y="14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6"/>
                    <a:pt x="41" y="9"/>
                    <a:pt x="43" y="14"/>
                  </a:cubicBezTo>
                  <a:lnTo>
                    <a:pt x="34" y="14"/>
                  </a:lnTo>
                  <a:close/>
                  <a:moveTo>
                    <a:pt x="44" y="17"/>
                  </a:moveTo>
                  <a:cubicBezTo>
                    <a:pt x="46" y="21"/>
                    <a:pt x="46" y="26"/>
                    <a:pt x="46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17"/>
                    <a:pt x="34" y="17"/>
                    <a:pt x="34" y="17"/>
                  </a:cubicBezTo>
                  <a:lnTo>
                    <a:pt x="44" y="17"/>
                  </a:lnTo>
                  <a:close/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9"/>
                    <a:pt x="26" y="6"/>
                    <a:pt x="29" y="4"/>
                  </a:cubicBezTo>
                  <a:close/>
                  <a:moveTo>
                    <a:pt x="30" y="17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26"/>
                    <a:pt x="18" y="21"/>
                    <a:pt x="20" y="17"/>
                  </a:cubicBezTo>
                  <a:lnTo>
                    <a:pt x="30" y="17"/>
                  </a:lnTo>
                  <a:close/>
                  <a:moveTo>
                    <a:pt x="17" y="33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3"/>
                    <a:pt x="18" y="38"/>
                    <a:pt x="17" y="33"/>
                  </a:cubicBezTo>
                  <a:close/>
                  <a:moveTo>
                    <a:pt x="30" y="50"/>
                  </a:move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29" y="60"/>
                    <a:pt x="28" y="60"/>
                  </a:cubicBezTo>
                  <a:cubicBezTo>
                    <a:pt x="25" y="58"/>
                    <a:pt x="23" y="54"/>
                    <a:pt x="21" y="50"/>
                  </a:cubicBezTo>
                  <a:lnTo>
                    <a:pt x="30" y="50"/>
                  </a:lnTo>
                  <a:close/>
                  <a:moveTo>
                    <a:pt x="36" y="60"/>
                  </a:moveTo>
                  <a:cubicBezTo>
                    <a:pt x="35" y="60"/>
                    <a:pt x="34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1" y="54"/>
                    <a:pt x="39" y="58"/>
                    <a:pt x="36" y="60"/>
                  </a:cubicBezTo>
                  <a:close/>
                  <a:moveTo>
                    <a:pt x="34" y="46"/>
                  </a:moveTo>
                  <a:cubicBezTo>
                    <a:pt x="34" y="33"/>
                    <a:pt x="34" y="33"/>
                    <a:pt x="34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8"/>
                    <a:pt x="46" y="43"/>
                    <a:pt x="44" y="46"/>
                  </a:cubicBezTo>
                  <a:lnTo>
                    <a:pt x="34" y="46"/>
                  </a:lnTo>
                  <a:close/>
                  <a:moveTo>
                    <a:pt x="50" y="30"/>
                  </a:moveTo>
                  <a:cubicBezTo>
                    <a:pt x="50" y="26"/>
                    <a:pt x="49" y="21"/>
                    <a:pt x="48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21"/>
                    <a:pt x="60" y="26"/>
                    <a:pt x="60" y="30"/>
                  </a:cubicBezTo>
                  <a:lnTo>
                    <a:pt x="50" y="30"/>
                  </a:lnTo>
                  <a:close/>
                  <a:moveTo>
                    <a:pt x="54" y="14"/>
                  </a:moveTo>
                  <a:cubicBezTo>
                    <a:pt x="47" y="14"/>
                    <a:pt x="47" y="14"/>
                    <a:pt x="47" y="14"/>
                  </a:cubicBezTo>
                  <a:cubicBezTo>
                    <a:pt x="45" y="10"/>
                    <a:pt x="43" y="7"/>
                    <a:pt x="41" y="5"/>
                  </a:cubicBezTo>
                  <a:cubicBezTo>
                    <a:pt x="46" y="6"/>
                    <a:pt x="51" y="10"/>
                    <a:pt x="54" y="14"/>
                  </a:cubicBezTo>
                  <a:close/>
                  <a:moveTo>
                    <a:pt x="23" y="5"/>
                  </a:moveTo>
                  <a:cubicBezTo>
                    <a:pt x="21" y="7"/>
                    <a:pt x="19" y="10"/>
                    <a:pt x="1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10"/>
                    <a:pt x="18" y="6"/>
                    <a:pt x="23" y="5"/>
                  </a:cubicBezTo>
                  <a:close/>
                  <a:moveTo>
                    <a:pt x="10" y="50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9" y="53"/>
                    <a:pt x="21" y="56"/>
                    <a:pt x="23" y="59"/>
                  </a:cubicBezTo>
                  <a:cubicBezTo>
                    <a:pt x="18" y="57"/>
                    <a:pt x="13" y="54"/>
                    <a:pt x="10" y="50"/>
                  </a:cubicBezTo>
                  <a:close/>
                  <a:moveTo>
                    <a:pt x="41" y="59"/>
                  </a:moveTo>
                  <a:cubicBezTo>
                    <a:pt x="43" y="56"/>
                    <a:pt x="45" y="53"/>
                    <a:pt x="47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1" y="54"/>
                    <a:pt x="46" y="57"/>
                    <a:pt x="41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dirty="0"/>
            </a:p>
          </p:txBody>
        </p:sp>
        <p:grpSp>
          <p:nvGrpSpPr>
            <p:cNvPr id="173" name="กลุ่ม 172"/>
            <p:cNvGrpSpPr/>
            <p:nvPr/>
          </p:nvGrpSpPr>
          <p:grpSpPr>
            <a:xfrm>
              <a:off x="3094037" y="6934200"/>
              <a:ext cx="447675" cy="666750"/>
              <a:chOff x="14666913" y="11263313"/>
              <a:chExt cx="447675" cy="666750"/>
            </a:xfrm>
            <a:solidFill>
              <a:schemeClr val="bg1"/>
            </a:solidFill>
          </p:grpSpPr>
          <p:sp>
            <p:nvSpPr>
              <p:cNvPr id="174" name="Freeform 193"/>
              <p:cNvSpPr>
                <a:spLocks noEditPoints="1"/>
              </p:cNvSpPr>
              <p:nvPr/>
            </p:nvSpPr>
            <p:spPr bwMode="auto">
              <a:xfrm>
                <a:off x="14666913" y="11263313"/>
                <a:ext cx="447675" cy="666750"/>
              </a:xfrm>
              <a:custGeom>
                <a:avLst/>
                <a:gdLst>
                  <a:gd name="T0" fmla="*/ 35 w 47"/>
                  <a:gd name="T1" fmla="*/ 0 h 70"/>
                  <a:gd name="T2" fmla="*/ 12 w 47"/>
                  <a:gd name="T3" fmla="*/ 0 h 70"/>
                  <a:gd name="T4" fmla="*/ 0 w 47"/>
                  <a:gd name="T5" fmla="*/ 12 h 70"/>
                  <a:gd name="T6" fmla="*/ 0 w 47"/>
                  <a:gd name="T7" fmla="*/ 58 h 70"/>
                  <a:gd name="T8" fmla="*/ 12 w 47"/>
                  <a:gd name="T9" fmla="*/ 70 h 70"/>
                  <a:gd name="T10" fmla="*/ 35 w 47"/>
                  <a:gd name="T11" fmla="*/ 70 h 70"/>
                  <a:gd name="T12" fmla="*/ 47 w 47"/>
                  <a:gd name="T13" fmla="*/ 58 h 70"/>
                  <a:gd name="T14" fmla="*/ 47 w 47"/>
                  <a:gd name="T15" fmla="*/ 12 h 70"/>
                  <a:gd name="T16" fmla="*/ 35 w 47"/>
                  <a:gd name="T17" fmla="*/ 0 h 70"/>
                  <a:gd name="T18" fmla="*/ 12 w 47"/>
                  <a:gd name="T19" fmla="*/ 3 h 70"/>
                  <a:gd name="T20" fmla="*/ 35 w 47"/>
                  <a:gd name="T21" fmla="*/ 3 h 70"/>
                  <a:gd name="T22" fmla="*/ 43 w 47"/>
                  <a:gd name="T23" fmla="*/ 12 h 70"/>
                  <a:gd name="T24" fmla="*/ 43 w 47"/>
                  <a:gd name="T25" fmla="*/ 48 h 70"/>
                  <a:gd name="T26" fmla="*/ 3 w 47"/>
                  <a:gd name="T27" fmla="*/ 48 h 70"/>
                  <a:gd name="T28" fmla="*/ 3 w 47"/>
                  <a:gd name="T29" fmla="*/ 12 h 70"/>
                  <a:gd name="T30" fmla="*/ 12 w 47"/>
                  <a:gd name="T31" fmla="*/ 3 h 70"/>
                  <a:gd name="T32" fmla="*/ 35 w 47"/>
                  <a:gd name="T33" fmla="*/ 66 h 70"/>
                  <a:gd name="T34" fmla="*/ 12 w 47"/>
                  <a:gd name="T35" fmla="*/ 66 h 70"/>
                  <a:gd name="T36" fmla="*/ 3 w 47"/>
                  <a:gd name="T37" fmla="*/ 58 h 70"/>
                  <a:gd name="T38" fmla="*/ 3 w 47"/>
                  <a:gd name="T39" fmla="*/ 52 h 70"/>
                  <a:gd name="T40" fmla="*/ 43 w 47"/>
                  <a:gd name="T41" fmla="*/ 52 h 70"/>
                  <a:gd name="T42" fmla="*/ 43 w 47"/>
                  <a:gd name="T43" fmla="*/ 58 h 70"/>
                  <a:gd name="T44" fmla="*/ 35 w 47"/>
                  <a:gd name="T45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70">
                    <a:moveTo>
                      <a:pt x="35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4"/>
                      <a:pt x="5" y="70"/>
                      <a:pt x="12" y="70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42" y="70"/>
                      <a:pt x="47" y="64"/>
                      <a:pt x="47" y="5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5"/>
                      <a:pt x="42" y="0"/>
                      <a:pt x="35" y="0"/>
                    </a:cubicBezTo>
                    <a:close/>
                    <a:moveTo>
                      <a:pt x="12" y="3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40" y="3"/>
                      <a:pt x="43" y="7"/>
                      <a:pt x="43" y="12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7"/>
                      <a:pt x="7" y="3"/>
                      <a:pt x="12" y="3"/>
                    </a:cubicBezTo>
                    <a:close/>
                    <a:moveTo>
                      <a:pt x="35" y="66"/>
                    </a:moveTo>
                    <a:cubicBezTo>
                      <a:pt x="12" y="66"/>
                      <a:pt x="12" y="66"/>
                      <a:pt x="12" y="66"/>
                    </a:cubicBezTo>
                    <a:cubicBezTo>
                      <a:pt x="7" y="66"/>
                      <a:pt x="3" y="62"/>
                      <a:pt x="3" y="58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62"/>
                      <a:pt x="40" y="66"/>
                      <a:pt x="3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5" name="Oval 194"/>
              <p:cNvSpPr>
                <a:spLocks noChangeArrowheads="1"/>
              </p:cNvSpPr>
              <p:nvPr/>
            </p:nvSpPr>
            <p:spPr bwMode="auto">
              <a:xfrm>
                <a:off x="14857413" y="11787188"/>
                <a:ext cx="66675" cy="666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184" name="กลุ่ม 183"/>
          <p:cNvGrpSpPr/>
          <p:nvPr/>
        </p:nvGrpSpPr>
        <p:grpSpPr>
          <a:xfrm>
            <a:off x="17191037" y="10186253"/>
            <a:ext cx="5065540" cy="2234347"/>
            <a:chOff x="15670212" y="2895600"/>
            <a:chExt cx="5254625" cy="2317750"/>
          </a:xfrm>
        </p:grpSpPr>
        <p:sp>
          <p:nvSpPr>
            <p:cNvPr id="185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6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7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Data Analysis</a:t>
              </a: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89" name="กลุ่ม 188"/>
          <p:cNvGrpSpPr/>
          <p:nvPr/>
        </p:nvGrpSpPr>
        <p:grpSpPr>
          <a:xfrm>
            <a:off x="8351837" y="7467600"/>
            <a:ext cx="3293181" cy="753065"/>
            <a:chOff x="9762826" y="5958899"/>
            <a:chExt cx="3293181" cy="753065"/>
          </a:xfrm>
        </p:grpSpPr>
        <p:sp>
          <p:nvSpPr>
            <p:cNvPr id="19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RANK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192" name="TextBox 191"/>
          <p:cNvSpPr txBox="1"/>
          <p:nvPr/>
        </p:nvSpPr>
        <p:spPr>
          <a:xfrm>
            <a:off x="8351837" y="83595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193" name="กลุ่ม 192"/>
          <p:cNvGrpSpPr/>
          <p:nvPr/>
        </p:nvGrpSpPr>
        <p:grpSpPr>
          <a:xfrm>
            <a:off x="12436414" y="7462671"/>
            <a:ext cx="3293181" cy="753065"/>
            <a:chOff x="9762826" y="5958899"/>
            <a:chExt cx="3293181" cy="753065"/>
          </a:xfrm>
        </p:grpSpPr>
        <p:sp>
          <p:nvSpPr>
            <p:cNvPr id="19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RANK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196" name="TextBox 195"/>
          <p:cNvSpPr txBox="1"/>
          <p:nvPr/>
        </p:nvSpPr>
        <p:spPr>
          <a:xfrm>
            <a:off x="12436414" y="8354581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197" name="กลุ่ม 196"/>
          <p:cNvGrpSpPr/>
          <p:nvPr/>
        </p:nvGrpSpPr>
        <p:grpSpPr>
          <a:xfrm>
            <a:off x="8397405" y="10384865"/>
            <a:ext cx="3293181" cy="753065"/>
            <a:chOff x="9762826" y="5958899"/>
            <a:chExt cx="3293181" cy="753065"/>
          </a:xfrm>
        </p:grpSpPr>
        <p:sp>
          <p:nvSpPr>
            <p:cNvPr id="19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RANK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200" name="TextBox 199"/>
          <p:cNvSpPr txBox="1"/>
          <p:nvPr/>
        </p:nvSpPr>
        <p:spPr>
          <a:xfrm>
            <a:off x="8397405" y="112767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201" name="กลุ่ม 200"/>
          <p:cNvGrpSpPr/>
          <p:nvPr/>
        </p:nvGrpSpPr>
        <p:grpSpPr>
          <a:xfrm>
            <a:off x="12481982" y="10379936"/>
            <a:ext cx="3293181" cy="753065"/>
            <a:chOff x="9762826" y="5958899"/>
            <a:chExt cx="3293181" cy="753065"/>
          </a:xfrm>
        </p:grpSpPr>
        <p:sp>
          <p:nvSpPr>
            <p:cNvPr id="202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RANK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204" name="TextBox 203"/>
          <p:cNvSpPr txBox="1"/>
          <p:nvPr/>
        </p:nvSpPr>
        <p:spPr>
          <a:xfrm>
            <a:off x="12481982" y="11271846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0172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2" grpId="0"/>
      <p:bldP spid="196" grpId="0"/>
      <p:bldP spid="200" grpId="0"/>
      <p:bldP spid="20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กลุ่ม 10"/>
          <p:cNvGrpSpPr/>
          <p:nvPr/>
        </p:nvGrpSpPr>
        <p:grpSpPr>
          <a:xfrm>
            <a:off x="8656637" y="3230838"/>
            <a:ext cx="6978669" cy="4379953"/>
            <a:chOff x="8472506" y="3476116"/>
            <a:chExt cx="7391400" cy="4638991"/>
          </a:xfrm>
        </p:grpSpPr>
        <p:sp>
          <p:nvSpPr>
            <p:cNvPr id="12" name="Freeform 1111"/>
            <p:cNvSpPr>
              <a:spLocks/>
            </p:cNvSpPr>
            <p:nvPr/>
          </p:nvSpPr>
          <p:spPr bwMode="auto">
            <a:xfrm>
              <a:off x="8472506" y="3476116"/>
              <a:ext cx="7391400" cy="4638991"/>
            </a:xfrm>
            <a:custGeom>
              <a:avLst/>
              <a:gdLst>
                <a:gd name="T0" fmla="*/ 159 w 183"/>
                <a:gd name="T1" fmla="*/ 33 h 118"/>
                <a:gd name="T2" fmla="*/ 114 w 183"/>
                <a:gd name="T3" fmla="*/ 44 h 118"/>
                <a:gd name="T4" fmla="*/ 70 w 183"/>
                <a:gd name="T5" fmla="*/ 0 h 118"/>
                <a:gd name="T6" fmla="*/ 44 w 183"/>
                <a:gd name="T7" fmla="*/ 39 h 118"/>
                <a:gd name="T8" fmla="*/ 13 w 183"/>
                <a:gd name="T9" fmla="*/ 43 h 118"/>
                <a:gd name="T10" fmla="*/ 2 w 183"/>
                <a:gd name="T11" fmla="*/ 78 h 118"/>
                <a:gd name="T12" fmla="*/ 37 w 183"/>
                <a:gd name="T13" fmla="*/ 110 h 118"/>
                <a:gd name="T14" fmla="*/ 38 w 183"/>
                <a:gd name="T15" fmla="*/ 111 h 118"/>
                <a:gd name="T16" fmla="*/ 125 w 183"/>
                <a:gd name="T17" fmla="*/ 114 h 118"/>
                <a:gd name="T18" fmla="*/ 177 w 183"/>
                <a:gd name="T19" fmla="*/ 90 h 118"/>
                <a:gd name="T20" fmla="*/ 159 w 183"/>
                <a:gd name="T21" fmla="*/ 33 h 118"/>
                <a:gd name="connsiteX0" fmla="*/ 8605 w 9685"/>
                <a:gd name="connsiteY0" fmla="*/ 2797 h 9677"/>
                <a:gd name="connsiteX1" fmla="*/ 6146 w 9685"/>
                <a:gd name="connsiteY1" fmla="*/ 3729 h 9677"/>
                <a:gd name="connsiteX2" fmla="*/ 3741 w 9685"/>
                <a:gd name="connsiteY2" fmla="*/ 0 h 9677"/>
                <a:gd name="connsiteX3" fmla="*/ 2320 w 9685"/>
                <a:gd name="connsiteY3" fmla="*/ 3305 h 9677"/>
                <a:gd name="connsiteX4" fmla="*/ 626 w 9685"/>
                <a:gd name="connsiteY4" fmla="*/ 3644 h 9677"/>
                <a:gd name="connsiteX5" fmla="*/ 25 w 9685"/>
                <a:gd name="connsiteY5" fmla="*/ 6610 h 9677"/>
                <a:gd name="connsiteX6" fmla="*/ 1938 w 9685"/>
                <a:gd name="connsiteY6" fmla="*/ 9322 h 9677"/>
                <a:gd name="connsiteX7" fmla="*/ 6747 w 9685"/>
                <a:gd name="connsiteY7" fmla="*/ 9661 h 9677"/>
                <a:gd name="connsiteX8" fmla="*/ 9588 w 9685"/>
                <a:gd name="connsiteY8" fmla="*/ 7627 h 9677"/>
                <a:gd name="connsiteX9" fmla="*/ 8605 w 9685"/>
                <a:gd name="connsiteY9" fmla="*/ 2797 h 9677"/>
                <a:gd name="connsiteX0" fmla="*/ 8884 w 9999"/>
                <a:gd name="connsiteY0" fmla="*/ 2451 h 9701"/>
                <a:gd name="connsiteX1" fmla="*/ 6345 w 9999"/>
                <a:gd name="connsiteY1" fmla="*/ 3414 h 9701"/>
                <a:gd name="connsiteX2" fmla="*/ 4427 w 9999"/>
                <a:gd name="connsiteY2" fmla="*/ 0 h 9701"/>
                <a:gd name="connsiteX3" fmla="*/ 2394 w 9999"/>
                <a:gd name="connsiteY3" fmla="*/ 2976 h 9701"/>
                <a:gd name="connsiteX4" fmla="*/ 645 w 9999"/>
                <a:gd name="connsiteY4" fmla="*/ 3327 h 9701"/>
                <a:gd name="connsiteX5" fmla="*/ 25 w 9999"/>
                <a:gd name="connsiteY5" fmla="*/ 6392 h 9701"/>
                <a:gd name="connsiteX6" fmla="*/ 2000 w 9999"/>
                <a:gd name="connsiteY6" fmla="*/ 9194 h 9701"/>
                <a:gd name="connsiteX7" fmla="*/ 6965 w 9999"/>
                <a:gd name="connsiteY7" fmla="*/ 9544 h 9701"/>
                <a:gd name="connsiteX8" fmla="*/ 9899 w 9999"/>
                <a:gd name="connsiteY8" fmla="*/ 7443 h 9701"/>
                <a:gd name="connsiteX9" fmla="*/ 8884 w 9999"/>
                <a:gd name="connsiteY9" fmla="*/ 2451 h 9701"/>
                <a:gd name="connsiteX0" fmla="*/ 8911 w 10026"/>
                <a:gd name="connsiteY0" fmla="*/ 2527 h 10075"/>
                <a:gd name="connsiteX1" fmla="*/ 6372 w 10026"/>
                <a:gd name="connsiteY1" fmla="*/ 3519 h 10075"/>
                <a:gd name="connsiteX2" fmla="*/ 4453 w 10026"/>
                <a:gd name="connsiteY2" fmla="*/ 0 h 10075"/>
                <a:gd name="connsiteX3" fmla="*/ 2420 w 10026"/>
                <a:gd name="connsiteY3" fmla="*/ 3068 h 10075"/>
                <a:gd name="connsiteX4" fmla="*/ 671 w 10026"/>
                <a:gd name="connsiteY4" fmla="*/ 3430 h 10075"/>
                <a:gd name="connsiteX5" fmla="*/ 51 w 10026"/>
                <a:gd name="connsiteY5" fmla="*/ 6589 h 10075"/>
                <a:gd name="connsiteX6" fmla="*/ 1806 w 10026"/>
                <a:gd name="connsiteY6" fmla="*/ 9678 h 10075"/>
                <a:gd name="connsiteX7" fmla="*/ 6992 w 10026"/>
                <a:gd name="connsiteY7" fmla="*/ 9838 h 10075"/>
                <a:gd name="connsiteX8" fmla="*/ 9926 w 10026"/>
                <a:gd name="connsiteY8" fmla="*/ 7672 h 10075"/>
                <a:gd name="connsiteX9" fmla="*/ 8911 w 10026"/>
                <a:gd name="connsiteY9" fmla="*/ 2527 h 10075"/>
                <a:gd name="connsiteX0" fmla="*/ 8911 w 10026"/>
                <a:gd name="connsiteY0" fmla="*/ 2528 h 10076"/>
                <a:gd name="connsiteX1" fmla="*/ 6543 w 10026"/>
                <a:gd name="connsiteY1" fmla="*/ 2835 h 10076"/>
                <a:gd name="connsiteX2" fmla="*/ 4453 w 10026"/>
                <a:gd name="connsiteY2" fmla="*/ 1 h 10076"/>
                <a:gd name="connsiteX3" fmla="*/ 2420 w 10026"/>
                <a:gd name="connsiteY3" fmla="*/ 3069 h 10076"/>
                <a:gd name="connsiteX4" fmla="*/ 671 w 10026"/>
                <a:gd name="connsiteY4" fmla="*/ 3431 h 10076"/>
                <a:gd name="connsiteX5" fmla="*/ 51 w 10026"/>
                <a:gd name="connsiteY5" fmla="*/ 6590 h 10076"/>
                <a:gd name="connsiteX6" fmla="*/ 1806 w 10026"/>
                <a:gd name="connsiteY6" fmla="*/ 9679 h 10076"/>
                <a:gd name="connsiteX7" fmla="*/ 6992 w 10026"/>
                <a:gd name="connsiteY7" fmla="*/ 9839 h 10076"/>
                <a:gd name="connsiteX8" fmla="*/ 9926 w 10026"/>
                <a:gd name="connsiteY8" fmla="*/ 7673 h 10076"/>
                <a:gd name="connsiteX9" fmla="*/ 8911 w 10026"/>
                <a:gd name="connsiteY9" fmla="*/ 2528 h 1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26" h="10076">
                  <a:moveTo>
                    <a:pt x="8911" y="2528"/>
                  </a:moveTo>
                  <a:cubicBezTo>
                    <a:pt x="8007" y="1534"/>
                    <a:pt x="7163" y="1571"/>
                    <a:pt x="6543" y="2835"/>
                  </a:cubicBezTo>
                  <a:cubicBezTo>
                    <a:pt x="6035" y="759"/>
                    <a:pt x="5140" y="-38"/>
                    <a:pt x="4453" y="1"/>
                  </a:cubicBezTo>
                  <a:cubicBezTo>
                    <a:pt x="3766" y="40"/>
                    <a:pt x="2365" y="1173"/>
                    <a:pt x="2420" y="3069"/>
                  </a:cubicBezTo>
                  <a:cubicBezTo>
                    <a:pt x="1800" y="2799"/>
                    <a:pt x="1179" y="2708"/>
                    <a:pt x="671" y="3431"/>
                  </a:cubicBezTo>
                  <a:cubicBezTo>
                    <a:pt x="220" y="4061"/>
                    <a:pt x="-138" y="5549"/>
                    <a:pt x="51" y="6590"/>
                  </a:cubicBezTo>
                  <a:cubicBezTo>
                    <a:pt x="240" y="7631"/>
                    <a:pt x="650" y="9137"/>
                    <a:pt x="1806" y="9679"/>
                  </a:cubicBezTo>
                  <a:cubicBezTo>
                    <a:pt x="2962" y="10222"/>
                    <a:pt x="5676" y="10141"/>
                    <a:pt x="6992" y="9839"/>
                  </a:cubicBezTo>
                  <a:cubicBezTo>
                    <a:pt x="8007" y="9839"/>
                    <a:pt x="9531" y="10201"/>
                    <a:pt x="9926" y="7673"/>
                  </a:cubicBezTo>
                  <a:cubicBezTo>
                    <a:pt x="10265" y="5867"/>
                    <a:pt x="9701" y="3431"/>
                    <a:pt x="8911" y="2528"/>
                  </a:cubicBezTo>
                  <a:close/>
                </a:path>
              </a:pathLst>
            </a:custGeom>
            <a:solidFill>
              <a:srgbClr val="72C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597830" y="4804515"/>
              <a:ext cx="5123076" cy="193899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2000" b="1" dirty="0" smtClean="0">
                  <a:solidFill>
                    <a:schemeClr val="bg1"/>
                  </a:solidFill>
                  <a:latin typeface="Lato Black" charset="0"/>
                  <a:ea typeface="Lato Black" charset="0"/>
                  <a:cs typeface="Lato Black" charset="0"/>
                </a:rPr>
                <a:t>CMS</a:t>
              </a:r>
              <a:endParaRPr lang="en-US" sz="12000" b="1" dirty="0">
                <a:solidFill>
                  <a:schemeClr val="bg1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606668" y="6536755"/>
              <a:ext cx="5123076" cy="95410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Lato Black" charset="0"/>
                  <a:ea typeface="Lato Black" charset="0"/>
                  <a:cs typeface="Lato Black" charset="0"/>
                </a:rPr>
                <a:t>CONTENT  MANAGEMENT SYSTEM</a:t>
              </a:r>
              <a:endParaRPr lang="en-US" sz="2800" b="1" dirty="0">
                <a:solidFill>
                  <a:schemeClr val="bg1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</p:grpSp>
      <p:grpSp>
        <p:nvGrpSpPr>
          <p:cNvPr id="15" name="กลุ่ม 14"/>
          <p:cNvGrpSpPr/>
          <p:nvPr/>
        </p:nvGrpSpPr>
        <p:grpSpPr>
          <a:xfrm>
            <a:off x="14614524" y="8418512"/>
            <a:ext cx="1585913" cy="1563688"/>
            <a:chOff x="13479463" y="8788401"/>
            <a:chExt cx="1585913" cy="1563688"/>
          </a:xfrm>
        </p:grpSpPr>
        <p:sp>
          <p:nvSpPr>
            <p:cNvPr id="16" name="Oval 932"/>
            <p:cNvSpPr>
              <a:spLocks noChangeArrowheads="1"/>
            </p:cNvSpPr>
            <p:nvPr/>
          </p:nvSpPr>
          <p:spPr bwMode="auto">
            <a:xfrm>
              <a:off x="13490576" y="8788401"/>
              <a:ext cx="1552575" cy="1563688"/>
            </a:xfrm>
            <a:prstGeom prst="ellipse">
              <a:avLst/>
            </a:prstGeom>
            <a:solidFill>
              <a:srgbClr val="32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Rectangle 933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Rectangle 934"/>
            <p:cNvSpPr>
              <a:spLocks noChangeArrowheads="1"/>
            </p:cNvSpPr>
            <p:nvPr/>
          </p:nvSpPr>
          <p:spPr bwMode="auto">
            <a:xfrm>
              <a:off x="14963776" y="9947276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Freeform 935"/>
            <p:cNvSpPr>
              <a:spLocks/>
            </p:cNvSpPr>
            <p:nvPr/>
          </p:nvSpPr>
          <p:spPr bwMode="auto">
            <a:xfrm>
              <a:off x="14514513" y="9474201"/>
              <a:ext cx="33338" cy="12700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1 h 1"/>
                <a:gd name="T4" fmla="*/ 0 w 3"/>
                <a:gd name="T5" fmla="*/ 1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2 w 3"/>
                <a:gd name="T15" fmla="*/ 0 h 1"/>
                <a:gd name="T16" fmla="*/ 2 w 3"/>
                <a:gd name="T17" fmla="*/ 0 h 1"/>
                <a:gd name="T18" fmla="*/ 2 w 3"/>
                <a:gd name="T19" fmla="*/ 0 h 1"/>
                <a:gd name="T20" fmla="*/ 2 w 3"/>
                <a:gd name="T21" fmla="*/ 0 h 1"/>
                <a:gd name="T22" fmla="*/ 1 w 3"/>
                <a:gd name="T23" fmla="*/ 0 h 1"/>
                <a:gd name="T24" fmla="*/ 1 w 3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Rectangle 936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Freeform 937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Freeform 938"/>
            <p:cNvSpPr>
              <a:spLocks/>
            </p:cNvSpPr>
            <p:nvPr/>
          </p:nvSpPr>
          <p:spPr bwMode="auto">
            <a:xfrm>
              <a:off x="13692188" y="9002713"/>
              <a:ext cx="46038" cy="44450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3 h 4"/>
                <a:gd name="T4" fmla="*/ 0 w 4"/>
                <a:gd name="T5" fmla="*/ 4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3" y="0"/>
                    <a:pt x="2" y="1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Freeform 939"/>
            <p:cNvSpPr>
              <a:spLocks/>
            </p:cNvSpPr>
            <p:nvPr/>
          </p:nvSpPr>
          <p:spPr bwMode="auto">
            <a:xfrm>
              <a:off x="13658851" y="8956676"/>
              <a:ext cx="146050" cy="192088"/>
            </a:xfrm>
            <a:custGeom>
              <a:avLst/>
              <a:gdLst>
                <a:gd name="T0" fmla="*/ 13 w 13"/>
                <a:gd name="T1" fmla="*/ 0 h 17"/>
                <a:gd name="T2" fmla="*/ 8 w 13"/>
                <a:gd name="T3" fmla="*/ 6 h 17"/>
                <a:gd name="T4" fmla="*/ 8 w 13"/>
                <a:gd name="T5" fmla="*/ 4 h 17"/>
                <a:gd name="T6" fmla="*/ 8 w 13"/>
                <a:gd name="T7" fmla="*/ 4 h 17"/>
                <a:gd name="T8" fmla="*/ 6 w 13"/>
                <a:gd name="T9" fmla="*/ 6 h 17"/>
                <a:gd name="T10" fmla="*/ 7 w 13"/>
                <a:gd name="T11" fmla="*/ 4 h 17"/>
                <a:gd name="T12" fmla="*/ 7 w 13"/>
                <a:gd name="T13" fmla="*/ 4 h 17"/>
                <a:gd name="T14" fmla="*/ 3 w 13"/>
                <a:gd name="T15" fmla="*/ 8 h 17"/>
                <a:gd name="T16" fmla="*/ 3 w 13"/>
                <a:gd name="T17" fmla="*/ 9 h 17"/>
                <a:gd name="T18" fmla="*/ 3 w 13"/>
                <a:gd name="T19" fmla="*/ 9 h 17"/>
                <a:gd name="T20" fmla="*/ 3 w 13"/>
                <a:gd name="T21" fmla="*/ 8 h 17"/>
                <a:gd name="T22" fmla="*/ 3 w 13"/>
                <a:gd name="T23" fmla="*/ 10 h 17"/>
                <a:gd name="T24" fmla="*/ 3 w 13"/>
                <a:gd name="T25" fmla="*/ 10 h 17"/>
                <a:gd name="T26" fmla="*/ 4 w 13"/>
                <a:gd name="T27" fmla="*/ 10 h 17"/>
                <a:gd name="T28" fmla="*/ 4 w 13"/>
                <a:gd name="T29" fmla="*/ 9 h 17"/>
                <a:gd name="T30" fmla="*/ 4 w 13"/>
                <a:gd name="T31" fmla="*/ 9 h 17"/>
                <a:gd name="T32" fmla="*/ 2 w 13"/>
                <a:gd name="T33" fmla="*/ 12 h 17"/>
                <a:gd name="T34" fmla="*/ 2 w 13"/>
                <a:gd name="T35" fmla="*/ 13 h 17"/>
                <a:gd name="T36" fmla="*/ 2 w 13"/>
                <a:gd name="T37" fmla="*/ 13 h 17"/>
                <a:gd name="T38" fmla="*/ 2 w 13"/>
                <a:gd name="T39" fmla="*/ 13 h 17"/>
                <a:gd name="T40" fmla="*/ 1 w 13"/>
                <a:gd name="T41" fmla="*/ 14 h 17"/>
                <a:gd name="T42" fmla="*/ 0 w 13"/>
                <a:gd name="T43" fmla="*/ 15 h 17"/>
                <a:gd name="T44" fmla="*/ 1 w 13"/>
                <a:gd name="T45" fmla="*/ 14 h 17"/>
                <a:gd name="T46" fmla="*/ 1 w 13"/>
                <a:gd name="T47" fmla="*/ 15 h 17"/>
                <a:gd name="T48" fmla="*/ 1 w 13"/>
                <a:gd name="T49" fmla="*/ 16 h 17"/>
                <a:gd name="T50" fmla="*/ 2 w 13"/>
                <a:gd name="T51" fmla="*/ 17 h 17"/>
                <a:gd name="T52" fmla="*/ 2 w 13"/>
                <a:gd name="T53" fmla="*/ 17 h 17"/>
                <a:gd name="T54" fmla="*/ 4 w 13"/>
                <a:gd name="T55" fmla="*/ 15 h 17"/>
                <a:gd name="T56" fmla="*/ 4 w 13"/>
                <a:gd name="T57" fmla="*/ 13 h 17"/>
                <a:gd name="T58" fmla="*/ 5 w 13"/>
                <a:gd name="T59" fmla="*/ 13 h 17"/>
                <a:gd name="T60" fmla="*/ 7 w 13"/>
                <a:gd name="T61" fmla="*/ 11 h 17"/>
                <a:gd name="T62" fmla="*/ 6 w 13"/>
                <a:gd name="T63" fmla="*/ 9 h 17"/>
                <a:gd name="T64" fmla="*/ 8 w 13"/>
                <a:gd name="T65" fmla="*/ 6 h 17"/>
                <a:gd name="T66" fmla="*/ 8 w 13"/>
                <a:gd name="T67" fmla="*/ 6 h 17"/>
                <a:gd name="T68" fmla="*/ 11 w 13"/>
                <a:gd name="T69" fmla="*/ 3 h 17"/>
                <a:gd name="T70" fmla="*/ 11 w 13"/>
                <a:gd name="T71" fmla="*/ 3 h 17"/>
                <a:gd name="T72" fmla="*/ 13 w 13"/>
                <a:gd name="T73" fmla="*/ 0 h 17"/>
                <a:gd name="T74" fmla="*/ 13 w 13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2" y="1"/>
                    <a:pt x="9" y="4"/>
                    <a:pt x="8" y="6"/>
                  </a:cubicBezTo>
                  <a:cubicBezTo>
                    <a:pt x="7" y="5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6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4" y="7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4"/>
                    <a:pt x="1" y="14"/>
                  </a:cubicBez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5" y="12"/>
                    <a:pt x="5" y="12"/>
                    <a:pt x="7" y="11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5"/>
                    <a:pt x="10" y="5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2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Freeform 940"/>
            <p:cNvSpPr>
              <a:spLocks noEditPoints="1"/>
            </p:cNvSpPr>
            <p:nvPr/>
          </p:nvSpPr>
          <p:spPr bwMode="auto">
            <a:xfrm>
              <a:off x="13749338" y="8923338"/>
              <a:ext cx="88900" cy="68263"/>
            </a:xfrm>
            <a:custGeom>
              <a:avLst/>
              <a:gdLst>
                <a:gd name="T0" fmla="*/ 4 w 8"/>
                <a:gd name="T1" fmla="*/ 3 h 6"/>
                <a:gd name="T2" fmla="*/ 3 w 8"/>
                <a:gd name="T3" fmla="*/ 4 h 6"/>
                <a:gd name="T4" fmla="*/ 3 w 8"/>
                <a:gd name="T5" fmla="*/ 4 h 6"/>
                <a:gd name="T6" fmla="*/ 0 w 8"/>
                <a:gd name="T7" fmla="*/ 6 h 6"/>
                <a:gd name="T8" fmla="*/ 1 w 8"/>
                <a:gd name="T9" fmla="*/ 5 h 6"/>
                <a:gd name="T10" fmla="*/ 4 w 8"/>
                <a:gd name="T11" fmla="*/ 3 h 6"/>
                <a:gd name="T12" fmla="*/ 3 w 8"/>
                <a:gd name="T13" fmla="*/ 3 h 6"/>
                <a:gd name="T14" fmla="*/ 4 w 8"/>
                <a:gd name="T15" fmla="*/ 3 h 6"/>
                <a:gd name="T16" fmla="*/ 8 w 8"/>
                <a:gd name="T17" fmla="*/ 0 h 6"/>
                <a:gd name="T18" fmla="*/ 7 w 8"/>
                <a:gd name="T19" fmla="*/ 0 h 6"/>
                <a:gd name="T20" fmla="*/ 7 w 8"/>
                <a:gd name="T21" fmla="*/ 1 h 6"/>
                <a:gd name="T22" fmla="*/ 6 w 8"/>
                <a:gd name="T23" fmla="*/ 1 h 6"/>
                <a:gd name="T24" fmla="*/ 7 w 8"/>
                <a:gd name="T25" fmla="*/ 1 h 6"/>
                <a:gd name="T26" fmla="*/ 8 w 8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4" y="3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0"/>
                    <a:pt x="7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" name="Freeform 941"/>
            <p:cNvSpPr>
              <a:spLocks/>
            </p:cNvSpPr>
            <p:nvPr/>
          </p:nvSpPr>
          <p:spPr bwMode="auto">
            <a:xfrm>
              <a:off x="13760451" y="8832851"/>
              <a:ext cx="258763" cy="147638"/>
            </a:xfrm>
            <a:custGeom>
              <a:avLst/>
              <a:gdLst>
                <a:gd name="T0" fmla="*/ 23 w 23"/>
                <a:gd name="T1" fmla="*/ 0 h 13"/>
                <a:gd name="T2" fmla="*/ 22 w 23"/>
                <a:gd name="T3" fmla="*/ 1 h 13"/>
                <a:gd name="T4" fmla="*/ 20 w 23"/>
                <a:gd name="T5" fmla="*/ 1 h 13"/>
                <a:gd name="T6" fmla="*/ 21 w 23"/>
                <a:gd name="T7" fmla="*/ 1 h 13"/>
                <a:gd name="T8" fmla="*/ 17 w 23"/>
                <a:gd name="T9" fmla="*/ 2 h 13"/>
                <a:gd name="T10" fmla="*/ 18 w 23"/>
                <a:gd name="T11" fmla="*/ 2 h 13"/>
                <a:gd name="T12" fmla="*/ 17 w 23"/>
                <a:gd name="T13" fmla="*/ 3 h 13"/>
                <a:gd name="T14" fmla="*/ 16 w 23"/>
                <a:gd name="T15" fmla="*/ 3 h 13"/>
                <a:gd name="T16" fmla="*/ 14 w 23"/>
                <a:gd name="T17" fmla="*/ 4 h 13"/>
                <a:gd name="T18" fmla="*/ 14 w 23"/>
                <a:gd name="T19" fmla="*/ 4 h 13"/>
                <a:gd name="T20" fmla="*/ 13 w 23"/>
                <a:gd name="T21" fmla="*/ 4 h 13"/>
                <a:gd name="T22" fmla="*/ 13 w 23"/>
                <a:gd name="T23" fmla="*/ 4 h 13"/>
                <a:gd name="T24" fmla="*/ 12 w 23"/>
                <a:gd name="T25" fmla="*/ 5 h 13"/>
                <a:gd name="T26" fmla="*/ 13 w 23"/>
                <a:gd name="T27" fmla="*/ 5 h 13"/>
                <a:gd name="T28" fmla="*/ 11 w 23"/>
                <a:gd name="T29" fmla="*/ 5 h 13"/>
                <a:gd name="T30" fmla="*/ 11 w 23"/>
                <a:gd name="T31" fmla="*/ 5 h 13"/>
                <a:gd name="T32" fmla="*/ 7 w 23"/>
                <a:gd name="T33" fmla="*/ 8 h 13"/>
                <a:gd name="T34" fmla="*/ 6 w 23"/>
                <a:gd name="T35" fmla="*/ 9 h 13"/>
                <a:gd name="T36" fmla="*/ 6 w 23"/>
                <a:gd name="T37" fmla="*/ 9 h 13"/>
                <a:gd name="T38" fmla="*/ 3 w 23"/>
                <a:gd name="T39" fmla="*/ 11 h 13"/>
                <a:gd name="T40" fmla="*/ 0 w 23"/>
                <a:gd name="T41" fmla="*/ 13 h 13"/>
                <a:gd name="T42" fmla="*/ 0 w 23"/>
                <a:gd name="T43" fmla="*/ 13 h 13"/>
                <a:gd name="T44" fmla="*/ 0 w 23"/>
                <a:gd name="T45" fmla="*/ 13 h 13"/>
                <a:gd name="T46" fmla="*/ 3 w 23"/>
                <a:gd name="T47" fmla="*/ 11 h 13"/>
                <a:gd name="T48" fmla="*/ 3 w 23"/>
                <a:gd name="T49" fmla="*/ 12 h 13"/>
                <a:gd name="T50" fmla="*/ 2 w 23"/>
                <a:gd name="T51" fmla="*/ 12 h 13"/>
                <a:gd name="T52" fmla="*/ 2 w 23"/>
                <a:gd name="T53" fmla="*/ 12 h 13"/>
                <a:gd name="T54" fmla="*/ 2 w 23"/>
                <a:gd name="T55" fmla="*/ 12 h 13"/>
                <a:gd name="T56" fmla="*/ 6 w 23"/>
                <a:gd name="T57" fmla="*/ 10 h 13"/>
                <a:gd name="T58" fmla="*/ 10 w 23"/>
                <a:gd name="T59" fmla="*/ 7 h 13"/>
                <a:gd name="T60" fmla="*/ 11 w 23"/>
                <a:gd name="T61" fmla="*/ 6 h 13"/>
                <a:gd name="T62" fmla="*/ 19 w 23"/>
                <a:gd name="T63" fmla="*/ 2 h 13"/>
                <a:gd name="T64" fmla="*/ 17 w 23"/>
                <a:gd name="T65" fmla="*/ 3 h 13"/>
                <a:gd name="T66" fmla="*/ 17 w 23"/>
                <a:gd name="T67" fmla="*/ 3 h 13"/>
                <a:gd name="T68" fmla="*/ 22 w 23"/>
                <a:gd name="T69" fmla="*/ 1 h 13"/>
                <a:gd name="T70" fmla="*/ 22 w 23"/>
                <a:gd name="T71" fmla="*/ 1 h 13"/>
                <a:gd name="T72" fmla="*/ 22 w 23"/>
                <a:gd name="T73" fmla="*/ 1 h 13"/>
                <a:gd name="T74" fmla="*/ 22 w 23"/>
                <a:gd name="T75" fmla="*/ 1 h 13"/>
                <a:gd name="T76" fmla="*/ 23 w 23"/>
                <a:gd name="T77" fmla="*/ 1 h 13"/>
                <a:gd name="T78" fmla="*/ 21 w 23"/>
                <a:gd name="T79" fmla="*/ 1 h 13"/>
                <a:gd name="T80" fmla="*/ 23 w 23"/>
                <a:gd name="T8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3">
                  <a:moveTo>
                    <a:pt x="23" y="0"/>
                  </a:move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1"/>
                    <a:pt x="17" y="2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5" y="3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13"/>
                    <a:pt x="2" y="13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4" y="11"/>
                    <a:pt x="6" y="10"/>
                  </a:cubicBezTo>
                  <a:cubicBezTo>
                    <a:pt x="6" y="10"/>
                    <a:pt x="8" y="8"/>
                    <a:pt x="10" y="7"/>
                  </a:cubicBezTo>
                  <a:cubicBezTo>
                    <a:pt x="10" y="7"/>
                    <a:pt x="10" y="7"/>
                    <a:pt x="11" y="6"/>
                  </a:cubicBezTo>
                  <a:cubicBezTo>
                    <a:pt x="14" y="5"/>
                    <a:pt x="16" y="4"/>
                    <a:pt x="19" y="2"/>
                  </a:cubicBezTo>
                  <a:cubicBezTo>
                    <a:pt x="18" y="2"/>
                    <a:pt x="18" y="2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1" y="1"/>
                  </a:cubicBezTo>
                  <a:cubicBezTo>
                    <a:pt x="22" y="1"/>
                    <a:pt x="22" y="1"/>
                    <a:pt x="2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Freeform 942"/>
            <p:cNvSpPr>
              <a:spLocks/>
            </p:cNvSpPr>
            <p:nvPr/>
          </p:nvSpPr>
          <p:spPr bwMode="auto">
            <a:xfrm>
              <a:off x="14108113" y="9170988"/>
              <a:ext cx="134938" cy="146050"/>
            </a:xfrm>
            <a:custGeom>
              <a:avLst/>
              <a:gdLst>
                <a:gd name="T0" fmla="*/ 8 w 12"/>
                <a:gd name="T1" fmla="*/ 0 h 13"/>
                <a:gd name="T2" fmla="*/ 8 w 12"/>
                <a:gd name="T3" fmla="*/ 0 h 13"/>
                <a:gd name="T4" fmla="*/ 8 w 12"/>
                <a:gd name="T5" fmla="*/ 0 h 13"/>
                <a:gd name="T6" fmla="*/ 7 w 12"/>
                <a:gd name="T7" fmla="*/ 0 h 13"/>
                <a:gd name="T8" fmla="*/ 6 w 12"/>
                <a:gd name="T9" fmla="*/ 1 h 13"/>
                <a:gd name="T10" fmla="*/ 6 w 12"/>
                <a:gd name="T11" fmla="*/ 1 h 13"/>
                <a:gd name="T12" fmla="*/ 5 w 12"/>
                <a:gd name="T13" fmla="*/ 2 h 13"/>
                <a:gd name="T14" fmla="*/ 5 w 12"/>
                <a:gd name="T15" fmla="*/ 2 h 13"/>
                <a:gd name="T16" fmla="*/ 4 w 12"/>
                <a:gd name="T17" fmla="*/ 2 h 13"/>
                <a:gd name="T18" fmla="*/ 4 w 12"/>
                <a:gd name="T19" fmla="*/ 2 h 13"/>
                <a:gd name="T20" fmla="*/ 4 w 12"/>
                <a:gd name="T21" fmla="*/ 2 h 13"/>
                <a:gd name="T22" fmla="*/ 3 w 12"/>
                <a:gd name="T23" fmla="*/ 2 h 13"/>
                <a:gd name="T24" fmla="*/ 3 w 12"/>
                <a:gd name="T25" fmla="*/ 2 h 13"/>
                <a:gd name="T26" fmla="*/ 3 w 12"/>
                <a:gd name="T27" fmla="*/ 2 h 13"/>
                <a:gd name="T28" fmla="*/ 3 w 12"/>
                <a:gd name="T29" fmla="*/ 2 h 13"/>
                <a:gd name="T30" fmla="*/ 2 w 12"/>
                <a:gd name="T31" fmla="*/ 4 h 13"/>
                <a:gd name="T32" fmla="*/ 3 w 12"/>
                <a:gd name="T33" fmla="*/ 4 h 13"/>
                <a:gd name="T34" fmla="*/ 4 w 12"/>
                <a:gd name="T35" fmla="*/ 7 h 13"/>
                <a:gd name="T36" fmla="*/ 5 w 12"/>
                <a:gd name="T37" fmla="*/ 8 h 13"/>
                <a:gd name="T38" fmla="*/ 6 w 12"/>
                <a:gd name="T39" fmla="*/ 8 h 13"/>
                <a:gd name="T40" fmla="*/ 6 w 12"/>
                <a:gd name="T41" fmla="*/ 8 h 13"/>
                <a:gd name="T42" fmla="*/ 6 w 12"/>
                <a:gd name="T43" fmla="*/ 8 h 13"/>
                <a:gd name="T44" fmla="*/ 6 w 12"/>
                <a:gd name="T45" fmla="*/ 8 h 13"/>
                <a:gd name="T46" fmla="*/ 6 w 12"/>
                <a:gd name="T47" fmla="*/ 8 h 13"/>
                <a:gd name="T48" fmla="*/ 6 w 12"/>
                <a:gd name="T49" fmla="*/ 8 h 13"/>
                <a:gd name="T50" fmla="*/ 6 w 12"/>
                <a:gd name="T51" fmla="*/ 8 h 13"/>
                <a:gd name="T52" fmla="*/ 6 w 12"/>
                <a:gd name="T53" fmla="*/ 8 h 13"/>
                <a:gd name="T54" fmla="*/ 6 w 12"/>
                <a:gd name="T55" fmla="*/ 8 h 13"/>
                <a:gd name="T56" fmla="*/ 6 w 12"/>
                <a:gd name="T57" fmla="*/ 8 h 13"/>
                <a:gd name="T58" fmla="*/ 7 w 12"/>
                <a:gd name="T59" fmla="*/ 8 h 13"/>
                <a:gd name="T60" fmla="*/ 5 w 12"/>
                <a:gd name="T61" fmla="*/ 9 h 13"/>
                <a:gd name="T62" fmla="*/ 5 w 12"/>
                <a:gd name="T63" fmla="*/ 11 h 13"/>
                <a:gd name="T64" fmla="*/ 5 w 12"/>
                <a:gd name="T65" fmla="*/ 11 h 13"/>
                <a:gd name="T66" fmla="*/ 6 w 12"/>
                <a:gd name="T67" fmla="*/ 11 h 13"/>
                <a:gd name="T68" fmla="*/ 6 w 12"/>
                <a:gd name="T69" fmla="*/ 11 h 13"/>
                <a:gd name="T70" fmla="*/ 5 w 12"/>
                <a:gd name="T71" fmla="*/ 12 h 13"/>
                <a:gd name="T72" fmla="*/ 5 w 12"/>
                <a:gd name="T73" fmla="*/ 13 h 13"/>
                <a:gd name="T74" fmla="*/ 7 w 12"/>
                <a:gd name="T75" fmla="*/ 13 h 13"/>
                <a:gd name="T76" fmla="*/ 7 w 12"/>
                <a:gd name="T77" fmla="*/ 12 h 13"/>
                <a:gd name="T78" fmla="*/ 8 w 12"/>
                <a:gd name="T79" fmla="*/ 12 h 13"/>
                <a:gd name="T80" fmla="*/ 10 w 12"/>
                <a:gd name="T81" fmla="*/ 12 h 13"/>
                <a:gd name="T82" fmla="*/ 11 w 12"/>
                <a:gd name="T83" fmla="*/ 11 h 13"/>
                <a:gd name="T84" fmla="*/ 12 w 12"/>
                <a:gd name="T85" fmla="*/ 10 h 13"/>
                <a:gd name="T86" fmla="*/ 12 w 12"/>
                <a:gd name="T87" fmla="*/ 9 h 13"/>
                <a:gd name="T88" fmla="*/ 11 w 12"/>
                <a:gd name="T89" fmla="*/ 9 h 13"/>
                <a:gd name="T90" fmla="*/ 10 w 12"/>
                <a:gd name="T91" fmla="*/ 8 h 13"/>
                <a:gd name="T92" fmla="*/ 9 w 12"/>
                <a:gd name="T93" fmla="*/ 7 h 13"/>
                <a:gd name="T94" fmla="*/ 9 w 12"/>
                <a:gd name="T95" fmla="*/ 6 h 13"/>
                <a:gd name="T96" fmla="*/ 9 w 12"/>
                <a:gd name="T97" fmla="*/ 6 h 13"/>
                <a:gd name="T98" fmla="*/ 8 w 12"/>
                <a:gd name="T99" fmla="*/ 5 h 13"/>
                <a:gd name="T100" fmla="*/ 7 w 12"/>
                <a:gd name="T101" fmla="*/ 5 h 13"/>
                <a:gd name="T102" fmla="*/ 8 w 12"/>
                <a:gd name="T103" fmla="*/ 4 h 13"/>
                <a:gd name="T104" fmla="*/ 8 w 12"/>
                <a:gd name="T105" fmla="*/ 3 h 13"/>
                <a:gd name="T106" fmla="*/ 7 w 12"/>
                <a:gd name="T107" fmla="*/ 3 h 13"/>
                <a:gd name="T108" fmla="*/ 7 w 12"/>
                <a:gd name="T109" fmla="*/ 3 h 13"/>
                <a:gd name="T110" fmla="*/ 6 w 12"/>
                <a:gd name="T111" fmla="*/ 3 h 13"/>
                <a:gd name="T112" fmla="*/ 7 w 12"/>
                <a:gd name="T113" fmla="*/ 2 h 13"/>
                <a:gd name="T114" fmla="*/ 7 w 12"/>
                <a:gd name="T115" fmla="*/ 1 h 13"/>
                <a:gd name="T116" fmla="*/ 7 w 12"/>
                <a:gd name="T117" fmla="*/ 1 h 13"/>
                <a:gd name="T118" fmla="*/ 8 w 12"/>
                <a:gd name="T119" fmla="*/ 1 h 13"/>
                <a:gd name="T120" fmla="*/ 8 w 12"/>
                <a:gd name="T121" fmla="*/ 1 h 13"/>
                <a:gd name="T122" fmla="*/ 8 w 12"/>
                <a:gd name="T1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6" y="8"/>
                    <a:pt x="5" y="9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2"/>
                    <a:pt x="5" y="12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1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" name="Freeform 943"/>
            <p:cNvSpPr>
              <a:spLocks/>
            </p:cNvSpPr>
            <p:nvPr/>
          </p:nvSpPr>
          <p:spPr bwMode="auto">
            <a:xfrm>
              <a:off x="13714413" y="9002713"/>
              <a:ext cx="23813" cy="2222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" name="Freeform 944"/>
            <p:cNvSpPr>
              <a:spLocks/>
            </p:cNvSpPr>
            <p:nvPr/>
          </p:nvSpPr>
          <p:spPr bwMode="auto">
            <a:xfrm>
              <a:off x="13625513" y="9080501"/>
              <a:ext cx="33338" cy="46038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1 h 4"/>
                <a:gd name="T4" fmla="*/ 2 w 3"/>
                <a:gd name="T5" fmla="*/ 1 h 4"/>
                <a:gd name="T6" fmla="*/ 1 w 3"/>
                <a:gd name="T7" fmla="*/ 2 h 4"/>
                <a:gd name="T8" fmla="*/ 0 w 3"/>
                <a:gd name="T9" fmla="*/ 4 h 4"/>
                <a:gd name="T10" fmla="*/ 0 w 3"/>
                <a:gd name="T11" fmla="*/ 4 h 4"/>
                <a:gd name="T12" fmla="*/ 3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Freeform 945"/>
            <p:cNvSpPr>
              <a:spLocks/>
            </p:cNvSpPr>
            <p:nvPr/>
          </p:nvSpPr>
          <p:spPr bwMode="auto">
            <a:xfrm>
              <a:off x="14108113" y="9239251"/>
              <a:ext cx="57150" cy="66675"/>
            </a:xfrm>
            <a:custGeom>
              <a:avLst/>
              <a:gdLst>
                <a:gd name="T0" fmla="*/ 3 w 5"/>
                <a:gd name="T1" fmla="*/ 0 h 6"/>
                <a:gd name="T2" fmla="*/ 2 w 5"/>
                <a:gd name="T3" fmla="*/ 0 h 6"/>
                <a:gd name="T4" fmla="*/ 2 w 5"/>
                <a:gd name="T5" fmla="*/ 1 h 6"/>
                <a:gd name="T6" fmla="*/ 1 w 5"/>
                <a:gd name="T7" fmla="*/ 1 h 6"/>
                <a:gd name="T8" fmla="*/ 1 w 5"/>
                <a:gd name="T9" fmla="*/ 2 h 6"/>
                <a:gd name="T10" fmla="*/ 0 w 5"/>
                <a:gd name="T11" fmla="*/ 2 h 6"/>
                <a:gd name="T12" fmla="*/ 0 w 5"/>
                <a:gd name="T13" fmla="*/ 3 h 6"/>
                <a:gd name="T14" fmla="*/ 0 w 5"/>
                <a:gd name="T15" fmla="*/ 3 h 6"/>
                <a:gd name="T16" fmla="*/ 0 w 5"/>
                <a:gd name="T17" fmla="*/ 4 h 6"/>
                <a:gd name="T18" fmla="*/ 0 w 5"/>
                <a:gd name="T19" fmla="*/ 4 h 6"/>
                <a:gd name="T20" fmla="*/ 0 w 5"/>
                <a:gd name="T21" fmla="*/ 5 h 6"/>
                <a:gd name="T22" fmla="*/ 0 w 5"/>
                <a:gd name="T23" fmla="*/ 5 h 6"/>
                <a:gd name="T24" fmla="*/ 0 w 5"/>
                <a:gd name="T25" fmla="*/ 6 h 6"/>
                <a:gd name="T26" fmla="*/ 1 w 5"/>
                <a:gd name="T27" fmla="*/ 6 h 6"/>
                <a:gd name="T28" fmla="*/ 1 w 5"/>
                <a:gd name="T29" fmla="*/ 6 h 6"/>
                <a:gd name="T30" fmla="*/ 2 w 5"/>
                <a:gd name="T31" fmla="*/ 6 h 6"/>
                <a:gd name="T32" fmla="*/ 3 w 5"/>
                <a:gd name="T33" fmla="*/ 5 h 6"/>
                <a:gd name="T34" fmla="*/ 4 w 5"/>
                <a:gd name="T35" fmla="*/ 4 h 6"/>
                <a:gd name="T36" fmla="*/ 4 w 5"/>
                <a:gd name="T37" fmla="*/ 4 h 6"/>
                <a:gd name="T38" fmla="*/ 4 w 5"/>
                <a:gd name="T39" fmla="*/ 4 h 6"/>
                <a:gd name="T40" fmla="*/ 5 w 5"/>
                <a:gd name="T41" fmla="*/ 3 h 6"/>
                <a:gd name="T42" fmla="*/ 4 w 5"/>
                <a:gd name="T43" fmla="*/ 3 h 6"/>
                <a:gd name="T44" fmla="*/ 4 w 5"/>
                <a:gd name="T45" fmla="*/ 2 h 6"/>
                <a:gd name="T46" fmla="*/ 4 w 5"/>
                <a:gd name="T47" fmla="*/ 2 h 6"/>
                <a:gd name="T48" fmla="*/ 3 w 5"/>
                <a:gd name="T49" fmla="*/ 1 h 6"/>
                <a:gd name="T50" fmla="*/ 3 w 5"/>
                <a:gd name="T5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Freeform 946"/>
            <p:cNvSpPr>
              <a:spLocks/>
            </p:cNvSpPr>
            <p:nvPr/>
          </p:nvSpPr>
          <p:spPr bwMode="auto">
            <a:xfrm>
              <a:off x="13479463" y="9058276"/>
              <a:ext cx="201613" cy="776288"/>
            </a:xfrm>
            <a:custGeom>
              <a:avLst/>
              <a:gdLst>
                <a:gd name="T0" fmla="*/ 18 w 18"/>
                <a:gd name="T1" fmla="*/ 0 h 69"/>
                <a:gd name="T2" fmla="*/ 16 w 18"/>
                <a:gd name="T3" fmla="*/ 2 h 69"/>
                <a:gd name="T4" fmla="*/ 15 w 18"/>
                <a:gd name="T5" fmla="*/ 3 h 69"/>
                <a:gd name="T6" fmla="*/ 13 w 18"/>
                <a:gd name="T7" fmla="*/ 6 h 69"/>
                <a:gd name="T8" fmla="*/ 13 w 18"/>
                <a:gd name="T9" fmla="*/ 6 h 69"/>
                <a:gd name="T10" fmla="*/ 12 w 18"/>
                <a:gd name="T11" fmla="*/ 8 h 69"/>
                <a:gd name="T12" fmla="*/ 12 w 18"/>
                <a:gd name="T13" fmla="*/ 8 h 69"/>
                <a:gd name="T14" fmla="*/ 10 w 18"/>
                <a:gd name="T15" fmla="*/ 10 h 69"/>
                <a:gd name="T16" fmla="*/ 5 w 18"/>
                <a:gd name="T17" fmla="*/ 19 h 69"/>
                <a:gd name="T18" fmla="*/ 4 w 18"/>
                <a:gd name="T19" fmla="*/ 22 h 69"/>
                <a:gd name="T20" fmla="*/ 2 w 18"/>
                <a:gd name="T21" fmla="*/ 30 h 69"/>
                <a:gd name="T22" fmla="*/ 0 w 18"/>
                <a:gd name="T23" fmla="*/ 41 h 69"/>
                <a:gd name="T24" fmla="*/ 0 w 18"/>
                <a:gd name="T25" fmla="*/ 52 h 69"/>
                <a:gd name="T26" fmla="*/ 1 w 18"/>
                <a:gd name="T27" fmla="*/ 60 h 69"/>
                <a:gd name="T28" fmla="*/ 1 w 18"/>
                <a:gd name="T29" fmla="*/ 60 h 69"/>
                <a:gd name="T30" fmla="*/ 3 w 18"/>
                <a:gd name="T31" fmla="*/ 64 h 69"/>
                <a:gd name="T32" fmla="*/ 3 w 18"/>
                <a:gd name="T33" fmla="*/ 67 h 69"/>
                <a:gd name="T34" fmla="*/ 3 w 18"/>
                <a:gd name="T35" fmla="*/ 67 h 69"/>
                <a:gd name="T36" fmla="*/ 4 w 18"/>
                <a:gd name="T37" fmla="*/ 68 h 69"/>
                <a:gd name="T38" fmla="*/ 4 w 18"/>
                <a:gd name="T39" fmla="*/ 68 h 69"/>
                <a:gd name="T40" fmla="*/ 5 w 18"/>
                <a:gd name="T41" fmla="*/ 69 h 69"/>
                <a:gd name="T42" fmla="*/ 5 w 18"/>
                <a:gd name="T43" fmla="*/ 69 h 69"/>
                <a:gd name="T44" fmla="*/ 5 w 18"/>
                <a:gd name="T45" fmla="*/ 69 h 69"/>
                <a:gd name="T46" fmla="*/ 1 w 18"/>
                <a:gd name="T47" fmla="*/ 45 h 69"/>
                <a:gd name="T48" fmla="*/ 5 w 18"/>
                <a:gd name="T49" fmla="*/ 22 h 69"/>
                <a:gd name="T50" fmla="*/ 5 w 18"/>
                <a:gd name="T51" fmla="*/ 22 h 69"/>
                <a:gd name="T52" fmla="*/ 5 w 18"/>
                <a:gd name="T53" fmla="*/ 22 h 69"/>
                <a:gd name="T54" fmla="*/ 6 w 18"/>
                <a:gd name="T55" fmla="*/ 21 h 69"/>
                <a:gd name="T56" fmla="*/ 7 w 18"/>
                <a:gd name="T57" fmla="*/ 18 h 69"/>
                <a:gd name="T58" fmla="*/ 17 w 18"/>
                <a:gd name="T59" fmla="*/ 2 h 69"/>
                <a:gd name="T60" fmla="*/ 17 w 18"/>
                <a:gd name="T61" fmla="*/ 2 h 69"/>
                <a:gd name="T62" fmla="*/ 16 w 18"/>
                <a:gd name="T63" fmla="*/ 2 h 69"/>
                <a:gd name="T64" fmla="*/ 18 w 18"/>
                <a:gd name="T65" fmla="*/ 0 h 69"/>
                <a:gd name="T66" fmla="*/ 18 w 18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69">
                  <a:moveTo>
                    <a:pt x="18" y="0"/>
                  </a:moveTo>
                  <a:cubicBezTo>
                    <a:pt x="17" y="1"/>
                    <a:pt x="17" y="1"/>
                    <a:pt x="16" y="2"/>
                  </a:cubicBezTo>
                  <a:cubicBezTo>
                    <a:pt x="16" y="2"/>
                    <a:pt x="15" y="3"/>
                    <a:pt x="15" y="3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0" y="10"/>
                  </a:cubicBezTo>
                  <a:cubicBezTo>
                    <a:pt x="7" y="16"/>
                    <a:pt x="7" y="16"/>
                    <a:pt x="5" y="1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7"/>
                    <a:pt x="2" y="30"/>
                  </a:cubicBezTo>
                  <a:cubicBezTo>
                    <a:pt x="0" y="37"/>
                    <a:pt x="0" y="37"/>
                    <a:pt x="0" y="41"/>
                  </a:cubicBezTo>
                  <a:cubicBezTo>
                    <a:pt x="0" y="48"/>
                    <a:pt x="0" y="48"/>
                    <a:pt x="0" y="52"/>
                  </a:cubicBezTo>
                  <a:cubicBezTo>
                    <a:pt x="0" y="54"/>
                    <a:pt x="1" y="58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1"/>
                    <a:pt x="1" y="61"/>
                    <a:pt x="3" y="64"/>
                  </a:cubicBezTo>
                  <a:cubicBezTo>
                    <a:pt x="3" y="65"/>
                    <a:pt x="3" y="66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2"/>
                    <a:pt x="1" y="54"/>
                    <a:pt x="1" y="45"/>
                  </a:cubicBezTo>
                  <a:cubicBezTo>
                    <a:pt x="1" y="37"/>
                    <a:pt x="3" y="2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6" y="20"/>
                    <a:pt x="6" y="19"/>
                    <a:pt x="7" y="18"/>
                  </a:cubicBezTo>
                  <a:cubicBezTo>
                    <a:pt x="9" y="12"/>
                    <a:pt x="13" y="7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7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Freeform 947"/>
            <p:cNvSpPr>
              <a:spLocks noEditPoints="1"/>
            </p:cNvSpPr>
            <p:nvPr/>
          </p:nvSpPr>
          <p:spPr bwMode="auto">
            <a:xfrm>
              <a:off x="13490576" y="9080501"/>
              <a:ext cx="663575" cy="1238250"/>
            </a:xfrm>
            <a:custGeom>
              <a:avLst/>
              <a:gdLst>
                <a:gd name="T0" fmla="*/ 13 w 59"/>
                <a:gd name="T1" fmla="*/ 11 h 110"/>
                <a:gd name="T2" fmla="*/ 12 w 59"/>
                <a:gd name="T3" fmla="*/ 12 h 110"/>
                <a:gd name="T4" fmla="*/ 10 w 59"/>
                <a:gd name="T5" fmla="*/ 14 h 110"/>
                <a:gd name="T6" fmla="*/ 10 w 59"/>
                <a:gd name="T7" fmla="*/ 15 h 110"/>
                <a:gd name="T8" fmla="*/ 9 w 59"/>
                <a:gd name="T9" fmla="*/ 17 h 110"/>
                <a:gd name="T10" fmla="*/ 6 w 59"/>
                <a:gd name="T11" fmla="*/ 28 h 110"/>
                <a:gd name="T12" fmla="*/ 6 w 59"/>
                <a:gd name="T13" fmla="*/ 23 h 110"/>
                <a:gd name="T14" fmla="*/ 4 w 59"/>
                <a:gd name="T15" fmla="*/ 22 h 110"/>
                <a:gd name="T16" fmla="*/ 4 w 59"/>
                <a:gd name="T17" fmla="*/ 67 h 110"/>
                <a:gd name="T18" fmla="*/ 6 w 59"/>
                <a:gd name="T19" fmla="*/ 67 h 110"/>
                <a:gd name="T20" fmla="*/ 10 w 59"/>
                <a:gd name="T21" fmla="*/ 71 h 110"/>
                <a:gd name="T22" fmla="*/ 11 w 59"/>
                <a:gd name="T23" fmla="*/ 72 h 110"/>
                <a:gd name="T24" fmla="*/ 12 w 59"/>
                <a:gd name="T25" fmla="*/ 71 h 110"/>
                <a:gd name="T26" fmla="*/ 15 w 59"/>
                <a:gd name="T27" fmla="*/ 75 h 110"/>
                <a:gd name="T28" fmla="*/ 22 w 59"/>
                <a:gd name="T29" fmla="*/ 85 h 110"/>
                <a:gd name="T30" fmla="*/ 36 w 59"/>
                <a:gd name="T31" fmla="*/ 97 h 110"/>
                <a:gd name="T32" fmla="*/ 59 w 59"/>
                <a:gd name="T33" fmla="*/ 109 h 110"/>
                <a:gd name="T34" fmla="*/ 46 w 59"/>
                <a:gd name="T35" fmla="*/ 103 h 110"/>
                <a:gd name="T36" fmla="*/ 45 w 59"/>
                <a:gd name="T37" fmla="*/ 102 h 110"/>
                <a:gd name="T38" fmla="*/ 45 w 59"/>
                <a:gd name="T39" fmla="*/ 100 h 110"/>
                <a:gd name="T40" fmla="*/ 44 w 59"/>
                <a:gd name="T41" fmla="*/ 98 h 110"/>
                <a:gd name="T42" fmla="*/ 44 w 59"/>
                <a:gd name="T43" fmla="*/ 95 h 110"/>
                <a:gd name="T44" fmla="*/ 44 w 59"/>
                <a:gd name="T45" fmla="*/ 85 h 110"/>
                <a:gd name="T46" fmla="*/ 41 w 59"/>
                <a:gd name="T47" fmla="*/ 76 h 110"/>
                <a:gd name="T48" fmla="*/ 37 w 59"/>
                <a:gd name="T49" fmla="*/ 74 h 110"/>
                <a:gd name="T50" fmla="*/ 33 w 59"/>
                <a:gd name="T51" fmla="*/ 73 h 110"/>
                <a:gd name="T52" fmla="*/ 28 w 59"/>
                <a:gd name="T53" fmla="*/ 69 h 110"/>
                <a:gd name="T54" fmla="*/ 16 w 59"/>
                <a:gd name="T55" fmla="*/ 67 h 110"/>
                <a:gd name="T56" fmla="*/ 12 w 59"/>
                <a:gd name="T57" fmla="*/ 70 h 110"/>
                <a:gd name="T58" fmla="*/ 9 w 59"/>
                <a:gd name="T59" fmla="*/ 65 h 110"/>
                <a:gd name="T60" fmla="*/ 5 w 59"/>
                <a:gd name="T61" fmla="*/ 60 h 110"/>
                <a:gd name="T62" fmla="*/ 5 w 59"/>
                <a:gd name="T63" fmla="*/ 64 h 110"/>
                <a:gd name="T64" fmla="*/ 2 w 59"/>
                <a:gd name="T65" fmla="*/ 55 h 110"/>
                <a:gd name="T66" fmla="*/ 4 w 59"/>
                <a:gd name="T67" fmla="*/ 53 h 110"/>
                <a:gd name="T68" fmla="*/ 7 w 59"/>
                <a:gd name="T69" fmla="*/ 48 h 110"/>
                <a:gd name="T70" fmla="*/ 13 w 59"/>
                <a:gd name="T71" fmla="*/ 34 h 110"/>
                <a:gd name="T72" fmla="*/ 16 w 59"/>
                <a:gd name="T73" fmla="*/ 33 h 110"/>
                <a:gd name="T74" fmla="*/ 14 w 59"/>
                <a:gd name="T75" fmla="*/ 31 h 110"/>
                <a:gd name="T76" fmla="*/ 13 w 59"/>
                <a:gd name="T77" fmla="*/ 29 h 110"/>
                <a:gd name="T78" fmla="*/ 14 w 59"/>
                <a:gd name="T79" fmla="*/ 29 h 110"/>
                <a:gd name="T80" fmla="*/ 17 w 59"/>
                <a:gd name="T81" fmla="*/ 25 h 110"/>
                <a:gd name="T82" fmla="*/ 18 w 59"/>
                <a:gd name="T83" fmla="*/ 30 h 110"/>
                <a:gd name="T84" fmla="*/ 19 w 59"/>
                <a:gd name="T85" fmla="*/ 30 h 110"/>
                <a:gd name="T86" fmla="*/ 19 w 59"/>
                <a:gd name="T87" fmla="*/ 27 h 110"/>
                <a:gd name="T88" fmla="*/ 19 w 59"/>
                <a:gd name="T89" fmla="*/ 21 h 110"/>
                <a:gd name="T90" fmla="*/ 17 w 59"/>
                <a:gd name="T91" fmla="*/ 13 h 110"/>
                <a:gd name="T92" fmla="*/ 16 w 59"/>
                <a:gd name="T93" fmla="*/ 14 h 110"/>
                <a:gd name="T94" fmla="*/ 13 w 59"/>
                <a:gd name="T95" fmla="*/ 16 h 110"/>
                <a:gd name="T96" fmla="*/ 14 w 59"/>
                <a:gd name="T97" fmla="*/ 14 h 110"/>
                <a:gd name="T98" fmla="*/ 13 w 59"/>
                <a:gd name="T99" fmla="*/ 13 h 110"/>
                <a:gd name="T100" fmla="*/ 16 w 59"/>
                <a:gd name="T101" fmla="*/ 0 h 110"/>
                <a:gd name="T102" fmla="*/ 9 w 59"/>
                <a:gd name="T103" fmla="*/ 12 h 110"/>
                <a:gd name="T104" fmla="*/ 11 w 59"/>
                <a:gd name="T105" fmla="*/ 11 h 110"/>
                <a:gd name="T106" fmla="*/ 13 w 59"/>
                <a:gd name="T107" fmla="*/ 6 h 110"/>
                <a:gd name="T108" fmla="*/ 16 w 59"/>
                <a:gd name="T109" fmla="*/ 0 h 110"/>
                <a:gd name="T110" fmla="*/ 13 w 59"/>
                <a:gd name="T111" fmla="*/ 4 h 110"/>
                <a:gd name="T112" fmla="*/ 15 w 59"/>
                <a:gd name="T113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110"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0" y="14"/>
                  </a:cubicBezTo>
                  <a:cubicBezTo>
                    <a:pt x="10" y="14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7"/>
                    <a:pt x="9" y="18"/>
                    <a:pt x="9" y="18"/>
                  </a:cubicBezTo>
                  <a:cubicBezTo>
                    <a:pt x="9" y="19"/>
                    <a:pt x="9" y="20"/>
                    <a:pt x="9" y="20"/>
                  </a:cubicBezTo>
                  <a:cubicBezTo>
                    <a:pt x="9" y="21"/>
                    <a:pt x="7" y="22"/>
                    <a:pt x="7" y="23"/>
                  </a:cubicBezTo>
                  <a:cubicBezTo>
                    <a:pt x="7" y="25"/>
                    <a:pt x="7" y="26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1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7"/>
                    <a:pt x="0" y="35"/>
                    <a:pt x="0" y="43"/>
                  </a:cubicBezTo>
                  <a:cubicBezTo>
                    <a:pt x="0" y="52"/>
                    <a:pt x="2" y="60"/>
                    <a:pt x="4" y="67"/>
                  </a:cubicBezTo>
                  <a:cubicBezTo>
                    <a:pt x="4" y="67"/>
                    <a:pt x="4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7" y="69"/>
                  </a:cubicBezTo>
                  <a:cubicBezTo>
                    <a:pt x="8" y="69"/>
                    <a:pt x="8" y="69"/>
                    <a:pt x="7" y="68"/>
                  </a:cubicBezTo>
                  <a:cubicBezTo>
                    <a:pt x="9" y="69"/>
                    <a:pt x="9" y="70"/>
                    <a:pt x="10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1"/>
                    <a:pt x="10" y="71"/>
                    <a:pt x="11" y="71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3" y="72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3"/>
                    <a:pt x="15" y="74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5" y="77"/>
                    <a:pt x="15" y="78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9" y="83"/>
                    <a:pt x="21" y="84"/>
                    <a:pt x="22" y="85"/>
                  </a:cubicBezTo>
                  <a:cubicBezTo>
                    <a:pt x="23" y="86"/>
                    <a:pt x="24" y="87"/>
                    <a:pt x="27" y="88"/>
                  </a:cubicBezTo>
                  <a:cubicBezTo>
                    <a:pt x="27" y="88"/>
                    <a:pt x="28" y="89"/>
                    <a:pt x="28" y="89"/>
                  </a:cubicBezTo>
                  <a:cubicBezTo>
                    <a:pt x="29" y="89"/>
                    <a:pt x="29" y="89"/>
                    <a:pt x="32" y="94"/>
                  </a:cubicBezTo>
                  <a:cubicBezTo>
                    <a:pt x="33" y="95"/>
                    <a:pt x="36" y="97"/>
                    <a:pt x="36" y="97"/>
                  </a:cubicBezTo>
                  <a:cubicBezTo>
                    <a:pt x="40" y="102"/>
                    <a:pt x="40" y="102"/>
                    <a:pt x="46" y="105"/>
                  </a:cubicBezTo>
                  <a:cubicBezTo>
                    <a:pt x="53" y="109"/>
                    <a:pt x="56" y="110"/>
                    <a:pt x="58" y="110"/>
                  </a:cubicBezTo>
                  <a:cubicBezTo>
                    <a:pt x="58" y="110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3" y="108"/>
                    <a:pt x="53" y="108"/>
                    <a:pt x="52" y="107"/>
                  </a:cubicBezTo>
                  <a:cubicBezTo>
                    <a:pt x="52" y="107"/>
                    <a:pt x="51" y="107"/>
                    <a:pt x="51" y="106"/>
                  </a:cubicBezTo>
                  <a:cubicBezTo>
                    <a:pt x="50" y="106"/>
                    <a:pt x="48" y="106"/>
                    <a:pt x="48" y="104"/>
                  </a:cubicBezTo>
                  <a:cubicBezTo>
                    <a:pt x="47" y="104"/>
                    <a:pt x="47" y="104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45" y="102"/>
                    <a:pt x="44" y="101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5" y="100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3" y="95"/>
                    <a:pt x="43" y="95"/>
                    <a:pt x="44" y="95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4" y="93"/>
                    <a:pt x="41" y="92"/>
                    <a:pt x="42" y="89"/>
                  </a:cubicBezTo>
                  <a:cubicBezTo>
                    <a:pt x="43" y="89"/>
                    <a:pt x="44" y="89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3" y="84"/>
                    <a:pt x="43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3" y="81"/>
                    <a:pt x="43" y="79"/>
                    <a:pt x="43" y="78"/>
                  </a:cubicBezTo>
                  <a:cubicBezTo>
                    <a:pt x="43" y="78"/>
                    <a:pt x="42" y="76"/>
                    <a:pt x="41" y="76"/>
                  </a:cubicBezTo>
                  <a:cubicBezTo>
                    <a:pt x="40" y="75"/>
                    <a:pt x="40" y="75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8" y="74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7" y="75"/>
                    <a:pt x="37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5" y="74"/>
                    <a:pt x="34" y="74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3"/>
                    <a:pt x="32" y="73"/>
                    <a:pt x="32" y="73"/>
                  </a:cubicBezTo>
                  <a:cubicBezTo>
                    <a:pt x="30" y="73"/>
                    <a:pt x="30" y="73"/>
                    <a:pt x="30" y="72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8" y="70"/>
                    <a:pt x="28" y="69"/>
                  </a:cubicBezTo>
                  <a:cubicBezTo>
                    <a:pt x="27" y="69"/>
                    <a:pt x="26" y="70"/>
                    <a:pt x="25" y="70"/>
                  </a:cubicBezTo>
                  <a:cubicBezTo>
                    <a:pt x="25" y="70"/>
                    <a:pt x="24" y="70"/>
                    <a:pt x="24" y="69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7"/>
                    <a:pt x="17" y="67"/>
                    <a:pt x="16" y="67"/>
                  </a:cubicBezTo>
                  <a:cubicBezTo>
                    <a:pt x="16" y="67"/>
                    <a:pt x="15" y="67"/>
                    <a:pt x="15" y="67"/>
                  </a:cubicBezTo>
                  <a:cubicBezTo>
                    <a:pt x="14" y="67"/>
                    <a:pt x="14" y="67"/>
                    <a:pt x="14" y="68"/>
                  </a:cubicBezTo>
                  <a:cubicBezTo>
                    <a:pt x="13" y="68"/>
                    <a:pt x="13" y="68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0" y="70"/>
                    <a:pt x="10" y="70"/>
                    <a:pt x="9" y="65"/>
                  </a:cubicBezTo>
                  <a:cubicBezTo>
                    <a:pt x="9" y="65"/>
                    <a:pt x="8" y="65"/>
                    <a:pt x="8" y="65"/>
                  </a:cubicBezTo>
                  <a:cubicBezTo>
                    <a:pt x="8" y="65"/>
                    <a:pt x="8" y="65"/>
                    <a:pt x="7" y="66"/>
                  </a:cubicBezTo>
                  <a:cubicBezTo>
                    <a:pt x="6" y="65"/>
                    <a:pt x="6" y="64"/>
                    <a:pt x="6" y="63"/>
                  </a:cubicBezTo>
                  <a:cubicBezTo>
                    <a:pt x="6" y="61"/>
                    <a:pt x="6" y="60"/>
                    <a:pt x="5" y="60"/>
                  </a:cubicBezTo>
                  <a:cubicBezTo>
                    <a:pt x="5" y="60"/>
                    <a:pt x="5" y="60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5" y="63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4"/>
                    <a:pt x="3" y="54"/>
                    <a:pt x="4" y="53"/>
                  </a:cubicBezTo>
                  <a:cubicBezTo>
                    <a:pt x="4" y="54"/>
                    <a:pt x="6" y="55"/>
                    <a:pt x="6" y="55"/>
                  </a:cubicBezTo>
                  <a:cubicBezTo>
                    <a:pt x="6" y="55"/>
                    <a:pt x="6" y="57"/>
                    <a:pt x="7" y="57"/>
                  </a:cubicBezTo>
                  <a:cubicBezTo>
                    <a:pt x="7" y="57"/>
                    <a:pt x="7" y="57"/>
                    <a:pt x="6" y="53"/>
                  </a:cubicBezTo>
                  <a:cubicBezTo>
                    <a:pt x="6" y="51"/>
                    <a:pt x="7" y="50"/>
                    <a:pt x="7" y="48"/>
                  </a:cubicBezTo>
                  <a:cubicBezTo>
                    <a:pt x="7" y="46"/>
                    <a:pt x="8" y="45"/>
                    <a:pt x="8" y="43"/>
                  </a:cubicBezTo>
                  <a:cubicBezTo>
                    <a:pt x="8" y="42"/>
                    <a:pt x="8" y="42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6"/>
                    <a:pt x="10" y="36"/>
                    <a:pt x="13" y="34"/>
                  </a:cubicBezTo>
                  <a:cubicBezTo>
                    <a:pt x="13" y="35"/>
                    <a:pt x="12" y="35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6" y="33"/>
                    <a:pt x="16" y="33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30"/>
                    <a:pt x="13" y="30"/>
                    <a:pt x="13" y="29"/>
                  </a:cubicBezTo>
                  <a:cubicBezTo>
                    <a:pt x="12" y="29"/>
                    <a:pt x="12" y="29"/>
                    <a:pt x="10" y="32"/>
                  </a:cubicBezTo>
                  <a:cubicBezTo>
                    <a:pt x="9" y="30"/>
                    <a:pt x="12" y="29"/>
                    <a:pt x="12" y="27"/>
                  </a:cubicBezTo>
                  <a:cubicBezTo>
                    <a:pt x="13" y="28"/>
                    <a:pt x="14" y="28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7"/>
                    <a:pt x="16" y="28"/>
                    <a:pt x="16" y="29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29"/>
                    <a:pt x="20" y="27"/>
                    <a:pt x="19" y="27"/>
                  </a:cubicBezTo>
                  <a:cubicBezTo>
                    <a:pt x="19" y="27"/>
                    <a:pt x="19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6" y="18"/>
                    <a:pt x="17" y="16"/>
                    <a:pt x="16" y="15"/>
                  </a:cubicBezTo>
                  <a:cubicBezTo>
                    <a:pt x="16" y="15"/>
                    <a:pt x="16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moveTo>
                    <a:pt x="16" y="0"/>
                  </a:moveTo>
                  <a:cubicBezTo>
                    <a:pt x="12" y="5"/>
                    <a:pt x="8" y="10"/>
                    <a:pt x="6" y="16"/>
                  </a:cubicBezTo>
                  <a:cubicBezTo>
                    <a:pt x="7" y="13"/>
                    <a:pt x="10" y="9"/>
                    <a:pt x="11" y="8"/>
                  </a:cubicBezTo>
                  <a:cubicBezTo>
                    <a:pt x="11" y="10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1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6" y="0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3" y="5"/>
                    <a:pt x="13" y="5"/>
                  </a:cubicBezTo>
                  <a:cubicBezTo>
                    <a:pt x="13" y="5"/>
                    <a:pt x="12" y="5"/>
                    <a:pt x="13" y="4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3" y="4"/>
                  </a:cubicBezTo>
                  <a:cubicBezTo>
                    <a:pt x="13" y="3"/>
                    <a:pt x="13" y="3"/>
                    <a:pt x="16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Freeform 948"/>
            <p:cNvSpPr>
              <a:spLocks/>
            </p:cNvSpPr>
            <p:nvPr/>
          </p:nvSpPr>
          <p:spPr bwMode="auto">
            <a:xfrm>
              <a:off x="13884276" y="8890001"/>
              <a:ext cx="111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" name="Freeform 949"/>
            <p:cNvSpPr>
              <a:spLocks/>
            </p:cNvSpPr>
            <p:nvPr/>
          </p:nvSpPr>
          <p:spPr bwMode="auto">
            <a:xfrm>
              <a:off x="13760451" y="8832851"/>
              <a:ext cx="314325" cy="338138"/>
            </a:xfrm>
            <a:custGeom>
              <a:avLst/>
              <a:gdLst>
                <a:gd name="T0" fmla="*/ 27 w 28"/>
                <a:gd name="T1" fmla="*/ 0 h 30"/>
                <a:gd name="T2" fmla="*/ 26 w 28"/>
                <a:gd name="T3" fmla="*/ 0 h 30"/>
                <a:gd name="T4" fmla="*/ 25 w 28"/>
                <a:gd name="T5" fmla="*/ 0 h 30"/>
                <a:gd name="T6" fmla="*/ 23 w 28"/>
                <a:gd name="T7" fmla="*/ 1 h 30"/>
                <a:gd name="T8" fmla="*/ 23 w 28"/>
                <a:gd name="T9" fmla="*/ 1 h 30"/>
                <a:gd name="T10" fmla="*/ 21 w 28"/>
                <a:gd name="T11" fmla="*/ 2 h 30"/>
                <a:gd name="T12" fmla="*/ 22 w 28"/>
                <a:gd name="T13" fmla="*/ 2 h 30"/>
                <a:gd name="T14" fmla="*/ 22 w 28"/>
                <a:gd name="T15" fmla="*/ 2 h 30"/>
                <a:gd name="T16" fmla="*/ 21 w 28"/>
                <a:gd name="T17" fmla="*/ 2 h 30"/>
                <a:gd name="T18" fmla="*/ 21 w 28"/>
                <a:gd name="T19" fmla="*/ 2 h 30"/>
                <a:gd name="T20" fmla="*/ 20 w 28"/>
                <a:gd name="T21" fmla="*/ 3 h 30"/>
                <a:gd name="T22" fmla="*/ 21 w 28"/>
                <a:gd name="T23" fmla="*/ 2 h 30"/>
                <a:gd name="T24" fmla="*/ 20 w 28"/>
                <a:gd name="T25" fmla="*/ 2 h 30"/>
                <a:gd name="T26" fmla="*/ 19 w 28"/>
                <a:gd name="T27" fmla="*/ 3 h 30"/>
                <a:gd name="T28" fmla="*/ 16 w 28"/>
                <a:gd name="T29" fmla="*/ 4 h 30"/>
                <a:gd name="T30" fmla="*/ 11 w 28"/>
                <a:gd name="T31" fmla="*/ 7 h 30"/>
                <a:gd name="T32" fmla="*/ 7 w 28"/>
                <a:gd name="T33" fmla="*/ 10 h 30"/>
                <a:gd name="T34" fmla="*/ 7 w 28"/>
                <a:gd name="T35" fmla="*/ 10 h 30"/>
                <a:gd name="T36" fmla="*/ 5 w 28"/>
                <a:gd name="T37" fmla="*/ 13 h 30"/>
                <a:gd name="T38" fmla="*/ 5 w 28"/>
                <a:gd name="T39" fmla="*/ 13 h 30"/>
                <a:gd name="T40" fmla="*/ 5 w 28"/>
                <a:gd name="T41" fmla="*/ 13 h 30"/>
                <a:gd name="T42" fmla="*/ 5 w 28"/>
                <a:gd name="T43" fmla="*/ 13 h 30"/>
                <a:gd name="T44" fmla="*/ 6 w 28"/>
                <a:gd name="T45" fmla="*/ 12 h 30"/>
                <a:gd name="T46" fmla="*/ 6 w 28"/>
                <a:gd name="T47" fmla="*/ 13 h 30"/>
                <a:gd name="T48" fmla="*/ 5 w 28"/>
                <a:gd name="T49" fmla="*/ 15 h 30"/>
                <a:gd name="T50" fmla="*/ 4 w 28"/>
                <a:gd name="T51" fmla="*/ 18 h 30"/>
                <a:gd name="T52" fmla="*/ 4 w 28"/>
                <a:gd name="T53" fmla="*/ 20 h 30"/>
                <a:gd name="T54" fmla="*/ 1 w 28"/>
                <a:gd name="T55" fmla="*/ 28 h 30"/>
                <a:gd name="T56" fmla="*/ 2 w 28"/>
                <a:gd name="T57" fmla="*/ 29 h 30"/>
                <a:gd name="T58" fmla="*/ 3 w 28"/>
                <a:gd name="T59" fmla="*/ 29 h 30"/>
                <a:gd name="T60" fmla="*/ 6 w 28"/>
                <a:gd name="T61" fmla="*/ 24 h 30"/>
                <a:gd name="T62" fmla="*/ 13 w 28"/>
                <a:gd name="T63" fmla="*/ 19 h 30"/>
                <a:gd name="T64" fmla="*/ 15 w 28"/>
                <a:gd name="T65" fmla="*/ 18 h 30"/>
                <a:gd name="T66" fmla="*/ 15 w 28"/>
                <a:gd name="T67" fmla="*/ 17 h 30"/>
                <a:gd name="T68" fmla="*/ 16 w 28"/>
                <a:gd name="T69" fmla="*/ 17 h 30"/>
                <a:gd name="T70" fmla="*/ 17 w 28"/>
                <a:gd name="T71" fmla="*/ 14 h 30"/>
                <a:gd name="T72" fmla="*/ 19 w 28"/>
                <a:gd name="T73" fmla="*/ 11 h 30"/>
                <a:gd name="T74" fmla="*/ 20 w 28"/>
                <a:gd name="T75" fmla="*/ 10 h 30"/>
                <a:gd name="T76" fmla="*/ 21 w 28"/>
                <a:gd name="T77" fmla="*/ 9 h 30"/>
                <a:gd name="T78" fmla="*/ 21 w 28"/>
                <a:gd name="T79" fmla="*/ 8 h 30"/>
                <a:gd name="T80" fmla="*/ 24 w 28"/>
                <a:gd name="T81" fmla="*/ 4 h 30"/>
                <a:gd name="T82" fmla="*/ 28 w 28"/>
                <a:gd name="T83" fmla="*/ 2 h 30"/>
                <a:gd name="T84" fmla="*/ 26 w 28"/>
                <a:gd name="T85" fmla="*/ 2 h 30"/>
                <a:gd name="T86" fmla="*/ 25 w 28"/>
                <a:gd name="T87" fmla="*/ 2 h 30"/>
                <a:gd name="T88" fmla="*/ 26 w 28"/>
                <a:gd name="T89" fmla="*/ 2 h 30"/>
                <a:gd name="T90" fmla="*/ 24 w 28"/>
                <a:gd name="T91" fmla="*/ 2 h 30"/>
                <a:gd name="T92" fmla="*/ 24 w 28"/>
                <a:gd name="T93" fmla="*/ 2 h 30"/>
                <a:gd name="T94" fmla="*/ 25 w 28"/>
                <a:gd name="T95" fmla="*/ 2 h 30"/>
                <a:gd name="T96" fmla="*/ 25 w 28"/>
                <a:gd name="T97" fmla="*/ 2 h 30"/>
                <a:gd name="T98" fmla="*/ 26 w 28"/>
                <a:gd name="T99" fmla="*/ 1 h 30"/>
                <a:gd name="T100" fmla="*/ 27 w 28"/>
                <a:gd name="T101" fmla="*/ 1 h 30"/>
                <a:gd name="T102" fmla="*/ 28 w 28"/>
                <a:gd name="T103" fmla="*/ 0 h 30"/>
                <a:gd name="T104" fmla="*/ 28 w 28"/>
                <a:gd name="T10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30">
                  <a:moveTo>
                    <a:pt x="28" y="0"/>
                  </a:move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4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19" y="3"/>
                  </a:cubicBezTo>
                  <a:cubicBezTo>
                    <a:pt x="19" y="3"/>
                    <a:pt x="19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3"/>
                    <a:pt x="17" y="4"/>
                    <a:pt x="16" y="4"/>
                  </a:cubicBezTo>
                  <a:cubicBezTo>
                    <a:pt x="15" y="5"/>
                    <a:pt x="13" y="5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8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3"/>
                    <a:pt x="6" y="13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9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6"/>
                    <a:pt x="0" y="28"/>
                    <a:pt x="1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2"/>
                    <a:pt x="9" y="22"/>
                    <a:pt x="10" y="21"/>
                  </a:cubicBezTo>
                  <a:cubicBezTo>
                    <a:pt x="10" y="20"/>
                    <a:pt x="10" y="20"/>
                    <a:pt x="13" y="19"/>
                  </a:cubicBezTo>
                  <a:cubicBezTo>
                    <a:pt x="13" y="19"/>
                    <a:pt x="13" y="19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7" y="16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9" y="13"/>
                    <a:pt x="20" y="12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4" y="5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7" y="3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3"/>
                    <a:pt x="24" y="3"/>
                    <a:pt x="23" y="4"/>
                  </a:cubicBezTo>
                  <a:cubicBezTo>
                    <a:pt x="23" y="3"/>
                    <a:pt x="23" y="3"/>
                    <a:pt x="25" y="2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3" y="3"/>
                  </a:cubicBezTo>
                  <a:cubicBezTo>
                    <a:pt x="23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6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" name="Freeform 950"/>
            <p:cNvSpPr>
              <a:spLocks/>
            </p:cNvSpPr>
            <p:nvPr/>
          </p:nvSpPr>
          <p:spPr bwMode="auto">
            <a:xfrm>
              <a:off x="13658851" y="9024938"/>
              <a:ext cx="44450" cy="55563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2 h 5"/>
                <a:gd name="T6" fmla="*/ 1 w 4"/>
                <a:gd name="T7" fmla="*/ 4 h 5"/>
                <a:gd name="T8" fmla="*/ 1 w 4"/>
                <a:gd name="T9" fmla="*/ 4 h 5"/>
                <a:gd name="T10" fmla="*/ 0 w 4"/>
                <a:gd name="T11" fmla="*/ 5 h 5"/>
                <a:gd name="T12" fmla="*/ 0 w 4"/>
                <a:gd name="T13" fmla="*/ 5 h 5"/>
                <a:gd name="T14" fmla="*/ 1 w 4"/>
                <a:gd name="T15" fmla="*/ 4 h 5"/>
                <a:gd name="T16" fmla="*/ 4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" name="Freeform 951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Freeform 952"/>
            <p:cNvSpPr>
              <a:spLocks/>
            </p:cNvSpPr>
            <p:nvPr/>
          </p:nvSpPr>
          <p:spPr bwMode="auto">
            <a:xfrm>
              <a:off x="13703301" y="9024938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7 w 7"/>
                <a:gd name="T3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" name="Freeform 953"/>
            <p:cNvSpPr>
              <a:spLocks/>
            </p:cNvSpPr>
            <p:nvPr/>
          </p:nvSpPr>
          <p:spPr bwMode="auto">
            <a:xfrm>
              <a:off x="14063663" y="8821738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0 h 1"/>
                <a:gd name="T18" fmla="*/ 1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1 h 1"/>
                <a:gd name="T38" fmla="*/ 0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" name="Freeform 954"/>
            <p:cNvSpPr>
              <a:spLocks/>
            </p:cNvSpPr>
            <p:nvPr/>
          </p:nvSpPr>
          <p:spPr bwMode="auto">
            <a:xfrm>
              <a:off x="14243051" y="8832851"/>
              <a:ext cx="23813" cy="12700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0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2 w 2"/>
                <a:gd name="T39" fmla="*/ 0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1 w 2"/>
                <a:gd name="T49" fmla="*/ 0 h 1"/>
                <a:gd name="T50" fmla="*/ 1 w 2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" name="Freeform 955"/>
            <p:cNvSpPr>
              <a:spLocks/>
            </p:cNvSpPr>
            <p:nvPr/>
          </p:nvSpPr>
          <p:spPr bwMode="auto">
            <a:xfrm>
              <a:off x="14220826" y="8845551"/>
              <a:ext cx="46038" cy="44450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1 w 4"/>
                <a:gd name="T5" fmla="*/ 0 h 4"/>
                <a:gd name="T6" fmla="*/ 1 w 4"/>
                <a:gd name="T7" fmla="*/ 0 h 4"/>
                <a:gd name="T8" fmla="*/ 1 w 4"/>
                <a:gd name="T9" fmla="*/ 0 h 4"/>
                <a:gd name="T10" fmla="*/ 0 w 4"/>
                <a:gd name="T11" fmla="*/ 1 h 4"/>
                <a:gd name="T12" fmla="*/ 0 w 4"/>
                <a:gd name="T13" fmla="*/ 1 h 4"/>
                <a:gd name="T14" fmla="*/ 0 w 4"/>
                <a:gd name="T15" fmla="*/ 1 h 4"/>
                <a:gd name="T16" fmla="*/ 1 w 4"/>
                <a:gd name="T17" fmla="*/ 1 h 4"/>
                <a:gd name="T18" fmla="*/ 1 w 4"/>
                <a:gd name="T19" fmla="*/ 1 h 4"/>
                <a:gd name="T20" fmla="*/ 1 w 4"/>
                <a:gd name="T21" fmla="*/ 1 h 4"/>
                <a:gd name="T22" fmla="*/ 1 w 4"/>
                <a:gd name="T23" fmla="*/ 2 h 4"/>
                <a:gd name="T24" fmla="*/ 1 w 4"/>
                <a:gd name="T25" fmla="*/ 2 h 4"/>
                <a:gd name="T26" fmla="*/ 1 w 4"/>
                <a:gd name="T27" fmla="*/ 2 h 4"/>
                <a:gd name="T28" fmla="*/ 1 w 4"/>
                <a:gd name="T29" fmla="*/ 2 h 4"/>
                <a:gd name="T30" fmla="*/ 1 w 4"/>
                <a:gd name="T31" fmla="*/ 2 h 4"/>
                <a:gd name="T32" fmla="*/ 2 w 4"/>
                <a:gd name="T33" fmla="*/ 2 h 4"/>
                <a:gd name="T34" fmla="*/ 2 w 4"/>
                <a:gd name="T35" fmla="*/ 3 h 4"/>
                <a:gd name="T36" fmla="*/ 2 w 4"/>
                <a:gd name="T37" fmla="*/ 3 h 4"/>
                <a:gd name="T38" fmla="*/ 2 w 4"/>
                <a:gd name="T39" fmla="*/ 3 h 4"/>
                <a:gd name="T40" fmla="*/ 2 w 4"/>
                <a:gd name="T41" fmla="*/ 3 h 4"/>
                <a:gd name="T42" fmla="*/ 2 w 4"/>
                <a:gd name="T43" fmla="*/ 3 h 4"/>
                <a:gd name="T44" fmla="*/ 1 w 4"/>
                <a:gd name="T45" fmla="*/ 3 h 4"/>
                <a:gd name="T46" fmla="*/ 1 w 4"/>
                <a:gd name="T47" fmla="*/ 3 h 4"/>
                <a:gd name="T48" fmla="*/ 2 w 4"/>
                <a:gd name="T49" fmla="*/ 4 h 4"/>
                <a:gd name="T50" fmla="*/ 3 w 4"/>
                <a:gd name="T51" fmla="*/ 3 h 4"/>
                <a:gd name="T52" fmla="*/ 3 w 4"/>
                <a:gd name="T53" fmla="*/ 2 h 4"/>
                <a:gd name="T54" fmla="*/ 4 w 4"/>
                <a:gd name="T55" fmla="*/ 3 h 4"/>
                <a:gd name="T56" fmla="*/ 4 w 4"/>
                <a:gd name="T57" fmla="*/ 3 h 4"/>
                <a:gd name="T58" fmla="*/ 4 w 4"/>
                <a:gd name="T59" fmla="*/ 3 h 4"/>
                <a:gd name="T60" fmla="*/ 4 w 4"/>
                <a:gd name="T61" fmla="*/ 3 h 4"/>
                <a:gd name="T62" fmla="*/ 4 w 4"/>
                <a:gd name="T63" fmla="*/ 2 h 4"/>
                <a:gd name="T64" fmla="*/ 4 w 4"/>
                <a:gd name="T65" fmla="*/ 1 h 4"/>
                <a:gd name="T66" fmla="*/ 3 w 4"/>
                <a:gd name="T67" fmla="*/ 1 h 4"/>
                <a:gd name="T68" fmla="*/ 3 w 4"/>
                <a:gd name="T69" fmla="*/ 1 h 4"/>
                <a:gd name="T70" fmla="*/ 2 w 4"/>
                <a:gd name="T71" fmla="*/ 0 h 4"/>
                <a:gd name="T72" fmla="*/ 2 w 4"/>
                <a:gd name="T73" fmla="*/ 0 h 4"/>
                <a:gd name="T74" fmla="*/ 1 w 4"/>
                <a:gd name="T7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" name="Freeform 956"/>
            <p:cNvSpPr>
              <a:spLocks/>
            </p:cNvSpPr>
            <p:nvPr/>
          </p:nvSpPr>
          <p:spPr bwMode="auto">
            <a:xfrm>
              <a:off x="14198601" y="9170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" name="Freeform 957"/>
            <p:cNvSpPr>
              <a:spLocks/>
            </p:cNvSpPr>
            <p:nvPr/>
          </p:nvSpPr>
          <p:spPr bwMode="auto">
            <a:xfrm>
              <a:off x="13984288" y="9069388"/>
              <a:ext cx="101600" cy="57150"/>
            </a:xfrm>
            <a:custGeom>
              <a:avLst/>
              <a:gdLst>
                <a:gd name="T0" fmla="*/ 7 w 9"/>
                <a:gd name="T1" fmla="*/ 0 h 5"/>
                <a:gd name="T2" fmla="*/ 7 w 9"/>
                <a:gd name="T3" fmla="*/ 0 h 5"/>
                <a:gd name="T4" fmla="*/ 6 w 9"/>
                <a:gd name="T5" fmla="*/ 1 h 5"/>
                <a:gd name="T6" fmla="*/ 5 w 9"/>
                <a:gd name="T7" fmla="*/ 1 h 5"/>
                <a:gd name="T8" fmla="*/ 5 w 9"/>
                <a:gd name="T9" fmla="*/ 1 h 5"/>
                <a:gd name="T10" fmla="*/ 5 w 9"/>
                <a:gd name="T11" fmla="*/ 1 h 5"/>
                <a:gd name="T12" fmla="*/ 5 w 9"/>
                <a:gd name="T13" fmla="*/ 1 h 5"/>
                <a:gd name="T14" fmla="*/ 4 w 9"/>
                <a:gd name="T15" fmla="*/ 1 h 5"/>
                <a:gd name="T16" fmla="*/ 4 w 9"/>
                <a:gd name="T17" fmla="*/ 1 h 5"/>
                <a:gd name="T18" fmla="*/ 4 w 9"/>
                <a:gd name="T19" fmla="*/ 1 h 5"/>
                <a:gd name="T20" fmla="*/ 3 w 9"/>
                <a:gd name="T21" fmla="*/ 1 h 5"/>
                <a:gd name="T22" fmla="*/ 2 w 9"/>
                <a:gd name="T23" fmla="*/ 1 h 5"/>
                <a:gd name="T24" fmla="*/ 2 w 9"/>
                <a:gd name="T25" fmla="*/ 0 h 5"/>
                <a:gd name="T26" fmla="*/ 2 w 9"/>
                <a:gd name="T27" fmla="*/ 0 h 5"/>
                <a:gd name="T28" fmla="*/ 2 w 9"/>
                <a:gd name="T29" fmla="*/ 0 h 5"/>
                <a:gd name="T30" fmla="*/ 2 w 9"/>
                <a:gd name="T31" fmla="*/ 1 h 5"/>
                <a:gd name="T32" fmla="*/ 1 w 9"/>
                <a:gd name="T33" fmla="*/ 2 h 5"/>
                <a:gd name="T34" fmla="*/ 1 w 9"/>
                <a:gd name="T35" fmla="*/ 2 h 5"/>
                <a:gd name="T36" fmla="*/ 1 w 9"/>
                <a:gd name="T37" fmla="*/ 2 h 5"/>
                <a:gd name="T38" fmla="*/ 1 w 9"/>
                <a:gd name="T39" fmla="*/ 2 h 5"/>
                <a:gd name="T40" fmla="*/ 2 w 9"/>
                <a:gd name="T41" fmla="*/ 3 h 5"/>
                <a:gd name="T42" fmla="*/ 2 w 9"/>
                <a:gd name="T43" fmla="*/ 3 h 5"/>
                <a:gd name="T44" fmla="*/ 1 w 9"/>
                <a:gd name="T45" fmla="*/ 3 h 5"/>
                <a:gd name="T46" fmla="*/ 1 w 9"/>
                <a:gd name="T47" fmla="*/ 4 h 5"/>
                <a:gd name="T48" fmla="*/ 1 w 9"/>
                <a:gd name="T49" fmla="*/ 4 h 5"/>
                <a:gd name="T50" fmla="*/ 1 w 9"/>
                <a:gd name="T51" fmla="*/ 4 h 5"/>
                <a:gd name="T52" fmla="*/ 2 w 9"/>
                <a:gd name="T53" fmla="*/ 4 h 5"/>
                <a:gd name="T54" fmla="*/ 2 w 9"/>
                <a:gd name="T55" fmla="*/ 4 h 5"/>
                <a:gd name="T56" fmla="*/ 1 w 9"/>
                <a:gd name="T57" fmla="*/ 5 h 5"/>
                <a:gd name="T58" fmla="*/ 1 w 9"/>
                <a:gd name="T59" fmla="*/ 5 h 5"/>
                <a:gd name="T60" fmla="*/ 3 w 9"/>
                <a:gd name="T61" fmla="*/ 5 h 5"/>
                <a:gd name="T62" fmla="*/ 3 w 9"/>
                <a:gd name="T63" fmla="*/ 5 h 5"/>
                <a:gd name="T64" fmla="*/ 3 w 9"/>
                <a:gd name="T65" fmla="*/ 5 h 5"/>
                <a:gd name="T66" fmla="*/ 3 w 9"/>
                <a:gd name="T67" fmla="*/ 5 h 5"/>
                <a:gd name="T68" fmla="*/ 3 w 9"/>
                <a:gd name="T69" fmla="*/ 5 h 5"/>
                <a:gd name="T70" fmla="*/ 5 w 9"/>
                <a:gd name="T71" fmla="*/ 5 h 5"/>
                <a:gd name="T72" fmla="*/ 6 w 9"/>
                <a:gd name="T73" fmla="*/ 4 h 5"/>
                <a:gd name="T74" fmla="*/ 6 w 9"/>
                <a:gd name="T75" fmla="*/ 4 h 5"/>
                <a:gd name="T76" fmla="*/ 7 w 9"/>
                <a:gd name="T77" fmla="*/ 3 h 5"/>
                <a:gd name="T78" fmla="*/ 7 w 9"/>
                <a:gd name="T79" fmla="*/ 3 h 5"/>
                <a:gd name="T80" fmla="*/ 8 w 9"/>
                <a:gd name="T81" fmla="*/ 3 h 5"/>
                <a:gd name="T82" fmla="*/ 8 w 9"/>
                <a:gd name="T83" fmla="*/ 3 h 5"/>
                <a:gd name="T84" fmla="*/ 8 w 9"/>
                <a:gd name="T85" fmla="*/ 3 h 5"/>
                <a:gd name="T86" fmla="*/ 8 w 9"/>
                <a:gd name="T87" fmla="*/ 3 h 5"/>
                <a:gd name="T88" fmla="*/ 9 w 9"/>
                <a:gd name="T89" fmla="*/ 1 h 5"/>
                <a:gd name="T90" fmla="*/ 7 w 9"/>
                <a:gd name="T91" fmla="*/ 0 h 5"/>
                <a:gd name="T92" fmla="*/ 7 w 9"/>
                <a:gd name="T9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" name="Freeform 958"/>
            <p:cNvSpPr>
              <a:spLocks/>
            </p:cNvSpPr>
            <p:nvPr/>
          </p:nvSpPr>
          <p:spPr bwMode="auto">
            <a:xfrm>
              <a:off x="13557251" y="9732963"/>
              <a:ext cx="46038" cy="3492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1 h 3"/>
                <a:gd name="T4" fmla="*/ 1 w 4"/>
                <a:gd name="T5" fmla="*/ 3 h 3"/>
                <a:gd name="T6" fmla="*/ 1 w 4"/>
                <a:gd name="T7" fmla="*/ 3 h 3"/>
                <a:gd name="T8" fmla="*/ 1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4 w 4"/>
                <a:gd name="T15" fmla="*/ 2 h 3"/>
                <a:gd name="T16" fmla="*/ 4 w 4"/>
                <a:gd name="T17" fmla="*/ 2 h 3"/>
                <a:gd name="T18" fmla="*/ 2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" name="Freeform 959"/>
            <p:cNvSpPr>
              <a:spLocks/>
            </p:cNvSpPr>
            <p:nvPr/>
          </p:nvSpPr>
          <p:spPr bwMode="auto">
            <a:xfrm>
              <a:off x="13614401" y="9756776"/>
              <a:ext cx="44450" cy="33338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1 w 4"/>
                <a:gd name="T5" fmla="*/ 0 h 3"/>
                <a:gd name="T6" fmla="*/ 1 w 4"/>
                <a:gd name="T7" fmla="*/ 0 h 3"/>
                <a:gd name="T8" fmla="*/ 1 w 4"/>
                <a:gd name="T9" fmla="*/ 1 h 3"/>
                <a:gd name="T10" fmla="*/ 0 w 4"/>
                <a:gd name="T11" fmla="*/ 2 h 3"/>
                <a:gd name="T12" fmla="*/ 0 w 4"/>
                <a:gd name="T13" fmla="*/ 2 h 3"/>
                <a:gd name="T14" fmla="*/ 0 w 4"/>
                <a:gd name="T15" fmla="*/ 2 h 3"/>
                <a:gd name="T16" fmla="*/ 0 w 4"/>
                <a:gd name="T17" fmla="*/ 2 h 3"/>
                <a:gd name="T18" fmla="*/ 0 w 4"/>
                <a:gd name="T19" fmla="*/ 2 h 3"/>
                <a:gd name="T20" fmla="*/ 1 w 4"/>
                <a:gd name="T21" fmla="*/ 3 h 3"/>
                <a:gd name="T22" fmla="*/ 1 w 4"/>
                <a:gd name="T23" fmla="*/ 3 h 3"/>
                <a:gd name="T24" fmla="*/ 2 w 4"/>
                <a:gd name="T25" fmla="*/ 3 h 3"/>
                <a:gd name="T26" fmla="*/ 2 w 4"/>
                <a:gd name="T27" fmla="*/ 3 h 3"/>
                <a:gd name="T28" fmla="*/ 3 w 4"/>
                <a:gd name="T29" fmla="*/ 2 h 3"/>
                <a:gd name="T30" fmla="*/ 3 w 4"/>
                <a:gd name="T31" fmla="*/ 2 h 3"/>
                <a:gd name="T32" fmla="*/ 4 w 4"/>
                <a:gd name="T33" fmla="*/ 1 h 3"/>
                <a:gd name="T34" fmla="*/ 3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2 w 4"/>
                <a:gd name="T41" fmla="*/ 1 h 3"/>
                <a:gd name="T42" fmla="*/ 2 w 4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" name="Freeform 960"/>
            <p:cNvSpPr>
              <a:spLocks/>
            </p:cNvSpPr>
            <p:nvPr/>
          </p:nvSpPr>
          <p:spPr bwMode="auto">
            <a:xfrm>
              <a:off x="14085888" y="9474201"/>
              <a:ext cx="698500" cy="652463"/>
            </a:xfrm>
            <a:custGeom>
              <a:avLst/>
              <a:gdLst>
                <a:gd name="T0" fmla="*/ 22 w 62"/>
                <a:gd name="T1" fmla="*/ 0 h 58"/>
                <a:gd name="T2" fmla="*/ 15 w 62"/>
                <a:gd name="T3" fmla="*/ 2 h 58"/>
                <a:gd name="T4" fmla="*/ 12 w 62"/>
                <a:gd name="T5" fmla="*/ 2 h 58"/>
                <a:gd name="T6" fmla="*/ 9 w 62"/>
                <a:gd name="T7" fmla="*/ 3 h 58"/>
                <a:gd name="T8" fmla="*/ 0 w 62"/>
                <a:gd name="T9" fmla="*/ 16 h 58"/>
                <a:gd name="T10" fmla="*/ 1 w 62"/>
                <a:gd name="T11" fmla="*/ 21 h 58"/>
                <a:gd name="T12" fmla="*/ 10 w 62"/>
                <a:gd name="T13" fmla="*/ 31 h 58"/>
                <a:gd name="T14" fmla="*/ 11 w 62"/>
                <a:gd name="T15" fmla="*/ 31 h 58"/>
                <a:gd name="T16" fmla="*/ 14 w 62"/>
                <a:gd name="T17" fmla="*/ 31 h 58"/>
                <a:gd name="T18" fmla="*/ 16 w 62"/>
                <a:gd name="T19" fmla="*/ 31 h 58"/>
                <a:gd name="T20" fmla="*/ 21 w 62"/>
                <a:gd name="T21" fmla="*/ 29 h 58"/>
                <a:gd name="T22" fmla="*/ 23 w 62"/>
                <a:gd name="T23" fmla="*/ 30 h 58"/>
                <a:gd name="T24" fmla="*/ 24 w 62"/>
                <a:gd name="T25" fmla="*/ 30 h 58"/>
                <a:gd name="T26" fmla="*/ 24 w 62"/>
                <a:gd name="T27" fmla="*/ 30 h 58"/>
                <a:gd name="T28" fmla="*/ 26 w 62"/>
                <a:gd name="T29" fmla="*/ 32 h 58"/>
                <a:gd name="T30" fmla="*/ 27 w 62"/>
                <a:gd name="T31" fmla="*/ 35 h 58"/>
                <a:gd name="T32" fmla="*/ 30 w 62"/>
                <a:gd name="T33" fmla="*/ 42 h 58"/>
                <a:gd name="T34" fmla="*/ 29 w 62"/>
                <a:gd name="T35" fmla="*/ 47 h 58"/>
                <a:gd name="T36" fmla="*/ 29 w 62"/>
                <a:gd name="T37" fmla="*/ 48 h 58"/>
                <a:gd name="T38" fmla="*/ 30 w 62"/>
                <a:gd name="T39" fmla="*/ 50 h 58"/>
                <a:gd name="T40" fmla="*/ 31 w 62"/>
                <a:gd name="T41" fmla="*/ 54 h 58"/>
                <a:gd name="T42" fmla="*/ 31 w 62"/>
                <a:gd name="T43" fmla="*/ 55 h 58"/>
                <a:gd name="T44" fmla="*/ 32 w 62"/>
                <a:gd name="T45" fmla="*/ 58 h 58"/>
                <a:gd name="T46" fmla="*/ 33 w 62"/>
                <a:gd name="T47" fmla="*/ 58 h 58"/>
                <a:gd name="T48" fmla="*/ 34 w 62"/>
                <a:gd name="T49" fmla="*/ 57 h 58"/>
                <a:gd name="T50" fmla="*/ 35 w 62"/>
                <a:gd name="T51" fmla="*/ 58 h 58"/>
                <a:gd name="T52" fmla="*/ 37 w 62"/>
                <a:gd name="T53" fmla="*/ 57 h 58"/>
                <a:gd name="T54" fmla="*/ 42 w 62"/>
                <a:gd name="T55" fmla="*/ 52 h 58"/>
                <a:gd name="T56" fmla="*/ 47 w 62"/>
                <a:gd name="T57" fmla="*/ 46 h 58"/>
                <a:gd name="T58" fmla="*/ 49 w 62"/>
                <a:gd name="T59" fmla="*/ 44 h 58"/>
                <a:gd name="T60" fmla="*/ 50 w 62"/>
                <a:gd name="T61" fmla="*/ 42 h 58"/>
                <a:gd name="T62" fmla="*/ 51 w 62"/>
                <a:gd name="T63" fmla="*/ 35 h 58"/>
                <a:gd name="T64" fmla="*/ 54 w 62"/>
                <a:gd name="T65" fmla="*/ 33 h 58"/>
                <a:gd name="T66" fmla="*/ 58 w 62"/>
                <a:gd name="T67" fmla="*/ 29 h 58"/>
                <a:gd name="T68" fmla="*/ 58 w 62"/>
                <a:gd name="T69" fmla="*/ 29 h 58"/>
                <a:gd name="T70" fmla="*/ 58 w 62"/>
                <a:gd name="T71" fmla="*/ 28 h 58"/>
                <a:gd name="T72" fmla="*/ 62 w 62"/>
                <a:gd name="T73" fmla="*/ 23 h 58"/>
                <a:gd name="T74" fmla="*/ 58 w 62"/>
                <a:gd name="T75" fmla="*/ 23 h 58"/>
                <a:gd name="T76" fmla="*/ 54 w 62"/>
                <a:gd name="T77" fmla="*/ 20 h 58"/>
                <a:gd name="T78" fmla="*/ 51 w 62"/>
                <a:gd name="T79" fmla="*/ 14 h 58"/>
                <a:gd name="T80" fmla="*/ 47 w 62"/>
                <a:gd name="T81" fmla="*/ 5 h 58"/>
                <a:gd name="T82" fmla="*/ 46 w 62"/>
                <a:gd name="T83" fmla="*/ 5 h 58"/>
                <a:gd name="T84" fmla="*/ 46 w 62"/>
                <a:gd name="T85" fmla="*/ 5 h 58"/>
                <a:gd name="T86" fmla="*/ 46 w 62"/>
                <a:gd name="T87" fmla="*/ 5 h 58"/>
                <a:gd name="T88" fmla="*/ 46 w 62"/>
                <a:gd name="T89" fmla="*/ 5 h 58"/>
                <a:gd name="T90" fmla="*/ 45 w 62"/>
                <a:gd name="T91" fmla="*/ 5 h 58"/>
                <a:gd name="T92" fmla="*/ 37 w 62"/>
                <a:gd name="T93" fmla="*/ 4 h 58"/>
                <a:gd name="T94" fmla="*/ 37 w 62"/>
                <a:gd name="T95" fmla="*/ 4 h 58"/>
                <a:gd name="T96" fmla="*/ 35 w 62"/>
                <a:gd name="T97" fmla="*/ 7 h 58"/>
                <a:gd name="T98" fmla="*/ 33 w 62"/>
                <a:gd name="T99" fmla="*/ 6 h 58"/>
                <a:gd name="T100" fmla="*/ 29 w 62"/>
                <a:gd name="T101" fmla="*/ 5 h 58"/>
                <a:gd name="T102" fmla="*/ 29 w 62"/>
                <a:gd name="T103" fmla="*/ 5 h 58"/>
                <a:gd name="T104" fmla="*/ 29 w 62"/>
                <a:gd name="T105" fmla="*/ 5 h 58"/>
                <a:gd name="T106" fmla="*/ 29 w 62"/>
                <a:gd name="T107" fmla="*/ 5 h 58"/>
                <a:gd name="T108" fmla="*/ 29 w 62"/>
                <a:gd name="T109" fmla="*/ 5 h 58"/>
                <a:gd name="T110" fmla="*/ 26 w 62"/>
                <a:gd name="T111" fmla="*/ 2 h 58"/>
                <a:gd name="T112" fmla="*/ 25 w 62"/>
                <a:gd name="T1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58">
                  <a:moveTo>
                    <a:pt x="25" y="0"/>
                  </a:moveTo>
                  <a:cubicBezTo>
                    <a:pt x="25" y="0"/>
                    <a:pt x="24" y="0"/>
                    <a:pt x="22" y="0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6" y="1"/>
                    <a:pt x="16" y="1"/>
                    <a:pt x="15" y="2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3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1" y="23"/>
                    <a:pt x="0" y="24"/>
                    <a:pt x="1" y="25"/>
                  </a:cubicBezTo>
                  <a:cubicBezTo>
                    <a:pt x="1" y="26"/>
                    <a:pt x="1" y="26"/>
                    <a:pt x="10" y="31"/>
                  </a:cubicBezTo>
                  <a:cubicBezTo>
                    <a:pt x="10" y="32"/>
                    <a:pt x="10" y="32"/>
                    <a:pt x="11" y="32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3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8" y="30"/>
                    <a:pt x="19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6" y="33"/>
                    <a:pt x="26" y="33"/>
                    <a:pt x="25" y="34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28" y="36"/>
                    <a:pt x="29" y="39"/>
                    <a:pt x="29" y="40"/>
                  </a:cubicBezTo>
                  <a:cubicBezTo>
                    <a:pt x="29" y="41"/>
                    <a:pt x="31" y="42"/>
                    <a:pt x="30" y="42"/>
                  </a:cubicBezTo>
                  <a:cubicBezTo>
                    <a:pt x="28" y="43"/>
                    <a:pt x="28" y="46"/>
                    <a:pt x="28" y="46"/>
                  </a:cubicBez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9"/>
                    <a:pt x="30" y="49"/>
                    <a:pt x="30" y="50"/>
                  </a:cubicBezTo>
                  <a:cubicBezTo>
                    <a:pt x="30" y="50"/>
                    <a:pt x="30" y="51"/>
                    <a:pt x="30" y="51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2" y="56"/>
                  </a:cubicBezTo>
                  <a:cubicBezTo>
                    <a:pt x="31" y="57"/>
                    <a:pt x="31" y="57"/>
                    <a:pt x="32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4" y="58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8"/>
                    <a:pt x="37" y="57"/>
                    <a:pt x="37" y="57"/>
                  </a:cubicBezTo>
                  <a:cubicBezTo>
                    <a:pt x="39" y="56"/>
                    <a:pt x="39" y="56"/>
                    <a:pt x="41" y="54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3" y="51"/>
                    <a:pt x="44" y="51"/>
                  </a:cubicBezTo>
                  <a:cubicBezTo>
                    <a:pt x="45" y="50"/>
                    <a:pt x="45" y="47"/>
                    <a:pt x="47" y="46"/>
                  </a:cubicBezTo>
                  <a:cubicBezTo>
                    <a:pt x="47" y="45"/>
                    <a:pt x="48" y="46"/>
                    <a:pt x="48" y="45"/>
                  </a:cubicBezTo>
                  <a:cubicBezTo>
                    <a:pt x="49" y="45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0" y="43"/>
                    <a:pt x="50" y="43"/>
                    <a:pt x="50" y="42"/>
                  </a:cubicBezTo>
                  <a:cubicBezTo>
                    <a:pt x="50" y="41"/>
                    <a:pt x="51" y="41"/>
                    <a:pt x="51" y="40"/>
                  </a:cubicBezTo>
                  <a:cubicBezTo>
                    <a:pt x="50" y="39"/>
                    <a:pt x="49" y="39"/>
                    <a:pt x="51" y="35"/>
                  </a:cubicBezTo>
                  <a:cubicBezTo>
                    <a:pt x="52" y="35"/>
                    <a:pt x="52" y="34"/>
                    <a:pt x="53" y="34"/>
                  </a:cubicBezTo>
                  <a:cubicBezTo>
                    <a:pt x="53" y="34"/>
                    <a:pt x="54" y="33"/>
                    <a:pt x="54" y="33"/>
                  </a:cubicBezTo>
                  <a:cubicBezTo>
                    <a:pt x="55" y="32"/>
                    <a:pt x="55" y="31"/>
                    <a:pt x="56" y="31"/>
                  </a:cubicBezTo>
                  <a:cubicBezTo>
                    <a:pt x="57" y="30"/>
                    <a:pt x="57" y="30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8"/>
                    <a:pt x="5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6"/>
                    <a:pt x="61" y="25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58" y="23"/>
                  </a:cubicBezTo>
                  <a:cubicBezTo>
                    <a:pt x="58" y="23"/>
                    <a:pt x="58" y="23"/>
                    <a:pt x="57" y="24"/>
                  </a:cubicBezTo>
                  <a:cubicBezTo>
                    <a:pt x="56" y="23"/>
                    <a:pt x="56" y="23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2" y="18"/>
                    <a:pt x="52" y="15"/>
                    <a:pt x="51" y="14"/>
                  </a:cubicBezTo>
                  <a:cubicBezTo>
                    <a:pt x="50" y="13"/>
                    <a:pt x="50" y="12"/>
                    <a:pt x="50" y="11"/>
                  </a:cubicBezTo>
                  <a:cubicBezTo>
                    <a:pt x="50" y="11"/>
                    <a:pt x="47" y="6"/>
                    <a:pt x="47" y="5"/>
                  </a:cubicBezTo>
                  <a:cubicBezTo>
                    <a:pt x="47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4" y="5"/>
                  </a:cubicBezTo>
                  <a:cubicBezTo>
                    <a:pt x="43" y="5"/>
                    <a:pt x="43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6" y="4"/>
                    <a:pt x="36" y="5"/>
                  </a:cubicBezTo>
                  <a:cubicBezTo>
                    <a:pt x="35" y="5"/>
                    <a:pt x="36" y="6"/>
                    <a:pt x="35" y="7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3"/>
                    <a:pt x="28" y="3"/>
                    <a:pt x="26" y="2"/>
                  </a:cubicBezTo>
                  <a:cubicBezTo>
                    <a:pt x="25" y="2"/>
                    <a:pt x="27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" name="Rectangle 961"/>
            <p:cNvSpPr>
              <a:spLocks noChangeArrowheads="1"/>
            </p:cNvSpPr>
            <p:nvPr/>
          </p:nvSpPr>
          <p:spPr bwMode="auto">
            <a:xfrm>
              <a:off x="14908213" y="10037763"/>
              <a:ext cx="1588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" name="Freeform 962"/>
            <p:cNvSpPr>
              <a:spLocks/>
            </p:cNvSpPr>
            <p:nvPr/>
          </p:nvSpPr>
          <p:spPr bwMode="auto">
            <a:xfrm>
              <a:off x="14908213" y="10037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" name="Freeform 963"/>
            <p:cNvSpPr>
              <a:spLocks/>
            </p:cNvSpPr>
            <p:nvPr/>
          </p:nvSpPr>
          <p:spPr bwMode="auto">
            <a:xfrm>
              <a:off x="14795501" y="10037763"/>
              <a:ext cx="112713" cy="123825"/>
            </a:xfrm>
            <a:custGeom>
              <a:avLst/>
              <a:gdLst>
                <a:gd name="T0" fmla="*/ 10 w 10"/>
                <a:gd name="T1" fmla="*/ 0 h 11"/>
                <a:gd name="T2" fmla="*/ 9 w 10"/>
                <a:gd name="T3" fmla="*/ 1 h 11"/>
                <a:gd name="T4" fmla="*/ 10 w 10"/>
                <a:gd name="T5" fmla="*/ 0 h 11"/>
                <a:gd name="T6" fmla="*/ 9 w 10"/>
                <a:gd name="T7" fmla="*/ 1 h 11"/>
                <a:gd name="T8" fmla="*/ 9 w 10"/>
                <a:gd name="T9" fmla="*/ 1 h 11"/>
                <a:gd name="T10" fmla="*/ 9 w 10"/>
                <a:gd name="T11" fmla="*/ 1 h 11"/>
                <a:gd name="T12" fmla="*/ 7 w 10"/>
                <a:gd name="T13" fmla="*/ 3 h 11"/>
                <a:gd name="T14" fmla="*/ 4 w 10"/>
                <a:gd name="T15" fmla="*/ 7 h 11"/>
                <a:gd name="T16" fmla="*/ 3 w 10"/>
                <a:gd name="T17" fmla="*/ 7 h 11"/>
                <a:gd name="T18" fmla="*/ 3 w 10"/>
                <a:gd name="T19" fmla="*/ 7 h 11"/>
                <a:gd name="T20" fmla="*/ 3 w 10"/>
                <a:gd name="T21" fmla="*/ 8 h 11"/>
                <a:gd name="T22" fmla="*/ 2 w 10"/>
                <a:gd name="T23" fmla="*/ 9 h 11"/>
                <a:gd name="T24" fmla="*/ 0 w 10"/>
                <a:gd name="T25" fmla="*/ 11 h 11"/>
                <a:gd name="T26" fmla="*/ 0 w 10"/>
                <a:gd name="T27" fmla="*/ 11 h 11"/>
                <a:gd name="T28" fmla="*/ 1 w 10"/>
                <a:gd name="T29" fmla="*/ 10 h 11"/>
                <a:gd name="T30" fmla="*/ 0 w 10"/>
                <a:gd name="T31" fmla="*/ 10 h 11"/>
                <a:gd name="T32" fmla="*/ 1 w 10"/>
                <a:gd name="T33" fmla="*/ 10 h 11"/>
                <a:gd name="T34" fmla="*/ 1 w 10"/>
                <a:gd name="T35" fmla="*/ 10 h 11"/>
                <a:gd name="T36" fmla="*/ 1 w 10"/>
                <a:gd name="T37" fmla="*/ 10 h 11"/>
                <a:gd name="T38" fmla="*/ 1 w 10"/>
                <a:gd name="T39" fmla="*/ 10 h 11"/>
                <a:gd name="T40" fmla="*/ 3 w 10"/>
                <a:gd name="T41" fmla="*/ 8 h 11"/>
                <a:gd name="T42" fmla="*/ 5 w 10"/>
                <a:gd name="T43" fmla="*/ 6 h 11"/>
                <a:gd name="T44" fmla="*/ 5 w 10"/>
                <a:gd name="T45" fmla="*/ 6 h 11"/>
                <a:gd name="T46" fmla="*/ 5 w 10"/>
                <a:gd name="T47" fmla="*/ 6 h 11"/>
                <a:gd name="T48" fmla="*/ 7 w 10"/>
                <a:gd name="T49" fmla="*/ 3 h 11"/>
                <a:gd name="T50" fmla="*/ 7 w 10"/>
                <a:gd name="T51" fmla="*/ 3 h 11"/>
                <a:gd name="T52" fmla="*/ 8 w 10"/>
                <a:gd name="T53" fmla="*/ 3 h 11"/>
                <a:gd name="T54" fmla="*/ 10 w 10"/>
                <a:gd name="T55" fmla="*/ 0 h 11"/>
                <a:gd name="T56" fmla="*/ 10 w 10"/>
                <a:gd name="T57" fmla="*/ 0 h 11"/>
                <a:gd name="T58" fmla="*/ 10 w 10"/>
                <a:gd name="T5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10" y="0"/>
                    <a:pt x="9" y="1"/>
                    <a:pt x="9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9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" name="Freeform 964"/>
            <p:cNvSpPr>
              <a:spLocks/>
            </p:cNvSpPr>
            <p:nvPr/>
          </p:nvSpPr>
          <p:spPr bwMode="auto">
            <a:xfrm>
              <a:off x="14997113" y="9834563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" name="Freeform 965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" name="Freeform 966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1" name="Rectangle 967"/>
            <p:cNvSpPr>
              <a:spLocks noChangeArrowheads="1"/>
            </p:cNvSpPr>
            <p:nvPr/>
          </p:nvSpPr>
          <p:spPr bwMode="auto">
            <a:xfrm>
              <a:off x="14625638" y="8878888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2" name="Freeform 968"/>
            <p:cNvSpPr>
              <a:spLocks/>
            </p:cNvSpPr>
            <p:nvPr/>
          </p:nvSpPr>
          <p:spPr bwMode="auto">
            <a:xfrm>
              <a:off x="14625638" y="8878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" name="Freeform 969"/>
            <p:cNvSpPr>
              <a:spLocks/>
            </p:cNvSpPr>
            <p:nvPr/>
          </p:nvSpPr>
          <p:spPr bwMode="auto">
            <a:xfrm>
              <a:off x="14625638" y="8878888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Freeform 970"/>
            <p:cNvSpPr>
              <a:spLocks/>
            </p:cNvSpPr>
            <p:nvPr/>
          </p:nvSpPr>
          <p:spPr bwMode="auto">
            <a:xfrm>
              <a:off x="14952663" y="9845676"/>
              <a:ext cx="44450" cy="112713"/>
            </a:xfrm>
            <a:custGeom>
              <a:avLst/>
              <a:gdLst>
                <a:gd name="T0" fmla="*/ 4 w 4"/>
                <a:gd name="T1" fmla="*/ 0 h 10"/>
                <a:gd name="T2" fmla="*/ 2 w 4"/>
                <a:gd name="T3" fmla="*/ 5 h 10"/>
                <a:gd name="T4" fmla="*/ 2 w 4"/>
                <a:gd name="T5" fmla="*/ 6 h 10"/>
                <a:gd name="T6" fmla="*/ 1 w 4"/>
                <a:gd name="T7" fmla="*/ 9 h 10"/>
                <a:gd name="T8" fmla="*/ 1 w 4"/>
                <a:gd name="T9" fmla="*/ 8 h 10"/>
                <a:gd name="T10" fmla="*/ 1 w 4"/>
                <a:gd name="T11" fmla="*/ 9 h 10"/>
                <a:gd name="T12" fmla="*/ 0 w 4"/>
                <a:gd name="T13" fmla="*/ 10 h 10"/>
                <a:gd name="T14" fmla="*/ 1 w 4"/>
                <a:gd name="T15" fmla="*/ 9 h 10"/>
                <a:gd name="T16" fmla="*/ 2 w 4"/>
                <a:gd name="T17" fmla="*/ 8 h 10"/>
                <a:gd name="T18" fmla="*/ 2 w 4"/>
                <a:gd name="T19" fmla="*/ 8 h 10"/>
                <a:gd name="T20" fmla="*/ 2 w 4"/>
                <a:gd name="T21" fmla="*/ 7 h 10"/>
                <a:gd name="T22" fmla="*/ 2 w 4"/>
                <a:gd name="T23" fmla="*/ 6 h 10"/>
                <a:gd name="T24" fmla="*/ 2 w 4"/>
                <a:gd name="T25" fmla="*/ 6 h 10"/>
                <a:gd name="T26" fmla="*/ 2 w 4"/>
                <a:gd name="T27" fmla="*/ 5 h 10"/>
                <a:gd name="T28" fmla="*/ 3 w 4"/>
                <a:gd name="T29" fmla="*/ 5 h 10"/>
                <a:gd name="T30" fmla="*/ 3 w 4"/>
                <a:gd name="T31" fmla="*/ 3 h 10"/>
                <a:gd name="T32" fmla="*/ 3 w 4"/>
                <a:gd name="T33" fmla="*/ 3 h 10"/>
                <a:gd name="T34" fmla="*/ 3 w 4"/>
                <a:gd name="T35" fmla="*/ 3 h 10"/>
                <a:gd name="T36" fmla="*/ 4 w 4"/>
                <a:gd name="T37" fmla="*/ 1 h 10"/>
                <a:gd name="T38" fmla="*/ 4 w 4"/>
                <a:gd name="T39" fmla="*/ 1 h 10"/>
                <a:gd name="T40" fmla="*/ 4 w 4"/>
                <a:gd name="T41" fmla="*/ 1 h 10"/>
                <a:gd name="T42" fmla="*/ 4 w 4"/>
                <a:gd name="T43" fmla="*/ 1 h 10"/>
                <a:gd name="T44" fmla="*/ 4 w 4"/>
                <a:gd name="T4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3" y="2"/>
                    <a:pt x="2" y="4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Freeform 971"/>
            <p:cNvSpPr>
              <a:spLocks/>
            </p:cNvSpPr>
            <p:nvPr/>
          </p:nvSpPr>
          <p:spPr bwMode="auto">
            <a:xfrm>
              <a:off x="14963776" y="9790113"/>
              <a:ext cx="33338" cy="112713"/>
            </a:xfrm>
            <a:custGeom>
              <a:avLst/>
              <a:gdLst>
                <a:gd name="T0" fmla="*/ 3 w 3"/>
                <a:gd name="T1" fmla="*/ 0 h 10"/>
                <a:gd name="T2" fmla="*/ 3 w 3"/>
                <a:gd name="T3" fmla="*/ 0 h 10"/>
                <a:gd name="T4" fmla="*/ 3 w 3"/>
                <a:gd name="T5" fmla="*/ 1 h 10"/>
                <a:gd name="T6" fmla="*/ 2 w 3"/>
                <a:gd name="T7" fmla="*/ 2 h 10"/>
                <a:gd name="T8" fmla="*/ 2 w 3"/>
                <a:gd name="T9" fmla="*/ 3 h 10"/>
                <a:gd name="T10" fmla="*/ 2 w 3"/>
                <a:gd name="T11" fmla="*/ 3 h 10"/>
                <a:gd name="T12" fmla="*/ 2 w 3"/>
                <a:gd name="T13" fmla="*/ 6 h 10"/>
                <a:gd name="T14" fmla="*/ 1 w 3"/>
                <a:gd name="T15" fmla="*/ 8 h 10"/>
                <a:gd name="T16" fmla="*/ 1 w 3"/>
                <a:gd name="T17" fmla="*/ 8 h 10"/>
                <a:gd name="T18" fmla="*/ 0 w 3"/>
                <a:gd name="T19" fmla="*/ 10 h 10"/>
                <a:gd name="T20" fmla="*/ 0 w 3"/>
                <a:gd name="T21" fmla="*/ 10 h 10"/>
                <a:gd name="T22" fmla="*/ 0 w 3"/>
                <a:gd name="T23" fmla="*/ 10 h 10"/>
                <a:gd name="T24" fmla="*/ 1 w 3"/>
                <a:gd name="T25" fmla="*/ 9 h 10"/>
                <a:gd name="T26" fmla="*/ 1 w 3"/>
                <a:gd name="T27" fmla="*/ 10 h 10"/>
                <a:gd name="T28" fmla="*/ 3 w 3"/>
                <a:gd name="T29" fmla="*/ 5 h 10"/>
                <a:gd name="T30" fmla="*/ 3 w 3"/>
                <a:gd name="T31" fmla="*/ 5 h 10"/>
                <a:gd name="T32" fmla="*/ 3 w 3"/>
                <a:gd name="T33" fmla="*/ 5 h 10"/>
                <a:gd name="T34" fmla="*/ 3 w 3"/>
                <a:gd name="T35" fmla="*/ 3 h 10"/>
                <a:gd name="T36" fmla="*/ 3 w 3"/>
                <a:gd name="T37" fmla="*/ 2 h 10"/>
                <a:gd name="T38" fmla="*/ 3 w 3"/>
                <a:gd name="T39" fmla="*/ 2 h 10"/>
                <a:gd name="T40" fmla="*/ 3 w 3"/>
                <a:gd name="T41" fmla="*/ 0 h 10"/>
                <a:gd name="T42" fmla="*/ 3 w 3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" h="1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" name="Freeform 972"/>
            <p:cNvSpPr>
              <a:spLocks/>
            </p:cNvSpPr>
            <p:nvPr/>
          </p:nvSpPr>
          <p:spPr bwMode="auto">
            <a:xfrm>
              <a:off x="14963776" y="99472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Rectangle 973"/>
            <p:cNvSpPr>
              <a:spLocks noChangeArrowheads="1"/>
            </p:cNvSpPr>
            <p:nvPr/>
          </p:nvSpPr>
          <p:spPr bwMode="auto">
            <a:xfrm>
              <a:off x="14514513" y="8832851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" name="Freeform 974"/>
            <p:cNvSpPr>
              <a:spLocks/>
            </p:cNvSpPr>
            <p:nvPr/>
          </p:nvSpPr>
          <p:spPr bwMode="auto">
            <a:xfrm>
              <a:off x="14514513" y="88328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Freeform 975"/>
            <p:cNvSpPr>
              <a:spLocks/>
            </p:cNvSpPr>
            <p:nvPr/>
          </p:nvSpPr>
          <p:spPr bwMode="auto">
            <a:xfrm>
              <a:off x="14592301" y="8967788"/>
              <a:ext cx="11113" cy="2381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1 h 2"/>
                <a:gd name="T16" fmla="*/ 0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" name="Freeform 976"/>
            <p:cNvSpPr>
              <a:spLocks/>
            </p:cNvSpPr>
            <p:nvPr/>
          </p:nvSpPr>
          <p:spPr bwMode="auto">
            <a:xfrm>
              <a:off x="14525626" y="8856663"/>
              <a:ext cx="100013" cy="111125"/>
            </a:xfrm>
            <a:custGeom>
              <a:avLst/>
              <a:gdLst>
                <a:gd name="T0" fmla="*/ 1 w 9"/>
                <a:gd name="T1" fmla="*/ 0 h 10"/>
                <a:gd name="T2" fmla="*/ 1 w 9"/>
                <a:gd name="T3" fmla="*/ 0 h 10"/>
                <a:gd name="T4" fmla="*/ 1 w 9"/>
                <a:gd name="T5" fmla="*/ 0 h 10"/>
                <a:gd name="T6" fmla="*/ 1 w 9"/>
                <a:gd name="T7" fmla="*/ 0 h 10"/>
                <a:gd name="T8" fmla="*/ 1 w 9"/>
                <a:gd name="T9" fmla="*/ 0 h 10"/>
                <a:gd name="T10" fmla="*/ 1 w 9"/>
                <a:gd name="T11" fmla="*/ 1 h 10"/>
                <a:gd name="T12" fmla="*/ 1 w 9"/>
                <a:gd name="T13" fmla="*/ 1 h 10"/>
                <a:gd name="T14" fmla="*/ 0 w 9"/>
                <a:gd name="T15" fmla="*/ 2 h 10"/>
                <a:gd name="T16" fmla="*/ 1 w 9"/>
                <a:gd name="T17" fmla="*/ 3 h 10"/>
                <a:gd name="T18" fmla="*/ 1 w 9"/>
                <a:gd name="T19" fmla="*/ 3 h 10"/>
                <a:gd name="T20" fmla="*/ 2 w 9"/>
                <a:gd name="T21" fmla="*/ 4 h 10"/>
                <a:gd name="T22" fmla="*/ 2 w 9"/>
                <a:gd name="T23" fmla="*/ 5 h 10"/>
                <a:gd name="T24" fmla="*/ 3 w 9"/>
                <a:gd name="T25" fmla="*/ 5 h 10"/>
                <a:gd name="T26" fmla="*/ 4 w 9"/>
                <a:gd name="T27" fmla="*/ 6 h 10"/>
                <a:gd name="T28" fmla="*/ 3 w 9"/>
                <a:gd name="T29" fmla="*/ 6 h 10"/>
                <a:gd name="T30" fmla="*/ 3 w 9"/>
                <a:gd name="T31" fmla="*/ 6 h 10"/>
                <a:gd name="T32" fmla="*/ 3 w 9"/>
                <a:gd name="T33" fmla="*/ 6 h 10"/>
                <a:gd name="T34" fmla="*/ 3 w 9"/>
                <a:gd name="T35" fmla="*/ 6 h 10"/>
                <a:gd name="T36" fmla="*/ 3 w 9"/>
                <a:gd name="T37" fmla="*/ 6 h 10"/>
                <a:gd name="T38" fmla="*/ 4 w 9"/>
                <a:gd name="T39" fmla="*/ 7 h 10"/>
                <a:gd name="T40" fmla="*/ 4 w 9"/>
                <a:gd name="T41" fmla="*/ 7 h 10"/>
                <a:gd name="T42" fmla="*/ 4 w 9"/>
                <a:gd name="T43" fmla="*/ 7 h 10"/>
                <a:gd name="T44" fmla="*/ 5 w 9"/>
                <a:gd name="T45" fmla="*/ 9 h 10"/>
                <a:gd name="T46" fmla="*/ 5 w 9"/>
                <a:gd name="T47" fmla="*/ 9 h 10"/>
                <a:gd name="T48" fmla="*/ 7 w 9"/>
                <a:gd name="T49" fmla="*/ 9 h 10"/>
                <a:gd name="T50" fmla="*/ 8 w 9"/>
                <a:gd name="T51" fmla="*/ 10 h 10"/>
                <a:gd name="T52" fmla="*/ 9 w 9"/>
                <a:gd name="T53" fmla="*/ 10 h 10"/>
                <a:gd name="T54" fmla="*/ 9 w 9"/>
                <a:gd name="T55" fmla="*/ 10 h 10"/>
                <a:gd name="T56" fmla="*/ 9 w 9"/>
                <a:gd name="T57" fmla="*/ 10 h 10"/>
                <a:gd name="T58" fmla="*/ 9 w 9"/>
                <a:gd name="T59" fmla="*/ 10 h 10"/>
                <a:gd name="T60" fmla="*/ 5 w 9"/>
                <a:gd name="T61" fmla="*/ 7 h 10"/>
                <a:gd name="T62" fmla="*/ 5 w 9"/>
                <a:gd name="T63" fmla="*/ 7 h 10"/>
                <a:gd name="T64" fmla="*/ 5 w 9"/>
                <a:gd name="T65" fmla="*/ 6 h 10"/>
                <a:gd name="T66" fmla="*/ 5 w 9"/>
                <a:gd name="T67" fmla="*/ 6 h 10"/>
                <a:gd name="T68" fmla="*/ 4 w 9"/>
                <a:gd name="T69" fmla="*/ 5 h 10"/>
                <a:gd name="T70" fmla="*/ 4 w 9"/>
                <a:gd name="T71" fmla="*/ 5 h 10"/>
                <a:gd name="T72" fmla="*/ 4 w 9"/>
                <a:gd name="T73" fmla="*/ 3 h 10"/>
                <a:gd name="T74" fmla="*/ 4 w 9"/>
                <a:gd name="T75" fmla="*/ 3 h 10"/>
                <a:gd name="T76" fmla="*/ 4 w 9"/>
                <a:gd name="T77" fmla="*/ 3 h 10"/>
                <a:gd name="T78" fmla="*/ 4 w 9"/>
                <a:gd name="T79" fmla="*/ 3 h 10"/>
                <a:gd name="T80" fmla="*/ 4 w 9"/>
                <a:gd name="T81" fmla="*/ 3 h 10"/>
                <a:gd name="T82" fmla="*/ 3 w 9"/>
                <a:gd name="T83" fmla="*/ 2 h 10"/>
                <a:gd name="T84" fmla="*/ 3 w 9"/>
                <a:gd name="T85" fmla="*/ 2 h 10"/>
                <a:gd name="T86" fmla="*/ 3 w 9"/>
                <a:gd name="T87" fmla="*/ 2 h 10"/>
                <a:gd name="T88" fmla="*/ 3 w 9"/>
                <a:gd name="T89" fmla="*/ 2 h 10"/>
                <a:gd name="T90" fmla="*/ 4 w 9"/>
                <a:gd name="T91" fmla="*/ 2 h 10"/>
                <a:gd name="T92" fmla="*/ 4 w 9"/>
                <a:gd name="T93" fmla="*/ 2 h 10"/>
                <a:gd name="T94" fmla="*/ 3 w 9"/>
                <a:gd name="T95" fmla="*/ 2 h 10"/>
                <a:gd name="T96" fmla="*/ 3 w 9"/>
                <a:gd name="T97" fmla="*/ 2 h 10"/>
                <a:gd name="T98" fmla="*/ 3 w 9"/>
                <a:gd name="T99" fmla="*/ 1 h 10"/>
                <a:gd name="T100" fmla="*/ 1 w 9"/>
                <a:gd name="T10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" name="Freeform 977"/>
            <p:cNvSpPr>
              <a:spLocks/>
            </p:cNvSpPr>
            <p:nvPr/>
          </p:nvSpPr>
          <p:spPr bwMode="auto">
            <a:xfrm>
              <a:off x="14941551" y="9756776"/>
              <a:ext cx="22225" cy="3333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1 w 2"/>
                <a:gd name="T5" fmla="*/ 1 h 3"/>
                <a:gd name="T6" fmla="*/ 0 w 2"/>
                <a:gd name="T7" fmla="*/ 1 h 3"/>
                <a:gd name="T8" fmla="*/ 0 w 2"/>
                <a:gd name="T9" fmla="*/ 3 h 3"/>
                <a:gd name="T10" fmla="*/ 0 w 2"/>
                <a:gd name="T11" fmla="*/ 3 h 3"/>
                <a:gd name="T12" fmla="*/ 0 w 2"/>
                <a:gd name="T13" fmla="*/ 3 h 3"/>
                <a:gd name="T14" fmla="*/ 1 w 2"/>
                <a:gd name="T15" fmla="*/ 2 h 3"/>
                <a:gd name="T16" fmla="*/ 1 w 2"/>
                <a:gd name="T17" fmla="*/ 2 h 3"/>
                <a:gd name="T18" fmla="*/ 1 w 2"/>
                <a:gd name="T19" fmla="*/ 2 h 3"/>
                <a:gd name="T20" fmla="*/ 1 w 2"/>
                <a:gd name="T21" fmla="*/ 1 h 3"/>
                <a:gd name="T22" fmla="*/ 1 w 2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Freeform 978"/>
            <p:cNvSpPr>
              <a:spLocks/>
            </p:cNvSpPr>
            <p:nvPr/>
          </p:nvSpPr>
          <p:spPr bwMode="auto">
            <a:xfrm>
              <a:off x="14986001" y="9823451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1 h 8"/>
                <a:gd name="T4" fmla="*/ 2 w 3"/>
                <a:gd name="T5" fmla="*/ 2 h 8"/>
                <a:gd name="T6" fmla="*/ 2 w 3"/>
                <a:gd name="T7" fmla="*/ 2 h 8"/>
                <a:gd name="T8" fmla="*/ 2 w 3"/>
                <a:gd name="T9" fmla="*/ 2 h 8"/>
                <a:gd name="T10" fmla="*/ 2 w 3"/>
                <a:gd name="T11" fmla="*/ 3 h 8"/>
                <a:gd name="T12" fmla="*/ 1 w 3"/>
                <a:gd name="T13" fmla="*/ 3 h 8"/>
                <a:gd name="T14" fmla="*/ 1 w 3"/>
                <a:gd name="T15" fmla="*/ 4 h 8"/>
                <a:gd name="T16" fmla="*/ 0 w 3"/>
                <a:gd name="T17" fmla="*/ 6 h 8"/>
                <a:gd name="T18" fmla="*/ 0 w 3"/>
                <a:gd name="T19" fmla="*/ 8 h 8"/>
                <a:gd name="T20" fmla="*/ 0 w 3"/>
                <a:gd name="T21" fmla="*/ 8 h 8"/>
                <a:gd name="T22" fmla="*/ 0 w 3"/>
                <a:gd name="T23" fmla="*/ 8 h 8"/>
                <a:gd name="T24" fmla="*/ 1 w 3"/>
                <a:gd name="T25" fmla="*/ 6 h 8"/>
                <a:gd name="T26" fmla="*/ 2 w 3"/>
                <a:gd name="T27" fmla="*/ 2 h 8"/>
                <a:gd name="T28" fmla="*/ 3 w 3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2" y="3"/>
                    <a:pt x="2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Freeform 979"/>
            <p:cNvSpPr>
              <a:spLocks/>
            </p:cNvSpPr>
            <p:nvPr/>
          </p:nvSpPr>
          <p:spPr bwMode="auto">
            <a:xfrm>
              <a:off x="15054263" y="9677401"/>
              <a:ext cx="0" cy="222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Freeform 980"/>
            <p:cNvSpPr>
              <a:spLocks noEditPoints="1"/>
            </p:cNvSpPr>
            <p:nvPr/>
          </p:nvSpPr>
          <p:spPr bwMode="auto">
            <a:xfrm>
              <a:off x="15019338" y="9801226"/>
              <a:ext cx="12700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0 h 2"/>
                <a:gd name="T10" fmla="*/ 0 w 1"/>
                <a:gd name="T11" fmla="*/ 2 h 2"/>
                <a:gd name="T12" fmla="*/ 0 w 1"/>
                <a:gd name="T13" fmla="*/ 2 h 2"/>
                <a:gd name="T14" fmla="*/ 1 w 1"/>
                <a:gd name="T15" fmla="*/ 0 h 2"/>
                <a:gd name="T16" fmla="*/ 1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Freeform 981"/>
            <p:cNvSpPr>
              <a:spLocks noEditPoints="1"/>
            </p:cNvSpPr>
            <p:nvPr/>
          </p:nvSpPr>
          <p:spPr bwMode="auto">
            <a:xfrm>
              <a:off x="14682788" y="8912226"/>
              <a:ext cx="382588" cy="922338"/>
            </a:xfrm>
            <a:custGeom>
              <a:avLst/>
              <a:gdLst>
                <a:gd name="T0" fmla="*/ 30 w 34"/>
                <a:gd name="T1" fmla="*/ 78 h 82"/>
                <a:gd name="T2" fmla="*/ 29 w 34"/>
                <a:gd name="T3" fmla="*/ 81 h 82"/>
                <a:gd name="T4" fmla="*/ 29 w 34"/>
                <a:gd name="T5" fmla="*/ 81 h 82"/>
                <a:gd name="T6" fmla="*/ 29 w 34"/>
                <a:gd name="T7" fmla="*/ 82 h 82"/>
                <a:gd name="T8" fmla="*/ 30 w 34"/>
                <a:gd name="T9" fmla="*/ 79 h 82"/>
                <a:gd name="T10" fmla="*/ 30 w 34"/>
                <a:gd name="T11" fmla="*/ 79 h 82"/>
                <a:gd name="T12" fmla="*/ 30 w 34"/>
                <a:gd name="T13" fmla="*/ 78 h 82"/>
                <a:gd name="T14" fmla="*/ 0 w 34"/>
                <a:gd name="T15" fmla="*/ 0 h 82"/>
                <a:gd name="T16" fmla="*/ 32 w 34"/>
                <a:gd name="T17" fmla="*/ 58 h 82"/>
                <a:gd name="T18" fmla="*/ 31 w 34"/>
                <a:gd name="T19" fmla="*/ 74 h 82"/>
                <a:gd name="T20" fmla="*/ 31 w 34"/>
                <a:gd name="T21" fmla="*/ 74 h 82"/>
                <a:gd name="T22" fmla="*/ 31 w 34"/>
                <a:gd name="T23" fmla="*/ 76 h 82"/>
                <a:gd name="T24" fmla="*/ 31 w 34"/>
                <a:gd name="T25" fmla="*/ 76 h 82"/>
                <a:gd name="T26" fmla="*/ 30 w 34"/>
                <a:gd name="T27" fmla="*/ 78 h 82"/>
                <a:gd name="T28" fmla="*/ 31 w 34"/>
                <a:gd name="T29" fmla="*/ 77 h 82"/>
                <a:gd name="T30" fmla="*/ 32 w 34"/>
                <a:gd name="T31" fmla="*/ 70 h 82"/>
                <a:gd name="T32" fmla="*/ 32 w 34"/>
                <a:gd name="T33" fmla="*/ 70 h 82"/>
                <a:gd name="T34" fmla="*/ 33 w 34"/>
                <a:gd name="T35" fmla="*/ 67 h 82"/>
                <a:gd name="T36" fmla="*/ 33 w 34"/>
                <a:gd name="T37" fmla="*/ 68 h 82"/>
                <a:gd name="T38" fmla="*/ 33 w 34"/>
                <a:gd name="T39" fmla="*/ 67 h 82"/>
                <a:gd name="T40" fmla="*/ 33 w 34"/>
                <a:gd name="T41" fmla="*/ 67 h 82"/>
                <a:gd name="T42" fmla="*/ 33 w 34"/>
                <a:gd name="T43" fmla="*/ 53 h 82"/>
                <a:gd name="T44" fmla="*/ 31 w 34"/>
                <a:gd name="T45" fmla="*/ 42 h 82"/>
                <a:gd name="T46" fmla="*/ 28 w 34"/>
                <a:gd name="T47" fmla="*/ 31 h 82"/>
                <a:gd name="T48" fmla="*/ 24 w 34"/>
                <a:gd name="T49" fmla="*/ 24 h 82"/>
                <a:gd name="T50" fmla="*/ 23 w 34"/>
                <a:gd name="T51" fmla="*/ 22 h 82"/>
                <a:gd name="T52" fmla="*/ 16 w 34"/>
                <a:gd name="T53" fmla="*/ 13 h 82"/>
                <a:gd name="T54" fmla="*/ 8 w 34"/>
                <a:gd name="T55" fmla="*/ 6 h 82"/>
                <a:gd name="T56" fmla="*/ 7 w 34"/>
                <a:gd name="T57" fmla="*/ 4 h 82"/>
                <a:gd name="T58" fmla="*/ 0 w 34"/>
                <a:gd name="T5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82">
                  <a:moveTo>
                    <a:pt x="30" y="78"/>
                  </a:moveTo>
                  <a:cubicBezTo>
                    <a:pt x="29" y="79"/>
                    <a:pt x="29" y="80"/>
                    <a:pt x="29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0"/>
                    <a:pt x="29" y="80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8"/>
                    <a:pt x="30" y="78"/>
                  </a:cubicBezTo>
                  <a:moveTo>
                    <a:pt x="0" y="0"/>
                  </a:moveTo>
                  <a:cubicBezTo>
                    <a:pt x="20" y="12"/>
                    <a:pt x="32" y="34"/>
                    <a:pt x="32" y="58"/>
                  </a:cubicBezTo>
                  <a:cubicBezTo>
                    <a:pt x="32" y="64"/>
                    <a:pt x="32" y="69"/>
                    <a:pt x="31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74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7"/>
                    <a:pt x="30" y="77"/>
                    <a:pt x="30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4"/>
                    <a:pt x="32" y="72"/>
                    <a:pt x="32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2" y="69"/>
                    <a:pt x="33" y="68"/>
                    <a:pt x="33" y="67"/>
                  </a:cubicBezTo>
                  <a:cubicBezTo>
                    <a:pt x="33" y="67"/>
                    <a:pt x="33" y="67"/>
                    <a:pt x="33" y="68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0"/>
                    <a:pt x="34" y="59"/>
                    <a:pt x="33" y="53"/>
                  </a:cubicBezTo>
                  <a:cubicBezTo>
                    <a:pt x="32" y="45"/>
                    <a:pt x="32" y="45"/>
                    <a:pt x="31" y="42"/>
                  </a:cubicBezTo>
                  <a:cubicBezTo>
                    <a:pt x="29" y="35"/>
                    <a:pt x="29" y="35"/>
                    <a:pt x="28" y="31"/>
                  </a:cubicBezTo>
                  <a:cubicBezTo>
                    <a:pt x="27" y="29"/>
                    <a:pt x="25" y="26"/>
                    <a:pt x="24" y="2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18" y="16"/>
                    <a:pt x="18" y="16"/>
                    <a:pt x="16" y="13"/>
                  </a:cubicBezTo>
                  <a:cubicBezTo>
                    <a:pt x="11" y="8"/>
                    <a:pt x="11" y="8"/>
                    <a:pt x="8" y="6"/>
                  </a:cubicBezTo>
                  <a:cubicBezTo>
                    <a:pt x="8" y="5"/>
                    <a:pt x="7" y="5"/>
                    <a:pt x="7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Freeform 982"/>
            <p:cNvSpPr>
              <a:spLocks/>
            </p:cNvSpPr>
            <p:nvPr/>
          </p:nvSpPr>
          <p:spPr bwMode="auto">
            <a:xfrm>
              <a:off x="14154151" y="8867776"/>
              <a:ext cx="889000" cy="955675"/>
            </a:xfrm>
            <a:custGeom>
              <a:avLst/>
              <a:gdLst>
                <a:gd name="T0" fmla="*/ 42 w 79"/>
                <a:gd name="T1" fmla="*/ 1 h 85"/>
                <a:gd name="T2" fmla="*/ 47 w 79"/>
                <a:gd name="T3" fmla="*/ 6 h 85"/>
                <a:gd name="T4" fmla="*/ 52 w 79"/>
                <a:gd name="T5" fmla="*/ 11 h 85"/>
                <a:gd name="T6" fmla="*/ 53 w 79"/>
                <a:gd name="T7" fmla="*/ 12 h 85"/>
                <a:gd name="T8" fmla="*/ 54 w 79"/>
                <a:gd name="T9" fmla="*/ 16 h 85"/>
                <a:gd name="T10" fmla="*/ 53 w 79"/>
                <a:gd name="T11" fmla="*/ 15 h 85"/>
                <a:gd name="T12" fmla="*/ 48 w 79"/>
                <a:gd name="T13" fmla="*/ 8 h 85"/>
                <a:gd name="T14" fmla="*/ 45 w 79"/>
                <a:gd name="T15" fmla="*/ 7 h 85"/>
                <a:gd name="T16" fmla="*/ 50 w 79"/>
                <a:gd name="T17" fmla="*/ 12 h 85"/>
                <a:gd name="T18" fmla="*/ 43 w 79"/>
                <a:gd name="T19" fmla="*/ 9 h 85"/>
                <a:gd name="T20" fmla="*/ 44 w 79"/>
                <a:gd name="T21" fmla="*/ 11 h 85"/>
                <a:gd name="T22" fmla="*/ 42 w 79"/>
                <a:gd name="T23" fmla="*/ 14 h 85"/>
                <a:gd name="T24" fmla="*/ 38 w 79"/>
                <a:gd name="T25" fmla="*/ 13 h 85"/>
                <a:gd name="T26" fmla="*/ 36 w 79"/>
                <a:gd name="T27" fmla="*/ 16 h 85"/>
                <a:gd name="T28" fmla="*/ 34 w 79"/>
                <a:gd name="T29" fmla="*/ 15 h 85"/>
                <a:gd name="T30" fmla="*/ 27 w 79"/>
                <a:gd name="T31" fmla="*/ 10 h 85"/>
                <a:gd name="T32" fmla="*/ 24 w 79"/>
                <a:gd name="T33" fmla="*/ 8 h 85"/>
                <a:gd name="T34" fmla="*/ 21 w 79"/>
                <a:gd name="T35" fmla="*/ 9 h 85"/>
                <a:gd name="T36" fmla="*/ 17 w 79"/>
                <a:gd name="T37" fmla="*/ 13 h 85"/>
                <a:gd name="T38" fmla="*/ 18 w 79"/>
                <a:gd name="T39" fmla="*/ 13 h 85"/>
                <a:gd name="T40" fmla="*/ 10 w 79"/>
                <a:gd name="T41" fmla="*/ 24 h 85"/>
                <a:gd name="T42" fmla="*/ 17 w 79"/>
                <a:gd name="T43" fmla="*/ 26 h 85"/>
                <a:gd name="T44" fmla="*/ 21 w 79"/>
                <a:gd name="T45" fmla="*/ 31 h 85"/>
                <a:gd name="T46" fmla="*/ 23 w 79"/>
                <a:gd name="T47" fmla="*/ 27 h 85"/>
                <a:gd name="T48" fmla="*/ 22 w 79"/>
                <a:gd name="T49" fmla="*/ 22 h 85"/>
                <a:gd name="T50" fmla="*/ 23 w 79"/>
                <a:gd name="T51" fmla="*/ 20 h 85"/>
                <a:gd name="T52" fmla="*/ 27 w 79"/>
                <a:gd name="T53" fmla="*/ 24 h 85"/>
                <a:gd name="T54" fmla="*/ 27 w 79"/>
                <a:gd name="T55" fmla="*/ 24 h 85"/>
                <a:gd name="T56" fmla="*/ 29 w 79"/>
                <a:gd name="T57" fmla="*/ 25 h 85"/>
                <a:gd name="T58" fmla="*/ 27 w 79"/>
                <a:gd name="T59" fmla="*/ 29 h 85"/>
                <a:gd name="T60" fmla="*/ 17 w 79"/>
                <a:gd name="T61" fmla="*/ 31 h 85"/>
                <a:gd name="T62" fmla="*/ 15 w 79"/>
                <a:gd name="T63" fmla="*/ 33 h 85"/>
                <a:gd name="T64" fmla="*/ 9 w 79"/>
                <a:gd name="T65" fmla="*/ 37 h 85"/>
                <a:gd name="T66" fmla="*/ 6 w 79"/>
                <a:gd name="T67" fmla="*/ 40 h 85"/>
                <a:gd name="T68" fmla="*/ 7 w 79"/>
                <a:gd name="T69" fmla="*/ 46 h 85"/>
                <a:gd name="T70" fmla="*/ 2 w 79"/>
                <a:gd name="T71" fmla="*/ 54 h 85"/>
                <a:gd name="T72" fmla="*/ 4 w 79"/>
                <a:gd name="T73" fmla="*/ 56 h 85"/>
                <a:gd name="T74" fmla="*/ 6 w 79"/>
                <a:gd name="T75" fmla="*/ 55 h 85"/>
                <a:gd name="T76" fmla="*/ 10 w 79"/>
                <a:gd name="T77" fmla="*/ 50 h 85"/>
                <a:gd name="T78" fmla="*/ 10 w 79"/>
                <a:gd name="T79" fmla="*/ 50 h 85"/>
                <a:gd name="T80" fmla="*/ 16 w 79"/>
                <a:gd name="T81" fmla="*/ 46 h 85"/>
                <a:gd name="T82" fmla="*/ 17 w 79"/>
                <a:gd name="T83" fmla="*/ 45 h 85"/>
                <a:gd name="T84" fmla="*/ 22 w 79"/>
                <a:gd name="T85" fmla="*/ 48 h 85"/>
                <a:gd name="T86" fmla="*/ 21 w 79"/>
                <a:gd name="T87" fmla="*/ 52 h 85"/>
                <a:gd name="T88" fmla="*/ 26 w 79"/>
                <a:gd name="T89" fmla="*/ 49 h 85"/>
                <a:gd name="T90" fmla="*/ 28 w 79"/>
                <a:gd name="T91" fmla="*/ 49 h 85"/>
                <a:gd name="T92" fmla="*/ 22 w 79"/>
                <a:gd name="T93" fmla="*/ 46 h 85"/>
                <a:gd name="T94" fmla="*/ 29 w 79"/>
                <a:gd name="T95" fmla="*/ 49 h 85"/>
                <a:gd name="T96" fmla="*/ 34 w 79"/>
                <a:gd name="T97" fmla="*/ 51 h 85"/>
                <a:gd name="T98" fmla="*/ 35 w 79"/>
                <a:gd name="T99" fmla="*/ 51 h 85"/>
                <a:gd name="T100" fmla="*/ 42 w 79"/>
                <a:gd name="T101" fmla="*/ 53 h 85"/>
                <a:gd name="T102" fmla="*/ 48 w 79"/>
                <a:gd name="T103" fmla="*/ 69 h 85"/>
                <a:gd name="T104" fmla="*/ 55 w 79"/>
                <a:gd name="T105" fmla="*/ 74 h 85"/>
                <a:gd name="T106" fmla="*/ 56 w 79"/>
                <a:gd name="T107" fmla="*/ 73 h 85"/>
                <a:gd name="T108" fmla="*/ 56 w 79"/>
                <a:gd name="T109" fmla="*/ 59 h 85"/>
                <a:gd name="T110" fmla="*/ 68 w 79"/>
                <a:gd name="T111" fmla="*/ 68 h 85"/>
                <a:gd name="T112" fmla="*/ 71 w 79"/>
                <a:gd name="T113" fmla="*/ 78 h 85"/>
                <a:gd name="T114" fmla="*/ 74 w 79"/>
                <a:gd name="T115" fmla="*/ 72 h 85"/>
                <a:gd name="T116" fmla="*/ 76 w 79"/>
                <a:gd name="T117" fmla="*/ 85 h 85"/>
                <a:gd name="T118" fmla="*/ 39 w 79"/>
                <a:gd name="T1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85">
                  <a:moveTo>
                    <a:pt x="39" y="0"/>
                  </a:moveTo>
                  <a:cubicBezTo>
                    <a:pt x="40" y="0"/>
                    <a:pt x="40" y="0"/>
                    <a:pt x="41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3" y="2"/>
                  </a:cubicBezTo>
                  <a:cubicBezTo>
                    <a:pt x="43" y="2"/>
                    <a:pt x="43" y="2"/>
                    <a:pt x="45" y="4"/>
                  </a:cubicBezTo>
                  <a:cubicBezTo>
                    <a:pt x="47" y="4"/>
                    <a:pt x="47" y="4"/>
                    <a:pt x="47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6"/>
                    <a:pt x="49" y="6"/>
                    <a:pt x="50" y="8"/>
                  </a:cubicBezTo>
                  <a:cubicBezTo>
                    <a:pt x="50" y="8"/>
                    <a:pt x="48" y="7"/>
                    <a:pt x="48" y="7"/>
                  </a:cubicBezTo>
                  <a:cubicBezTo>
                    <a:pt x="48" y="6"/>
                    <a:pt x="48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8" y="7"/>
                  </a:cubicBezTo>
                  <a:cubicBezTo>
                    <a:pt x="47" y="7"/>
                    <a:pt x="47" y="6"/>
                    <a:pt x="45" y="5"/>
                  </a:cubicBezTo>
                  <a:cubicBezTo>
                    <a:pt x="46" y="6"/>
                    <a:pt x="47" y="6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1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3" y="11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4" y="13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6" y="18"/>
                    <a:pt x="57" y="19"/>
                    <a:pt x="58" y="21"/>
                  </a:cubicBezTo>
                  <a:cubicBezTo>
                    <a:pt x="57" y="19"/>
                    <a:pt x="56" y="18"/>
                    <a:pt x="54" y="15"/>
                  </a:cubicBezTo>
                  <a:cubicBezTo>
                    <a:pt x="54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4"/>
                    <a:pt x="54" y="14"/>
                  </a:cubicBezTo>
                  <a:cubicBezTo>
                    <a:pt x="54" y="14"/>
                    <a:pt x="54" y="13"/>
                    <a:pt x="52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0" y="10"/>
                    <a:pt x="50" y="10"/>
                  </a:cubicBezTo>
                  <a:cubicBezTo>
                    <a:pt x="49" y="9"/>
                    <a:pt x="49" y="9"/>
                    <a:pt x="48" y="8"/>
                  </a:cubicBezTo>
                  <a:cubicBezTo>
                    <a:pt x="48" y="8"/>
                    <a:pt x="47" y="7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4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6"/>
                    <a:pt x="45" y="6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7" y="11"/>
                    <a:pt x="50" y="11"/>
                  </a:cubicBezTo>
                  <a:cubicBezTo>
                    <a:pt x="50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5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10"/>
                    <a:pt x="45" y="10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4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0" y="14"/>
                    <a:pt x="40" y="14"/>
                    <a:pt x="39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9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4"/>
                  </a:cubicBezTo>
                  <a:cubicBezTo>
                    <a:pt x="39" y="14"/>
                    <a:pt x="39" y="14"/>
                    <a:pt x="39" y="15"/>
                  </a:cubicBezTo>
                  <a:cubicBezTo>
                    <a:pt x="38" y="15"/>
                    <a:pt x="38" y="15"/>
                    <a:pt x="38" y="16"/>
                  </a:cubicBezTo>
                  <a:cubicBezTo>
                    <a:pt x="37" y="16"/>
                    <a:pt x="38" y="17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8"/>
                  </a:cubicBezTo>
                  <a:cubicBezTo>
                    <a:pt x="35" y="18"/>
                    <a:pt x="35" y="18"/>
                    <a:pt x="34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3" y="11"/>
                  </a:cubicBezTo>
                  <a:cubicBezTo>
                    <a:pt x="32" y="11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3" y="8"/>
                    <a:pt x="23" y="8"/>
                  </a:cubicBezTo>
                  <a:cubicBezTo>
                    <a:pt x="23" y="8"/>
                    <a:pt x="22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7" y="14"/>
                    <a:pt x="17" y="15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8"/>
                    <a:pt x="15" y="19"/>
                    <a:pt x="15" y="19"/>
                  </a:cubicBezTo>
                  <a:cubicBezTo>
                    <a:pt x="13" y="20"/>
                    <a:pt x="12" y="21"/>
                    <a:pt x="12" y="21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7"/>
                    <a:pt x="11" y="27"/>
                  </a:cubicBezTo>
                  <a:cubicBezTo>
                    <a:pt x="12" y="27"/>
                    <a:pt x="13" y="28"/>
                    <a:pt x="13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0"/>
                    <a:pt x="2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2" y="27"/>
                  </a:cubicBezTo>
                  <a:cubicBezTo>
                    <a:pt x="22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1" y="26"/>
                    <a:pt x="18" y="26"/>
                    <a:pt x="15" y="26"/>
                  </a:cubicBezTo>
                  <a:cubicBezTo>
                    <a:pt x="18" y="26"/>
                    <a:pt x="21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2" y="24"/>
                  </a:cubicBezTo>
                  <a:cubicBezTo>
                    <a:pt x="22" y="24"/>
                    <a:pt x="22" y="23"/>
                    <a:pt x="22" y="23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9"/>
                    <a:pt x="25" y="19"/>
                    <a:pt x="25" y="20"/>
                  </a:cubicBezTo>
                  <a:cubicBezTo>
                    <a:pt x="25" y="20"/>
                    <a:pt x="25" y="23"/>
                    <a:pt x="25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4"/>
                    <a:pt x="30" y="24"/>
                  </a:cubicBezTo>
                  <a:cubicBezTo>
                    <a:pt x="31" y="24"/>
                    <a:pt x="31" y="24"/>
                    <a:pt x="32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0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9" y="27"/>
                    <a:pt x="29" y="28"/>
                  </a:cubicBezTo>
                  <a:cubicBezTo>
                    <a:pt x="28" y="27"/>
                    <a:pt x="28" y="27"/>
                    <a:pt x="27" y="27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4" y="31"/>
                    <a:pt x="24" y="31"/>
                  </a:cubicBezTo>
                  <a:cubicBezTo>
                    <a:pt x="23" y="32"/>
                    <a:pt x="22" y="32"/>
                    <a:pt x="22" y="33"/>
                  </a:cubicBezTo>
                  <a:cubicBezTo>
                    <a:pt x="20" y="32"/>
                    <a:pt x="19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3"/>
                    <a:pt x="15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1" y="36"/>
                    <a:pt x="11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9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39"/>
                    <a:pt x="7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4" y="40"/>
                    <a:pt x="4" y="41"/>
                  </a:cubicBezTo>
                  <a:cubicBezTo>
                    <a:pt x="4" y="41"/>
                    <a:pt x="4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5" y="42"/>
                  </a:cubicBezTo>
                  <a:cubicBezTo>
                    <a:pt x="7" y="44"/>
                    <a:pt x="7" y="44"/>
                    <a:pt x="7" y="46"/>
                  </a:cubicBezTo>
                  <a:cubicBezTo>
                    <a:pt x="7" y="46"/>
                    <a:pt x="7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4" y="47"/>
                    <a:pt x="3" y="47"/>
                  </a:cubicBezTo>
                  <a:cubicBezTo>
                    <a:pt x="1" y="47"/>
                    <a:pt x="0" y="47"/>
                    <a:pt x="0" y="48"/>
                  </a:cubicBezTo>
                  <a:cubicBezTo>
                    <a:pt x="0" y="50"/>
                    <a:pt x="0" y="52"/>
                    <a:pt x="0" y="54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5"/>
                    <a:pt x="4" y="55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5" y="55"/>
                    <a:pt x="5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9" y="53"/>
                    <a:pt x="9" y="53"/>
                  </a:cubicBezTo>
                  <a:cubicBezTo>
                    <a:pt x="9" y="51"/>
                    <a:pt x="9" y="51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1" y="50"/>
                  </a:cubicBezTo>
                  <a:cubicBezTo>
                    <a:pt x="11" y="49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6"/>
                  </a:cubicBezTo>
                  <a:cubicBezTo>
                    <a:pt x="14" y="47"/>
                    <a:pt x="15" y="47"/>
                    <a:pt x="15" y="47"/>
                  </a:cubicBezTo>
                  <a:cubicBezTo>
                    <a:pt x="15" y="47"/>
                    <a:pt x="16" y="47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5" y="49"/>
                    <a:pt x="25" y="49"/>
                    <a:pt x="25" y="51"/>
                  </a:cubicBezTo>
                  <a:cubicBezTo>
                    <a:pt x="25" y="51"/>
                    <a:pt x="25" y="51"/>
                    <a:pt x="24" y="51"/>
                  </a:cubicBezTo>
                  <a:cubicBezTo>
                    <a:pt x="23" y="51"/>
                    <a:pt x="22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2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1"/>
                    <a:pt x="26" y="51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6"/>
                    <a:pt x="22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4" y="45"/>
                    <a:pt x="25" y="46"/>
                    <a:pt x="26" y="47"/>
                  </a:cubicBezTo>
                  <a:cubicBezTo>
                    <a:pt x="27" y="47"/>
                    <a:pt x="27" y="47"/>
                    <a:pt x="29" y="49"/>
                  </a:cubicBezTo>
                  <a:cubicBezTo>
                    <a:pt x="29" y="49"/>
                    <a:pt x="29" y="49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1" y="52"/>
                    <a:pt x="31" y="53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49"/>
                    <a:pt x="35" y="48"/>
                    <a:pt x="36" y="48"/>
                  </a:cubicBezTo>
                  <a:cubicBezTo>
                    <a:pt x="36" y="48"/>
                    <a:pt x="37" y="49"/>
                    <a:pt x="37" y="49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51"/>
                  </a:cubicBezTo>
                  <a:cubicBezTo>
                    <a:pt x="36" y="53"/>
                    <a:pt x="38" y="53"/>
                    <a:pt x="39" y="53"/>
                  </a:cubicBezTo>
                  <a:cubicBezTo>
                    <a:pt x="40" y="53"/>
                    <a:pt x="40" y="53"/>
                    <a:pt x="40" y="52"/>
                  </a:cubicBezTo>
                  <a:cubicBezTo>
                    <a:pt x="41" y="53"/>
                    <a:pt x="41" y="53"/>
                    <a:pt x="42" y="5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2" y="55"/>
                    <a:pt x="42" y="55"/>
                  </a:cubicBezTo>
                  <a:cubicBezTo>
                    <a:pt x="42" y="55"/>
                    <a:pt x="42" y="54"/>
                    <a:pt x="43" y="54"/>
                  </a:cubicBezTo>
                  <a:cubicBezTo>
                    <a:pt x="43" y="54"/>
                    <a:pt x="42" y="53"/>
                    <a:pt x="42" y="53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8"/>
                    <a:pt x="43" y="58"/>
                    <a:pt x="42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45" y="63"/>
                    <a:pt x="46" y="64"/>
                  </a:cubicBezTo>
                  <a:cubicBezTo>
                    <a:pt x="46" y="64"/>
                    <a:pt x="46" y="65"/>
                    <a:pt x="46" y="65"/>
                  </a:cubicBezTo>
                  <a:cubicBezTo>
                    <a:pt x="46" y="66"/>
                    <a:pt x="47" y="67"/>
                    <a:pt x="47" y="68"/>
                  </a:cubicBezTo>
                  <a:cubicBezTo>
                    <a:pt x="48" y="68"/>
                    <a:pt x="48" y="68"/>
                    <a:pt x="48" y="69"/>
                  </a:cubicBezTo>
                  <a:cubicBezTo>
                    <a:pt x="48" y="70"/>
                    <a:pt x="48" y="71"/>
                    <a:pt x="49" y="71"/>
                  </a:cubicBezTo>
                  <a:cubicBezTo>
                    <a:pt x="49" y="71"/>
                    <a:pt x="49" y="71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3"/>
                  </a:cubicBezTo>
                  <a:cubicBezTo>
                    <a:pt x="49" y="74"/>
                    <a:pt x="51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5"/>
                    <a:pt x="54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8" y="73"/>
                    <a:pt x="62" y="65"/>
                    <a:pt x="62" y="65"/>
                  </a:cubicBezTo>
                  <a:cubicBezTo>
                    <a:pt x="61" y="65"/>
                    <a:pt x="61" y="65"/>
                    <a:pt x="60" y="64"/>
                  </a:cubicBezTo>
                  <a:cubicBezTo>
                    <a:pt x="60" y="64"/>
                    <a:pt x="59" y="64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59" y="64"/>
                    <a:pt x="58" y="65"/>
                  </a:cubicBezTo>
                  <a:cubicBezTo>
                    <a:pt x="58" y="64"/>
                    <a:pt x="58" y="64"/>
                    <a:pt x="57" y="63"/>
                  </a:cubicBezTo>
                  <a:cubicBezTo>
                    <a:pt x="55" y="62"/>
                    <a:pt x="54" y="60"/>
                    <a:pt x="54" y="59"/>
                  </a:cubicBezTo>
                  <a:cubicBezTo>
                    <a:pt x="55" y="59"/>
                    <a:pt x="55" y="59"/>
                    <a:pt x="56" y="59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61"/>
                    <a:pt x="57" y="61"/>
                    <a:pt x="57" y="6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7"/>
                    <a:pt x="68" y="67"/>
                  </a:cubicBezTo>
                  <a:cubicBezTo>
                    <a:pt x="68" y="67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9"/>
                    <a:pt x="69" y="69"/>
                  </a:cubicBezTo>
                  <a:cubicBezTo>
                    <a:pt x="69" y="69"/>
                    <a:pt x="69" y="69"/>
                    <a:pt x="69" y="68"/>
                  </a:cubicBezTo>
                  <a:cubicBezTo>
                    <a:pt x="70" y="69"/>
                    <a:pt x="70" y="73"/>
                    <a:pt x="70" y="74"/>
                  </a:cubicBezTo>
                  <a:cubicBezTo>
                    <a:pt x="69" y="75"/>
                    <a:pt x="70" y="76"/>
                    <a:pt x="69" y="77"/>
                  </a:cubicBezTo>
                  <a:cubicBezTo>
                    <a:pt x="70" y="78"/>
                    <a:pt x="69" y="79"/>
                    <a:pt x="70" y="80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6"/>
                    <a:pt x="72" y="76"/>
                    <a:pt x="72" y="75"/>
                  </a:cubicBezTo>
                  <a:cubicBezTo>
                    <a:pt x="73" y="74"/>
                    <a:pt x="73" y="74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3"/>
                    <a:pt x="73" y="73"/>
                    <a:pt x="74" y="73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5" y="71"/>
                    <a:pt x="75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70"/>
                    <a:pt x="76" y="70"/>
                  </a:cubicBezTo>
                  <a:cubicBezTo>
                    <a:pt x="76" y="70"/>
                    <a:pt x="77" y="70"/>
                    <a:pt x="77" y="70"/>
                  </a:cubicBezTo>
                  <a:cubicBezTo>
                    <a:pt x="77" y="70"/>
                    <a:pt x="77" y="70"/>
                    <a:pt x="77" y="75"/>
                  </a:cubicBezTo>
                  <a:cubicBezTo>
                    <a:pt x="77" y="74"/>
                    <a:pt x="77" y="74"/>
                    <a:pt x="78" y="73"/>
                  </a:cubicBezTo>
                  <a:cubicBezTo>
                    <a:pt x="78" y="74"/>
                    <a:pt x="78" y="74"/>
                    <a:pt x="77" y="79"/>
                  </a:cubicBezTo>
                  <a:cubicBezTo>
                    <a:pt x="76" y="82"/>
                    <a:pt x="76" y="82"/>
                    <a:pt x="76" y="85"/>
                  </a:cubicBezTo>
                  <a:cubicBezTo>
                    <a:pt x="76" y="84"/>
                    <a:pt x="76" y="83"/>
                    <a:pt x="77" y="82"/>
                  </a:cubicBezTo>
                  <a:cubicBezTo>
                    <a:pt x="77" y="81"/>
                    <a:pt x="77" y="80"/>
                    <a:pt x="78" y="78"/>
                  </a:cubicBezTo>
                  <a:cubicBezTo>
                    <a:pt x="79" y="73"/>
                    <a:pt x="79" y="68"/>
                    <a:pt x="79" y="62"/>
                  </a:cubicBezTo>
                  <a:cubicBezTo>
                    <a:pt x="79" y="38"/>
                    <a:pt x="67" y="16"/>
                    <a:pt x="47" y="4"/>
                  </a:cubicBezTo>
                  <a:cubicBezTo>
                    <a:pt x="47" y="4"/>
                    <a:pt x="47" y="4"/>
                    <a:pt x="46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1"/>
                    <a:pt x="41" y="0"/>
                    <a:pt x="39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Rectangle 983"/>
            <p:cNvSpPr>
              <a:spLocks noChangeArrowheads="1"/>
            </p:cNvSpPr>
            <p:nvPr/>
          </p:nvSpPr>
          <p:spPr bwMode="auto">
            <a:xfrm>
              <a:off x="14592301" y="8867776"/>
              <a:ext cx="1588" cy="1588"/>
            </a:xfrm>
            <a:prstGeom prst="rect">
              <a:avLst/>
            </a:pr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Freeform 984"/>
            <p:cNvSpPr>
              <a:spLocks/>
            </p:cNvSpPr>
            <p:nvPr/>
          </p:nvSpPr>
          <p:spPr bwMode="auto">
            <a:xfrm>
              <a:off x="14592301" y="88677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Freeform 985"/>
            <p:cNvSpPr>
              <a:spLocks/>
            </p:cNvSpPr>
            <p:nvPr/>
          </p:nvSpPr>
          <p:spPr bwMode="auto">
            <a:xfrm>
              <a:off x="14625638" y="9925051"/>
              <a:ext cx="90488" cy="134938"/>
            </a:xfrm>
            <a:custGeom>
              <a:avLst/>
              <a:gdLst>
                <a:gd name="T0" fmla="*/ 8 w 8"/>
                <a:gd name="T1" fmla="*/ 0 h 12"/>
                <a:gd name="T2" fmla="*/ 8 w 8"/>
                <a:gd name="T3" fmla="*/ 0 h 12"/>
                <a:gd name="T4" fmla="*/ 7 w 8"/>
                <a:gd name="T5" fmla="*/ 0 h 12"/>
                <a:gd name="T6" fmla="*/ 7 w 8"/>
                <a:gd name="T7" fmla="*/ 0 h 12"/>
                <a:gd name="T8" fmla="*/ 6 w 8"/>
                <a:gd name="T9" fmla="*/ 1 h 12"/>
                <a:gd name="T10" fmla="*/ 4 w 8"/>
                <a:gd name="T11" fmla="*/ 4 h 12"/>
                <a:gd name="T12" fmla="*/ 4 w 8"/>
                <a:gd name="T13" fmla="*/ 4 h 12"/>
                <a:gd name="T14" fmla="*/ 4 w 8"/>
                <a:gd name="T15" fmla="*/ 3 h 12"/>
                <a:gd name="T16" fmla="*/ 4 w 8"/>
                <a:gd name="T17" fmla="*/ 3 h 12"/>
                <a:gd name="T18" fmla="*/ 4 w 8"/>
                <a:gd name="T19" fmla="*/ 3 h 12"/>
                <a:gd name="T20" fmla="*/ 4 w 8"/>
                <a:gd name="T21" fmla="*/ 3 h 12"/>
                <a:gd name="T22" fmla="*/ 4 w 8"/>
                <a:gd name="T23" fmla="*/ 3 h 12"/>
                <a:gd name="T24" fmla="*/ 4 w 8"/>
                <a:gd name="T25" fmla="*/ 4 h 12"/>
                <a:gd name="T26" fmla="*/ 3 w 8"/>
                <a:gd name="T27" fmla="*/ 4 h 12"/>
                <a:gd name="T28" fmla="*/ 2 w 8"/>
                <a:gd name="T29" fmla="*/ 4 h 12"/>
                <a:gd name="T30" fmla="*/ 2 w 8"/>
                <a:gd name="T31" fmla="*/ 6 h 12"/>
                <a:gd name="T32" fmla="*/ 2 w 8"/>
                <a:gd name="T33" fmla="*/ 7 h 12"/>
                <a:gd name="T34" fmla="*/ 1 w 8"/>
                <a:gd name="T35" fmla="*/ 7 h 12"/>
                <a:gd name="T36" fmla="*/ 1 w 8"/>
                <a:gd name="T37" fmla="*/ 8 h 12"/>
                <a:gd name="T38" fmla="*/ 1 w 8"/>
                <a:gd name="T39" fmla="*/ 8 h 12"/>
                <a:gd name="T40" fmla="*/ 0 w 8"/>
                <a:gd name="T41" fmla="*/ 11 h 12"/>
                <a:gd name="T42" fmla="*/ 0 w 8"/>
                <a:gd name="T43" fmla="*/ 12 h 12"/>
                <a:gd name="T44" fmla="*/ 1 w 8"/>
                <a:gd name="T45" fmla="*/ 11 h 12"/>
                <a:gd name="T46" fmla="*/ 3 w 8"/>
                <a:gd name="T47" fmla="*/ 10 h 12"/>
                <a:gd name="T48" fmla="*/ 5 w 8"/>
                <a:gd name="T49" fmla="*/ 6 h 12"/>
                <a:gd name="T50" fmla="*/ 6 w 8"/>
                <a:gd name="T51" fmla="*/ 5 h 12"/>
                <a:gd name="T52" fmla="*/ 6 w 8"/>
                <a:gd name="T53" fmla="*/ 5 h 12"/>
                <a:gd name="T54" fmla="*/ 6 w 8"/>
                <a:gd name="T55" fmla="*/ 4 h 12"/>
                <a:gd name="T56" fmla="*/ 7 w 8"/>
                <a:gd name="T57" fmla="*/ 4 h 12"/>
                <a:gd name="T58" fmla="*/ 7 w 8"/>
                <a:gd name="T59" fmla="*/ 3 h 12"/>
                <a:gd name="T60" fmla="*/ 7 w 8"/>
                <a:gd name="T61" fmla="*/ 3 h 12"/>
                <a:gd name="T62" fmla="*/ 7 w 8"/>
                <a:gd name="T63" fmla="*/ 3 h 12"/>
                <a:gd name="T64" fmla="*/ 7 w 8"/>
                <a:gd name="T65" fmla="*/ 3 h 12"/>
                <a:gd name="T66" fmla="*/ 7 w 8"/>
                <a:gd name="T67" fmla="*/ 3 h 12"/>
                <a:gd name="T68" fmla="*/ 7 w 8"/>
                <a:gd name="T69" fmla="*/ 3 h 12"/>
                <a:gd name="T70" fmla="*/ 7 w 8"/>
                <a:gd name="T71" fmla="*/ 3 h 12"/>
                <a:gd name="T72" fmla="*/ 7 w 8"/>
                <a:gd name="T73" fmla="*/ 3 h 12"/>
                <a:gd name="T74" fmla="*/ 7 w 8"/>
                <a:gd name="T75" fmla="*/ 3 h 12"/>
                <a:gd name="T76" fmla="*/ 8 w 8"/>
                <a:gd name="T77" fmla="*/ 1 h 12"/>
                <a:gd name="T78" fmla="*/ 8 w 8"/>
                <a:gd name="T7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1"/>
                  </a:cubicBezTo>
                  <a:cubicBezTo>
                    <a:pt x="2" y="11"/>
                    <a:pt x="2" y="10"/>
                    <a:pt x="3" y="10"/>
                  </a:cubicBezTo>
                  <a:cubicBezTo>
                    <a:pt x="3" y="9"/>
                    <a:pt x="4" y="8"/>
                    <a:pt x="5" y="6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</a:path>
              </a:pathLst>
            </a:custGeom>
            <a:solidFill>
              <a:srgbClr val="A0C8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70" name="กลุ่ม 69"/>
          <p:cNvGrpSpPr/>
          <p:nvPr/>
        </p:nvGrpSpPr>
        <p:grpSpPr>
          <a:xfrm>
            <a:off x="19646360" y="6631023"/>
            <a:ext cx="1258037" cy="1999959"/>
            <a:chOff x="12849226" y="7213600"/>
            <a:chExt cx="495300" cy="787401"/>
          </a:xfrm>
        </p:grpSpPr>
        <p:sp>
          <p:nvSpPr>
            <p:cNvPr id="71" name="Freeform 766"/>
            <p:cNvSpPr>
              <a:spLocks/>
            </p:cNvSpPr>
            <p:nvPr/>
          </p:nvSpPr>
          <p:spPr bwMode="auto">
            <a:xfrm>
              <a:off x="12849226" y="7213600"/>
              <a:ext cx="495300" cy="787400"/>
            </a:xfrm>
            <a:custGeom>
              <a:avLst/>
              <a:gdLst>
                <a:gd name="T0" fmla="*/ 3 w 44"/>
                <a:gd name="T1" fmla="*/ 0 h 70"/>
                <a:gd name="T2" fmla="*/ 40 w 44"/>
                <a:gd name="T3" fmla="*/ 0 h 70"/>
                <a:gd name="T4" fmla="*/ 44 w 44"/>
                <a:gd name="T5" fmla="*/ 3 h 70"/>
                <a:gd name="T6" fmla="*/ 44 w 44"/>
                <a:gd name="T7" fmla="*/ 67 h 70"/>
                <a:gd name="T8" fmla="*/ 40 w 44"/>
                <a:gd name="T9" fmla="*/ 70 h 70"/>
                <a:gd name="T10" fmla="*/ 4 w 44"/>
                <a:gd name="T11" fmla="*/ 70 h 70"/>
                <a:gd name="T12" fmla="*/ 0 w 44"/>
                <a:gd name="T13" fmla="*/ 67 h 70"/>
                <a:gd name="T14" fmla="*/ 0 w 44"/>
                <a:gd name="T15" fmla="*/ 3 h 70"/>
                <a:gd name="T16" fmla="*/ 3 w 44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0">
                  <a:moveTo>
                    <a:pt x="3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4" y="1"/>
                    <a:pt x="44" y="3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9"/>
                    <a:pt x="42" y="70"/>
                    <a:pt x="40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2" y="70"/>
                    <a:pt x="0" y="69"/>
                    <a:pt x="0" y="6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</a:path>
              </a:pathLst>
            </a:custGeom>
            <a:solidFill>
              <a:srgbClr val="81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Freeform 767"/>
            <p:cNvSpPr>
              <a:spLocks/>
            </p:cNvSpPr>
            <p:nvPr/>
          </p:nvSpPr>
          <p:spPr bwMode="auto">
            <a:xfrm>
              <a:off x="13320713" y="7224713"/>
              <a:ext cx="23813" cy="776288"/>
            </a:xfrm>
            <a:custGeom>
              <a:avLst/>
              <a:gdLst>
                <a:gd name="T0" fmla="*/ 1 w 2"/>
                <a:gd name="T1" fmla="*/ 0 h 69"/>
                <a:gd name="T2" fmla="*/ 2 w 2"/>
                <a:gd name="T3" fmla="*/ 2 h 69"/>
                <a:gd name="T4" fmla="*/ 2 w 2"/>
                <a:gd name="T5" fmla="*/ 66 h 69"/>
                <a:gd name="T6" fmla="*/ 0 w 2"/>
                <a:gd name="T7" fmla="*/ 69 h 69"/>
                <a:gd name="T8" fmla="*/ 2 w 2"/>
                <a:gd name="T9" fmla="*/ 66 h 69"/>
                <a:gd name="T10" fmla="*/ 2 w 2"/>
                <a:gd name="T11" fmla="*/ 2 h 69"/>
                <a:gd name="T12" fmla="*/ 1 w 2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9">
                  <a:moveTo>
                    <a:pt x="1" y="0"/>
                  </a:moveTo>
                  <a:cubicBezTo>
                    <a:pt x="1" y="0"/>
                    <a:pt x="2" y="1"/>
                    <a:pt x="2" y="2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1" y="68"/>
                    <a:pt x="2" y="67"/>
                    <a:pt x="2" y="6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1" y="0"/>
                  </a:cubicBezTo>
                </a:path>
              </a:pathLst>
            </a:custGeom>
            <a:solidFill>
              <a:srgbClr val="B0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Freeform 768"/>
            <p:cNvSpPr>
              <a:spLocks/>
            </p:cNvSpPr>
            <p:nvPr/>
          </p:nvSpPr>
          <p:spPr bwMode="auto">
            <a:xfrm>
              <a:off x="13096876" y="7213600"/>
              <a:ext cx="247650" cy="787400"/>
            </a:xfrm>
            <a:custGeom>
              <a:avLst/>
              <a:gdLst>
                <a:gd name="T0" fmla="*/ 18 w 22"/>
                <a:gd name="T1" fmla="*/ 0 h 70"/>
                <a:gd name="T2" fmla="*/ 0 w 22"/>
                <a:gd name="T3" fmla="*/ 0 h 70"/>
                <a:gd name="T4" fmla="*/ 0 w 22"/>
                <a:gd name="T5" fmla="*/ 4 h 70"/>
                <a:gd name="T6" fmla="*/ 17 w 22"/>
                <a:gd name="T7" fmla="*/ 4 h 70"/>
                <a:gd name="T8" fmla="*/ 19 w 22"/>
                <a:gd name="T9" fmla="*/ 6 h 70"/>
                <a:gd name="T10" fmla="*/ 19 w 22"/>
                <a:gd name="T11" fmla="*/ 11 h 70"/>
                <a:gd name="T12" fmla="*/ 17 w 22"/>
                <a:gd name="T13" fmla="*/ 13 h 70"/>
                <a:gd name="T14" fmla="*/ 0 w 22"/>
                <a:gd name="T15" fmla="*/ 13 h 70"/>
                <a:gd name="T16" fmla="*/ 0 w 22"/>
                <a:gd name="T17" fmla="*/ 15 h 70"/>
                <a:gd name="T18" fmla="*/ 17 w 22"/>
                <a:gd name="T19" fmla="*/ 15 h 70"/>
                <a:gd name="T20" fmla="*/ 19 w 22"/>
                <a:gd name="T21" fmla="*/ 17 h 70"/>
                <a:gd name="T22" fmla="*/ 19 w 22"/>
                <a:gd name="T23" fmla="*/ 21 h 70"/>
                <a:gd name="T24" fmla="*/ 17 w 22"/>
                <a:gd name="T25" fmla="*/ 23 h 70"/>
                <a:gd name="T26" fmla="*/ 0 w 22"/>
                <a:gd name="T27" fmla="*/ 23 h 70"/>
                <a:gd name="T28" fmla="*/ 0 w 22"/>
                <a:gd name="T29" fmla="*/ 26 h 70"/>
                <a:gd name="T30" fmla="*/ 14 w 22"/>
                <a:gd name="T31" fmla="*/ 26 h 70"/>
                <a:gd name="T32" fmla="*/ 18 w 22"/>
                <a:gd name="T33" fmla="*/ 30 h 70"/>
                <a:gd name="T34" fmla="*/ 19 w 22"/>
                <a:gd name="T35" fmla="*/ 70 h 70"/>
                <a:gd name="T36" fmla="*/ 20 w 22"/>
                <a:gd name="T37" fmla="*/ 70 h 70"/>
                <a:gd name="T38" fmla="*/ 22 w 22"/>
                <a:gd name="T39" fmla="*/ 67 h 70"/>
                <a:gd name="T40" fmla="*/ 22 w 22"/>
                <a:gd name="T41" fmla="*/ 3 h 70"/>
                <a:gd name="T42" fmla="*/ 21 w 22"/>
                <a:gd name="T43" fmla="*/ 1 h 70"/>
                <a:gd name="T44" fmla="*/ 18 w 22"/>
                <a:gd name="T45" fmla="*/ 0 h 70"/>
                <a:gd name="T46" fmla="*/ 18 w 22"/>
                <a:gd name="T4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70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9" y="5"/>
                    <a:pt x="19" y="6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9" y="16"/>
                    <a:pt x="19" y="1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3"/>
                    <a:pt x="1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6" y="26"/>
                    <a:pt x="18" y="28"/>
                    <a:pt x="18" y="3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20" y="70"/>
                    <a:pt x="20" y="70"/>
                  </a:cubicBezTo>
                  <a:cubicBezTo>
                    <a:pt x="21" y="69"/>
                    <a:pt x="22" y="68"/>
                    <a:pt x="22" y="67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62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769"/>
            <p:cNvSpPr>
              <a:spLocks/>
            </p:cNvSpPr>
            <p:nvPr/>
          </p:nvSpPr>
          <p:spPr bwMode="auto">
            <a:xfrm>
              <a:off x="12882563" y="7381875"/>
              <a:ext cx="427038" cy="90488"/>
            </a:xfrm>
            <a:custGeom>
              <a:avLst/>
              <a:gdLst>
                <a:gd name="T0" fmla="*/ 2 w 38"/>
                <a:gd name="T1" fmla="*/ 8 h 8"/>
                <a:gd name="T2" fmla="*/ 0 w 38"/>
                <a:gd name="T3" fmla="*/ 6 h 8"/>
                <a:gd name="T4" fmla="*/ 0 w 38"/>
                <a:gd name="T5" fmla="*/ 2 h 8"/>
                <a:gd name="T6" fmla="*/ 2 w 38"/>
                <a:gd name="T7" fmla="*/ 0 h 8"/>
                <a:gd name="T8" fmla="*/ 36 w 38"/>
                <a:gd name="T9" fmla="*/ 0 h 8"/>
                <a:gd name="T10" fmla="*/ 38 w 38"/>
                <a:gd name="T11" fmla="*/ 2 h 8"/>
                <a:gd name="T12" fmla="*/ 38 w 38"/>
                <a:gd name="T13" fmla="*/ 6 h 8"/>
                <a:gd name="T14" fmla="*/ 36 w 38"/>
                <a:gd name="T15" fmla="*/ 8 h 8"/>
                <a:gd name="T16" fmla="*/ 2 w 38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2" y="8"/>
                    <a:pt x="2" y="8"/>
                    <a:pt x="2" y="8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770"/>
            <p:cNvSpPr>
              <a:spLocks/>
            </p:cNvSpPr>
            <p:nvPr/>
          </p:nvSpPr>
          <p:spPr bwMode="auto">
            <a:xfrm>
              <a:off x="12882563" y="7505700"/>
              <a:ext cx="427038" cy="495300"/>
            </a:xfrm>
            <a:custGeom>
              <a:avLst/>
              <a:gdLst>
                <a:gd name="T0" fmla="*/ 0 w 38"/>
                <a:gd name="T1" fmla="*/ 44 h 44"/>
                <a:gd name="T2" fmla="*/ 0 w 38"/>
                <a:gd name="T3" fmla="*/ 4 h 44"/>
                <a:gd name="T4" fmla="*/ 5 w 38"/>
                <a:gd name="T5" fmla="*/ 0 h 44"/>
                <a:gd name="T6" fmla="*/ 33 w 38"/>
                <a:gd name="T7" fmla="*/ 0 h 44"/>
                <a:gd name="T8" fmla="*/ 37 w 38"/>
                <a:gd name="T9" fmla="*/ 4 h 44"/>
                <a:gd name="T10" fmla="*/ 38 w 38"/>
                <a:gd name="T11" fmla="*/ 44 h 44"/>
                <a:gd name="T12" fmla="*/ 0 w 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4">
                  <a:moveTo>
                    <a:pt x="0" y="4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0"/>
                    <a:pt x="37" y="2"/>
                    <a:pt x="37" y="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0" y="44"/>
                    <a:pt x="0" y="44"/>
                    <a:pt x="0" y="44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Freeform 771"/>
            <p:cNvSpPr>
              <a:spLocks/>
            </p:cNvSpPr>
            <p:nvPr/>
          </p:nvSpPr>
          <p:spPr bwMode="auto">
            <a:xfrm>
              <a:off x="12893676" y="7392988"/>
              <a:ext cx="393700" cy="57150"/>
            </a:xfrm>
            <a:custGeom>
              <a:avLst/>
              <a:gdLst>
                <a:gd name="T0" fmla="*/ 35 w 35"/>
                <a:gd name="T1" fmla="*/ 0 h 5"/>
                <a:gd name="T2" fmla="*/ 1 w 35"/>
                <a:gd name="T3" fmla="*/ 0 h 5"/>
                <a:gd name="T4" fmla="*/ 0 w 35"/>
                <a:gd name="T5" fmla="*/ 1 h 5"/>
                <a:gd name="T6" fmla="*/ 0 w 35"/>
                <a:gd name="T7" fmla="*/ 5 h 5"/>
                <a:gd name="T8" fmla="*/ 0 w 35"/>
                <a:gd name="T9" fmla="*/ 5 h 5"/>
                <a:gd name="T10" fmla="*/ 0 w 35"/>
                <a:gd name="T11" fmla="*/ 3 h 5"/>
                <a:gd name="T12" fmla="*/ 35 w 35"/>
                <a:gd name="T13" fmla="*/ 3 h 5"/>
                <a:gd name="T14" fmla="*/ 35 w 35"/>
                <a:gd name="T15" fmla="*/ 1 h 5"/>
                <a:gd name="T16" fmla="*/ 35 w 3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">
                  <a:moveTo>
                    <a:pt x="3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Freeform 772"/>
            <p:cNvSpPr>
              <a:spLocks/>
            </p:cNvSpPr>
            <p:nvPr/>
          </p:nvSpPr>
          <p:spPr bwMode="auto">
            <a:xfrm>
              <a:off x="12904788" y="7516813"/>
              <a:ext cx="382588" cy="484188"/>
            </a:xfrm>
            <a:custGeom>
              <a:avLst/>
              <a:gdLst>
                <a:gd name="T0" fmla="*/ 3 w 34"/>
                <a:gd name="T1" fmla="*/ 0 h 43"/>
                <a:gd name="T2" fmla="*/ 31 w 34"/>
                <a:gd name="T3" fmla="*/ 0 h 43"/>
                <a:gd name="T4" fmla="*/ 34 w 34"/>
                <a:gd name="T5" fmla="*/ 3 h 43"/>
                <a:gd name="T6" fmla="*/ 34 w 34"/>
                <a:gd name="T7" fmla="*/ 43 h 43"/>
                <a:gd name="T8" fmla="*/ 0 w 34"/>
                <a:gd name="T9" fmla="*/ 43 h 43"/>
                <a:gd name="T10" fmla="*/ 0 w 34"/>
                <a:gd name="T11" fmla="*/ 3 h 43"/>
                <a:gd name="T12" fmla="*/ 3 w 34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3">
                  <a:moveTo>
                    <a:pt x="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57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Freeform 773"/>
            <p:cNvSpPr>
              <a:spLocks/>
            </p:cNvSpPr>
            <p:nvPr/>
          </p:nvSpPr>
          <p:spPr bwMode="auto">
            <a:xfrm>
              <a:off x="13096876" y="7516813"/>
              <a:ext cx="179388" cy="11113"/>
            </a:xfrm>
            <a:custGeom>
              <a:avLst/>
              <a:gdLst>
                <a:gd name="T0" fmla="*/ 14 w 16"/>
                <a:gd name="T1" fmla="*/ 0 h 1"/>
                <a:gd name="T2" fmla="*/ 0 w 16"/>
                <a:gd name="T3" fmla="*/ 0 h 1"/>
                <a:gd name="T4" fmla="*/ 14 w 16"/>
                <a:gd name="T5" fmla="*/ 0 h 1"/>
                <a:gd name="T6" fmla="*/ 16 w 16"/>
                <a:gd name="T7" fmla="*/ 1 h 1"/>
                <a:gd name="T8" fmla="*/ 14 w 1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1"/>
                  </a:cubicBezTo>
                  <a:cubicBezTo>
                    <a:pt x="16" y="1"/>
                    <a:pt x="15" y="0"/>
                    <a:pt x="14" y="0"/>
                  </a:cubicBezTo>
                </a:path>
              </a:pathLst>
            </a:custGeom>
            <a:solidFill>
              <a:srgbClr val="36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Freeform 774"/>
            <p:cNvSpPr>
              <a:spLocks/>
            </p:cNvSpPr>
            <p:nvPr/>
          </p:nvSpPr>
          <p:spPr bwMode="auto">
            <a:xfrm>
              <a:off x="13096876" y="7516813"/>
              <a:ext cx="190500" cy="484188"/>
            </a:xfrm>
            <a:custGeom>
              <a:avLst/>
              <a:gdLst>
                <a:gd name="T0" fmla="*/ 14 w 17"/>
                <a:gd name="T1" fmla="*/ 0 h 43"/>
                <a:gd name="T2" fmla="*/ 0 w 17"/>
                <a:gd name="T3" fmla="*/ 0 h 43"/>
                <a:gd name="T4" fmla="*/ 0 w 17"/>
                <a:gd name="T5" fmla="*/ 17 h 43"/>
                <a:gd name="T6" fmla="*/ 0 w 17"/>
                <a:gd name="T7" fmla="*/ 17 h 43"/>
                <a:gd name="T8" fmla="*/ 3 w 17"/>
                <a:gd name="T9" fmla="*/ 20 h 43"/>
                <a:gd name="T10" fmla="*/ 0 w 17"/>
                <a:gd name="T11" fmla="*/ 24 h 43"/>
                <a:gd name="T12" fmla="*/ 0 w 17"/>
                <a:gd name="T13" fmla="*/ 24 h 43"/>
                <a:gd name="T14" fmla="*/ 0 w 17"/>
                <a:gd name="T15" fmla="*/ 27 h 43"/>
                <a:gd name="T16" fmla="*/ 0 w 17"/>
                <a:gd name="T17" fmla="*/ 27 h 43"/>
                <a:gd name="T18" fmla="*/ 3 w 17"/>
                <a:gd name="T19" fmla="*/ 30 h 43"/>
                <a:gd name="T20" fmla="*/ 0 w 17"/>
                <a:gd name="T21" fmla="*/ 34 h 43"/>
                <a:gd name="T22" fmla="*/ 0 w 17"/>
                <a:gd name="T23" fmla="*/ 34 h 43"/>
                <a:gd name="T24" fmla="*/ 0 w 17"/>
                <a:gd name="T25" fmla="*/ 43 h 43"/>
                <a:gd name="T26" fmla="*/ 17 w 17"/>
                <a:gd name="T27" fmla="*/ 43 h 43"/>
                <a:gd name="T28" fmla="*/ 17 w 17"/>
                <a:gd name="T29" fmla="*/ 3 h 43"/>
                <a:gd name="T30" fmla="*/ 16 w 17"/>
                <a:gd name="T31" fmla="*/ 1 h 43"/>
                <a:gd name="T32" fmla="*/ 14 w 17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3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3" y="18"/>
                    <a:pt x="3" y="20"/>
                  </a:cubicBezTo>
                  <a:cubicBezTo>
                    <a:pt x="3" y="22"/>
                    <a:pt x="2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7"/>
                    <a:pt x="3" y="28"/>
                    <a:pt x="3" y="30"/>
                  </a:cubicBezTo>
                  <a:cubicBezTo>
                    <a:pt x="3" y="32"/>
                    <a:pt x="2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6" y="1"/>
                  </a:cubicBezTo>
                  <a:cubicBezTo>
                    <a:pt x="16" y="1"/>
                    <a:pt x="15" y="0"/>
                    <a:pt x="14" y="0"/>
                  </a:cubicBezTo>
                </a:path>
              </a:pathLst>
            </a:custGeom>
            <a:solidFill>
              <a:srgbClr val="42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Oval 775"/>
            <p:cNvSpPr>
              <a:spLocks noChangeArrowheads="1"/>
            </p:cNvSpPr>
            <p:nvPr/>
          </p:nvSpPr>
          <p:spPr bwMode="auto">
            <a:xfrm>
              <a:off x="13050838" y="7708900"/>
              <a:ext cx="79375" cy="77788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Freeform 776"/>
            <p:cNvSpPr>
              <a:spLocks noEditPoints="1"/>
            </p:cNvSpPr>
            <p:nvPr/>
          </p:nvSpPr>
          <p:spPr bwMode="auto">
            <a:xfrm>
              <a:off x="13061951" y="7720013"/>
              <a:ext cx="68263" cy="55563"/>
            </a:xfrm>
            <a:custGeom>
              <a:avLst/>
              <a:gdLst>
                <a:gd name="T0" fmla="*/ 3 w 6"/>
                <a:gd name="T1" fmla="*/ 4 h 5"/>
                <a:gd name="T2" fmla="*/ 1 w 6"/>
                <a:gd name="T3" fmla="*/ 2 h 5"/>
                <a:gd name="T4" fmla="*/ 3 w 6"/>
                <a:gd name="T5" fmla="*/ 0 h 5"/>
                <a:gd name="T6" fmla="*/ 5 w 6"/>
                <a:gd name="T7" fmla="*/ 2 h 5"/>
                <a:gd name="T8" fmla="*/ 3 w 6"/>
                <a:gd name="T9" fmla="*/ 4 h 5"/>
                <a:gd name="T10" fmla="*/ 3 w 6"/>
                <a:gd name="T11" fmla="*/ 0 h 5"/>
                <a:gd name="T12" fmla="*/ 0 w 6"/>
                <a:gd name="T13" fmla="*/ 2 h 5"/>
                <a:gd name="T14" fmla="*/ 3 w 6"/>
                <a:gd name="T15" fmla="*/ 5 h 5"/>
                <a:gd name="T16" fmla="*/ 6 w 6"/>
                <a:gd name="T17" fmla="*/ 2 h 5"/>
                <a:gd name="T18" fmla="*/ 3 w 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Oval 777"/>
            <p:cNvSpPr>
              <a:spLocks noChangeArrowheads="1"/>
            </p:cNvSpPr>
            <p:nvPr/>
          </p:nvSpPr>
          <p:spPr bwMode="auto">
            <a:xfrm>
              <a:off x="13050838" y="7821613"/>
              <a:ext cx="79375" cy="77788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Freeform 778"/>
            <p:cNvSpPr>
              <a:spLocks noEditPoints="1"/>
            </p:cNvSpPr>
            <p:nvPr/>
          </p:nvSpPr>
          <p:spPr bwMode="auto">
            <a:xfrm>
              <a:off x="13061951" y="7832725"/>
              <a:ext cx="68263" cy="55563"/>
            </a:xfrm>
            <a:custGeom>
              <a:avLst/>
              <a:gdLst>
                <a:gd name="T0" fmla="*/ 3 w 6"/>
                <a:gd name="T1" fmla="*/ 4 h 5"/>
                <a:gd name="T2" fmla="*/ 1 w 6"/>
                <a:gd name="T3" fmla="*/ 2 h 5"/>
                <a:gd name="T4" fmla="*/ 3 w 6"/>
                <a:gd name="T5" fmla="*/ 1 h 5"/>
                <a:gd name="T6" fmla="*/ 5 w 6"/>
                <a:gd name="T7" fmla="*/ 2 h 5"/>
                <a:gd name="T8" fmla="*/ 3 w 6"/>
                <a:gd name="T9" fmla="*/ 4 h 5"/>
                <a:gd name="T10" fmla="*/ 3 w 6"/>
                <a:gd name="T11" fmla="*/ 0 h 5"/>
                <a:gd name="T12" fmla="*/ 0 w 6"/>
                <a:gd name="T13" fmla="*/ 2 h 5"/>
                <a:gd name="T14" fmla="*/ 3 w 6"/>
                <a:gd name="T15" fmla="*/ 5 h 5"/>
                <a:gd name="T16" fmla="*/ 6 w 6"/>
                <a:gd name="T17" fmla="*/ 2 h 5"/>
                <a:gd name="T18" fmla="*/ 3 w 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779"/>
            <p:cNvSpPr>
              <a:spLocks noEditPoints="1"/>
            </p:cNvSpPr>
            <p:nvPr/>
          </p:nvSpPr>
          <p:spPr bwMode="auto">
            <a:xfrm>
              <a:off x="12893676" y="7427913"/>
              <a:ext cx="393700" cy="33338"/>
            </a:xfrm>
            <a:custGeom>
              <a:avLst/>
              <a:gdLst>
                <a:gd name="T0" fmla="*/ 0 w 35"/>
                <a:gd name="T1" fmla="*/ 2 h 3"/>
                <a:gd name="T2" fmla="*/ 0 w 35"/>
                <a:gd name="T3" fmla="*/ 3 h 3"/>
                <a:gd name="T4" fmla="*/ 0 w 35"/>
                <a:gd name="T5" fmla="*/ 3 h 3"/>
                <a:gd name="T6" fmla="*/ 1 w 35"/>
                <a:gd name="T7" fmla="*/ 3 h 3"/>
                <a:gd name="T8" fmla="*/ 0 w 35"/>
                <a:gd name="T9" fmla="*/ 2 h 3"/>
                <a:gd name="T10" fmla="*/ 35 w 35"/>
                <a:gd name="T11" fmla="*/ 0 h 3"/>
                <a:gd name="T12" fmla="*/ 35 w 35"/>
                <a:gd name="T13" fmla="*/ 0 h 3"/>
                <a:gd name="T14" fmla="*/ 35 w 35"/>
                <a:gd name="T15" fmla="*/ 2 h 3"/>
                <a:gd name="T16" fmla="*/ 35 w 35"/>
                <a:gd name="T17" fmla="*/ 3 h 3"/>
                <a:gd name="T18" fmla="*/ 35 w 35"/>
                <a:gd name="T19" fmla="*/ 3 h 3"/>
                <a:gd name="T20" fmla="*/ 35 w 35"/>
                <a:gd name="T21" fmla="*/ 3 h 3"/>
                <a:gd name="T22" fmla="*/ 35 w 3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"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780"/>
            <p:cNvSpPr>
              <a:spLocks/>
            </p:cNvSpPr>
            <p:nvPr/>
          </p:nvSpPr>
          <p:spPr bwMode="auto">
            <a:xfrm>
              <a:off x="12893676" y="7427913"/>
              <a:ext cx="393700" cy="3333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0 w 35"/>
                <a:gd name="T5" fmla="*/ 2 h 3"/>
                <a:gd name="T6" fmla="*/ 1 w 35"/>
                <a:gd name="T7" fmla="*/ 3 h 3"/>
                <a:gd name="T8" fmla="*/ 35 w 35"/>
                <a:gd name="T9" fmla="*/ 3 h 3"/>
                <a:gd name="T10" fmla="*/ 35 w 35"/>
                <a:gd name="T11" fmla="*/ 2 h 3"/>
                <a:gd name="T12" fmla="*/ 35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781"/>
            <p:cNvSpPr>
              <a:spLocks/>
            </p:cNvSpPr>
            <p:nvPr/>
          </p:nvSpPr>
          <p:spPr bwMode="auto">
            <a:xfrm>
              <a:off x="12882563" y="7258050"/>
              <a:ext cx="427038" cy="101600"/>
            </a:xfrm>
            <a:custGeom>
              <a:avLst/>
              <a:gdLst>
                <a:gd name="T0" fmla="*/ 2 w 38"/>
                <a:gd name="T1" fmla="*/ 9 h 9"/>
                <a:gd name="T2" fmla="*/ 0 w 38"/>
                <a:gd name="T3" fmla="*/ 7 h 9"/>
                <a:gd name="T4" fmla="*/ 0 w 38"/>
                <a:gd name="T5" fmla="*/ 2 h 9"/>
                <a:gd name="T6" fmla="*/ 2 w 38"/>
                <a:gd name="T7" fmla="*/ 0 h 9"/>
                <a:gd name="T8" fmla="*/ 36 w 38"/>
                <a:gd name="T9" fmla="*/ 0 h 9"/>
                <a:gd name="T10" fmla="*/ 38 w 38"/>
                <a:gd name="T11" fmla="*/ 2 h 9"/>
                <a:gd name="T12" fmla="*/ 38 w 38"/>
                <a:gd name="T13" fmla="*/ 7 h 9"/>
                <a:gd name="T14" fmla="*/ 36 w 38"/>
                <a:gd name="T15" fmla="*/ 9 h 9"/>
                <a:gd name="T16" fmla="*/ 2 w 38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9">
                  <a:moveTo>
                    <a:pt x="2" y="9"/>
                  </a:move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2" y="9"/>
                    <a:pt x="2" y="9"/>
                    <a:pt x="2" y="9"/>
                  </a:cubicBezTo>
                </a:path>
              </a:pathLst>
            </a:cu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782"/>
            <p:cNvSpPr>
              <a:spLocks/>
            </p:cNvSpPr>
            <p:nvPr/>
          </p:nvSpPr>
          <p:spPr bwMode="auto">
            <a:xfrm>
              <a:off x="12893676" y="7280275"/>
              <a:ext cx="393700" cy="57150"/>
            </a:xfrm>
            <a:custGeom>
              <a:avLst/>
              <a:gdLst>
                <a:gd name="T0" fmla="*/ 35 w 35"/>
                <a:gd name="T1" fmla="*/ 0 h 5"/>
                <a:gd name="T2" fmla="*/ 1 w 35"/>
                <a:gd name="T3" fmla="*/ 0 h 5"/>
                <a:gd name="T4" fmla="*/ 0 w 35"/>
                <a:gd name="T5" fmla="*/ 0 h 5"/>
                <a:gd name="T6" fmla="*/ 0 w 35"/>
                <a:gd name="T7" fmla="*/ 5 h 5"/>
                <a:gd name="T8" fmla="*/ 0 w 35"/>
                <a:gd name="T9" fmla="*/ 5 h 5"/>
                <a:gd name="T10" fmla="*/ 0 w 35"/>
                <a:gd name="T11" fmla="*/ 2 h 5"/>
                <a:gd name="T12" fmla="*/ 35 w 35"/>
                <a:gd name="T13" fmla="*/ 2 h 5"/>
                <a:gd name="T14" fmla="*/ 35 w 35"/>
                <a:gd name="T15" fmla="*/ 0 h 5"/>
                <a:gd name="T16" fmla="*/ 35 w 3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">
                  <a:moveTo>
                    <a:pt x="3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Freeform 783"/>
            <p:cNvSpPr>
              <a:spLocks noEditPoints="1"/>
            </p:cNvSpPr>
            <p:nvPr/>
          </p:nvSpPr>
          <p:spPr bwMode="auto">
            <a:xfrm>
              <a:off x="12893676" y="7304088"/>
              <a:ext cx="393700" cy="33338"/>
            </a:xfrm>
            <a:custGeom>
              <a:avLst/>
              <a:gdLst>
                <a:gd name="T0" fmla="*/ 0 w 35"/>
                <a:gd name="T1" fmla="*/ 3 h 3"/>
                <a:gd name="T2" fmla="*/ 0 w 35"/>
                <a:gd name="T3" fmla="*/ 3 h 3"/>
                <a:gd name="T4" fmla="*/ 0 w 35"/>
                <a:gd name="T5" fmla="*/ 3 h 3"/>
                <a:gd name="T6" fmla="*/ 1 w 35"/>
                <a:gd name="T7" fmla="*/ 3 h 3"/>
                <a:gd name="T8" fmla="*/ 0 w 35"/>
                <a:gd name="T9" fmla="*/ 3 h 3"/>
                <a:gd name="T10" fmla="*/ 35 w 35"/>
                <a:gd name="T11" fmla="*/ 0 h 3"/>
                <a:gd name="T12" fmla="*/ 35 w 35"/>
                <a:gd name="T13" fmla="*/ 0 h 3"/>
                <a:gd name="T14" fmla="*/ 35 w 35"/>
                <a:gd name="T15" fmla="*/ 3 h 3"/>
                <a:gd name="T16" fmla="*/ 35 w 35"/>
                <a:gd name="T17" fmla="*/ 3 h 3"/>
                <a:gd name="T18" fmla="*/ 35 w 35"/>
                <a:gd name="T19" fmla="*/ 3 h 3"/>
                <a:gd name="T20" fmla="*/ 35 w 35"/>
                <a:gd name="T21" fmla="*/ 3 h 3"/>
                <a:gd name="T22" fmla="*/ 35 w 3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2A2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784"/>
            <p:cNvSpPr>
              <a:spLocks/>
            </p:cNvSpPr>
            <p:nvPr/>
          </p:nvSpPr>
          <p:spPr bwMode="auto">
            <a:xfrm>
              <a:off x="12893676" y="7304088"/>
              <a:ext cx="393700" cy="3333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0 w 35"/>
                <a:gd name="T5" fmla="*/ 3 h 3"/>
                <a:gd name="T6" fmla="*/ 1 w 35"/>
                <a:gd name="T7" fmla="*/ 3 h 3"/>
                <a:gd name="T8" fmla="*/ 35 w 35"/>
                <a:gd name="T9" fmla="*/ 3 h 3"/>
                <a:gd name="T10" fmla="*/ 35 w 35"/>
                <a:gd name="T11" fmla="*/ 3 h 3"/>
                <a:gd name="T12" fmla="*/ 35 w 3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Oval 785"/>
            <p:cNvSpPr>
              <a:spLocks noChangeArrowheads="1"/>
            </p:cNvSpPr>
            <p:nvPr/>
          </p:nvSpPr>
          <p:spPr bwMode="auto">
            <a:xfrm>
              <a:off x="13073063" y="7843838"/>
              <a:ext cx="46038" cy="33338"/>
            </a:xfrm>
            <a:prstGeom prst="ellipse">
              <a:avLst/>
            </a:pr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Oval 786"/>
            <p:cNvSpPr>
              <a:spLocks noChangeArrowheads="1"/>
            </p:cNvSpPr>
            <p:nvPr/>
          </p:nvSpPr>
          <p:spPr bwMode="auto">
            <a:xfrm>
              <a:off x="13073063" y="7720013"/>
              <a:ext cx="46038" cy="44450"/>
            </a:xfrm>
            <a:prstGeom prst="ellipse">
              <a:avLst/>
            </a:prstGeom>
            <a:solidFill>
              <a:srgbClr val="1A1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Oval 787"/>
            <p:cNvSpPr>
              <a:spLocks noChangeArrowheads="1"/>
            </p:cNvSpPr>
            <p:nvPr/>
          </p:nvSpPr>
          <p:spPr bwMode="auto">
            <a:xfrm>
              <a:off x="12995276" y="7607300"/>
              <a:ext cx="55563" cy="55563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Oval 788"/>
            <p:cNvSpPr>
              <a:spLocks noChangeArrowheads="1"/>
            </p:cNvSpPr>
            <p:nvPr/>
          </p:nvSpPr>
          <p:spPr bwMode="auto">
            <a:xfrm>
              <a:off x="13006388" y="7607300"/>
              <a:ext cx="33338" cy="44450"/>
            </a:xfrm>
            <a:prstGeom prst="ellipse">
              <a:avLst/>
            </a:pr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Oval 789"/>
            <p:cNvSpPr>
              <a:spLocks noChangeArrowheads="1"/>
            </p:cNvSpPr>
            <p:nvPr/>
          </p:nvSpPr>
          <p:spPr bwMode="auto">
            <a:xfrm>
              <a:off x="13061951" y="7607300"/>
              <a:ext cx="57150" cy="55563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5" name="Oval 790"/>
            <p:cNvSpPr>
              <a:spLocks noChangeArrowheads="1"/>
            </p:cNvSpPr>
            <p:nvPr/>
          </p:nvSpPr>
          <p:spPr bwMode="auto">
            <a:xfrm>
              <a:off x="13073063" y="7607300"/>
              <a:ext cx="34925" cy="44450"/>
            </a:xfrm>
            <a:prstGeom prst="ellipse">
              <a:avLst/>
            </a:prstGeom>
            <a:solidFill>
              <a:srgbClr val="17B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Oval 791"/>
            <p:cNvSpPr>
              <a:spLocks noChangeArrowheads="1"/>
            </p:cNvSpPr>
            <p:nvPr/>
          </p:nvSpPr>
          <p:spPr bwMode="auto">
            <a:xfrm>
              <a:off x="13141326" y="7607300"/>
              <a:ext cx="55563" cy="44450"/>
            </a:xfrm>
            <a:prstGeom prst="ellipse">
              <a:avLst/>
            </a:prstGeom>
            <a:solidFill>
              <a:srgbClr val="473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Oval 792"/>
            <p:cNvSpPr>
              <a:spLocks noChangeArrowheads="1"/>
            </p:cNvSpPr>
            <p:nvPr/>
          </p:nvSpPr>
          <p:spPr bwMode="auto">
            <a:xfrm>
              <a:off x="13141326" y="7607300"/>
              <a:ext cx="44450" cy="44450"/>
            </a:xfrm>
            <a:prstGeom prst="ellipse">
              <a:avLst/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98" name="กลุ่ม 97"/>
          <p:cNvGrpSpPr/>
          <p:nvPr/>
        </p:nvGrpSpPr>
        <p:grpSpPr>
          <a:xfrm>
            <a:off x="18203650" y="1692456"/>
            <a:ext cx="3254587" cy="1869054"/>
            <a:chOff x="16200437" y="6296027"/>
            <a:chExt cx="4847124" cy="2783621"/>
          </a:xfrm>
        </p:grpSpPr>
        <p:sp>
          <p:nvSpPr>
            <p:cNvPr id="99" name="Freeform 558"/>
            <p:cNvSpPr>
              <a:spLocks/>
            </p:cNvSpPr>
            <p:nvPr/>
          </p:nvSpPr>
          <p:spPr bwMode="auto">
            <a:xfrm>
              <a:off x="17102089" y="6683312"/>
              <a:ext cx="3945472" cy="810879"/>
            </a:xfrm>
            <a:custGeom>
              <a:avLst/>
              <a:gdLst>
                <a:gd name="T0" fmla="*/ 0 w 92"/>
                <a:gd name="T1" fmla="*/ 16 h 19"/>
                <a:gd name="T2" fmla="*/ 83 w 92"/>
                <a:gd name="T3" fmla="*/ 15 h 19"/>
                <a:gd name="T4" fmla="*/ 90 w 92"/>
                <a:gd name="T5" fmla="*/ 9 h 19"/>
                <a:gd name="T6" fmla="*/ 90 w 92"/>
                <a:gd name="T7" fmla="*/ 9 h 19"/>
                <a:gd name="T8" fmla="*/ 83 w 92"/>
                <a:gd name="T9" fmla="*/ 3 h 19"/>
                <a:gd name="T10" fmla="*/ 0 w 92"/>
                <a:gd name="T11" fmla="*/ 3 h 19"/>
                <a:gd name="T12" fmla="*/ 0 w 92"/>
                <a:gd name="T13" fmla="*/ 0 h 19"/>
                <a:gd name="T14" fmla="*/ 83 w 92"/>
                <a:gd name="T15" fmla="*/ 0 h 19"/>
                <a:gd name="T16" fmla="*/ 92 w 92"/>
                <a:gd name="T17" fmla="*/ 9 h 19"/>
                <a:gd name="T18" fmla="*/ 92 w 92"/>
                <a:gd name="T19" fmla="*/ 9 h 19"/>
                <a:gd name="T20" fmla="*/ 83 w 92"/>
                <a:gd name="T21" fmla="*/ 18 h 19"/>
                <a:gd name="T22" fmla="*/ 0 w 92"/>
                <a:gd name="T23" fmla="*/ 19 h 19"/>
                <a:gd name="T24" fmla="*/ 0 w 92"/>
                <a:gd name="T25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19">
                  <a:moveTo>
                    <a:pt x="0" y="16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7" y="15"/>
                    <a:pt x="90" y="13"/>
                    <a:pt x="90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6"/>
                    <a:pt x="87" y="3"/>
                    <a:pt x="8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8" y="0"/>
                    <a:pt x="92" y="4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14"/>
                    <a:pt x="88" y="18"/>
                    <a:pt x="83" y="18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16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0" name="Freeform 559"/>
            <p:cNvSpPr>
              <a:spLocks/>
            </p:cNvSpPr>
            <p:nvPr/>
          </p:nvSpPr>
          <p:spPr bwMode="auto">
            <a:xfrm>
              <a:off x="17102089" y="6768035"/>
              <a:ext cx="3860754" cy="641441"/>
            </a:xfrm>
            <a:custGeom>
              <a:avLst/>
              <a:gdLst>
                <a:gd name="T0" fmla="*/ 0 w 90"/>
                <a:gd name="T1" fmla="*/ 0 h 15"/>
                <a:gd name="T2" fmla="*/ 84 w 90"/>
                <a:gd name="T3" fmla="*/ 0 h 15"/>
                <a:gd name="T4" fmla="*/ 90 w 90"/>
                <a:gd name="T5" fmla="*/ 7 h 15"/>
                <a:gd name="T6" fmla="*/ 84 w 90"/>
                <a:gd name="T7" fmla="*/ 14 h 15"/>
                <a:gd name="T8" fmla="*/ 0 w 90"/>
                <a:gd name="T9" fmla="*/ 15 h 15"/>
                <a:gd name="T10" fmla="*/ 0 w 90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5">
                  <a:moveTo>
                    <a:pt x="0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90" y="3"/>
                    <a:pt x="90" y="7"/>
                  </a:cubicBezTo>
                  <a:cubicBezTo>
                    <a:pt x="90" y="11"/>
                    <a:pt x="87" y="14"/>
                    <a:pt x="84" y="14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Freeform 560"/>
            <p:cNvSpPr>
              <a:spLocks/>
            </p:cNvSpPr>
            <p:nvPr/>
          </p:nvSpPr>
          <p:spPr bwMode="auto">
            <a:xfrm>
              <a:off x="17102089" y="7451837"/>
              <a:ext cx="3945472" cy="774571"/>
            </a:xfrm>
            <a:custGeom>
              <a:avLst/>
              <a:gdLst>
                <a:gd name="T0" fmla="*/ 0 w 92"/>
                <a:gd name="T1" fmla="*/ 16 h 18"/>
                <a:gd name="T2" fmla="*/ 83 w 92"/>
                <a:gd name="T3" fmla="*/ 15 h 18"/>
                <a:gd name="T4" fmla="*/ 90 w 92"/>
                <a:gd name="T5" fmla="*/ 9 h 18"/>
                <a:gd name="T6" fmla="*/ 90 w 92"/>
                <a:gd name="T7" fmla="*/ 9 h 18"/>
                <a:gd name="T8" fmla="*/ 83 w 92"/>
                <a:gd name="T9" fmla="*/ 3 h 18"/>
                <a:gd name="T10" fmla="*/ 0 w 92"/>
                <a:gd name="T11" fmla="*/ 3 h 18"/>
                <a:gd name="T12" fmla="*/ 0 w 92"/>
                <a:gd name="T13" fmla="*/ 0 h 18"/>
                <a:gd name="T14" fmla="*/ 83 w 92"/>
                <a:gd name="T15" fmla="*/ 0 h 18"/>
                <a:gd name="T16" fmla="*/ 92 w 92"/>
                <a:gd name="T17" fmla="*/ 9 h 18"/>
                <a:gd name="T18" fmla="*/ 92 w 92"/>
                <a:gd name="T19" fmla="*/ 9 h 18"/>
                <a:gd name="T20" fmla="*/ 83 w 92"/>
                <a:gd name="T21" fmla="*/ 18 h 18"/>
                <a:gd name="T22" fmla="*/ 0 w 92"/>
                <a:gd name="T23" fmla="*/ 18 h 18"/>
                <a:gd name="T24" fmla="*/ 0 w 92"/>
                <a:gd name="T2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18">
                  <a:moveTo>
                    <a:pt x="0" y="16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7" y="15"/>
                    <a:pt x="90" y="13"/>
                    <a:pt x="90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5"/>
                    <a:pt x="87" y="3"/>
                    <a:pt x="8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8" y="0"/>
                    <a:pt x="92" y="4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14"/>
                    <a:pt x="88" y="18"/>
                    <a:pt x="83" y="18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81BB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Freeform 561"/>
            <p:cNvSpPr>
              <a:spLocks/>
            </p:cNvSpPr>
            <p:nvPr/>
          </p:nvSpPr>
          <p:spPr bwMode="auto">
            <a:xfrm>
              <a:off x="17102089" y="7536552"/>
              <a:ext cx="3860754" cy="647495"/>
            </a:xfrm>
            <a:custGeom>
              <a:avLst/>
              <a:gdLst>
                <a:gd name="T0" fmla="*/ 0 w 90"/>
                <a:gd name="T1" fmla="*/ 0 h 15"/>
                <a:gd name="T2" fmla="*/ 84 w 90"/>
                <a:gd name="T3" fmla="*/ 0 h 15"/>
                <a:gd name="T4" fmla="*/ 90 w 90"/>
                <a:gd name="T5" fmla="*/ 7 h 15"/>
                <a:gd name="T6" fmla="*/ 84 w 90"/>
                <a:gd name="T7" fmla="*/ 14 h 15"/>
                <a:gd name="T8" fmla="*/ 0 w 90"/>
                <a:gd name="T9" fmla="*/ 15 h 15"/>
                <a:gd name="T10" fmla="*/ 0 w 90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5">
                  <a:moveTo>
                    <a:pt x="0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90" y="3"/>
                    <a:pt x="90" y="7"/>
                  </a:cubicBezTo>
                  <a:cubicBezTo>
                    <a:pt x="90" y="11"/>
                    <a:pt x="87" y="14"/>
                    <a:pt x="84" y="14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" name="Freeform 562"/>
            <p:cNvSpPr>
              <a:spLocks/>
            </p:cNvSpPr>
            <p:nvPr/>
          </p:nvSpPr>
          <p:spPr bwMode="auto">
            <a:xfrm>
              <a:off x="17447014" y="6296027"/>
              <a:ext cx="1754890" cy="387285"/>
            </a:xfrm>
            <a:custGeom>
              <a:avLst/>
              <a:gdLst>
                <a:gd name="T0" fmla="*/ 9 w 41"/>
                <a:gd name="T1" fmla="*/ 9 h 9"/>
                <a:gd name="T2" fmla="*/ 41 w 41"/>
                <a:gd name="T3" fmla="*/ 9 h 9"/>
                <a:gd name="T4" fmla="*/ 31 w 41"/>
                <a:gd name="T5" fmla="*/ 0 h 9"/>
                <a:gd name="T6" fmla="*/ 0 w 41"/>
                <a:gd name="T7" fmla="*/ 0 h 9"/>
                <a:gd name="T8" fmla="*/ 0 w 41"/>
                <a:gd name="T9" fmla="*/ 0 h 9"/>
                <a:gd name="T10" fmla="*/ 9 w 4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9">
                  <a:moveTo>
                    <a:pt x="9" y="9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1" y="4"/>
                    <a:pt x="36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9" y="9"/>
                  </a:cubicBezTo>
                  <a:close/>
                </a:path>
              </a:pathLst>
            </a:custGeom>
            <a:solidFill>
              <a:srgbClr val="C4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" name="Freeform 563"/>
            <p:cNvSpPr>
              <a:spLocks/>
            </p:cNvSpPr>
            <p:nvPr/>
          </p:nvSpPr>
          <p:spPr bwMode="auto">
            <a:xfrm>
              <a:off x="16587723" y="6296031"/>
              <a:ext cx="2184533" cy="2783617"/>
            </a:xfrm>
            <a:custGeom>
              <a:avLst/>
              <a:gdLst>
                <a:gd name="T0" fmla="*/ 20 w 51"/>
                <a:gd name="T1" fmla="*/ 0 h 65"/>
                <a:gd name="T2" fmla="*/ 9 w 51"/>
                <a:gd name="T3" fmla="*/ 10 h 65"/>
                <a:gd name="T4" fmla="*/ 9 w 51"/>
                <a:gd name="T5" fmla="*/ 10 h 65"/>
                <a:gd name="T6" fmla="*/ 9 w 51"/>
                <a:gd name="T7" fmla="*/ 10 h 65"/>
                <a:gd name="T8" fmla="*/ 9 w 51"/>
                <a:gd name="T9" fmla="*/ 55 h 65"/>
                <a:gd name="T10" fmla="*/ 0 w 51"/>
                <a:gd name="T11" fmla="*/ 65 h 65"/>
                <a:gd name="T12" fmla="*/ 0 w 51"/>
                <a:gd name="T13" fmla="*/ 65 h 65"/>
                <a:gd name="T14" fmla="*/ 32 w 51"/>
                <a:gd name="T15" fmla="*/ 65 h 65"/>
                <a:gd name="T16" fmla="*/ 42 w 51"/>
                <a:gd name="T17" fmla="*/ 55 h 65"/>
                <a:gd name="T18" fmla="*/ 42 w 51"/>
                <a:gd name="T19" fmla="*/ 54 h 65"/>
                <a:gd name="T20" fmla="*/ 42 w 51"/>
                <a:gd name="T21" fmla="*/ 54 h 65"/>
                <a:gd name="T22" fmla="*/ 42 w 51"/>
                <a:gd name="T23" fmla="*/ 10 h 65"/>
                <a:gd name="T24" fmla="*/ 51 w 51"/>
                <a:gd name="T25" fmla="*/ 0 h 65"/>
                <a:gd name="T26" fmla="*/ 51 w 51"/>
                <a:gd name="T27" fmla="*/ 0 h 65"/>
                <a:gd name="T28" fmla="*/ 20 w 51"/>
                <a:gd name="T2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65">
                  <a:moveTo>
                    <a:pt x="20" y="0"/>
                  </a:moveTo>
                  <a:cubicBezTo>
                    <a:pt x="14" y="0"/>
                    <a:pt x="9" y="4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60"/>
                    <a:pt x="5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7" y="65"/>
                    <a:pt x="42" y="61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4"/>
                    <a:pt x="46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EAE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" name="Freeform 564"/>
            <p:cNvSpPr>
              <a:spLocks/>
            </p:cNvSpPr>
            <p:nvPr/>
          </p:nvSpPr>
          <p:spPr bwMode="auto">
            <a:xfrm>
              <a:off x="16200437" y="8740769"/>
              <a:ext cx="1803300" cy="338875"/>
            </a:xfrm>
            <a:custGeom>
              <a:avLst/>
              <a:gdLst>
                <a:gd name="T0" fmla="*/ 33 w 42"/>
                <a:gd name="T1" fmla="*/ 0 h 8"/>
                <a:gd name="T2" fmla="*/ 0 w 42"/>
                <a:gd name="T3" fmla="*/ 0 h 8"/>
                <a:gd name="T4" fmla="*/ 10 w 42"/>
                <a:gd name="T5" fmla="*/ 8 h 8"/>
                <a:gd name="T6" fmla="*/ 42 w 42"/>
                <a:gd name="T7" fmla="*/ 8 h 8"/>
                <a:gd name="T8" fmla="*/ 42 w 42"/>
                <a:gd name="T9" fmla="*/ 8 h 8"/>
                <a:gd name="T10" fmla="*/ 33 w 4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8">
                  <a:moveTo>
                    <a:pt x="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5" y="8"/>
                    <a:pt x="10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7" y="8"/>
                    <a:pt x="33" y="4"/>
                    <a:pt x="33" y="0"/>
                  </a:cubicBezTo>
                  <a:close/>
                </a:path>
              </a:pathLst>
            </a:custGeom>
            <a:solidFill>
              <a:srgbClr val="C4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Freeform 565"/>
            <p:cNvSpPr>
              <a:spLocks/>
            </p:cNvSpPr>
            <p:nvPr/>
          </p:nvSpPr>
          <p:spPr bwMode="auto">
            <a:xfrm>
              <a:off x="17059728" y="6895114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0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0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Freeform 566"/>
            <p:cNvSpPr>
              <a:spLocks/>
            </p:cNvSpPr>
            <p:nvPr/>
          </p:nvSpPr>
          <p:spPr bwMode="auto">
            <a:xfrm>
              <a:off x="17658813" y="6895114"/>
              <a:ext cx="302567" cy="42361"/>
            </a:xfrm>
            <a:custGeom>
              <a:avLst/>
              <a:gdLst>
                <a:gd name="T0" fmla="*/ 0 w 7"/>
                <a:gd name="T1" fmla="*/ 1 h 1"/>
                <a:gd name="T2" fmla="*/ 6 w 7"/>
                <a:gd name="T3" fmla="*/ 1 h 1"/>
                <a:gd name="T4" fmla="*/ 7 w 7"/>
                <a:gd name="T5" fmla="*/ 0 h 1"/>
                <a:gd name="T6" fmla="*/ 6 w 7"/>
                <a:gd name="T7" fmla="*/ 0 h 1"/>
                <a:gd name="T8" fmla="*/ 0 w 7"/>
                <a:gd name="T9" fmla="*/ 0 h 1"/>
                <a:gd name="T10" fmla="*/ 0 w 7"/>
                <a:gd name="T11" fmla="*/ 0 h 1"/>
                <a:gd name="T12" fmla="*/ 0 w 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" name="Freeform 567"/>
            <p:cNvSpPr>
              <a:spLocks/>
            </p:cNvSpPr>
            <p:nvPr/>
          </p:nvSpPr>
          <p:spPr bwMode="auto">
            <a:xfrm>
              <a:off x="18003737" y="6895114"/>
              <a:ext cx="296518" cy="42361"/>
            </a:xfrm>
            <a:custGeom>
              <a:avLst/>
              <a:gdLst>
                <a:gd name="T0" fmla="*/ 1 w 7"/>
                <a:gd name="T1" fmla="*/ 1 h 1"/>
                <a:gd name="T2" fmla="*/ 7 w 7"/>
                <a:gd name="T3" fmla="*/ 1 h 1"/>
                <a:gd name="T4" fmla="*/ 7 w 7"/>
                <a:gd name="T5" fmla="*/ 0 h 1"/>
                <a:gd name="T6" fmla="*/ 7 w 7"/>
                <a:gd name="T7" fmla="*/ 0 h 1"/>
                <a:gd name="T8" fmla="*/ 1 w 7"/>
                <a:gd name="T9" fmla="*/ 0 h 1"/>
                <a:gd name="T10" fmla="*/ 0 w 7"/>
                <a:gd name="T11" fmla="*/ 0 h 1"/>
                <a:gd name="T12" fmla="*/ 1 w 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9" name="Freeform 568"/>
            <p:cNvSpPr>
              <a:spLocks/>
            </p:cNvSpPr>
            <p:nvPr/>
          </p:nvSpPr>
          <p:spPr bwMode="auto">
            <a:xfrm>
              <a:off x="17059728" y="6979829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1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1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0" name="Freeform 569"/>
            <p:cNvSpPr>
              <a:spLocks/>
            </p:cNvSpPr>
            <p:nvPr/>
          </p:nvSpPr>
          <p:spPr bwMode="auto">
            <a:xfrm>
              <a:off x="17398603" y="6979829"/>
              <a:ext cx="429647" cy="42361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0 h 1"/>
                <a:gd name="T4" fmla="*/ 1 w 10"/>
                <a:gd name="T5" fmla="*/ 0 h 1"/>
                <a:gd name="T6" fmla="*/ 0 w 10"/>
                <a:gd name="T7" fmla="*/ 1 h 1"/>
                <a:gd name="T8" fmla="*/ 1 w 10"/>
                <a:gd name="T9" fmla="*/ 1 h 1"/>
                <a:gd name="T10" fmla="*/ 10 w 10"/>
                <a:gd name="T11" fmla="*/ 1 h 1"/>
                <a:gd name="T12" fmla="*/ 10 w 10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Freeform 570"/>
            <p:cNvSpPr>
              <a:spLocks/>
            </p:cNvSpPr>
            <p:nvPr/>
          </p:nvSpPr>
          <p:spPr bwMode="auto">
            <a:xfrm>
              <a:off x="17912969" y="6979829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1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1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2" name="Freeform 571"/>
            <p:cNvSpPr>
              <a:spLocks/>
            </p:cNvSpPr>
            <p:nvPr/>
          </p:nvSpPr>
          <p:spPr bwMode="auto">
            <a:xfrm>
              <a:off x="17059728" y="7064548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1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1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3" name="Freeform 572"/>
            <p:cNvSpPr>
              <a:spLocks/>
            </p:cNvSpPr>
            <p:nvPr/>
          </p:nvSpPr>
          <p:spPr bwMode="auto">
            <a:xfrm>
              <a:off x="17658813" y="7064548"/>
              <a:ext cx="302567" cy="42361"/>
            </a:xfrm>
            <a:custGeom>
              <a:avLst/>
              <a:gdLst>
                <a:gd name="T0" fmla="*/ 7 w 7"/>
                <a:gd name="T1" fmla="*/ 1 h 1"/>
                <a:gd name="T2" fmla="*/ 6 w 7"/>
                <a:gd name="T3" fmla="*/ 0 h 1"/>
                <a:gd name="T4" fmla="*/ 0 w 7"/>
                <a:gd name="T5" fmla="*/ 0 h 1"/>
                <a:gd name="T6" fmla="*/ 0 w 7"/>
                <a:gd name="T7" fmla="*/ 1 h 1"/>
                <a:gd name="T8" fmla="*/ 0 w 7"/>
                <a:gd name="T9" fmla="*/ 1 h 1"/>
                <a:gd name="T10" fmla="*/ 6 w 7"/>
                <a:gd name="T11" fmla="*/ 1 h 1"/>
                <a:gd name="T12" fmla="*/ 7 w 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7" y="1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4" name="Freeform 573"/>
            <p:cNvSpPr>
              <a:spLocks/>
            </p:cNvSpPr>
            <p:nvPr/>
          </p:nvSpPr>
          <p:spPr bwMode="auto">
            <a:xfrm>
              <a:off x="18003737" y="7064548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1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1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5" name="Freeform 574"/>
            <p:cNvSpPr>
              <a:spLocks/>
            </p:cNvSpPr>
            <p:nvPr/>
          </p:nvSpPr>
          <p:spPr bwMode="auto">
            <a:xfrm>
              <a:off x="17059728" y="7197677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0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0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Freeform 575"/>
            <p:cNvSpPr>
              <a:spLocks/>
            </p:cNvSpPr>
            <p:nvPr/>
          </p:nvSpPr>
          <p:spPr bwMode="auto">
            <a:xfrm>
              <a:off x="17398603" y="7197677"/>
              <a:ext cx="429647" cy="42361"/>
            </a:xfrm>
            <a:custGeom>
              <a:avLst/>
              <a:gdLst>
                <a:gd name="T0" fmla="*/ 10 w 10"/>
                <a:gd name="T1" fmla="*/ 0 h 1"/>
                <a:gd name="T2" fmla="*/ 10 w 10"/>
                <a:gd name="T3" fmla="*/ 0 h 1"/>
                <a:gd name="T4" fmla="*/ 1 w 10"/>
                <a:gd name="T5" fmla="*/ 0 h 1"/>
                <a:gd name="T6" fmla="*/ 0 w 10"/>
                <a:gd name="T7" fmla="*/ 0 h 1"/>
                <a:gd name="T8" fmla="*/ 1 w 10"/>
                <a:gd name="T9" fmla="*/ 1 h 1"/>
                <a:gd name="T10" fmla="*/ 10 w 10"/>
                <a:gd name="T11" fmla="*/ 1 h 1"/>
                <a:gd name="T12" fmla="*/ 10 w 1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Freeform 576"/>
            <p:cNvSpPr>
              <a:spLocks/>
            </p:cNvSpPr>
            <p:nvPr/>
          </p:nvSpPr>
          <p:spPr bwMode="auto">
            <a:xfrm>
              <a:off x="17912969" y="7197677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0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0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8" name="Freeform 577"/>
            <p:cNvSpPr>
              <a:spLocks/>
            </p:cNvSpPr>
            <p:nvPr/>
          </p:nvSpPr>
          <p:spPr bwMode="auto">
            <a:xfrm>
              <a:off x="17059728" y="7282396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0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0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9" name="Freeform 578"/>
            <p:cNvSpPr>
              <a:spLocks/>
            </p:cNvSpPr>
            <p:nvPr/>
          </p:nvSpPr>
          <p:spPr bwMode="auto">
            <a:xfrm>
              <a:off x="17658813" y="7282396"/>
              <a:ext cx="302567" cy="42361"/>
            </a:xfrm>
            <a:custGeom>
              <a:avLst/>
              <a:gdLst>
                <a:gd name="T0" fmla="*/ 7 w 7"/>
                <a:gd name="T1" fmla="*/ 0 h 1"/>
                <a:gd name="T2" fmla="*/ 6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0 w 7"/>
                <a:gd name="T9" fmla="*/ 1 h 1"/>
                <a:gd name="T10" fmla="*/ 6 w 7"/>
                <a:gd name="T11" fmla="*/ 1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0" name="Freeform 579"/>
            <p:cNvSpPr>
              <a:spLocks/>
            </p:cNvSpPr>
            <p:nvPr/>
          </p:nvSpPr>
          <p:spPr bwMode="auto">
            <a:xfrm>
              <a:off x="18003737" y="7282396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0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0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1" name="Freeform 580"/>
            <p:cNvSpPr>
              <a:spLocks/>
            </p:cNvSpPr>
            <p:nvPr/>
          </p:nvSpPr>
          <p:spPr bwMode="auto">
            <a:xfrm>
              <a:off x="17059728" y="7367119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1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1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2" name="Freeform 581"/>
            <p:cNvSpPr>
              <a:spLocks/>
            </p:cNvSpPr>
            <p:nvPr/>
          </p:nvSpPr>
          <p:spPr bwMode="auto">
            <a:xfrm>
              <a:off x="17398603" y="7367119"/>
              <a:ext cx="429647" cy="42361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0 h 1"/>
                <a:gd name="T4" fmla="*/ 1 w 10"/>
                <a:gd name="T5" fmla="*/ 0 h 1"/>
                <a:gd name="T6" fmla="*/ 0 w 10"/>
                <a:gd name="T7" fmla="*/ 1 h 1"/>
                <a:gd name="T8" fmla="*/ 1 w 10"/>
                <a:gd name="T9" fmla="*/ 1 h 1"/>
                <a:gd name="T10" fmla="*/ 10 w 10"/>
                <a:gd name="T11" fmla="*/ 1 h 1"/>
                <a:gd name="T12" fmla="*/ 10 w 10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3" name="Freeform 582"/>
            <p:cNvSpPr>
              <a:spLocks/>
            </p:cNvSpPr>
            <p:nvPr/>
          </p:nvSpPr>
          <p:spPr bwMode="auto">
            <a:xfrm>
              <a:off x="17912969" y="7367119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1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1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4" name="Freeform 583"/>
            <p:cNvSpPr>
              <a:spLocks/>
            </p:cNvSpPr>
            <p:nvPr/>
          </p:nvSpPr>
          <p:spPr bwMode="auto">
            <a:xfrm>
              <a:off x="17059728" y="7494195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0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0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5" name="Freeform 584"/>
            <p:cNvSpPr>
              <a:spLocks/>
            </p:cNvSpPr>
            <p:nvPr/>
          </p:nvSpPr>
          <p:spPr bwMode="auto">
            <a:xfrm>
              <a:off x="17658813" y="7494195"/>
              <a:ext cx="302567" cy="42361"/>
            </a:xfrm>
            <a:custGeom>
              <a:avLst/>
              <a:gdLst>
                <a:gd name="T0" fmla="*/ 7 w 7"/>
                <a:gd name="T1" fmla="*/ 0 h 1"/>
                <a:gd name="T2" fmla="*/ 6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0 w 7"/>
                <a:gd name="T9" fmla="*/ 1 h 1"/>
                <a:gd name="T10" fmla="*/ 6 w 7"/>
                <a:gd name="T11" fmla="*/ 1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6" name="Freeform 585"/>
            <p:cNvSpPr>
              <a:spLocks/>
            </p:cNvSpPr>
            <p:nvPr/>
          </p:nvSpPr>
          <p:spPr bwMode="auto">
            <a:xfrm>
              <a:off x="18003737" y="7494195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0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0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7" name="Freeform 586"/>
            <p:cNvSpPr>
              <a:spLocks/>
            </p:cNvSpPr>
            <p:nvPr/>
          </p:nvSpPr>
          <p:spPr bwMode="auto">
            <a:xfrm>
              <a:off x="17059728" y="7578913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0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0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8" name="Freeform 587"/>
            <p:cNvSpPr>
              <a:spLocks/>
            </p:cNvSpPr>
            <p:nvPr/>
          </p:nvSpPr>
          <p:spPr bwMode="auto">
            <a:xfrm>
              <a:off x="17398603" y="7578913"/>
              <a:ext cx="429647" cy="42361"/>
            </a:xfrm>
            <a:custGeom>
              <a:avLst/>
              <a:gdLst>
                <a:gd name="T0" fmla="*/ 10 w 10"/>
                <a:gd name="T1" fmla="*/ 0 h 1"/>
                <a:gd name="T2" fmla="*/ 10 w 10"/>
                <a:gd name="T3" fmla="*/ 0 h 1"/>
                <a:gd name="T4" fmla="*/ 1 w 10"/>
                <a:gd name="T5" fmla="*/ 0 h 1"/>
                <a:gd name="T6" fmla="*/ 0 w 10"/>
                <a:gd name="T7" fmla="*/ 0 h 1"/>
                <a:gd name="T8" fmla="*/ 1 w 10"/>
                <a:gd name="T9" fmla="*/ 1 h 1"/>
                <a:gd name="T10" fmla="*/ 10 w 10"/>
                <a:gd name="T11" fmla="*/ 1 h 1"/>
                <a:gd name="T12" fmla="*/ 10 w 1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9" name="Freeform 588"/>
            <p:cNvSpPr>
              <a:spLocks/>
            </p:cNvSpPr>
            <p:nvPr/>
          </p:nvSpPr>
          <p:spPr bwMode="auto">
            <a:xfrm>
              <a:off x="17912969" y="7578913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0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0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0" name="Freeform 589"/>
            <p:cNvSpPr>
              <a:spLocks/>
            </p:cNvSpPr>
            <p:nvPr/>
          </p:nvSpPr>
          <p:spPr bwMode="auto">
            <a:xfrm>
              <a:off x="17059728" y="7669685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1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1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1" name="Freeform 590"/>
            <p:cNvSpPr>
              <a:spLocks/>
            </p:cNvSpPr>
            <p:nvPr/>
          </p:nvSpPr>
          <p:spPr bwMode="auto">
            <a:xfrm>
              <a:off x="17658813" y="7669685"/>
              <a:ext cx="302567" cy="42361"/>
            </a:xfrm>
            <a:custGeom>
              <a:avLst/>
              <a:gdLst>
                <a:gd name="T0" fmla="*/ 7 w 7"/>
                <a:gd name="T1" fmla="*/ 1 h 1"/>
                <a:gd name="T2" fmla="*/ 6 w 7"/>
                <a:gd name="T3" fmla="*/ 0 h 1"/>
                <a:gd name="T4" fmla="*/ 0 w 7"/>
                <a:gd name="T5" fmla="*/ 0 h 1"/>
                <a:gd name="T6" fmla="*/ 0 w 7"/>
                <a:gd name="T7" fmla="*/ 1 h 1"/>
                <a:gd name="T8" fmla="*/ 0 w 7"/>
                <a:gd name="T9" fmla="*/ 1 h 1"/>
                <a:gd name="T10" fmla="*/ 6 w 7"/>
                <a:gd name="T11" fmla="*/ 1 h 1"/>
                <a:gd name="T12" fmla="*/ 7 w 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2" name="Freeform 591"/>
            <p:cNvSpPr>
              <a:spLocks/>
            </p:cNvSpPr>
            <p:nvPr/>
          </p:nvSpPr>
          <p:spPr bwMode="auto">
            <a:xfrm>
              <a:off x="18003737" y="7669685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1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1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3" name="Freeform 592"/>
            <p:cNvSpPr>
              <a:spLocks/>
            </p:cNvSpPr>
            <p:nvPr/>
          </p:nvSpPr>
          <p:spPr bwMode="auto">
            <a:xfrm>
              <a:off x="17059728" y="7754404"/>
              <a:ext cx="254156" cy="42361"/>
            </a:xfrm>
            <a:custGeom>
              <a:avLst/>
              <a:gdLst>
                <a:gd name="T0" fmla="*/ 1 w 6"/>
                <a:gd name="T1" fmla="*/ 1 h 1"/>
                <a:gd name="T2" fmla="*/ 6 w 6"/>
                <a:gd name="T3" fmla="*/ 1 h 1"/>
                <a:gd name="T4" fmla="*/ 6 w 6"/>
                <a:gd name="T5" fmla="*/ 1 h 1"/>
                <a:gd name="T6" fmla="*/ 6 w 6"/>
                <a:gd name="T7" fmla="*/ 0 h 1"/>
                <a:gd name="T8" fmla="*/ 1 w 6"/>
                <a:gd name="T9" fmla="*/ 0 h 1"/>
                <a:gd name="T10" fmla="*/ 0 w 6"/>
                <a:gd name="T11" fmla="*/ 1 h 1"/>
                <a:gd name="T12" fmla="*/ 1 w 6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4" name="Freeform 593"/>
            <p:cNvSpPr>
              <a:spLocks/>
            </p:cNvSpPr>
            <p:nvPr/>
          </p:nvSpPr>
          <p:spPr bwMode="auto">
            <a:xfrm>
              <a:off x="17398603" y="7754404"/>
              <a:ext cx="429647" cy="42361"/>
            </a:xfrm>
            <a:custGeom>
              <a:avLst/>
              <a:gdLst>
                <a:gd name="T0" fmla="*/ 1 w 10"/>
                <a:gd name="T1" fmla="*/ 0 h 1"/>
                <a:gd name="T2" fmla="*/ 0 w 10"/>
                <a:gd name="T3" fmla="*/ 1 h 1"/>
                <a:gd name="T4" fmla="*/ 1 w 10"/>
                <a:gd name="T5" fmla="*/ 1 h 1"/>
                <a:gd name="T6" fmla="*/ 10 w 10"/>
                <a:gd name="T7" fmla="*/ 1 h 1"/>
                <a:gd name="T8" fmla="*/ 10 w 10"/>
                <a:gd name="T9" fmla="*/ 1 h 1"/>
                <a:gd name="T10" fmla="*/ 10 w 10"/>
                <a:gd name="T11" fmla="*/ 0 h 1"/>
                <a:gd name="T12" fmla="*/ 1 w 1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5" name="Freeform 594"/>
            <p:cNvSpPr>
              <a:spLocks/>
            </p:cNvSpPr>
            <p:nvPr/>
          </p:nvSpPr>
          <p:spPr bwMode="auto">
            <a:xfrm>
              <a:off x="17912969" y="7754404"/>
              <a:ext cx="387286" cy="42361"/>
            </a:xfrm>
            <a:custGeom>
              <a:avLst/>
              <a:gdLst>
                <a:gd name="T0" fmla="*/ 9 w 9"/>
                <a:gd name="T1" fmla="*/ 0 h 1"/>
                <a:gd name="T2" fmla="*/ 1 w 9"/>
                <a:gd name="T3" fmla="*/ 0 h 1"/>
                <a:gd name="T4" fmla="*/ 0 w 9"/>
                <a:gd name="T5" fmla="*/ 1 h 1"/>
                <a:gd name="T6" fmla="*/ 1 w 9"/>
                <a:gd name="T7" fmla="*/ 1 h 1"/>
                <a:gd name="T8" fmla="*/ 9 w 9"/>
                <a:gd name="T9" fmla="*/ 1 h 1"/>
                <a:gd name="T10" fmla="*/ 9 w 9"/>
                <a:gd name="T11" fmla="*/ 1 h 1"/>
                <a:gd name="T12" fmla="*/ 9 w 9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6" name="Freeform 595"/>
            <p:cNvSpPr>
              <a:spLocks/>
            </p:cNvSpPr>
            <p:nvPr/>
          </p:nvSpPr>
          <p:spPr bwMode="auto">
            <a:xfrm>
              <a:off x="17059728" y="7881480"/>
              <a:ext cx="514366" cy="42361"/>
            </a:xfrm>
            <a:custGeom>
              <a:avLst/>
              <a:gdLst>
                <a:gd name="T0" fmla="*/ 1 w 12"/>
                <a:gd name="T1" fmla="*/ 1 h 1"/>
                <a:gd name="T2" fmla="*/ 12 w 12"/>
                <a:gd name="T3" fmla="*/ 1 h 1"/>
                <a:gd name="T4" fmla="*/ 12 w 12"/>
                <a:gd name="T5" fmla="*/ 0 h 1"/>
                <a:gd name="T6" fmla="*/ 12 w 12"/>
                <a:gd name="T7" fmla="*/ 0 h 1"/>
                <a:gd name="T8" fmla="*/ 1 w 12"/>
                <a:gd name="T9" fmla="*/ 0 h 1"/>
                <a:gd name="T10" fmla="*/ 0 w 12"/>
                <a:gd name="T11" fmla="*/ 0 h 1"/>
                <a:gd name="T12" fmla="*/ 1 w 1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">
                  <a:moveTo>
                    <a:pt x="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7" name="Freeform 596"/>
            <p:cNvSpPr>
              <a:spLocks/>
            </p:cNvSpPr>
            <p:nvPr/>
          </p:nvSpPr>
          <p:spPr bwMode="auto">
            <a:xfrm>
              <a:off x="17658813" y="7881480"/>
              <a:ext cx="302567" cy="42361"/>
            </a:xfrm>
            <a:custGeom>
              <a:avLst/>
              <a:gdLst>
                <a:gd name="T0" fmla="*/ 6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0 w 7"/>
                <a:gd name="T7" fmla="*/ 1 h 1"/>
                <a:gd name="T8" fmla="*/ 6 w 7"/>
                <a:gd name="T9" fmla="*/ 1 h 1"/>
                <a:gd name="T10" fmla="*/ 7 w 7"/>
                <a:gd name="T11" fmla="*/ 0 h 1"/>
                <a:gd name="T12" fmla="*/ 6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8" name="Freeform 597"/>
            <p:cNvSpPr>
              <a:spLocks/>
            </p:cNvSpPr>
            <p:nvPr/>
          </p:nvSpPr>
          <p:spPr bwMode="auto">
            <a:xfrm>
              <a:off x="18003737" y="7881480"/>
              <a:ext cx="296518" cy="42361"/>
            </a:xfrm>
            <a:custGeom>
              <a:avLst/>
              <a:gdLst>
                <a:gd name="T0" fmla="*/ 7 w 7"/>
                <a:gd name="T1" fmla="*/ 0 h 1"/>
                <a:gd name="T2" fmla="*/ 1 w 7"/>
                <a:gd name="T3" fmla="*/ 0 h 1"/>
                <a:gd name="T4" fmla="*/ 0 w 7"/>
                <a:gd name="T5" fmla="*/ 0 h 1"/>
                <a:gd name="T6" fmla="*/ 1 w 7"/>
                <a:gd name="T7" fmla="*/ 1 h 1"/>
                <a:gd name="T8" fmla="*/ 7 w 7"/>
                <a:gd name="T9" fmla="*/ 1 h 1"/>
                <a:gd name="T10" fmla="*/ 7 w 7"/>
                <a:gd name="T11" fmla="*/ 0 h 1"/>
                <a:gd name="T12" fmla="*/ 7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9" name="Freeform 598"/>
            <p:cNvSpPr>
              <a:spLocks/>
            </p:cNvSpPr>
            <p:nvPr/>
          </p:nvSpPr>
          <p:spPr bwMode="auto">
            <a:xfrm>
              <a:off x="17059728" y="7966199"/>
              <a:ext cx="254156" cy="42361"/>
            </a:xfrm>
            <a:custGeom>
              <a:avLst/>
              <a:gdLst>
                <a:gd name="T0" fmla="*/ 6 w 6"/>
                <a:gd name="T1" fmla="*/ 0 h 1"/>
                <a:gd name="T2" fmla="*/ 1 w 6"/>
                <a:gd name="T3" fmla="*/ 0 h 1"/>
                <a:gd name="T4" fmla="*/ 0 w 6"/>
                <a:gd name="T5" fmla="*/ 1 h 1"/>
                <a:gd name="T6" fmla="*/ 1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0" name="Freeform 599"/>
            <p:cNvSpPr>
              <a:spLocks/>
            </p:cNvSpPr>
            <p:nvPr/>
          </p:nvSpPr>
          <p:spPr bwMode="auto">
            <a:xfrm>
              <a:off x="17398603" y="7966199"/>
              <a:ext cx="429647" cy="42361"/>
            </a:xfrm>
            <a:custGeom>
              <a:avLst/>
              <a:gdLst>
                <a:gd name="T0" fmla="*/ 10 w 10"/>
                <a:gd name="T1" fmla="*/ 0 h 1"/>
                <a:gd name="T2" fmla="*/ 1 w 10"/>
                <a:gd name="T3" fmla="*/ 0 h 1"/>
                <a:gd name="T4" fmla="*/ 0 w 10"/>
                <a:gd name="T5" fmla="*/ 1 h 1"/>
                <a:gd name="T6" fmla="*/ 1 w 10"/>
                <a:gd name="T7" fmla="*/ 1 h 1"/>
                <a:gd name="T8" fmla="*/ 10 w 10"/>
                <a:gd name="T9" fmla="*/ 1 h 1"/>
                <a:gd name="T10" fmla="*/ 10 w 10"/>
                <a:gd name="T11" fmla="*/ 1 h 1"/>
                <a:gd name="T12" fmla="*/ 10 w 1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D6D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41" name="กลุ่ม 140"/>
          <p:cNvGrpSpPr/>
          <p:nvPr/>
        </p:nvGrpSpPr>
        <p:grpSpPr>
          <a:xfrm>
            <a:off x="2408237" y="1066800"/>
            <a:ext cx="2321147" cy="2311592"/>
            <a:chOff x="17248188" y="8377238"/>
            <a:chExt cx="771526" cy="768350"/>
          </a:xfrm>
        </p:grpSpPr>
        <p:sp>
          <p:nvSpPr>
            <p:cNvPr id="142" name="Freeform 637"/>
            <p:cNvSpPr>
              <a:spLocks/>
            </p:cNvSpPr>
            <p:nvPr/>
          </p:nvSpPr>
          <p:spPr bwMode="auto">
            <a:xfrm>
              <a:off x="17556163" y="8969375"/>
              <a:ext cx="182563" cy="176213"/>
            </a:xfrm>
            <a:custGeom>
              <a:avLst/>
              <a:gdLst>
                <a:gd name="T0" fmla="*/ 90 w 115"/>
                <a:gd name="T1" fmla="*/ 0 h 111"/>
                <a:gd name="T2" fmla="*/ 25 w 115"/>
                <a:gd name="T3" fmla="*/ 0 h 111"/>
                <a:gd name="T4" fmla="*/ 0 w 115"/>
                <a:gd name="T5" fmla="*/ 111 h 111"/>
                <a:gd name="T6" fmla="*/ 115 w 115"/>
                <a:gd name="T7" fmla="*/ 111 h 111"/>
                <a:gd name="T8" fmla="*/ 90 w 115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1">
                  <a:moveTo>
                    <a:pt x="90" y="0"/>
                  </a:moveTo>
                  <a:lnTo>
                    <a:pt x="25" y="0"/>
                  </a:lnTo>
                  <a:lnTo>
                    <a:pt x="0" y="111"/>
                  </a:lnTo>
                  <a:lnTo>
                    <a:pt x="115" y="11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3" name="Freeform 638"/>
            <p:cNvSpPr>
              <a:spLocks/>
            </p:cNvSpPr>
            <p:nvPr/>
          </p:nvSpPr>
          <p:spPr bwMode="auto">
            <a:xfrm>
              <a:off x="17568863" y="8969375"/>
              <a:ext cx="157163" cy="109538"/>
            </a:xfrm>
            <a:custGeom>
              <a:avLst/>
              <a:gdLst>
                <a:gd name="T0" fmla="*/ 23 w 47"/>
                <a:gd name="T1" fmla="*/ 32 h 33"/>
                <a:gd name="T2" fmla="*/ 47 w 47"/>
                <a:gd name="T3" fmla="*/ 33 h 33"/>
                <a:gd name="T4" fmla="*/ 39 w 47"/>
                <a:gd name="T5" fmla="*/ 0 h 33"/>
                <a:gd name="T6" fmla="*/ 8 w 47"/>
                <a:gd name="T7" fmla="*/ 0 h 33"/>
                <a:gd name="T8" fmla="*/ 0 w 47"/>
                <a:gd name="T9" fmla="*/ 33 h 33"/>
                <a:gd name="T10" fmla="*/ 23 w 47"/>
                <a:gd name="T11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33">
                  <a:moveTo>
                    <a:pt x="23" y="32"/>
                  </a:moveTo>
                  <a:cubicBezTo>
                    <a:pt x="32" y="32"/>
                    <a:pt x="39" y="32"/>
                    <a:pt x="47" y="3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8" y="32"/>
                    <a:pt x="15" y="32"/>
                    <a:pt x="23" y="32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4" name="Freeform 639"/>
            <p:cNvSpPr>
              <a:spLocks/>
            </p:cNvSpPr>
            <p:nvPr/>
          </p:nvSpPr>
          <p:spPr bwMode="auto">
            <a:xfrm>
              <a:off x="17275176" y="8532813"/>
              <a:ext cx="744538" cy="512763"/>
            </a:xfrm>
            <a:custGeom>
              <a:avLst/>
              <a:gdLst>
                <a:gd name="T0" fmla="*/ 216 w 225"/>
                <a:gd name="T1" fmla="*/ 155 h 155"/>
                <a:gd name="T2" fmla="*/ 9 w 225"/>
                <a:gd name="T3" fmla="*/ 155 h 155"/>
                <a:gd name="T4" fmla="*/ 0 w 225"/>
                <a:gd name="T5" fmla="*/ 146 h 155"/>
                <a:gd name="T6" fmla="*/ 0 w 225"/>
                <a:gd name="T7" fmla="*/ 8 h 155"/>
                <a:gd name="T8" fmla="*/ 9 w 225"/>
                <a:gd name="T9" fmla="*/ 0 h 155"/>
                <a:gd name="T10" fmla="*/ 216 w 225"/>
                <a:gd name="T11" fmla="*/ 0 h 155"/>
                <a:gd name="T12" fmla="*/ 225 w 225"/>
                <a:gd name="T13" fmla="*/ 8 h 155"/>
                <a:gd name="T14" fmla="*/ 225 w 225"/>
                <a:gd name="T15" fmla="*/ 146 h 155"/>
                <a:gd name="T16" fmla="*/ 216 w 225"/>
                <a:gd name="T1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5" h="155">
                  <a:moveTo>
                    <a:pt x="216" y="155"/>
                  </a:moveTo>
                  <a:cubicBezTo>
                    <a:pt x="9" y="155"/>
                    <a:pt x="9" y="155"/>
                    <a:pt x="9" y="155"/>
                  </a:cubicBezTo>
                  <a:cubicBezTo>
                    <a:pt x="4" y="155"/>
                    <a:pt x="0" y="151"/>
                    <a:pt x="0" y="1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1" y="0"/>
                    <a:pt x="225" y="4"/>
                    <a:pt x="225" y="8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5" y="151"/>
                    <a:pt x="221" y="155"/>
                    <a:pt x="216" y="155"/>
                  </a:cubicBezTo>
                  <a:close/>
                </a:path>
              </a:pathLst>
            </a:custGeom>
            <a:solidFill>
              <a:srgbClr val="4F4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5" name="Rectangle 640"/>
            <p:cNvSpPr>
              <a:spLocks noChangeArrowheads="1"/>
            </p:cNvSpPr>
            <p:nvPr/>
          </p:nvSpPr>
          <p:spPr bwMode="auto">
            <a:xfrm>
              <a:off x="17300576" y="8562975"/>
              <a:ext cx="693738" cy="376238"/>
            </a:xfrm>
            <a:prstGeom prst="rect">
              <a:avLst/>
            </a:prstGeom>
            <a:solidFill>
              <a:srgbClr val="71C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6" name="Freeform 641"/>
            <p:cNvSpPr>
              <a:spLocks/>
            </p:cNvSpPr>
            <p:nvPr/>
          </p:nvSpPr>
          <p:spPr bwMode="auto">
            <a:xfrm>
              <a:off x="17281526" y="8535988"/>
              <a:ext cx="738188" cy="509588"/>
            </a:xfrm>
            <a:custGeom>
              <a:avLst/>
              <a:gdLst>
                <a:gd name="T0" fmla="*/ 219 w 223"/>
                <a:gd name="T1" fmla="*/ 0 h 154"/>
                <a:gd name="T2" fmla="*/ 220 w 223"/>
                <a:gd name="T3" fmla="*/ 5 h 154"/>
                <a:gd name="T4" fmla="*/ 220 w 223"/>
                <a:gd name="T5" fmla="*/ 143 h 154"/>
                <a:gd name="T6" fmla="*/ 212 w 223"/>
                <a:gd name="T7" fmla="*/ 152 h 154"/>
                <a:gd name="T8" fmla="*/ 5 w 223"/>
                <a:gd name="T9" fmla="*/ 152 h 154"/>
                <a:gd name="T10" fmla="*/ 0 w 223"/>
                <a:gd name="T11" fmla="*/ 150 h 154"/>
                <a:gd name="T12" fmla="*/ 7 w 223"/>
                <a:gd name="T13" fmla="*/ 154 h 154"/>
                <a:gd name="T14" fmla="*/ 214 w 223"/>
                <a:gd name="T15" fmla="*/ 154 h 154"/>
                <a:gd name="T16" fmla="*/ 223 w 223"/>
                <a:gd name="T17" fmla="*/ 145 h 154"/>
                <a:gd name="T18" fmla="*/ 223 w 223"/>
                <a:gd name="T19" fmla="*/ 7 h 154"/>
                <a:gd name="T20" fmla="*/ 219 w 223"/>
                <a:gd name="T2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3" h="154">
                  <a:moveTo>
                    <a:pt x="219" y="0"/>
                  </a:moveTo>
                  <a:cubicBezTo>
                    <a:pt x="220" y="2"/>
                    <a:pt x="220" y="4"/>
                    <a:pt x="220" y="5"/>
                  </a:cubicBezTo>
                  <a:cubicBezTo>
                    <a:pt x="220" y="143"/>
                    <a:pt x="220" y="143"/>
                    <a:pt x="220" y="143"/>
                  </a:cubicBezTo>
                  <a:cubicBezTo>
                    <a:pt x="220" y="148"/>
                    <a:pt x="217" y="152"/>
                    <a:pt x="212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3" y="152"/>
                    <a:pt x="1" y="151"/>
                    <a:pt x="0" y="150"/>
                  </a:cubicBezTo>
                  <a:cubicBezTo>
                    <a:pt x="2" y="152"/>
                    <a:pt x="4" y="154"/>
                    <a:pt x="7" y="154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9" y="154"/>
                    <a:pt x="223" y="150"/>
                    <a:pt x="223" y="145"/>
                  </a:cubicBezTo>
                  <a:cubicBezTo>
                    <a:pt x="223" y="7"/>
                    <a:pt x="223" y="7"/>
                    <a:pt x="223" y="7"/>
                  </a:cubicBezTo>
                  <a:cubicBezTo>
                    <a:pt x="223" y="5"/>
                    <a:pt x="221" y="2"/>
                    <a:pt x="219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7" name="Freeform 642"/>
            <p:cNvSpPr>
              <a:spLocks/>
            </p:cNvSpPr>
            <p:nvPr/>
          </p:nvSpPr>
          <p:spPr bwMode="auto">
            <a:xfrm>
              <a:off x="17275176" y="8969375"/>
              <a:ext cx="744538" cy="76200"/>
            </a:xfrm>
            <a:custGeom>
              <a:avLst/>
              <a:gdLst>
                <a:gd name="T0" fmla="*/ 0 w 225"/>
                <a:gd name="T1" fmla="*/ 0 h 23"/>
                <a:gd name="T2" fmla="*/ 0 w 225"/>
                <a:gd name="T3" fmla="*/ 14 h 23"/>
                <a:gd name="T4" fmla="*/ 9 w 225"/>
                <a:gd name="T5" fmla="*/ 23 h 23"/>
                <a:gd name="T6" fmla="*/ 216 w 225"/>
                <a:gd name="T7" fmla="*/ 23 h 23"/>
                <a:gd name="T8" fmla="*/ 225 w 225"/>
                <a:gd name="T9" fmla="*/ 14 h 23"/>
                <a:gd name="T10" fmla="*/ 225 w 225"/>
                <a:gd name="T11" fmla="*/ 0 h 23"/>
                <a:gd name="T12" fmla="*/ 0 w 225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23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4" y="23"/>
                    <a:pt x="9" y="23"/>
                  </a:cubicBezTo>
                  <a:cubicBezTo>
                    <a:pt x="216" y="23"/>
                    <a:pt x="216" y="23"/>
                    <a:pt x="216" y="23"/>
                  </a:cubicBezTo>
                  <a:cubicBezTo>
                    <a:pt x="221" y="23"/>
                    <a:pt x="225" y="19"/>
                    <a:pt x="225" y="14"/>
                  </a:cubicBezTo>
                  <a:cubicBezTo>
                    <a:pt x="225" y="0"/>
                    <a:pt x="225" y="0"/>
                    <a:pt x="2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8" name="Freeform 643"/>
            <p:cNvSpPr>
              <a:spLocks/>
            </p:cNvSpPr>
            <p:nvPr/>
          </p:nvSpPr>
          <p:spPr bwMode="auto">
            <a:xfrm>
              <a:off x="17983201" y="8969375"/>
              <a:ext cx="36513" cy="76200"/>
            </a:xfrm>
            <a:custGeom>
              <a:avLst/>
              <a:gdLst>
                <a:gd name="T0" fmla="*/ 8 w 11"/>
                <a:gd name="T1" fmla="*/ 14 h 23"/>
                <a:gd name="T2" fmla="*/ 0 w 11"/>
                <a:gd name="T3" fmla="*/ 23 h 23"/>
                <a:gd name="T4" fmla="*/ 2 w 11"/>
                <a:gd name="T5" fmla="*/ 23 h 23"/>
                <a:gd name="T6" fmla="*/ 11 w 11"/>
                <a:gd name="T7" fmla="*/ 14 h 23"/>
                <a:gd name="T8" fmla="*/ 11 w 11"/>
                <a:gd name="T9" fmla="*/ 0 h 23"/>
                <a:gd name="T10" fmla="*/ 8 w 11"/>
                <a:gd name="T11" fmla="*/ 0 h 23"/>
                <a:gd name="T12" fmla="*/ 8 w 11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8" y="14"/>
                  </a:moveTo>
                  <a:cubicBezTo>
                    <a:pt x="8" y="19"/>
                    <a:pt x="5" y="23"/>
                    <a:pt x="0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7" y="23"/>
                    <a:pt x="11" y="19"/>
                    <a:pt x="11" y="1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8" y="14"/>
                  </a:ln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9" name="Freeform 644"/>
            <p:cNvSpPr>
              <a:spLocks/>
            </p:cNvSpPr>
            <p:nvPr/>
          </p:nvSpPr>
          <p:spPr bwMode="auto">
            <a:xfrm>
              <a:off x="17533938" y="9128125"/>
              <a:ext cx="228600" cy="17463"/>
            </a:xfrm>
            <a:custGeom>
              <a:avLst/>
              <a:gdLst>
                <a:gd name="T0" fmla="*/ 67 w 69"/>
                <a:gd name="T1" fmla="*/ 0 h 5"/>
                <a:gd name="T2" fmla="*/ 2 w 69"/>
                <a:gd name="T3" fmla="*/ 0 h 5"/>
                <a:gd name="T4" fmla="*/ 0 w 69"/>
                <a:gd name="T5" fmla="*/ 2 h 5"/>
                <a:gd name="T6" fmla="*/ 0 w 69"/>
                <a:gd name="T7" fmla="*/ 2 h 5"/>
                <a:gd name="T8" fmla="*/ 2 w 69"/>
                <a:gd name="T9" fmla="*/ 5 h 5"/>
                <a:gd name="T10" fmla="*/ 67 w 69"/>
                <a:gd name="T11" fmla="*/ 5 h 5"/>
                <a:gd name="T12" fmla="*/ 69 w 69"/>
                <a:gd name="T13" fmla="*/ 2 h 5"/>
                <a:gd name="T14" fmla="*/ 69 w 69"/>
                <a:gd name="T15" fmla="*/ 2 h 5"/>
                <a:gd name="T16" fmla="*/ 67 w 69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5">
                  <a:moveTo>
                    <a:pt x="6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8" y="5"/>
                    <a:pt x="69" y="4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8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0" name="Freeform 645"/>
            <p:cNvSpPr>
              <a:spLocks/>
            </p:cNvSpPr>
            <p:nvPr/>
          </p:nvSpPr>
          <p:spPr bwMode="auto">
            <a:xfrm>
              <a:off x="17533938" y="9134475"/>
              <a:ext cx="228600" cy="11113"/>
            </a:xfrm>
            <a:custGeom>
              <a:avLst/>
              <a:gdLst>
                <a:gd name="T0" fmla="*/ 0 w 69"/>
                <a:gd name="T1" fmla="*/ 0 h 3"/>
                <a:gd name="T2" fmla="*/ 2 w 69"/>
                <a:gd name="T3" fmla="*/ 3 h 3"/>
                <a:gd name="T4" fmla="*/ 67 w 69"/>
                <a:gd name="T5" fmla="*/ 3 h 3"/>
                <a:gd name="T6" fmla="*/ 69 w 69"/>
                <a:gd name="T7" fmla="*/ 0 h 3"/>
                <a:gd name="T8" fmla="*/ 69 w 69"/>
                <a:gd name="T9" fmla="*/ 0 h 3"/>
                <a:gd name="T10" fmla="*/ 0 w 69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3">
                  <a:moveTo>
                    <a:pt x="0" y="0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8" y="3"/>
                    <a:pt x="69" y="2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1" name="Rectangle 646"/>
            <p:cNvSpPr>
              <a:spLocks noChangeArrowheads="1"/>
            </p:cNvSpPr>
            <p:nvPr/>
          </p:nvSpPr>
          <p:spPr bwMode="auto">
            <a:xfrm>
              <a:off x="17300576" y="8562975"/>
              <a:ext cx="693738" cy="22225"/>
            </a:xfrm>
            <a:prstGeom prst="rect">
              <a:avLst/>
            </a:prstGeom>
            <a:solidFill>
              <a:srgbClr val="333C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2" name="Oval 647"/>
            <p:cNvSpPr>
              <a:spLocks noChangeArrowheads="1"/>
            </p:cNvSpPr>
            <p:nvPr/>
          </p:nvSpPr>
          <p:spPr bwMode="auto">
            <a:xfrm>
              <a:off x="17930813" y="8569325"/>
              <a:ext cx="9525" cy="95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3" name="Oval 648"/>
            <p:cNvSpPr>
              <a:spLocks noChangeArrowheads="1"/>
            </p:cNvSpPr>
            <p:nvPr/>
          </p:nvSpPr>
          <p:spPr bwMode="auto">
            <a:xfrm>
              <a:off x="17946688" y="8569325"/>
              <a:ext cx="11113" cy="95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4" name="Oval 649"/>
            <p:cNvSpPr>
              <a:spLocks noChangeArrowheads="1"/>
            </p:cNvSpPr>
            <p:nvPr/>
          </p:nvSpPr>
          <p:spPr bwMode="auto">
            <a:xfrm>
              <a:off x="17964151" y="8569325"/>
              <a:ext cx="9525" cy="95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5" name="Freeform 650"/>
            <p:cNvSpPr>
              <a:spLocks/>
            </p:cNvSpPr>
            <p:nvPr/>
          </p:nvSpPr>
          <p:spPr bwMode="auto">
            <a:xfrm>
              <a:off x="17351376" y="8612188"/>
              <a:ext cx="387350" cy="207963"/>
            </a:xfrm>
            <a:custGeom>
              <a:avLst/>
              <a:gdLst>
                <a:gd name="T0" fmla="*/ 115 w 117"/>
                <a:gd name="T1" fmla="*/ 63 h 63"/>
                <a:gd name="T2" fmla="*/ 3 w 117"/>
                <a:gd name="T3" fmla="*/ 63 h 63"/>
                <a:gd name="T4" fmla="*/ 0 w 117"/>
                <a:gd name="T5" fmla="*/ 61 h 63"/>
                <a:gd name="T6" fmla="*/ 0 w 117"/>
                <a:gd name="T7" fmla="*/ 2 h 63"/>
                <a:gd name="T8" fmla="*/ 3 w 117"/>
                <a:gd name="T9" fmla="*/ 0 h 63"/>
                <a:gd name="T10" fmla="*/ 115 w 117"/>
                <a:gd name="T11" fmla="*/ 0 h 63"/>
                <a:gd name="T12" fmla="*/ 117 w 117"/>
                <a:gd name="T13" fmla="*/ 2 h 63"/>
                <a:gd name="T14" fmla="*/ 117 w 117"/>
                <a:gd name="T15" fmla="*/ 61 h 63"/>
                <a:gd name="T16" fmla="*/ 115 w 117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63">
                  <a:moveTo>
                    <a:pt x="115" y="63"/>
                  </a:moveTo>
                  <a:cubicBezTo>
                    <a:pt x="3" y="63"/>
                    <a:pt x="3" y="63"/>
                    <a:pt x="3" y="63"/>
                  </a:cubicBezTo>
                  <a:cubicBezTo>
                    <a:pt x="1" y="63"/>
                    <a:pt x="0" y="62"/>
                    <a:pt x="0" y="6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6" y="0"/>
                    <a:pt x="117" y="1"/>
                    <a:pt x="117" y="2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7" y="62"/>
                    <a:pt x="116" y="63"/>
                    <a:pt x="11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6" name="Freeform 651"/>
            <p:cNvSpPr>
              <a:spLocks/>
            </p:cNvSpPr>
            <p:nvPr/>
          </p:nvSpPr>
          <p:spPr bwMode="auto">
            <a:xfrm>
              <a:off x="17506951" y="8667750"/>
              <a:ext cx="79375" cy="96838"/>
            </a:xfrm>
            <a:custGeom>
              <a:avLst/>
              <a:gdLst>
                <a:gd name="T0" fmla="*/ 2 w 24"/>
                <a:gd name="T1" fmla="*/ 1 h 29"/>
                <a:gd name="T2" fmla="*/ 23 w 24"/>
                <a:gd name="T3" fmla="*/ 13 h 29"/>
                <a:gd name="T4" fmla="*/ 23 w 24"/>
                <a:gd name="T5" fmla="*/ 16 h 29"/>
                <a:gd name="T6" fmla="*/ 2 w 24"/>
                <a:gd name="T7" fmla="*/ 28 h 29"/>
                <a:gd name="T8" fmla="*/ 0 w 24"/>
                <a:gd name="T9" fmla="*/ 27 h 29"/>
                <a:gd name="T10" fmla="*/ 0 w 24"/>
                <a:gd name="T11" fmla="*/ 2 h 29"/>
                <a:gd name="T12" fmla="*/ 2 w 24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2" y="1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14"/>
                    <a:pt x="24" y="15"/>
                    <a:pt x="23" y="16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9"/>
                    <a:pt x="0" y="28"/>
                    <a:pt x="0" y="2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7" name="Oval 652"/>
            <p:cNvSpPr>
              <a:spLocks noChangeArrowheads="1"/>
            </p:cNvSpPr>
            <p:nvPr/>
          </p:nvSpPr>
          <p:spPr bwMode="auto">
            <a:xfrm>
              <a:off x="17391063" y="8377238"/>
              <a:ext cx="152400" cy="152400"/>
            </a:xfrm>
            <a:prstGeom prst="ellipse">
              <a:avLst/>
            </a:prstGeom>
            <a:solidFill>
              <a:srgbClr val="52A7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8" name="Freeform 653"/>
            <p:cNvSpPr>
              <a:spLocks/>
            </p:cNvSpPr>
            <p:nvPr/>
          </p:nvSpPr>
          <p:spPr bwMode="auto">
            <a:xfrm>
              <a:off x="17430751" y="8416925"/>
              <a:ext cx="82550" cy="76200"/>
            </a:xfrm>
            <a:custGeom>
              <a:avLst/>
              <a:gdLst>
                <a:gd name="T0" fmla="*/ 25 w 25"/>
                <a:gd name="T1" fmla="*/ 3 h 23"/>
                <a:gd name="T2" fmla="*/ 25 w 25"/>
                <a:gd name="T3" fmla="*/ 3 h 23"/>
                <a:gd name="T4" fmla="*/ 25 w 25"/>
                <a:gd name="T5" fmla="*/ 3 h 23"/>
                <a:gd name="T6" fmla="*/ 23 w 25"/>
                <a:gd name="T7" fmla="*/ 4 h 23"/>
                <a:gd name="T8" fmla="*/ 24 w 25"/>
                <a:gd name="T9" fmla="*/ 1 h 23"/>
                <a:gd name="T10" fmla="*/ 24 w 25"/>
                <a:gd name="T11" fmla="*/ 1 h 23"/>
                <a:gd name="T12" fmla="*/ 24 w 25"/>
                <a:gd name="T13" fmla="*/ 1 h 23"/>
                <a:gd name="T14" fmla="*/ 21 w 25"/>
                <a:gd name="T15" fmla="*/ 2 h 23"/>
                <a:gd name="T16" fmla="*/ 18 w 25"/>
                <a:gd name="T17" fmla="*/ 0 h 23"/>
                <a:gd name="T18" fmla="*/ 12 w 25"/>
                <a:gd name="T19" fmla="*/ 6 h 23"/>
                <a:gd name="T20" fmla="*/ 12 w 25"/>
                <a:gd name="T21" fmla="*/ 7 h 23"/>
                <a:gd name="T22" fmla="*/ 2 w 25"/>
                <a:gd name="T23" fmla="*/ 1 h 23"/>
                <a:gd name="T24" fmla="*/ 2 w 25"/>
                <a:gd name="T25" fmla="*/ 1 h 23"/>
                <a:gd name="T26" fmla="*/ 2 w 25"/>
                <a:gd name="T27" fmla="*/ 1 h 23"/>
                <a:gd name="T28" fmla="*/ 3 w 25"/>
                <a:gd name="T29" fmla="*/ 8 h 23"/>
                <a:gd name="T30" fmla="*/ 3 w 25"/>
                <a:gd name="T31" fmla="*/ 8 h 23"/>
                <a:gd name="T32" fmla="*/ 3 w 25"/>
                <a:gd name="T33" fmla="*/ 8 h 23"/>
                <a:gd name="T34" fmla="*/ 2 w 25"/>
                <a:gd name="T35" fmla="*/ 8 h 23"/>
                <a:gd name="T36" fmla="*/ 1 w 25"/>
                <a:gd name="T37" fmla="*/ 8 h 23"/>
                <a:gd name="T38" fmla="*/ 1 w 25"/>
                <a:gd name="T39" fmla="*/ 8 h 23"/>
                <a:gd name="T40" fmla="*/ 5 w 25"/>
                <a:gd name="T41" fmla="*/ 12 h 23"/>
                <a:gd name="T42" fmla="*/ 5 w 25"/>
                <a:gd name="T43" fmla="*/ 12 h 23"/>
                <a:gd name="T44" fmla="*/ 5 w 25"/>
                <a:gd name="T45" fmla="*/ 13 h 23"/>
                <a:gd name="T46" fmla="*/ 3 w 25"/>
                <a:gd name="T47" fmla="*/ 13 h 23"/>
                <a:gd name="T48" fmla="*/ 3 w 25"/>
                <a:gd name="T49" fmla="*/ 13 h 23"/>
                <a:gd name="T50" fmla="*/ 3 w 25"/>
                <a:gd name="T51" fmla="*/ 13 h 23"/>
                <a:gd name="T52" fmla="*/ 8 w 25"/>
                <a:gd name="T53" fmla="*/ 16 h 23"/>
                <a:gd name="T54" fmla="*/ 8 w 25"/>
                <a:gd name="T55" fmla="*/ 16 h 23"/>
                <a:gd name="T56" fmla="*/ 8 w 25"/>
                <a:gd name="T57" fmla="*/ 16 h 23"/>
                <a:gd name="T58" fmla="*/ 1 w 25"/>
                <a:gd name="T59" fmla="*/ 18 h 23"/>
                <a:gd name="T60" fmla="*/ 1 w 25"/>
                <a:gd name="T61" fmla="*/ 19 h 23"/>
                <a:gd name="T62" fmla="*/ 1 w 25"/>
                <a:gd name="T63" fmla="*/ 19 h 23"/>
                <a:gd name="T64" fmla="*/ 17 w 25"/>
                <a:gd name="T65" fmla="*/ 18 h 23"/>
                <a:gd name="T66" fmla="*/ 23 w 25"/>
                <a:gd name="T67" fmla="*/ 6 h 23"/>
                <a:gd name="T68" fmla="*/ 25 w 25"/>
                <a:gd name="T6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23">
                  <a:moveTo>
                    <a:pt x="25" y="3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3" y="4"/>
                    <a:pt x="23" y="4"/>
                  </a:cubicBezTo>
                  <a:cubicBezTo>
                    <a:pt x="24" y="3"/>
                    <a:pt x="24" y="2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2" y="2"/>
                    <a:pt x="21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5" y="0"/>
                    <a:pt x="12" y="3"/>
                    <a:pt x="12" y="6"/>
                  </a:cubicBezTo>
                  <a:cubicBezTo>
                    <a:pt x="12" y="6"/>
                    <a:pt x="12" y="6"/>
                    <a:pt x="12" y="7"/>
                  </a:cubicBezTo>
                  <a:cubicBezTo>
                    <a:pt x="10" y="6"/>
                    <a:pt x="6" y="5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4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5" y="19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0"/>
                    <a:pt x="9" y="23"/>
                    <a:pt x="17" y="18"/>
                  </a:cubicBezTo>
                  <a:cubicBezTo>
                    <a:pt x="23" y="14"/>
                    <a:pt x="23" y="9"/>
                    <a:pt x="23" y="6"/>
                  </a:cubicBezTo>
                  <a:cubicBezTo>
                    <a:pt x="24" y="5"/>
                    <a:pt x="24" y="4"/>
                    <a:pt x="2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9" name="Oval 654"/>
            <p:cNvSpPr>
              <a:spLocks noChangeArrowheads="1"/>
            </p:cNvSpPr>
            <p:nvPr/>
          </p:nvSpPr>
          <p:spPr bwMode="auto">
            <a:xfrm>
              <a:off x="17297401" y="8816975"/>
              <a:ext cx="96838" cy="96838"/>
            </a:xfrm>
            <a:prstGeom prst="ellipse">
              <a:avLst/>
            </a:prstGeom>
            <a:solidFill>
              <a:srgbClr val="EA98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0" name="Freeform 655"/>
            <p:cNvSpPr>
              <a:spLocks noEditPoints="1"/>
            </p:cNvSpPr>
            <p:nvPr/>
          </p:nvSpPr>
          <p:spPr bwMode="auto">
            <a:xfrm>
              <a:off x="17314863" y="8837613"/>
              <a:ext cx="58738" cy="19050"/>
            </a:xfrm>
            <a:custGeom>
              <a:avLst/>
              <a:gdLst>
                <a:gd name="T0" fmla="*/ 6 w 18"/>
                <a:gd name="T1" fmla="*/ 6 h 6"/>
                <a:gd name="T2" fmla="*/ 9 w 18"/>
                <a:gd name="T3" fmla="*/ 4 h 6"/>
                <a:gd name="T4" fmla="*/ 13 w 18"/>
                <a:gd name="T5" fmla="*/ 6 h 6"/>
                <a:gd name="T6" fmla="*/ 18 w 18"/>
                <a:gd name="T7" fmla="*/ 6 h 6"/>
                <a:gd name="T8" fmla="*/ 18 w 18"/>
                <a:gd name="T9" fmla="*/ 3 h 6"/>
                <a:gd name="T10" fmla="*/ 15 w 18"/>
                <a:gd name="T11" fmla="*/ 0 h 6"/>
                <a:gd name="T12" fmla="*/ 3 w 18"/>
                <a:gd name="T13" fmla="*/ 0 h 6"/>
                <a:gd name="T14" fmla="*/ 0 w 18"/>
                <a:gd name="T15" fmla="*/ 3 h 6"/>
                <a:gd name="T16" fmla="*/ 0 w 18"/>
                <a:gd name="T17" fmla="*/ 6 h 6"/>
                <a:gd name="T18" fmla="*/ 6 w 18"/>
                <a:gd name="T19" fmla="*/ 6 h 6"/>
                <a:gd name="T20" fmla="*/ 12 w 18"/>
                <a:gd name="T21" fmla="*/ 2 h 6"/>
                <a:gd name="T22" fmla="*/ 13 w 18"/>
                <a:gd name="T23" fmla="*/ 1 h 6"/>
                <a:gd name="T24" fmla="*/ 15 w 18"/>
                <a:gd name="T25" fmla="*/ 1 h 6"/>
                <a:gd name="T26" fmla="*/ 16 w 18"/>
                <a:gd name="T27" fmla="*/ 2 h 6"/>
                <a:gd name="T28" fmla="*/ 16 w 18"/>
                <a:gd name="T29" fmla="*/ 4 h 6"/>
                <a:gd name="T30" fmla="*/ 15 w 18"/>
                <a:gd name="T31" fmla="*/ 5 h 6"/>
                <a:gd name="T32" fmla="*/ 13 w 18"/>
                <a:gd name="T33" fmla="*/ 5 h 6"/>
                <a:gd name="T34" fmla="*/ 12 w 18"/>
                <a:gd name="T35" fmla="*/ 4 h 6"/>
                <a:gd name="T36" fmla="*/ 12 w 18"/>
                <a:gd name="T3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6">
                  <a:moveTo>
                    <a:pt x="6" y="6"/>
                  </a:moveTo>
                  <a:cubicBezTo>
                    <a:pt x="6" y="5"/>
                    <a:pt x="8" y="4"/>
                    <a:pt x="9" y="4"/>
                  </a:cubicBezTo>
                  <a:cubicBezTo>
                    <a:pt x="11" y="4"/>
                    <a:pt x="12" y="5"/>
                    <a:pt x="13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1"/>
                    <a:pt x="17" y="0"/>
                    <a:pt x="1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6" y="6"/>
                  </a:lnTo>
                  <a:close/>
                  <a:moveTo>
                    <a:pt x="12" y="2"/>
                  </a:moveTo>
                  <a:cubicBezTo>
                    <a:pt x="12" y="1"/>
                    <a:pt x="13" y="1"/>
                    <a:pt x="1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6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5"/>
                    <a:pt x="15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4"/>
                    <a:pt x="12" y="4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1" name="Freeform 656"/>
            <p:cNvSpPr>
              <a:spLocks/>
            </p:cNvSpPr>
            <p:nvPr/>
          </p:nvSpPr>
          <p:spPr bwMode="auto">
            <a:xfrm>
              <a:off x="17314863" y="8859838"/>
              <a:ext cx="58738" cy="36513"/>
            </a:xfrm>
            <a:custGeom>
              <a:avLst/>
              <a:gdLst>
                <a:gd name="T0" fmla="*/ 14 w 18"/>
                <a:gd name="T1" fmla="*/ 0 h 11"/>
                <a:gd name="T2" fmla="*/ 14 w 18"/>
                <a:gd name="T3" fmla="*/ 2 h 11"/>
                <a:gd name="T4" fmla="*/ 9 w 18"/>
                <a:gd name="T5" fmla="*/ 7 h 11"/>
                <a:gd name="T6" fmla="*/ 4 w 18"/>
                <a:gd name="T7" fmla="*/ 2 h 11"/>
                <a:gd name="T8" fmla="*/ 5 w 18"/>
                <a:gd name="T9" fmla="*/ 0 h 11"/>
                <a:gd name="T10" fmla="*/ 0 w 18"/>
                <a:gd name="T11" fmla="*/ 0 h 11"/>
                <a:gd name="T12" fmla="*/ 0 w 18"/>
                <a:gd name="T13" fmla="*/ 8 h 11"/>
                <a:gd name="T14" fmla="*/ 3 w 18"/>
                <a:gd name="T15" fmla="*/ 11 h 11"/>
                <a:gd name="T16" fmla="*/ 15 w 18"/>
                <a:gd name="T17" fmla="*/ 11 h 11"/>
                <a:gd name="T18" fmla="*/ 18 w 18"/>
                <a:gd name="T19" fmla="*/ 8 h 11"/>
                <a:gd name="T20" fmla="*/ 18 w 18"/>
                <a:gd name="T21" fmla="*/ 0 h 11"/>
                <a:gd name="T22" fmla="*/ 14 w 18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1">
                  <a:moveTo>
                    <a:pt x="14" y="0"/>
                  </a:moveTo>
                  <a:cubicBezTo>
                    <a:pt x="14" y="0"/>
                    <a:pt x="14" y="1"/>
                    <a:pt x="14" y="2"/>
                  </a:cubicBezTo>
                  <a:cubicBezTo>
                    <a:pt x="14" y="5"/>
                    <a:pt x="12" y="7"/>
                    <a:pt x="9" y="7"/>
                  </a:cubicBezTo>
                  <a:cubicBezTo>
                    <a:pt x="6" y="7"/>
                    <a:pt x="4" y="5"/>
                    <a:pt x="4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7" y="11"/>
                    <a:pt x="18" y="10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2" name="Oval 657"/>
            <p:cNvSpPr>
              <a:spLocks noChangeArrowheads="1"/>
            </p:cNvSpPr>
            <p:nvPr/>
          </p:nvSpPr>
          <p:spPr bwMode="auto">
            <a:xfrm>
              <a:off x="17330738" y="8853488"/>
              <a:ext cx="26988" cy="26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3" name="Oval 658"/>
            <p:cNvSpPr>
              <a:spLocks noChangeArrowheads="1"/>
            </p:cNvSpPr>
            <p:nvPr/>
          </p:nvSpPr>
          <p:spPr bwMode="auto">
            <a:xfrm>
              <a:off x="17248188" y="8502650"/>
              <a:ext cx="139700" cy="139700"/>
            </a:xfrm>
            <a:prstGeom prst="ellipse">
              <a:avLst/>
            </a:prstGeom>
            <a:solidFill>
              <a:srgbClr val="3F6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4" name="Freeform 659"/>
            <p:cNvSpPr>
              <a:spLocks/>
            </p:cNvSpPr>
            <p:nvPr/>
          </p:nvSpPr>
          <p:spPr bwMode="auto">
            <a:xfrm>
              <a:off x="17294226" y="8523288"/>
              <a:ext cx="46038" cy="95250"/>
            </a:xfrm>
            <a:custGeom>
              <a:avLst/>
              <a:gdLst>
                <a:gd name="T0" fmla="*/ 14 w 14"/>
                <a:gd name="T1" fmla="*/ 5 h 29"/>
                <a:gd name="T2" fmla="*/ 14 w 14"/>
                <a:gd name="T3" fmla="*/ 0 h 29"/>
                <a:gd name="T4" fmla="*/ 8 w 14"/>
                <a:gd name="T5" fmla="*/ 0 h 29"/>
                <a:gd name="T6" fmla="*/ 3 w 14"/>
                <a:gd name="T7" fmla="*/ 5 h 29"/>
                <a:gd name="T8" fmla="*/ 3 w 14"/>
                <a:gd name="T9" fmla="*/ 9 h 29"/>
                <a:gd name="T10" fmla="*/ 0 w 14"/>
                <a:gd name="T11" fmla="*/ 9 h 29"/>
                <a:gd name="T12" fmla="*/ 0 w 14"/>
                <a:gd name="T13" fmla="*/ 14 h 29"/>
                <a:gd name="T14" fmla="*/ 3 w 14"/>
                <a:gd name="T15" fmla="*/ 14 h 29"/>
                <a:gd name="T16" fmla="*/ 3 w 14"/>
                <a:gd name="T17" fmla="*/ 29 h 29"/>
                <a:gd name="T18" fmla="*/ 9 w 14"/>
                <a:gd name="T19" fmla="*/ 29 h 29"/>
                <a:gd name="T20" fmla="*/ 9 w 14"/>
                <a:gd name="T21" fmla="*/ 14 h 29"/>
                <a:gd name="T22" fmla="*/ 13 w 14"/>
                <a:gd name="T23" fmla="*/ 14 h 29"/>
                <a:gd name="T24" fmla="*/ 14 w 14"/>
                <a:gd name="T25" fmla="*/ 9 h 29"/>
                <a:gd name="T26" fmla="*/ 9 w 14"/>
                <a:gd name="T27" fmla="*/ 9 h 29"/>
                <a:gd name="T28" fmla="*/ 9 w 14"/>
                <a:gd name="T29" fmla="*/ 6 h 29"/>
                <a:gd name="T30" fmla="*/ 10 w 14"/>
                <a:gd name="T31" fmla="*/ 5 h 29"/>
                <a:gd name="T32" fmla="*/ 14 w 14"/>
                <a:gd name="T3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29">
                  <a:moveTo>
                    <a:pt x="14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5" y="0"/>
                    <a:pt x="3" y="2"/>
                    <a:pt x="3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10" y="5"/>
                    <a:pt x="10" y="5"/>
                  </a:cubicBezTo>
                  <a:lnTo>
                    <a:pt x="1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5" name="Oval 660"/>
            <p:cNvSpPr>
              <a:spLocks noChangeArrowheads="1"/>
            </p:cNvSpPr>
            <p:nvPr/>
          </p:nvSpPr>
          <p:spPr bwMode="auto">
            <a:xfrm>
              <a:off x="17860963" y="8639175"/>
              <a:ext cx="119063" cy="122238"/>
            </a:xfrm>
            <a:prstGeom prst="ellipse">
              <a:avLst/>
            </a:prstGeom>
            <a:solidFill>
              <a:srgbClr val="F7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6" name="Freeform 661"/>
            <p:cNvSpPr>
              <a:spLocks/>
            </p:cNvSpPr>
            <p:nvPr/>
          </p:nvSpPr>
          <p:spPr bwMode="auto">
            <a:xfrm>
              <a:off x="17894301" y="8674100"/>
              <a:ext cx="63500" cy="60325"/>
            </a:xfrm>
            <a:custGeom>
              <a:avLst/>
              <a:gdLst>
                <a:gd name="T0" fmla="*/ 19 w 19"/>
                <a:gd name="T1" fmla="*/ 2 h 18"/>
                <a:gd name="T2" fmla="*/ 19 w 19"/>
                <a:gd name="T3" fmla="*/ 2 h 18"/>
                <a:gd name="T4" fmla="*/ 19 w 19"/>
                <a:gd name="T5" fmla="*/ 2 h 18"/>
                <a:gd name="T6" fmla="*/ 17 w 19"/>
                <a:gd name="T7" fmla="*/ 2 h 18"/>
                <a:gd name="T8" fmla="*/ 19 w 19"/>
                <a:gd name="T9" fmla="*/ 0 h 18"/>
                <a:gd name="T10" fmla="*/ 19 w 19"/>
                <a:gd name="T11" fmla="*/ 0 h 18"/>
                <a:gd name="T12" fmla="*/ 18 w 19"/>
                <a:gd name="T13" fmla="*/ 0 h 18"/>
                <a:gd name="T14" fmla="*/ 16 w 19"/>
                <a:gd name="T15" fmla="*/ 1 h 18"/>
                <a:gd name="T16" fmla="*/ 13 w 19"/>
                <a:gd name="T17" fmla="*/ 0 h 18"/>
                <a:gd name="T18" fmla="*/ 9 w 19"/>
                <a:gd name="T19" fmla="*/ 4 h 18"/>
                <a:gd name="T20" fmla="*/ 9 w 19"/>
                <a:gd name="T21" fmla="*/ 5 h 18"/>
                <a:gd name="T22" fmla="*/ 1 w 19"/>
                <a:gd name="T23" fmla="*/ 0 h 18"/>
                <a:gd name="T24" fmla="*/ 1 w 19"/>
                <a:gd name="T25" fmla="*/ 0 h 18"/>
                <a:gd name="T26" fmla="*/ 0 w 19"/>
                <a:gd name="T27" fmla="*/ 0 h 18"/>
                <a:gd name="T28" fmla="*/ 2 w 19"/>
                <a:gd name="T29" fmla="*/ 6 h 18"/>
                <a:gd name="T30" fmla="*/ 2 w 19"/>
                <a:gd name="T31" fmla="*/ 6 h 18"/>
                <a:gd name="T32" fmla="*/ 2 w 19"/>
                <a:gd name="T33" fmla="*/ 6 h 18"/>
                <a:gd name="T34" fmla="*/ 0 w 19"/>
                <a:gd name="T35" fmla="*/ 6 h 18"/>
                <a:gd name="T36" fmla="*/ 0 w 19"/>
                <a:gd name="T37" fmla="*/ 6 h 18"/>
                <a:gd name="T38" fmla="*/ 0 w 19"/>
                <a:gd name="T39" fmla="*/ 6 h 18"/>
                <a:gd name="T40" fmla="*/ 3 w 19"/>
                <a:gd name="T41" fmla="*/ 9 h 18"/>
                <a:gd name="T42" fmla="*/ 3 w 19"/>
                <a:gd name="T43" fmla="*/ 9 h 18"/>
                <a:gd name="T44" fmla="*/ 3 w 19"/>
                <a:gd name="T45" fmla="*/ 9 h 18"/>
                <a:gd name="T46" fmla="*/ 2 w 19"/>
                <a:gd name="T47" fmla="*/ 10 h 18"/>
                <a:gd name="T48" fmla="*/ 2 w 19"/>
                <a:gd name="T49" fmla="*/ 10 h 18"/>
                <a:gd name="T50" fmla="*/ 2 w 19"/>
                <a:gd name="T51" fmla="*/ 10 h 18"/>
                <a:gd name="T52" fmla="*/ 5 w 19"/>
                <a:gd name="T53" fmla="*/ 12 h 18"/>
                <a:gd name="T54" fmla="*/ 5 w 19"/>
                <a:gd name="T55" fmla="*/ 12 h 18"/>
                <a:gd name="T56" fmla="*/ 5 w 19"/>
                <a:gd name="T57" fmla="*/ 12 h 18"/>
                <a:gd name="T58" fmla="*/ 0 w 19"/>
                <a:gd name="T59" fmla="*/ 14 h 18"/>
                <a:gd name="T60" fmla="*/ 0 w 19"/>
                <a:gd name="T61" fmla="*/ 14 h 18"/>
                <a:gd name="T62" fmla="*/ 0 w 19"/>
                <a:gd name="T63" fmla="*/ 14 h 18"/>
                <a:gd name="T64" fmla="*/ 13 w 19"/>
                <a:gd name="T65" fmla="*/ 13 h 18"/>
                <a:gd name="T66" fmla="*/ 18 w 19"/>
                <a:gd name="T67" fmla="*/ 4 h 18"/>
                <a:gd name="T68" fmla="*/ 19 w 19"/>
                <a:gd name="T6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8"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8" y="2"/>
                    <a:pt x="19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1"/>
                    <a:pt x="16" y="1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1" y="0"/>
                    <a:pt x="9" y="1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7" y="4"/>
                    <a:pt x="4" y="4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4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3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3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5"/>
                    <a:pt x="7" y="18"/>
                    <a:pt x="13" y="13"/>
                  </a:cubicBezTo>
                  <a:cubicBezTo>
                    <a:pt x="18" y="10"/>
                    <a:pt x="18" y="6"/>
                    <a:pt x="18" y="4"/>
                  </a:cubicBezTo>
                  <a:cubicBezTo>
                    <a:pt x="18" y="3"/>
                    <a:pt x="19" y="2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7" name="Oval 662"/>
            <p:cNvSpPr>
              <a:spLocks noChangeArrowheads="1"/>
            </p:cNvSpPr>
            <p:nvPr/>
          </p:nvSpPr>
          <p:spPr bwMode="auto">
            <a:xfrm>
              <a:off x="17787938" y="8483600"/>
              <a:ext cx="115888" cy="115888"/>
            </a:xfrm>
            <a:prstGeom prst="ellipse">
              <a:avLst/>
            </a:prstGeom>
            <a:solidFill>
              <a:srgbClr val="E16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8" name="Freeform 663"/>
            <p:cNvSpPr>
              <a:spLocks noEditPoints="1"/>
            </p:cNvSpPr>
            <p:nvPr/>
          </p:nvSpPr>
          <p:spPr bwMode="auto">
            <a:xfrm>
              <a:off x="17808576" y="8505825"/>
              <a:ext cx="73025" cy="23813"/>
            </a:xfrm>
            <a:custGeom>
              <a:avLst/>
              <a:gdLst>
                <a:gd name="T0" fmla="*/ 7 w 22"/>
                <a:gd name="T1" fmla="*/ 7 h 7"/>
                <a:gd name="T2" fmla="*/ 11 w 22"/>
                <a:gd name="T3" fmla="*/ 5 h 7"/>
                <a:gd name="T4" fmla="*/ 16 w 22"/>
                <a:gd name="T5" fmla="*/ 7 h 7"/>
                <a:gd name="T6" fmla="*/ 22 w 22"/>
                <a:gd name="T7" fmla="*/ 7 h 7"/>
                <a:gd name="T8" fmla="*/ 22 w 22"/>
                <a:gd name="T9" fmla="*/ 4 h 7"/>
                <a:gd name="T10" fmla="*/ 19 w 22"/>
                <a:gd name="T11" fmla="*/ 0 h 7"/>
                <a:gd name="T12" fmla="*/ 4 w 22"/>
                <a:gd name="T13" fmla="*/ 0 h 7"/>
                <a:gd name="T14" fmla="*/ 0 w 22"/>
                <a:gd name="T15" fmla="*/ 4 h 7"/>
                <a:gd name="T16" fmla="*/ 0 w 22"/>
                <a:gd name="T17" fmla="*/ 7 h 7"/>
                <a:gd name="T18" fmla="*/ 7 w 22"/>
                <a:gd name="T19" fmla="*/ 7 h 7"/>
                <a:gd name="T20" fmla="*/ 15 w 22"/>
                <a:gd name="T21" fmla="*/ 2 h 7"/>
                <a:gd name="T22" fmla="*/ 16 w 22"/>
                <a:gd name="T23" fmla="*/ 2 h 7"/>
                <a:gd name="T24" fmla="*/ 18 w 22"/>
                <a:gd name="T25" fmla="*/ 2 h 7"/>
                <a:gd name="T26" fmla="*/ 19 w 22"/>
                <a:gd name="T27" fmla="*/ 2 h 7"/>
                <a:gd name="T28" fmla="*/ 19 w 22"/>
                <a:gd name="T29" fmla="*/ 5 h 7"/>
                <a:gd name="T30" fmla="*/ 18 w 22"/>
                <a:gd name="T31" fmla="*/ 6 h 7"/>
                <a:gd name="T32" fmla="*/ 16 w 22"/>
                <a:gd name="T33" fmla="*/ 6 h 7"/>
                <a:gd name="T34" fmla="*/ 15 w 22"/>
                <a:gd name="T35" fmla="*/ 5 h 7"/>
                <a:gd name="T36" fmla="*/ 15 w 22"/>
                <a:gd name="T3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" h="7">
                  <a:moveTo>
                    <a:pt x="7" y="7"/>
                  </a:moveTo>
                  <a:cubicBezTo>
                    <a:pt x="8" y="6"/>
                    <a:pt x="10" y="5"/>
                    <a:pt x="11" y="5"/>
                  </a:cubicBezTo>
                  <a:cubicBezTo>
                    <a:pt x="13" y="5"/>
                    <a:pt x="14" y="6"/>
                    <a:pt x="16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1" y="0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7" y="7"/>
                  </a:lnTo>
                  <a:close/>
                  <a:moveTo>
                    <a:pt x="15" y="2"/>
                  </a:moveTo>
                  <a:cubicBezTo>
                    <a:pt x="15" y="2"/>
                    <a:pt x="15" y="2"/>
                    <a:pt x="16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6"/>
                    <a:pt x="18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5"/>
                    <a:pt x="15" y="5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9" name="Freeform 664"/>
            <p:cNvSpPr>
              <a:spLocks/>
            </p:cNvSpPr>
            <p:nvPr/>
          </p:nvSpPr>
          <p:spPr bwMode="auto">
            <a:xfrm>
              <a:off x="17808576" y="8532813"/>
              <a:ext cx="73025" cy="46038"/>
            </a:xfrm>
            <a:custGeom>
              <a:avLst/>
              <a:gdLst>
                <a:gd name="T0" fmla="*/ 17 w 22"/>
                <a:gd name="T1" fmla="*/ 0 h 14"/>
                <a:gd name="T2" fmla="*/ 17 w 22"/>
                <a:gd name="T3" fmla="*/ 3 h 14"/>
                <a:gd name="T4" fmla="*/ 11 w 22"/>
                <a:gd name="T5" fmla="*/ 9 h 14"/>
                <a:gd name="T6" fmla="*/ 5 w 22"/>
                <a:gd name="T7" fmla="*/ 3 h 14"/>
                <a:gd name="T8" fmla="*/ 6 w 22"/>
                <a:gd name="T9" fmla="*/ 0 h 14"/>
                <a:gd name="T10" fmla="*/ 0 w 22"/>
                <a:gd name="T11" fmla="*/ 0 h 14"/>
                <a:gd name="T12" fmla="*/ 0 w 22"/>
                <a:gd name="T13" fmla="*/ 10 h 14"/>
                <a:gd name="T14" fmla="*/ 4 w 22"/>
                <a:gd name="T15" fmla="*/ 14 h 14"/>
                <a:gd name="T16" fmla="*/ 19 w 22"/>
                <a:gd name="T17" fmla="*/ 14 h 14"/>
                <a:gd name="T18" fmla="*/ 22 w 22"/>
                <a:gd name="T19" fmla="*/ 10 h 14"/>
                <a:gd name="T20" fmla="*/ 22 w 22"/>
                <a:gd name="T21" fmla="*/ 0 h 14"/>
                <a:gd name="T22" fmla="*/ 17 w 22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4">
                  <a:moveTo>
                    <a:pt x="17" y="0"/>
                  </a:moveTo>
                  <a:cubicBezTo>
                    <a:pt x="17" y="1"/>
                    <a:pt x="17" y="2"/>
                    <a:pt x="17" y="3"/>
                  </a:cubicBezTo>
                  <a:cubicBezTo>
                    <a:pt x="17" y="7"/>
                    <a:pt x="15" y="9"/>
                    <a:pt x="11" y="9"/>
                  </a:cubicBezTo>
                  <a:cubicBezTo>
                    <a:pt x="8" y="9"/>
                    <a:pt x="5" y="7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0" name="Oval 665"/>
            <p:cNvSpPr>
              <a:spLocks noChangeArrowheads="1"/>
            </p:cNvSpPr>
            <p:nvPr/>
          </p:nvSpPr>
          <p:spPr bwMode="auto">
            <a:xfrm>
              <a:off x="17830801" y="8529638"/>
              <a:ext cx="26988" cy="25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1" name="Rectangle 666"/>
            <p:cNvSpPr>
              <a:spLocks noChangeArrowheads="1"/>
            </p:cNvSpPr>
            <p:nvPr/>
          </p:nvSpPr>
          <p:spPr bwMode="auto">
            <a:xfrm>
              <a:off x="17718088" y="8645525"/>
              <a:ext cx="30163" cy="42863"/>
            </a:xfrm>
            <a:prstGeom prst="rect">
              <a:avLst/>
            </a:prstGeom>
            <a:solidFill>
              <a:srgbClr val="2F5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2" name="Rectangle 667"/>
            <p:cNvSpPr>
              <a:spLocks noChangeArrowheads="1"/>
            </p:cNvSpPr>
            <p:nvPr/>
          </p:nvSpPr>
          <p:spPr bwMode="auto">
            <a:xfrm>
              <a:off x="17718088" y="8674100"/>
              <a:ext cx="30163" cy="14288"/>
            </a:xfrm>
            <a:prstGeom prst="rect">
              <a:avLst/>
            </a:prstGeom>
            <a:solidFill>
              <a:srgbClr val="2A4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3" name="Freeform 668"/>
            <p:cNvSpPr>
              <a:spLocks/>
            </p:cNvSpPr>
            <p:nvPr/>
          </p:nvSpPr>
          <p:spPr bwMode="auto">
            <a:xfrm>
              <a:off x="17748251" y="8605838"/>
              <a:ext cx="69850" cy="82550"/>
            </a:xfrm>
            <a:custGeom>
              <a:avLst/>
              <a:gdLst>
                <a:gd name="T0" fmla="*/ 21 w 21"/>
                <a:gd name="T1" fmla="*/ 13 h 25"/>
                <a:gd name="T2" fmla="*/ 19 w 21"/>
                <a:gd name="T3" fmla="*/ 11 h 25"/>
                <a:gd name="T4" fmla="*/ 10 w 21"/>
                <a:gd name="T5" fmla="*/ 11 h 25"/>
                <a:gd name="T6" fmla="*/ 12 w 21"/>
                <a:gd name="T7" fmla="*/ 6 h 25"/>
                <a:gd name="T8" fmla="*/ 11 w 21"/>
                <a:gd name="T9" fmla="*/ 3 h 25"/>
                <a:gd name="T10" fmla="*/ 10 w 21"/>
                <a:gd name="T11" fmla="*/ 0 h 25"/>
                <a:gd name="T12" fmla="*/ 8 w 21"/>
                <a:gd name="T13" fmla="*/ 0 h 25"/>
                <a:gd name="T14" fmla="*/ 7 w 21"/>
                <a:gd name="T15" fmla="*/ 2 h 25"/>
                <a:gd name="T16" fmla="*/ 7 w 21"/>
                <a:gd name="T17" fmla="*/ 3 h 25"/>
                <a:gd name="T18" fmla="*/ 6 w 21"/>
                <a:gd name="T19" fmla="*/ 7 h 25"/>
                <a:gd name="T20" fmla="*/ 4 w 21"/>
                <a:gd name="T21" fmla="*/ 10 h 25"/>
                <a:gd name="T22" fmla="*/ 0 w 21"/>
                <a:gd name="T23" fmla="*/ 14 h 25"/>
                <a:gd name="T24" fmla="*/ 0 w 21"/>
                <a:gd name="T25" fmla="*/ 24 h 25"/>
                <a:gd name="T26" fmla="*/ 1 w 21"/>
                <a:gd name="T27" fmla="*/ 24 h 25"/>
                <a:gd name="T28" fmla="*/ 3 w 21"/>
                <a:gd name="T29" fmla="*/ 24 h 25"/>
                <a:gd name="T30" fmla="*/ 4 w 21"/>
                <a:gd name="T31" fmla="*/ 25 h 25"/>
                <a:gd name="T32" fmla="*/ 17 w 21"/>
                <a:gd name="T33" fmla="*/ 25 h 25"/>
                <a:gd name="T34" fmla="*/ 19 w 21"/>
                <a:gd name="T35" fmla="*/ 23 h 25"/>
                <a:gd name="T36" fmla="*/ 17 w 21"/>
                <a:gd name="T37" fmla="*/ 22 h 25"/>
                <a:gd name="T38" fmla="*/ 18 w 21"/>
                <a:gd name="T39" fmla="*/ 22 h 25"/>
                <a:gd name="T40" fmla="*/ 20 w 21"/>
                <a:gd name="T41" fmla="*/ 20 h 25"/>
                <a:gd name="T42" fmla="*/ 18 w 21"/>
                <a:gd name="T43" fmla="*/ 18 h 25"/>
                <a:gd name="T44" fmla="*/ 19 w 21"/>
                <a:gd name="T45" fmla="*/ 18 h 25"/>
                <a:gd name="T46" fmla="*/ 20 w 21"/>
                <a:gd name="T47" fmla="*/ 16 h 25"/>
                <a:gd name="T48" fmla="*/ 19 w 21"/>
                <a:gd name="T49" fmla="*/ 15 h 25"/>
                <a:gd name="T50" fmla="*/ 19 w 21"/>
                <a:gd name="T51" fmla="*/ 15 h 25"/>
                <a:gd name="T52" fmla="*/ 21 w 21"/>
                <a:gd name="T5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25">
                  <a:moveTo>
                    <a:pt x="21" y="13"/>
                  </a:moveTo>
                  <a:cubicBezTo>
                    <a:pt x="21" y="12"/>
                    <a:pt x="20" y="11"/>
                    <a:pt x="1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1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1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6"/>
                    <a:pt x="6" y="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2"/>
                    <a:pt x="2" y="13"/>
                    <a:pt x="0" y="1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2" y="24"/>
                    <a:pt x="3" y="24"/>
                  </a:cubicBezTo>
                  <a:cubicBezTo>
                    <a:pt x="3" y="25"/>
                    <a:pt x="4" y="25"/>
                    <a:pt x="4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8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20" y="21"/>
                    <a:pt x="20" y="20"/>
                  </a:cubicBezTo>
                  <a:cubicBezTo>
                    <a:pt x="20" y="19"/>
                    <a:pt x="19" y="18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7"/>
                    <a:pt x="20" y="16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1" y="14"/>
                    <a:pt x="2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" name="Freeform 669"/>
            <p:cNvSpPr>
              <a:spLocks/>
            </p:cNvSpPr>
            <p:nvPr/>
          </p:nvSpPr>
          <p:spPr bwMode="auto">
            <a:xfrm>
              <a:off x="17772063" y="8605838"/>
              <a:ext cx="15875" cy="36513"/>
            </a:xfrm>
            <a:custGeom>
              <a:avLst/>
              <a:gdLst>
                <a:gd name="T0" fmla="*/ 1 w 5"/>
                <a:gd name="T1" fmla="*/ 3 h 11"/>
                <a:gd name="T2" fmla="*/ 1 w 5"/>
                <a:gd name="T3" fmla="*/ 6 h 11"/>
                <a:gd name="T4" fmla="*/ 1 w 5"/>
                <a:gd name="T5" fmla="*/ 9 h 11"/>
                <a:gd name="T6" fmla="*/ 1 w 5"/>
                <a:gd name="T7" fmla="*/ 10 h 11"/>
                <a:gd name="T8" fmla="*/ 2 w 5"/>
                <a:gd name="T9" fmla="*/ 11 h 11"/>
                <a:gd name="T10" fmla="*/ 3 w 5"/>
                <a:gd name="T11" fmla="*/ 11 h 11"/>
                <a:gd name="T12" fmla="*/ 5 w 5"/>
                <a:gd name="T13" fmla="*/ 6 h 11"/>
                <a:gd name="T14" fmla="*/ 4 w 5"/>
                <a:gd name="T15" fmla="*/ 3 h 11"/>
                <a:gd name="T16" fmla="*/ 3 w 5"/>
                <a:gd name="T17" fmla="*/ 0 h 11"/>
                <a:gd name="T18" fmla="*/ 1 w 5"/>
                <a:gd name="T19" fmla="*/ 0 h 11"/>
                <a:gd name="T20" fmla="*/ 0 w 5"/>
                <a:gd name="T21" fmla="*/ 1 h 11"/>
                <a:gd name="T22" fmla="*/ 1 w 5"/>
                <a:gd name="T2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11">
                  <a:moveTo>
                    <a:pt x="1" y="3"/>
                  </a:moveTo>
                  <a:cubicBezTo>
                    <a:pt x="2" y="4"/>
                    <a:pt x="2" y="5"/>
                    <a:pt x="1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2"/>
                    <a:pt x="4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E8E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5" name="Freeform 670"/>
            <p:cNvSpPr>
              <a:spLocks/>
            </p:cNvSpPr>
            <p:nvPr/>
          </p:nvSpPr>
          <p:spPr bwMode="auto">
            <a:xfrm>
              <a:off x="17794288" y="8642350"/>
              <a:ext cx="23813" cy="46038"/>
            </a:xfrm>
            <a:custGeom>
              <a:avLst/>
              <a:gdLst>
                <a:gd name="T0" fmla="*/ 7 w 7"/>
                <a:gd name="T1" fmla="*/ 2 h 14"/>
                <a:gd name="T2" fmla="*/ 5 w 7"/>
                <a:gd name="T3" fmla="*/ 0 h 14"/>
                <a:gd name="T4" fmla="*/ 2 w 7"/>
                <a:gd name="T5" fmla="*/ 0 h 14"/>
                <a:gd name="T6" fmla="*/ 4 w 7"/>
                <a:gd name="T7" fmla="*/ 2 h 14"/>
                <a:gd name="T8" fmla="*/ 2 w 7"/>
                <a:gd name="T9" fmla="*/ 4 h 14"/>
                <a:gd name="T10" fmla="*/ 1 w 7"/>
                <a:gd name="T11" fmla="*/ 4 h 14"/>
                <a:gd name="T12" fmla="*/ 3 w 7"/>
                <a:gd name="T13" fmla="*/ 5 h 14"/>
                <a:gd name="T14" fmla="*/ 1 w 7"/>
                <a:gd name="T15" fmla="*/ 7 h 14"/>
                <a:gd name="T16" fmla="*/ 1 w 7"/>
                <a:gd name="T17" fmla="*/ 7 h 14"/>
                <a:gd name="T18" fmla="*/ 3 w 7"/>
                <a:gd name="T19" fmla="*/ 9 h 14"/>
                <a:gd name="T20" fmla="*/ 1 w 7"/>
                <a:gd name="T21" fmla="*/ 11 h 14"/>
                <a:gd name="T22" fmla="*/ 0 w 7"/>
                <a:gd name="T23" fmla="*/ 11 h 14"/>
                <a:gd name="T24" fmla="*/ 2 w 7"/>
                <a:gd name="T25" fmla="*/ 12 h 14"/>
                <a:gd name="T26" fmla="*/ 0 w 7"/>
                <a:gd name="T27" fmla="*/ 14 h 14"/>
                <a:gd name="T28" fmla="*/ 3 w 7"/>
                <a:gd name="T29" fmla="*/ 14 h 14"/>
                <a:gd name="T30" fmla="*/ 5 w 7"/>
                <a:gd name="T31" fmla="*/ 12 h 14"/>
                <a:gd name="T32" fmla="*/ 3 w 7"/>
                <a:gd name="T33" fmla="*/ 11 h 14"/>
                <a:gd name="T34" fmla="*/ 4 w 7"/>
                <a:gd name="T35" fmla="*/ 11 h 14"/>
                <a:gd name="T36" fmla="*/ 6 w 7"/>
                <a:gd name="T37" fmla="*/ 9 h 14"/>
                <a:gd name="T38" fmla="*/ 4 w 7"/>
                <a:gd name="T39" fmla="*/ 7 h 14"/>
                <a:gd name="T40" fmla="*/ 5 w 7"/>
                <a:gd name="T41" fmla="*/ 7 h 14"/>
                <a:gd name="T42" fmla="*/ 6 w 7"/>
                <a:gd name="T43" fmla="*/ 5 h 14"/>
                <a:gd name="T44" fmla="*/ 5 w 7"/>
                <a:gd name="T45" fmla="*/ 4 h 14"/>
                <a:gd name="T46" fmla="*/ 5 w 7"/>
                <a:gd name="T47" fmla="*/ 4 h 14"/>
                <a:gd name="T48" fmla="*/ 7 w 7"/>
                <a:gd name="T4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4">
                  <a:moveTo>
                    <a:pt x="7" y="2"/>
                  </a:moveTo>
                  <a:cubicBezTo>
                    <a:pt x="7" y="1"/>
                    <a:pt x="6" y="0"/>
                    <a:pt x="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3" y="10"/>
                    <a:pt x="2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2" y="11"/>
                    <a:pt x="2" y="12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1"/>
                    <a:pt x="4" y="11"/>
                    <a:pt x="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8"/>
                    <a:pt x="5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7" y="3"/>
                    <a:pt x="7" y="2"/>
                  </a:cubicBezTo>
                  <a:close/>
                </a:path>
              </a:pathLst>
            </a:custGeom>
            <a:solidFill>
              <a:srgbClr val="E8E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6" name="Rectangle 671"/>
            <p:cNvSpPr>
              <a:spLocks noChangeArrowheads="1"/>
            </p:cNvSpPr>
            <p:nvPr/>
          </p:nvSpPr>
          <p:spPr bwMode="auto">
            <a:xfrm>
              <a:off x="17772063" y="8837613"/>
              <a:ext cx="52388" cy="79375"/>
            </a:xfrm>
            <a:prstGeom prst="rect">
              <a:avLst/>
            </a:prstGeom>
            <a:solidFill>
              <a:srgbClr val="2F5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7" name="Rectangle 672"/>
            <p:cNvSpPr>
              <a:spLocks noChangeArrowheads="1"/>
            </p:cNvSpPr>
            <p:nvPr/>
          </p:nvSpPr>
          <p:spPr bwMode="auto">
            <a:xfrm>
              <a:off x="17772063" y="8893175"/>
              <a:ext cx="52388" cy="23813"/>
            </a:xfrm>
            <a:prstGeom prst="rect">
              <a:avLst/>
            </a:prstGeom>
            <a:solidFill>
              <a:srgbClr val="2A4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8" name="Freeform 673"/>
            <p:cNvSpPr>
              <a:spLocks/>
            </p:cNvSpPr>
            <p:nvPr/>
          </p:nvSpPr>
          <p:spPr bwMode="auto">
            <a:xfrm>
              <a:off x="17824451" y="8767763"/>
              <a:ext cx="119063" cy="146050"/>
            </a:xfrm>
            <a:custGeom>
              <a:avLst/>
              <a:gdLst>
                <a:gd name="T0" fmla="*/ 36 w 36"/>
                <a:gd name="T1" fmla="*/ 22 h 44"/>
                <a:gd name="T2" fmla="*/ 33 w 36"/>
                <a:gd name="T3" fmla="*/ 19 h 44"/>
                <a:gd name="T4" fmla="*/ 18 w 36"/>
                <a:gd name="T5" fmla="*/ 19 h 44"/>
                <a:gd name="T6" fmla="*/ 19 w 36"/>
                <a:gd name="T7" fmla="*/ 11 h 44"/>
                <a:gd name="T8" fmla="*/ 19 w 36"/>
                <a:gd name="T9" fmla="*/ 6 h 44"/>
                <a:gd name="T10" fmla="*/ 16 w 36"/>
                <a:gd name="T11" fmla="*/ 1 h 44"/>
                <a:gd name="T12" fmla="*/ 16 w 36"/>
                <a:gd name="T13" fmla="*/ 1 h 44"/>
                <a:gd name="T14" fmla="*/ 14 w 36"/>
                <a:gd name="T15" fmla="*/ 1 h 44"/>
                <a:gd name="T16" fmla="*/ 12 w 36"/>
                <a:gd name="T17" fmla="*/ 3 h 44"/>
                <a:gd name="T18" fmla="*/ 12 w 36"/>
                <a:gd name="T19" fmla="*/ 5 h 44"/>
                <a:gd name="T20" fmla="*/ 10 w 36"/>
                <a:gd name="T21" fmla="*/ 12 h 44"/>
                <a:gd name="T22" fmla="*/ 6 w 36"/>
                <a:gd name="T23" fmla="*/ 18 h 44"/>
                <a:gd name="T24" fmla="*/ 0 w 36"/>
                <a:gd name="T25" fmla="*/ 24 h 44"/>
                <a:gd name="T26" fmla="*/ 0 w 36"/>
                <a:gd name="T27" fmla="*/ 42 h 44"/>
                <a:gd name="T28" fmla="*/ 0 w 36"/>
                <a:gd name="T29" fmla="*/ 42 h 44"/>
                <a:gd name="T30" fmla="*/ 4 w 36"/>
                <a:gd name="T31" fmla="*/ 43 h 44"/>
                <a:gd name="T32" fmla="*/ 7 w 36"/>
                <a:gd name="T33" fmla="*/ 44 h 44"/>
                <a:gd name="T34" fmla="*/ 29 w 36"/>
                <a:gd name="T35" fmla="*/ 44 h 44"/>
                <a:gd name="T36" fmla="*/ 32 w 36"/>
                <a:gd name="T37" fmla="*/ 41 h 44"/>
                <a:gd name="T38" fmla="*/ 29 w 36"/>
                <a:gd name="T39" fmla="*/ 38 h 44"/>
                <a:gd name="T40" fmla="*/ 31 w 36"/>
                <a:gd name="T41" fmla="*/ 38 h 44"/>
                <a:gd name="T42" fmla="*/ 34 w 36"/>
                <a:gd name="T43" fmla="*/ 35 h 44"/>
                <a:gd name="T44" fmla="*/ 31 w 36"/>
                <a:gd name="T45" fmla="*/ 32 h 44"/>
                <a:gd name="T46" fmla="*/ 32 w 36"/>
                <a:gd name="T47" fmla="*/ 32 h 44"/>
                <a:gd name="T48" fmla="*/ 35 w 36"/>
                <a:gd name="T49" fmla="*/ 29 h 44"/>
                <a:gd name="T50" fmla="*/ 32 w 36"/>
                <a:gd name="T51" fmla="*/ 26 h 44"/>
                <a:gd name="T52" fmla="*/ 33 w 36"/>
                <a:gd name="T53" fmla="*/ 26 h 44"/>
                <a:gd name="T54" fmla="*/ 36 w 36"/>
                <a:gd name="T55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" h="44">
                  <a:moveTo>
                    <a:pt x="36" y="22"/>
                  </a:moveTo>
                  <a:cubicBezTo>
                    <a:pt x="36" y="21"/>
                    <a:pt x="35" y="19"/>
                    <a:pt x="33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9"/>
                    <a:pt x="20" y="8"/>
                    <a:pt x="19" y="6"/>
                  </a:cubicBezTo>
                  <a:cubicBezTo>
                    <a:pt x="19" y="5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4" y="0"/>
                    <a:pt x="14" y="1"/>
                  </a:cubicBezTo>
                  <a:cubicBezTo>
                    <a:pt x="13" y="1"/>
                    <a:pt x="12" y="2"/>
                    <a:pt x="12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8"/>
                    <a:pt x="12" y="10"/>
                    <a:pt x="10" y="12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21"/>
                    <a:pt x="3" y="23"/>
                    <a:pt x="0" y="2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2"/>
                    <a:pt x="3" y="42"/>
                    <a:pt x="4" y="43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1" y="44"/>
                    <a:pt x="32" y="42"/>
                    <a:pt x="32" y="41"/>
                  </a:cubicBezTo>
                  <a:cubicBezTo>
                    <a:pt x="32" y="39"/>
                    <a:pt x="31" y="38"/>
                    <a:pt x="2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3" y="38"/>
                    <a:pt x="34" y="37"/>
                    <a:pt x="34" y="35"/>
                  </a:cubicBezTo>
                  <a:cubicBezTo>
                    <a:pt x="34" y="33"/>
                    <a:pt x="33" y="32"/>
                    <a:pt x="31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5" y="31"/>
                    <a:pt x="35" y="29"/>
                  </a:cubicBezTo>
                  <a:cubicBezTo>
                    <a:pt x="35" y="27"/>
                    <a:pt x="33" y="26"/>
                    <a:pt x="32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5" y="26"/>
                    <a:pt x="36" y="24"/>
                    <a:pt x="36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9" name="Freeform 674"/>
            <p:cNvSpPr>
              <a:spLocks/>
            </p:cNvSpPr>
            <p:nvPr/>
          </p:nvSpPr>
          <p:spPr bwMode="auto">
            <a:xfrm>
              <a:off x="17864138" y="8767763"/>
              <a:ext cx="26988" cy="63500"/>
            </a:xfrm>
            <a:custGeom>
              <a:avLst/>
              <a:gdLst>
                <a:gd name="T0" fmla="*/ 2 w 8"/>
                <a:gd name="T1" fmla="*/ 6 h 19"/>
                <a:gd name="T2" fmla="*/ 2 w 8"/>
                <a:gd name="T3" fmla="*/ 11 h 19"/>
                <a:gd name="T4" fmla="*/ 1 w 8"/>
                <a:gd name="T5" fmla="*/ 17 h 19"/>
                <a:gd name="T6" fmla="*/ 1 w 8"/>
                <a:gd name="T7" fmla="*/ 18 h 19"/>
                <a:gd name="T8" fmla="*/ 3 w 8"/>
                <a:gd name="T9" fmla="*/ 19 h 19"/>
                <a:gd name="T10" fmla="*/ 6 w 8"/>
                <a:gd name="T11" fmla="*/ 19 h 19"/>
                <a:gd name="T12" fmla="*/ 7 w 8"/>
                <a:gd name="T13" fmla="*/ 11 h 19"/>
                <a:gd name="T14" fmla="*/ 7 w 8"/>
                <a:gd name="T15" fmla="*/ 6 h 19"/>
                <a:gd name="T16" fmla="*/ 4 w 8"/>
                <a:gd name="T17" fmla="*/ 1 h 19"/>
                <a:gd name="T18" fmla="*/ 4 w 8"/>
                <a:gd name="T19" fmla="*/ 1 h 19"/>
                <a:gd name="T20" fmla="*/ 2 w 8"/>
                <a:gd name="T21" fmla="*/ 1 h 19"/>
                <a:gd name="T22" fmla="*/ 0 w 8"/>
                <a:gd name="T23" fmla="*/ 2 h 19"/>
                <a:gd name="T24" fmla="*/ 2 w 8"/>
                <a:gd name="T2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9">
                  <a:moveTo>
                    <a:pt x="2" y="6"/>
                  </a:moveTo>
                  <a:cubicBezTo>
                    <a:pt x="2" y="8"/>
                    <a:pt x="2" y="9"/>
                    <a:pt x="2" y="1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9"/>
                    <a:pt x="8" y="8"/>
                    <a:pt x="7" y="6"/>
                  </a:cubicBezTo>
                  <a:cubicBezTo>
                    <a:pt x="7" y="5"/>
                    <a:pt x="6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2" y="0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E8E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0" name="Freeform 675"/>
            <p:cNvSpPr>
              <a:spLocks/>
            </p:cNvSpPr>
            <p:nvPr/>
          </p:nvSpPr>
          <p:spPr bwMode="auto">
            <a:xfrm>
              <a:off x="17903826" y="8831263"/>
              <a:ext cx="39688" cy="82550"/>
            </a:xfrm>
            <a:custGeom>
              <a:avLst/>
              <a:gdLst>
                <a:gd name="T0" fmla="*/ 12 w 12"/>
                <a:gd name="T1" fmla="*/ 3 h 25"/>
                <a:gd name="T2" fmla="*/ 9 w 12"/>
                <a:gd name="T3" fmla="*/ 0 h 25"/>
                <a:gd name="T4" fmla="*/ 4 w 12"/>
                <a:gd name="T5" fmla="*/ 0 h 25"/>
                <a:gd name="T6" fmla="*/ 7 w 12"/>
                <a:gd name="T7" fmla="*/ 3 h 25"/>
                <a:gd name="T8" fmla="*/ 4 w 12"/>
                <a:gd name="T9" fmla="*/ 7 h 25"/>
                <a:gd name="T10" fmla="*/ 2 w 12"/>
                <a:gd name="T11" fmla="*/ 7 h 25"/>
                <a:gd name="T12" fmla="*/ 5 w 12"/>
                <a:gd name="T13" fmla="*/ 10 h 25"/>
                <a:gd name="T14" fmla="*/ 2 w 12"/>
                <a:gd name="T15" fmla="*/ 13 h 25"/>
                <a:gd name="T16" fmla="*/ 2 w 12"/>
                <a:gd name="T17" fmla="*/ 13 h 25"/>
                <a:gd name="T18" fmla="*/ 5 w 12"/>
                <a:gd name="T19" fmla="*/ 16 h 25"/>
                <a:gd name="T20" fmla="*/ 2 w 12"/>
                <a:gd name="T21" fmla="*/ 19 h 25"/>
                <a:gd name="T22" fmla="*/ 0 w 12"/>
                <a:gd name="T23" fmla="*/ 19 h 25"/>
                <a:gd name="T24" fmla="*/ 3 w 12"/>
                <a:gd name="T25" fmla="*/ 22 h 25"/>
                <a:gd name="T26" fmla="*/ 0 w 12"/>
                <a:gd name="T27" fmla="*/ 25 h 25"/>
                <a:gd name="T28" fmla="*/ 5 w 12"/>
                <a:gd name="T29" fmla="*/ 25 h 25"/>
                <a:gd name="T30" fmla="*/ 8 w 12"/>
                <a:gd name="T31" fmla="*/ 22 h 25"/>
                <a:gd name="T32" fmla="*/ 5 w 12"/>
                <a:gd name="T33" fmla="*/ 19 h 25"/>
                <a:gd name="T34" fmla="*/ 7 w 12"/>
                <a:gd name="T35" fmla="*/ 19 h 25"/>
                <a:gd name="T36" fmla="*/ 10 w 12"/>
                <a:gd name="T37" fmla="*/ 16 h 25"/>
                <a:gd name="T38" fmla="*/ 7 w 12"/>
                <a:gd name="T39" fmla="*/ 13 h 25"/>
                <a:gd name="T40" fmla="*/ 8 w 12"/>
                <a:gd name="T41" fmla="*/ 13 h 25"/>
                <a:gd name="T42" fmla="*/ 11 w 12"/>
                <a:gd name="T43" fmla="*/ 10 h 25"/>
                <a:gd name="T44" fmla="*/ 8 w 12"/>
                <a:gd name="T45" fmla="*/ 7 h 25"/>
                <a:gd name="T46" fmla="*/ 9 w 12"/>
                <a:gd name="T47" fmla="*/ 7 h 25"/>
                <a:gd name="T48" fmla="*/ 12 w 12"/>
                <a:gd name="T4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5">
                  <a:moveTo>
                    <a:pt x="12" y="3"/>
                  </a:moveTo>
                  <a:cubicBezTo>
                    <a:pt x="12" y="2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2"/>
                    <a:pt x="7" y="3"/>
                  </a:cubicBez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7"/>
                    <a:pt x="5" y="8"/>
                    <a:pt x="5" y="10"/>
                  </a:cubicBezTo>
                  <a:cubicBezTo>
                    <a:pt x="5" y="12"/>
                    <a:pt x="4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5" y="14"/>
                    <a:pt x="5" y="16"/>
                  </a:cubicBezTo>
                  <a:cubicBezTo>
                    <a:pt x="5" y="18"/>
                    <a:pt x="3" y="19"/>
                    <a:pt x="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3" y="20"/>
                    <a:pt x="3" y="22"/>
                  </a:cubicBezTo>
                  <a:cubicBezTo>
                    <a:pt x="3" y="23"/>
                    <a:pt x="1" y="25"/>
                    <a:pt x="0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7" y="25"/>
                    <a:pt x="8" y="23"/>
                    <a:pt x="8" y="22"/>
                  </a:cubicBezTo>
                  <a:cubicBezTo>
                    <a:pt x="8" y="20"/>
                    <a:pt x="7" y="19"/>
                    <a:pt x="5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9"/>
                    <a:pt x="10" y="18"/>
                    <a:pt x="10" y="16"/>
                  </a:cubicBezTo>
                  <a:cubicBezTo>
                    <a:pt x="10" y="14"/>
                    <a:pt x="9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11" y="12"/>
                    <a:pt x="11" y="10"/>
                  </a:cubicBezTo>
                  <a:cubicBezTo>
                    <a:pt x="11" y="8"/>
                    <a:pt x="9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2" y="5"/>
                    <a:pt x="12" y="3"/>
                  </a:cubicBezTo>
                  <a:close/>
                </a:path>
              </a:pathLst>
            </a:custGeom>
            <a:solidFill>
              <a:srgbClr val="E8E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1" name="Rectangle 676"/>
            <p:cNvSpPr>
              <a:spLocks noChangeArrowheads="1"/>
            </p:cNvSpPr>
            <p:nvPr/>
          </p:nvSpPr>
          <p:spPr bwMode="auto">
            <a:xfrm>
              <a:off x="17400588" y="8853488"/>
              <a:ext cx="265113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2" name="Rectangle 677"/>
            <p:cNvSpPr>
              <a:spLocks noChangeArrowheads="1"/>
            </p:cNvSpPr>
            <p:nvPr/>
          </p:nvSpPr>
          <p:spPr bwMode="auto">
            <a:xfrm>
              <a:off x="17400588" y="8866188"/>
              <a:ext cx="265113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3" name="Rectangle 678"/>
            <p:cNvSpPr>
              <a:spLocks noChangeArrowheads="1"/>
            </p:cNvSpPr>
            <p:nvPr/>
          </p:nvSpPr>
          <p:spPr bwMode="auto">
            <a:xfrm>
              <a:off x="17400588" y="8880475"/>
              <a:ext cx="265113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4" name="Rectangle 679"/>
            <p:cNvSpPr>
              <a:spLocks noChangeArrowheads="1"/>
            </p:cNvSpPr>
            <p:nvPr/>
          </p:nvSpPr>
          <p:spPr bwMode="auto">
            <a:xfrm>
              <a:off x="17400588" y="8893175"/>
              <a:ext cx="182563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85" name="กลุ่ม 184"/>
          <p:cNvGrpSpPr/>
          <p:nvPr/>
        </p:nvGrpSpPr>
        <p:grpSpPr>
          <a:xfrm>
            <a:off x="7352602" y="8458200"/>
            <a:ext cx="2294635" cy="1484764"/>
            <a:chOff x="7235159" y="8229600"/>
            <a:chExt cx="2869278" cy="1856592"/>
          </a:xfrm>
        </p:grpSpPr>
        <p:grpSp>
          <p:nvGrpSpPr>
            <p:cNvPr id="186" name="กลุ่ม 185"/>
            <p:cNvGrpSpPr/>
            <p:nvPr/>
          </p:nvGrpSpPr>
          <p:grpSpPr>
            <a:xfrm>
              <a:off x="7235159" y="8229600"/>
              <a:ext cx="2869278" cy="1856592"/>
              <a:chOff x="17505363" y="10374313"/>
              <a:chExt cx="2105025" cy="1362075"/>
            </a:xfrm>
          </p:grpSpPr>
          <p:sp>
            <p:nvSpPr>
              <p:cNvPr id="190" name="Freeform 1072"/>
              <p:cNvSpPr>
                <a:spLocks/>
              </p:cNvSpPr>
              <p:nvPr/>
            </p:nvSpPr>
            <p:spPr bwMode="auto">
              <a:xfrm>
                <a:off x="17505363" y="10374313"/>
                <a:ext cx="2105025" cy="1362075"/>
              </a:xfrm>
              <a:custGeom>
                <a:avLst/>
                <a:gdLst>
                  <a:gd name="T0" fmla="*/ 176 w 187"/>
                  <a:gd name="T1" fmla="*/ 0 h 121"/>
                  <a:gd name="T2" fmla="*/ 11 w 187"/>
                  <a:gd name="T3" fmla="*/ 0 h 121"/>
                  <a:gd name="T4" fmla="*/ 0 w 187"/>
                  <a:gd name="T5" fmla="*/ 12 h 121"/>
                  <a:gd name="T6" fmla="*/ 0 w 187"/>
                  <a:gd name="T7" fmla="*/ 95 h 121"/>
                  <a:gd name="T8" fmla="*/ 0 w 187"/>
                  <a:gd name="T9" fmla="*/ 110 h 121"/>
                  <a:gd name="T10" fmla="*/ 0 w 187"/>
                  <a:gd name="T11" fmla="*/ 113 h 121"/>
                  <a:gd name="T12" fmla="*/ 0 w 187"/>
                  <a:gd name="T13" fmla="*/ 113 h 121"/>
                  <a:gd name="T14" fmla="*/ 11 w 187"/>
                  <a:gd name="T15" fmla="*/ 121 h 121"/>
                  <a:gd name="T16" fmla="*/ 176 w 187"/>
                  <a:gd name="T17" fmla="*/ 121 h 121"/>
                  <a:gd name="T18" fmla="*/ 187 w 187"/>
                  <a:gd name="T19" fmla="*/ 113 h 121"/>
                  <a:gd name="T20" fmla="*/ 187 w 187"/>
                  <a:gd name="T21" fmla="*/ 113 h 121"/>
                  <a:gd name="T22" fmla="*/ 187 w 187"/>
                  <a:gd name="T23" fmla="*/ 110 h 121"/>
                  <a:gd name="T24" fmla="*/ 187 w 187"/>
                  <a:gd name="T25" fmla="*/ 95 h 121"/>
                  <a:gd name="T26" fmla="*/ 187 w 187"/>
                  <a:gd name="T27" fmla="*/ 12 h 121"/>
                  <a:gd name="T28" fmla="*/ 176 w 187"/>
                  <a:gd name="T29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7" h="121">
                    <a:moveTo>
                      <a:pt x="176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2" y="118"/>
                      <a:pt x="6" y="121"/>
                      <a:pt x="11" y="121"/>
                    </a:cubicBezTo>
                    <a:cubicBezTo>
                      <a:pt x="176" y="121"/>
                      <a:pt x="176" y="121"/>
                      <a:pt x="176" y="121"/>
                    </a:cubicBezTo>
                    <a:cubicBezTo>
                      <a:pt x="181" y="121"/>
                      <a:pt x="185" y="118"/>
                      <a:pt x="187" y="113"/>
                    </a:cubicBezTo>
                    <a:cubicBezTo>
                      <a:pt x="187" y="113"/>
                      <a:pt x="187" y="113"/>
                      <a:pt x="187" y="113"/>
                    </a:cubicBezTo>
                    <a:cubicBezTo>
                      <a:pt x="187" y="110"/>
                      <a:pt x="187" y="110"/>
                      <a:pt x="187" y="110"/>
                    </a:cubicBezTo>
                    <a:cubicBezTo>
                      <a:pt x="187" y="95"/>
                      <a:pt x="187" y="95"/>
                      <a:pt x="187" y="95"/>
                    </a:cubicBezTo>
                    <a:cubicBezTo>
                      <a:pt x="187" y="12"/>
                      <a:pt x="187" y="12"/>
                      <a:pt x="187" y="12"/>
                    </a:cubicBezTo>
                    <a:cubicBezTo>
                      <a:pt x="187" y="5"/>
                      <a:pt x="182" y="0"/>
                      <a:pt x="176" y="0"/>
                    </a:cubicBezTo>
                    <a:close/>
                  </a:path>
                </a:pathLst>
              </a:custGeom>
              <a:solidFill>
                <a:srgbClr val="E8DE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1" name="Freeform 1073"/>
              <p:cNvSpPr>
                <a:spLocks/>
              </p:cNvSpPr>
              <p:nvPr/>
            </p:nvSpPr>
            <p:spPr bwMode="auto">
              <a:xfrm>
                <a:off x="17595851" y="10464800"/>
                <a:ext cx="1935163" cy="1181100"/>
              </a:xfrm>
              <a:custGeom>
                <a:avLst/>
                <a:gdLst>
                  <a:gd name="T0" fmla="*/ 168 w 172"/>
                  <a:gd name="T1" fmla="*/ 105 h 105"/>
                  <a:gd name="T2" fmla="*/ 4 w 172"/>
                  <a:gd name="T3" fmla="*/ 105 h 105"/>
                  <a:gd name="T4" fmla="*/ 0 w 172"/>
                  <a:gd name="T5" fmla="*/ 101 h 105"/>
                  <a:gd name="T6" fmla="*/ 0 w 172"/>
                  <a:gd name="T7" fmla="*/ 3 h 105"/>
                  <a:gd name="T8" fmla="*/ 4 w 172"/>
                  <a:gd name="T9" fmla="*/ 0 h 105"/>
                  <a:gd name="T10" fmla="*/ 168 w 172"/>
                  <a:gd name="T11" fmla="*/ 0 h 105"/>
                  <a:gd name="T12" fmla="*/ 172 w 172"/>
                  <a:gd name="T13" fmla="*/ 3 h 105"/>
                  <a:gd name="T14" fmla="*/ 172 w 172"/>
                  <a:gd name="T15" fmla="*/ 101 h 105"/>
                  <a:gd name="T16" fmla="*/ 168 w 172"/>
                  <a:gd name="T1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" h="105">
                    <a:moveTo>
                      <a:pt x="168" y="105"/>
                    </a:moveTo>
                    <a:cubicBezTo>
                      <a:pt x="4" y="105"/>
                      <a:pt x="4" y="105"/>
                      <a:pt x="4" y="105"/>
                    </a:cubicBezTo>
                    <a:cubicBezTo>
                      <a:pt x="2" y="105"/>
                      <a:pt x="0" y="103"/>
                      <a:pt x="0" y="10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0" y="0"/>
                      <a:pt x="172" y="1"/>
                      <a:pt x="172" y="3"/>
                    </a:cubicBezTo>
                    <a:cubicBezTo>
                      <a:pt x="172" y="101"/>
                      <a:pt x="172" y="101"/>
                      <a:pt x="172" y="101"/>
                    </a:cubicBezTo>
                    <a:cubicBezTo>
                      <a:pt x="172" y="103"/>
                      <a:pt x="170" y="105"/>
                      <a:pt x="168" y="105"/>
                    </a:cubicBezTo>
                    <a:close/>
                  </a:path>
                </a:pathLst>
              </a:cu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2" name="Rectangle 1075"/>
              <p:cNvSpPr>
                <a:spLocks noChangeArrowheads="1"/>
              </p:cNvSpPr>
              <p:nvPr/>
            </p:nvSpPr>
            <p:spPr bwMode="auto">
              <a:xfrm>
                <a:off x="17595851" y="11533188"/>
                <a:ext cx="1935163" cy="238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3" name="Rectangle 1076"/>
              <p:cNvSpPr>
                <a:spLocks noChangeArrowheads="1"/>
              </p:cNvSpPr>
              <p:nvPr/>
            </p:nvSpPr>
            <p:spPr bwMode="auto">
              <a:xfrm>
                <a:off x="17595851" y="11533188"/>
                <a:ext cx="1023938" cy="23813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4" name="Oval 1077"/>
              <p:cNvSpPr>
                <a:spLocks noChangeArrowheads="1"/>
              </p:cNvSpPr>
              <p:nvPr/>
            </p:nvSpPr>
            <p:spPr bwMode="auto">
              <a:xfrm>
                <a:off x="18575338" y="11499850"/>
                <a:ext cx="77788" cy="79375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5" name="Oval 1078"/>
              <p:cNvSpPr>
                <a:spLocks noChangeArrowheads="1"/>
              </p:cNvSpPr>
              <p:nvPr/>
            </p:nvSpPr>
            <p:spPr bwMode="auto">
              <a:xfrm>
                <a:off x="18586451" y="11510963"/>
                <a:ext cx="55563" cy="571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187" name="Freeform 45"/>
            <p:cNvSpPr>
              <a:spLocks/>
            </p:cNvSpPr>
            <p:nvPr/>
          </p:nvSpPr>
          <p:spPr bwMode="auto">
            <a:xfrm rot="10800000">
              <a:off x="7742238" y="8595480"/>
              <a:ext cx="545728" cy="966393"/>
            </a:xfrm>
            <a:custGeom>
              <a:avLst/>
              <a:gdLst>
                <a:gd name="T0" fmla="*/ 2147483646 w 96"/>
                <a:gd name="T1" fmla="*/ 2147483646 h 168"/>
                <a:gd name="T2" fmla="*/ 2147483646 w 96"/>
                <a:gd name="T3" fmla="*/ 2147483646 h 168"/>
                <a:gd name="T4" fmla="*/ 2147483646 w 96"/>
                <a:gd name="T5" fmla="*/ 2147483646 h 168"/>
                <a:gd name="T6" fmla="*/ 2147483646 w 96"/>
                <a:gd name="T7" fmla="*/ 2147483646 h 168"/>
                <a:gd name="T8" fmla="*/ 0 w 96"/>
                <a:gd name="T9" fmla="*/ 2147483646 h 168"/>
                <a:gd name="T10" fmla="*/ 2147483646 w 96"/>
                <a:gd name="T11" fmla="*/ 2147483646 h 168"/>
                <a:gd name="T12" fmla="*/ 2147483646 w 96"/>
                <a:gd name="T13" fmla="*/ 2147483646 h 168"/>
                <a:gd name="T14" fmla="*/ 2147483646 w 96"/>
                <a:gd name="T15" fmla="*/ 2147483646 h 168"/>
                <a:gd name="T16" fmla="*/ 2147483646 w 96"/>
                <a:gd name="T17" fmla="*/ 2147483646 h 168"/>
                <a:gd name="T18" fmla="*/ 2147483646 w 96"/>
                <a:gd name="T19" fmla="*/ 2147483646 h 168"/>
                <a:gd name="T20" fmla="*/ 2147483646 w 96"/>
                <a:gd name="T21" fmla="*/ 2147483646 h 168"/>
                <a:gd name="T22" fmla="*/ 2147483646 w 96"/>
                <a:gd name="T23" fmla="*/ 2147483646 h 168"/>
                <a:gd name="T24" fmla="*/ 2147483646 w 96"/>
                <a:gd name="T25" fmla="*/ 2147483646 h 168"/>
                <a:gd name="T26" fmla="*/ 2147483646 w 96"/>
                <a:gd name="T27" fmla="*/ 2147483646 h 168"/>
                <a:gd name="T28" fmla="*/ 2147483646 w 96"/>
                <a:gd name="T29" fmla="*/ 2147483646 h 168"/>
                <a:gd name="T30" fmla="*/ 2147483646 w 96"/>
                <a:gd name="T31" fmla="*/ 2147483646 h 168"/>
                <a:gd name="T32" fmla="*/ 2147483646 w 96"/>
                <a:gd name="T33" fmla="*/ 2147483646 h 168"/>
                <a:gd name="T34" fmla="*/ 2147483646 w 96"/>
                <a:gd name="T35" fmla="*/ 0 h 168"/>
                <a:gd name="T36" fmla="*/ 0 w 96"/>
                <a:gd name="T37" fmla="*/ 2147483646 h 168"/>
                <a:gd name="T38" fmla="*/ 2147483646 w 96"/>
                <a:gd name="T39" fmla="*/ 2147483646 h 1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6" h="168">
                  <a:moveTo>
                    <a:pt x="4" y="21"/>
                  </a:moveTo>
                  <a:cubicBezTo>
                    <a:pt x="67" y="84"/>
                    <a:pt x="67" y="84"/>
                    <a:pt x="67" y="84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50"/>
                    <a:pt x="0" y="153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15" y="168"/>
                    <a:pt x="18" y="167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5" y="90"/>
                    <a:pt x="96" y="87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1"/>
                    <a:pt x="95" y="77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88" name="Freeform 45"/>
            <p:cNvSpPr>
              <a:spLocks/>
            </p:cNvSpPr>
            <p:nvPr/>
          </p:nvSpPr>
          <p:spPr bwMode="auto">
            <a:xfrm rot="10800000" flipH="1">
              <a:off x="9033276" y="8601961"/>
              <a:ext cx="496518" cy="966393"/>
            </a:xfrm>
            <a:custGeom>
              <a:avLst/>
              <a:gdLst>
                <a:gd name="T0" fmla="*/ 2147483646 w 96"/>
                <a:gd name="T1" fmla="*/ 2147483646 h 168"/>
                <a:gd name="T2" fmla="*/ 2147483646 w 96"/>
                <a:gd name="T3" fmla="*/ 2147483646 h 168"/>
                <a:gd name="T4" fmla="*/ 2147483646 w 96"/>
                <a:gd name="T5" fmla="*/ 2147483646 h 168"/>
                <a:gd name="T6" fmla="*/ 2147483646 w 96"/>
                <a:gd name="T7" fmla="*/ 2147483646 h 168"/>
                <a:gd name="T8" fmla="*/ 0 w 96"/>
                <a:gd name="T9" fmla="*/ 2147483646 h 168"/>
                <a:gd name="T10" fmla="*/ 2147483646 w 96"/>
                <a:gd name="T11" fmla="*/ 2147483646 h 168"/>
                <a:gd name="T12" fmla="*/ 2147483646 w 96"/>
                <a:gd name="T13" fmla="*/ 2147483646 h 168"/>
                <a:gd name="T14" fmla="*/ 2147483646 w 96"/>
                <a:gd name="T15" fmla="*/ 2147483646 h 168"/>
                <a:gd name="T16" fmla="*/ 2147483646 w 96"/>
                <a:gd name="T17" fmla="*/ 2147483646 h 168"/>
                <a:gd name="T18" fmla="*/ 2147483646 w 96"/>
                <a:gd name="T19" fmla="*/ 2147483646 h 168"/>
                <a:gd name="T20" fmla="*/ 2147483646 w 96"/>
                <a:gd name="T21" fmla="*/ 2147483646 h 168"/>
                <a:gd name="T22" fmla="*/ 2147483646 w 96"/>
                <a:gd name="T23" fmla="*/ 2147483646 h 168"/>
                <a:gd name="T24" fmla="*/ 2147483646 w 96"/>
                <a:gd name="T25" fmla="*/ 2147483646 h 168"/>
                <a:gd name="T26" fmla="*/ 2147483646 w 96"/>
                <a:gd name="T27" fmla="*/ 2147483646 h 168"/>
                <a:gd name="T28" fmla="*/ 2147483646 w 96"/>
                <a:gd name="T29" fmla="*/ 2147483646 h 168"/>
                <a:gd name="T30" fmla="*/ 2147483646 w 96"/>
                <a:gd name="T31" fmla="*/ 2147483646 h 168"/>
                <a:gd name="T32" fmla="*/ 2147483646 w 96"/>
                <a:gd name="T33" fmla="*/ 2147483646 h 168"/>
                <a:gd name="T34" fmla="*/ 2147483646 w 96"/>
                <a:gd name="T35" fmla="*/ 0 h 168"/>
                <a:gd name="T36" fmla="*/ 0 w 96"/>
                <a:gd name="T37" fmla="*/ 2147483646 h 168"/>
                <a:gd name="T38" fmla="*/ 2147483646 w 96"/>
                <a:gd name="T39" fmla="*/ 2147483646 h 1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6" h="168">
                  <a:moveTo>
                    <a:pt x="4" y="21"/>
                  </a:moveTo>
                  <a:cubicBezTo>
                    <a:pt x="67" y="84"/>
                    <a:pt x="67" y="84"/>
                    <a:pt x="67" y="84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50"/>
                    <a:pt x="0" y="153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15" y="168"/>
                    <a:pt x="18" y="167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5" y="90"/>
                    <a:pt x="96" y="87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1"/>
                    <a:pt x="95" y="77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7816929" y="8568699"/>
              <a:ext cx="1679415" cy="101566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bg2"/>
                  </a:solidFill>
                  <a:latin typeface="Lato Black" charset="0"/>
                  <a:ea typeface="Lato Black" charset="0"/>
                  <a:cs typeface="Lato Black" charset="0"/>
                </a:rPr>
                <a:t>#</a:t>
              </a:r>
              <a:endParaRPr lang="en-US" sz="6000" b="1" dirty="0">
                <a:solidFill>
                  <a:schemeClr val="bg2"/>
                </a:solidFill>
                <a:latin typeface="Lato Black" charset="0"/>
                <a:ea typeface="Lato Black" charset="0"/>
                <a:cs typeface="Lato Black" charset="0"/>
              </a:endParaRPr>
            </a:p>
          </p:txBody>
        </p:sp>
      </p:grpSp>
      <p:grpSp>
        <p:nvGrpSpPr>
          <p:cNvPr id="196" name="กลุ่ม 195"/>
          <p:cNvGrpSpPr/>
          <p:nvPr/>
        </p:nvGrpSpPr>
        <p:grpSpPr>
          <a:xfrm>
            <a:off x="2103437" y="6019800"/>
            <a:ext cx="3124200" cy="2394390"/>
            <a:chOff x="2103437" y="6019800"/>
            <a:chExt cx="3124200" cy="2394390"/>
          </a:xfrm>
        </p:grpSpPr>
        <p:grpSp>
          <p:nvGrpSpPr>
            <p:cNvPr id="197" name="กลุ่ม 196"/>
            <p:cNvGrpSpPr/>
            <p:nvPr/>
          </p:nvGrpSpPr>
          <p:grpSpPr>
            <a:xfrm>
              <a:off x="2408237" y="6400800"/>
              <a:ext cx="2819400" cy="2013390"/>
              <a:chOff x="2408237" y="6400800"/>
              <a:chExt cx="2819400" cy="2013390"/>
            </a:xfrm>
          </p:grpSpPr>
          <p:grpSp>
            <p:nvGrpSpPr>
              <p:cNvPr id="225" name="กลุ่ม 224"/>
              <p:cNvGrpSpPr/>
              <p:nvPr/>
            </p:nvGrpSpPr>
            <p:grpSpPr>
              <a:xfrm>
                <a:off x="2408237" y="6400800"/>
                <a:ext cx="2454969" cy="2013390"/>
                <a:chOff x="18448338" y="8562975"/>
                <a:chExt cx="741363" cy="608013"/>
              </a:xfrm>
            </p:grpSpPr>
            <p:sp>
              <p:nvSpPr>
                <p:cNvPr id="247" name="Freeform 680"/>
                <p:cNvSpPr>
                  <a:spLocks/>
                </p:cNvSpPr>
                <p:nvPr/>
              </p:nvSpPr>
              <p:spPr bwMode="auto">
                <a:xfrm>
                  <a:off x="18726151" y="8999538"/>
                  <a:ext cx="185738" cy="171450"/>
                </a:xfrm>
                <a:custGeom>
                  <a:avLst/>
                  <a:gdLst>
                    <a:gd name="T0" fmla="*/ 92 w 117"/>
                    <a:gd name="T1" fmla="*/ 0 h 108"/>
                    <a:gd name="T2" fmla="*/ 25 w 117"/>
                    <a:gd name="T3" fmla="*/ 0 h 108"/>
                    <a:gd name="T4" fmla="*/ 0 w 117"/>
                    <a:gd name="T5" fmla="*/ 108 h 108"/>
                    <a:gd name="T6" fmla="*/ 117 w 117"/>
                    <a:gd name="T7" fmla="*/ 108 h 108"/>
                    <a:gd name="T8" fmla="*/ 92 w 117"/>
                    <a:gd name="T9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" h="108">
                      <a:moveTo>
                        <a:pt x="92" y="0"/>
                      </a:moveTo>
                      <a:lnTo>
                        <a:pt x="25" y="0"/>
                      </a:lnTo>
                      <a:lnTo>
                        <a:pt x="0" y="108"/>
                      </a:lnTo>
                      <a:lnTo>
                        <a:pt x="117" y="108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8" name="Freeform 681"/>
                <p:cNvSpPr>
                  <a:spLocks/>
                </p:cNvSpPr>
                <p:nvPr/>
              </p:nvSpPr>
              <p:spPr bwMode="auto">
                <a:xfrm>
                  <a:off x="18738851" y="8999538"/>
                  <a:ext cx="157163" cy="106363"/>
                </a:xfrm>
                <a:custGeom>
                  <a:avLst/>
                  <a:gdLst>
                    <a:gd name="T0" fmla="*/ 24 w 47"/>
                    <a:gd name="T1" fmla="*/ 31 h 32"/>
                    <a:gd name="T2" fmla="*/ 47 w 47"/>
                    <a:gd name="T3" fmla="*/ 32 h 32"/>
                    <a:gd name="T4" fmla="*/ 40 w 47"/>
                    <a:gd name="T5" fmla="*/ 0 h 32"/>
                    <a:gd name="T6" fmla="*/ 8 w 47"/>
                    <a:gd name="T7" fmla="*/ 0 h 32"/>
                    <a:gd name="T8" fmla="*/ 0 w 47"/>
                    <a:gd name="T9" fmla="*/ 32 h 32"/>
                    <a:gd name="T10" fmla="*/ 24 w 47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32">
                      <a:moveTo>
                        <a:pt x="24" y="31"/>
                      </a:moveTo>
                      <a:cubicBezTo>
                        <a:pt x="32" y="31"/>
                        <a:pt x="40" y="32"/>
                        <a:pt x="47" y="32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8" y="32"/>
                        <a:pt x="16" y="31"/>
                        <a:pt x="24" y="31"/>
                      </a:cubicBezTo>
                      <a:close/>
                    </a:path>
                  </a:pathLst>
                </a:cu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9" name="Freeform 682"/>
                <p:cNvSpPr>
                  <a:spLocks/>
                </p:cNvSpPr>
                <p:nvPr/>
              </p:nvSpPr>
              <p:spPr bwMode="auto">
                <a:xfrm>
                  <a:off x="18448338" y="8562975"/>
                  <a:ext cx="741363" cy="512763"/>
                </a:xfrm>
                <a:custGeom>
                  <a:avLst/>
                  <a:gdLst>
                    <a:gd name="T0" fmla="*/ 215 w 224"/>
                    <a:gd name="T1" fmla="*/ 155 h 155"/>
                    <a:gd name="T2" fmla="*/ 8 w 224"/>
                    <a:gd name="T3" fmla="*/ 155 h 155"/>
                    <a:gd name="T4" fmla="*/ 0 w 224"/>
                    <a:gd name="T5" fmla="*/ 146 h 155"/>
                    <a:gd name="T6" fmla="*/ 0 w 224"/>
                    <a:gd name="T7" fmla="*/ 8 h 155"/>
                    <a:gd name="T8" fmla="*/ 8 w 224"/>
                    <a:gd name="T9" fmla="*/ 0 h 155"/>
                    <a:gd name="T10" fmla="*/ 215 w 224"/>
                    <a:gd name="T11" fmla="*/ 0 h 155"/>
                    <a:gd name="T12" fmla="*/ 224 w 224"/>
                    <a:gd name="T13" fmla="*/ 8 h 155"/>
                    <a:gd name="T14" fmla="*/ 224 w 224"/>
                    <a:gd name="T15" fmla="*/ 146 h 155"/>
                    <a:gd name="T16" fmla="*/ 215 w 224"/>
                    <a:gd name="T17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4" h="155">
                      <a:moveTo>
                        <a:pt x="215" y="155"/>
                      </a:moveTo>
                      <a:cubicBezTo>
                        <a:pt x="8" y="155"/>
                        <a:pt x="8" y="155"/>
                        <a:pt x="8" y="155"/>
                      </a:cubicBezTo>
                      <a:cubicBezTo>
                        <a:pt x="4" y="155"/>
                        <a:pt x="0" y="151"/>
                        <a:pt x="0" y="146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4" y="0"/>
                        <a:pt x="8" y="0"/>
                      </a:cubicBezTo>
                      <a:cubicBezTo>
                        <a:pt x="215" y="0"/>
                        <a:pt x="215" y="0"/>
                        <a:pt x="215" y="0"/>
                      </a:cubicBezTo>
                      <a:cubicBezTo>
                        <a:pt x="220" y="0"/>
                        <a:pt x="224" y="3"/>
                        <a:pt x="224" y="8"/>
                      </a:cubicBezTo>
                      <a:cubicBezTo>
                        <a:pt x="224" y="146"/>
                        <a:pt x="224" y="146"/>
                        <a:pt x="224" y="146"/>
                      </a:cubicBezTo>
                      <a:cubicBezTo>
                        <a:pt x="224" y="151"/>
                        <a:pt x="220" y="155"/>
                        <a:pt x="215" y="155"/>
                      </a:cubicBezTo>
                      <a:close/>
                    </a:path>
                  </a:pathLst>
                </a:custGeom>
                <a:solidFill>
                  <a:srgbClr val="4F4D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0" name="Rectangle 683"/>
                <p:cNvSpPr>
                  <a:spLocks noChangeArrowheads="1"/>
                </p:cNvSpPr>
                <p:nvPr/>
              </p:nvSpPr>
              <p:spPr bwMode="auto">
                <a:xfrm>
                  <a:off x="18470563" y="8591550"/>
                  <a:ext cx="693738" cy="377825"/>
                </a:xfrm>
                <a:prstGeom prst="rect">
                  <a:avLst/>
                </a:prstGeom>
                <a:solidFill>
                  <a:srgbClr val="71CC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1" name="Freeform 684"/>
                <p:cNvSpPr>
                  <a:spLocks/>
                </p:cNvSpPr>
                <p:nvPr/>
              </p:nvSpPr>
              <p:spPr bwMode="auto">
                <a:xfrm>
                  <a:off x="18451513" y="8566150"/>
                  <a:ext cx="738188" cy="509588"/>
                </a:xfrm>
                <a:custGeom>
                  <a:avLst/>
                  <a:gdLst>
                    <a:gd name="T0" fmla="*/ 219 w 223"/>
                    <a:gd name="T1" fmla="*/ 0 h 154"/>
                    <a:gd name="T2" fmla="*/ 221 w 223"/>
                    <a:gd name="T3" fmla="*/ 5 h 154"/>
                    <a:gd name="T4" fmla="*/ 221 w 223"/>
                    <a:gd name="T5" fmla="*/ 143 h 154"/>
                    <a:gd name="T6" fmla="*/ 212 w 223"/>
                    <a:gd name="T7" fmla="*/ 152 h 154"/>
                    <a:gd name="T8" fmla="*/ 5 w 223"/>
                    <a:gd name="T9" fmla="*/ 152 h 154"/>
                    <a:gd name="T10" fmla="*/ 0 w 223"/>
                    <a:gd name="T11" fmla="*/ 150 h 154"/>
                    <a:gd name="T12" fmla="*/ 7 w 223"/>
                    <a:gd name="T13" fmla="*/ 154 h 154"/>
                    <a:gd name="T14" fmla="*/ 214 w 223"/>
                    <a:gd name="T15" fmla="*/ 154 h 154"/>
                    <a:gd name="T16" fmla="*/ 223 w 223"/>
                    <a:gd name="T17" fmla="*/ 145 h 154"/>
                    <a:gd name="T18" fmla="*/ 223 w 223"/>
                    <a:gd name="T19" fmla="*/ 7 h 154"/>
                    <a:gd name="T20" fmla="*/ 219 w 223"/>
                    <a:gd name="T21" fmla="*/ 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3" h="154">
                      <a:moveTo>
                        <a:pt x="219" y="0"/>
                      </a:moveTo>
                      <a:cubicBezTo>
                        <a:pt x="220" y="2"/>
                        <a:pt x="221" y="3"/>
                        <a:pt x="221" y="5"/>
                      </a:cubicBezTo>
                      <a:cubicBezTo>
                        <a:pt x="221" y="143"/>
                        <a:pt x="221" y="143"/>
                        <a:pt x="221" y="143"/>
                      </a:cubicBezTo>
                      <a:cubicBezTo>
                        <a:pt x="221" y="148"/>
                        <a:pt x="217" y="152"/>
                        <a:pt x="212" y="152"/>
                      </a:cubicBezTo>
                      <a:cubicBezTo>
                        <a:pt x="5" y="152"/>
                        <a:pt x="5" y="152"/>
                        <a:pt x="5" y="152"/>
                      </a:cubicBezTo>
                      <a:cubicBezTo>
                        <a:pt x="3" y="152"/>
                        <a:pt x="2" y="151"/>
                        <a:pt x="0" y="150"/>
                      </a:cubicBezTo>
                      <a:cubicBezTo>
                        <a:pt x="2" y="152"/>
                        <a:pt x="4" y="154"/>
                        <a:pt x="7" y="154"/>
                      </a:cubicBezTo>
                      <a:cubicBezTo>
                        <a:pt x="214" y="154"/>
                        <a:pt x="214" y="154"/>
                        <a:pt x="214" y="154"/>
                      </a:cubicBezTo>
                      <a:cubicBezTo>
                        <a:pt x="219" y="154"/>
                        <a:pt x="223" y="150"/>
                        <a:pt x="223" y="145"/>
                      </a:cubicBezTo>
                      <a:cubicBezTo>
                        <a:pt x="223" y="7"/>
                        <a:pt x="223" y="7"/>
                        <a:pt x="223" y="7"/>
                      </a:cubicBezTo>
                      <a:cubicBezTo>
                        <a:pt x="223" y="4"/>
                        <a:pt x="221" y="2"/>
                        <a:pt x="219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2" name="Freeform 685"/>
                <p:cNvSpPr>
                  <a:spLocks/>
                </p:cNvSpPr>
                <p:nvPr/>
              </p:nvSpPr>
              <p:spPr bwMode="auto">
                <a:xfrm>
                  <a:off x="18448338" y="8999538"/>
                  <a:ext cx="741363" cy="76200"/>
                </a:xfrm>
                <a:custGeom>
                  <a:avLst/>
                  <a:gdLst>
                    <a:gd name="T0" fmla="*/ 0 w 224"/>
                    <a:gd name="T1" fmla="*/ 0 h 23"/>
                    <a:gd name="T2" fmla="*/ 0 w 224"/>
                    <a:gd name="T3" fmla="*/ 14 h 23"/>
                    <a:gd name="T4" fmla="*/ 8 w 224"/>
                    <a:gd name="T5" fmla="*/ 23 h 23"/>
                    <a:gd name="T6" fmla="*/ 215 w 224"/>
                    <a:gd name="T7" fmla="*/ 23 h 23"/>
                    <a:gd name="T8" fmla="*/ 224 w 224"/>
                    <a:gd name="T9" fmla="*/ 14 h 23"/>
                    <a:gd name="T10" fmla="*/ 224 w 224"/>
                    <a:gd name="T11" fmla="*/ 0 h 23"/>
                    <a:gd name="T12" fmla="*/ 0 w 224"/>
                    <a:gd name="T1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4" h="23">
                      <a:moveTo>
                        <a:pt x="0" y="0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9"/>
                        <a:pt x="4" y="23"/>
                        <a:pt x="8" y="23"/>
                      </a:cubicBezTo>
                      <a:cubicBezTo>
                        <a:pt x="215" y="23"/>
                        <a:pt x="215" y="23"/>
                        <a:pt x="215" y="23"/>
                      </a:cubicBezTo>
                      <a:cubicBezTo>
                        <a:pt x="220" y="23"/>
                        <a:pt x="224" y="19"/>
                        <a:pt x="224" y="14"/>
                      </a:cubicBezTo>
                      <a:cubicBezTo>
                        <a:pt x="224" y="0"/>
                        <a:pt x="224" y="0"/>
                        <a:pt x="224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3" name="Freeform 686"/>
                <p:cNvSpPr>
                  <a:spLocks/>
                </p:cNvSpPr>
                <p:nvPr/>
              </p:nvSpPr>
              <p:spPr bwMode="auto">
                <a:xfrm>
                  <a:off x="19153188" y="8999538"/>
                  <a:ext cx="36513" cy="76200"/>
                </a:xfrm>
                <a:custGeom>
                  <a:avLst/>
                  <a:gdLst>
                    <a:gd name="T0" fmla="*/ 9 w 11"/>
                    <a:gd name="T1" fmla="*/ 14 h 23"/>
                    <a:gd name="T2" fmla="*/ 0 w 11"/>
                    <a:gd name="T3" fmla="*/ 23 h 23"/>
                    <a:gd name="T4" fmla="*/ 2 w 11"/>
                    <a:gd name="T5" fmla="*/ 23 h 23"/>
                    <a:gd name="T6" fmla="*/ 11 w 11"/>
                    <a:gd name="T7" fmla="*/ 14 h 23"/>
                    <a:gd name="T8" fmla="*/ 11 w 11"/>
                    <a:gd name="T9" fmla="*/ 0 h 23"/>
                    <a:gd name="T10" fmla="*/ 9 w 11"/>
                    <a:gd name="T11" fmla="*/ 0 h 23"/>
                    <a:gd name="T12" fmla="*/ 9 w 11"/>
                    <a:gd name="T13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23">
                      <a:moveTo>
                        <a:pt x="9" y="14"/>
                      </a:moveTo>
                      <a:cubicBezTo>
                        <a:pt x="9" y="19"/>
                        <a:pt x="5" y="23"/>
                        <a:pt x="0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7" y="23"/>
                        <a:pt x="11" y="19"/>
                        <a:pt x="11" y="14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lnTo>
                        <a:pt x="9" y="14"/>
                      </a:lnTo>
                      <a:close/>
                    </a:path>
                  </a:pathLst>
                </a:cu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4" name="Freeform 687"/>
                <p:cNvSpPr>
                  <a:spLocks/>
                </p:cNvSpPr>
                <p:nvPr/>
              </p:nvSpPr>
              <p:spPr bwMode="auto">
                <a:xfrm>
                  <a:off x="18703926" y="9158288"/>
                  <a:ext cx="228600" cy="12700"/>
                </a:xfrm>
                <a:custGeom>
                  <a:avLst/>
                  <a:gdLst>
                    <a:gd name="T0" fmla="*/ 67 w 69"/>
                    <a:gd name="T1" fmla="*/ 0 h 4"/>
                    <a:gd name="T2" fmla="*/ 3 w 69"/>
                    <a:gd name="T3" fmla="*/ 0 h 4"/>
                    <a:gd name="T4" fmla="*/ 0 w 69"/>
                    <a:gd name="T5" fmla="*/ 2 h 4"/>
                    <a:gd name="T6" fmla="*/ 0 w 69"/>
                    <a:gd name="T7" fmla="*/ 2 h 4"/>
                    <a:gd name="T8" fmla="*/ 3 w 69"/>
                    <a:gd name="T9" fmla="*/ 4 h 4"/>
                    <a:gd name="T10" fmla="*/ 67 w 69"/>
                    <a:gd name="T11" fmla="*/ 4 h 4"/>
                    <a:gd name="T12" fmla="*/ 69 w 69"/>
                    <a:gd name="T13" fmla="*/ 2 h 4"/>
                    <a:gd name="T14" fmla="*/ 69 w 69"/>
                    <a:gd name="T15" fmla="*/ 2 h 4"/>
                    <a:gd name="T16" fmla="*/ 67 w 69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9" h="4">
                      <a:moveTo>
                        <a:pt x="67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4"/>
                        <a:pt x="3" y="4"/>
                      </a:cubicBezTo>
                      <a:cubicBezTo>
                        <a:pt x="67" y="4"/>
                        <a:pt x="67" y="4"/>
                        <a:pt x="67" y="4"/>
                      </a:cubicBezTo>
                      <a:cubicBezTo>
                        <a:pt x="68" y="4"/>
                        <a:pt x="69" y="3"/>
                        <a:pt x="69" y="2"/>
                      </a:cubicBezTo>
                      <a:cubicBezTo>
                        <a:pt x="69" y="2"/>
                        <a:pt x="69" y="2"/>
                        <a:pt x="69" y="2"/>
                      </a:cubicBezTo>
                      <a:cubicBezTo>
                        <a:pt x="69" y="1"/>
                        <a:pt x="68" y="0"/>
                        <a:pt x="6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5" name="Freeform 688"/>
                <p:cNvSpPr>
                  <a:spLocks/>
                </p:cNvSpPr>
                <p:nvPr/>
              </p:nvSpPr>
              <p:spPr bwMode="auto">
                <a:xfrm>
                  <a:off x="18703926" y="9164638"/>
                  <a:ext cx="228600" cy="6350"/>
                </a:xfrm>
                <a:custGeom>
                  <a:avLst/>
                  <a:gdLst>
                    <a:gd name="T0" fmla="*/ 0 w 69"/>
                    <a:gd name="T1" fmla="*/ 0 h 2"/>
                    <a:gd name="T2" fmla="*/ 3 w 69"/>
                    <a:gd name="T3" fmla="*/ 2 h 2"/>
                    <a:gd name="T4" fmla="*/ 67 w 69"/>
                    <a:gd name="T5" fmla="*/ 2 h 2"/>
                    <a:gd name="T6" fmla="*/ 69 w 69"/>
                    <a:gd name="T7" fmla="*/ 0 h 2"/>
                    <a:gd name="T8" fmla="*/ 69 w 69"/>
                    <a:gd name="T9" fmla="*/ 0 h 2"/>
                    <a:gd name="T10" fmla="*/ 0 w 69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9" h="2">
                      <a:moveTo>
                        <a:pt x="0" y="0"/>
                      </a:moveTo>
                      <a:cubicBezTo>
                        <a:pt x="0" y="1"/>
                        <a:pt x="1" y="2"/>
                        <a:pt x="3" y="2"/>
                      </a:cubicBezTo>
                      <a:cubicBezTo>
                        <a:pt x="67" y="2"/>
                        <a:pt x="67" y="2"/>
                        <a:pt x="67" y="2"/>
                      </a:cubicBezTo>
                      <a:cubicBezTo>
                        <a:pt x="68" y="2"/>
                        <a:pt x="69" y="1"/>
                        <a:pt x="69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6" name="Rectangle 689"/>
                <p:cNvSpPr>
                  <a:spLocks noChangeArrowheads="1"/>
                </p:cNvSpPr>
                <p:nvPr/>
              </p:nvSpPr>
              <p:spPr bwMode="auto">
                <a:xfrm>
                  <a:off x="18470563" y="8591550"/>
                  <a:ext cx="693738" cy="23813"/>
                </a:xfrm>
                <a:prstGeom prst="rect">
                  <a:avLst/>
                </a:prstGeom>
                <a:solidFill>
                  <a:srgbClr val="333C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7" name="Oval 690"/>
                <p:cNvSpPr>
                  <a:spLocks noChangeArrowheads="1"/>
                </p:cNvSpPr>
                <p:nvPr/>
              </p:nvSpPr>
              <p:spPr bwMode="auto">
                <a:xfrm>
                  <a:off x="19100801" y="8594725"/>
                  <a:ext cx="9525" cy="14288"/>
                </a:xfrm>
                <a:prstGeom prst="ellipse">
                  <a:avLst/>
                </a:prstGeom>
                <a:solidFill>
                  <a:srgbClr val="F266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8" name="Oval 691"/>
                <p:cNvSpPr>
                  <a:spLocks noChangeArrowheads="1"/>
                </p:cNvSpPr>
                <p:nvPr/>
              </p:nvSpPr>
              <p:spPr bwMode="auto">
                <a:xfrm>
                  <a:off x="19118263" y="8594725"/>
                  <a:ext cx="9525" cy="14288"/>
                </a:xfrm>
                <a:prstGeom prst="ellipse">
                  <a:avLst/>
                </a:prstGeom>
                <a:solidFill>
                  <a:srgbClr val="1A9A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59" name="Oval 692"/>
                <p:cNvSpPr>
                  <a:spLocks noChangeArrowheads="1"/>
                </p:cNvSpPr>
                <p:nvPr/>
              </p:nvSpPr>
              <p:spPr bwMode="auto">
                <a:xfrm>
                  <a:off x="19134138" y="8594725"/>
                  <a:ext cx="9525" cy="14288"/>
                </a:xfrm>
                <a:prstGeom prst="ellipse">
                  <a:avLst/>
                </a:prstGeom>
                <a:solidFill>
                  <a:srgbClr val="F8BE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</p:grpSp>
          <p:grpSp>
            <p:nvGrpSpPr>
              <p:cNvPr id="226" name="กลุ่ม 225"/>
              <p:cNvGrpSpPr/>
              <p:nvPr/>
            </p:nvGrpSpPr>
            <p:grpSpPr>
              <a:xfrm>
                <a:off x="3779783" y="6693156"/>
                <a:ext cx="1447854" cy="1012915"/>
                <a:chOff x="11869738" y="3321050"/>
                <a:chExt cx="787400" cy="550863"/>
              </a:xfrm>
            </p:grpSpPr>
            <p:sp>
              <p:nvSpPr>
                <p:cNvPr id="227" name="Rectangle 205"/>
                <p:cNvSpPr>
                  <a:spLocks noChangeArrowheads="1"/>
                </p:cNvSpPr>
                <p:nvPr/>
              </p:nvSpPr>
              <p:spPr bwMode="auto">
                <a:xfrm>
                  <a:off x="11869738" y="3321050"/>
                  <a:ext cx="787400" cy="550863"/>
                </a:xfrm>
                <a:prstGeom prst="rect">
                  <a:avLst/>
                </a:prstGeom>
                <a:solidFill>
                  <a:srgbClr val="2944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28" name="Rectangle 207"/>
                <p:cNvSpPr>
                  <a:spLocks noChangeArrowheads="1"/>
                </p:cNvSpPr>
                <p:nvPr/>
              </p:nvSpPr>
              <p:spPr bwMode="auto">
                <a:xfrm>
                  <a:off x="11904663" y="3332163"/>
                  <a:ext cx="730250" cy="5175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29" name="Rectangle 208"/>
                <p:cNvSpPr>
                  <a:spLocks noChangeArrowheads="1"/>
                </p:cNvSpPr>
                <p:nvPr/>
              </p:nvSpPr>
              <p:spPr bwMode="auto">
                <a:xfrm>
                  <a:off x="11904663" y="3332163"/>
                  <a:ext cx="730250" cy="77788"/>
                </a:xfrm>
                <a:prstGeom prst="rect">
                  <a:avLst/>
                </a:prstGeom>
                <a:solidFill>
                  <a:srgbClr val="1A9A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0" name="Rectangle 209"/>
                <p:cNvSpPr>
                  <a:spLocks noChangeArrowheads="1"/>
                </p:cNvSpPr>
                <p:nvPr/>
              </p:nvSpPr>
              <p:spPr bwMode="auto">
                <a:xfrm>
                  <a:off x="11904663" y="3332163"/>
                  <a:ext cx="730250" cy="33338"/>
                </a:xfrm>
                <a:prstGeom prst="rect">
                  <a:avLst/>
                </a:prstGeom>
                <a:solidFill>
                  <a:srgbClr val="0C88B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1" name="Rectangle 210"/>
                <p:cNvSpPr>
                  <a:spLocks noChangeArrowheads="1"/>
                </p:cNvSpPr>
                <p:nvPr/>
              </p:nvSpPr>
              <p:spPr bwMode="auto">
                <a:xfrm>
                  <a:off x="12241213" y="3422651"/>
                  <a:ext cx="327025" cy="11113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2" name="Rectangle 211"/>
                <p:cNvSpPr>
                  <a:spLocks noChangeArrowheads="1"/>
                </p:cNvSpPr>
                <p:nvPr/>
              </p:nvSpPr>
              <p:spPr bwMode="auto">
                <a:xfrm>
                  <a:off x="12409488" y="3444876"/>
                  <a:ext cx="158750" cy="11113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3" name="Rectangle 212"/>
                <p:cNvSpPr>
                  <a:spLocks noChangeArrowheads="1"/>
                </p:cNvSpPr>
                <p:nvPr/>
              </p:nvSpPr>
              <p:spPr bwMode="auto">
                <a:xfrm>
                  <a:off x="11960226" y="3602038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4" name="Rectangle 213"/>
                <p:cNvSpPr>
                  <a:spLocks noChangeArrowheads="1"/>
                </p:cNvSpPr>
                <p:nvPr/>
              </p:nvSpPr>
              <p:spPr bwMode="auto">
                <a:xfrm>
                  <a:off x="11960226" y="3467101"/>
                  <a:ext cx="236538" cy="11113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5" name="Rectangle 214"/>
                <p:cNvSpPr>
                  <a:spLocks noChangeArrowheads="1"/>
                </p:cNvSpPr>
                <p:nvPr/>
              </p:nvSpPr>
              <p:spPr bwMode="auto">
                <a:xfrm>
                  <a:off x="11960226" y="3613151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6" name="Rectangle 215"/>
                <p:cNvSpPr>
                  <a:spLocks noChangeArrowheads="1"/>
                </p:cNvSpPr>
                <p:nvPr/>
              </p:nvSpPr>
              <p:spPr bwMode="auto">
                <a:xfrm>
                  <a:off x="11960226" y="3624263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7" name="Rectangle 216"/>
                <p:cNvSpPr>
                  <a:spLocks noChangeArrowheads="1"/>
                </p:cNvSpPr>
                <p:nvPr/>
              </p:nvSpPr>
              <p:spPr bwMode="auto">
                <a:xfrm>
                  <a:off x="11960226" y="3635376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8" name="Rectangle 217"/>
                <p:cNvSpPr>
                  <a:spLocks noChangeArrowheads="1"/>
                </p:cNvSpPr>
                <p:nvPr/>
              </p:nvSpPr>
              <p:spPr bwMode="auto">
                <a:xfrm>
                  <a:off x="11960226" y="3646488"/>
                  <a:ext cx="608013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39" name="Rectangle 218"/>
                <p:cNvSpPr>
                  <a:spLocks noChangeArrowheads="1"/>
                </p:cNvSpPr>
                <p:nvPr/>
              </p:nvSpPr>
              <p:spPr bwMode="auto">
                <a:xfrm>
                  <a:off x="11960226" y="3657601"/>
                  <a:ext cx="415925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0" name="Rectangle 219"/>
                <p:cNvSpPr>
                  <a:spLocks noChangeArrowheads="1"/>
                </p:cNvSpPr>
                <p:nvPr/>
              </p:nvSpPr>
              <p:spPr bwMode="auto">
                <a:xfrm>
                  <a:off x="11960226" y="3489326"/>
                  <a:ext cx="608013" cy="101600"/>
                </a:xfrm>
                <a:prstGeom prst="rect">
                  <a:avLst/>
                </a:prstGeom>
                <a:solidFill>
                  <a:srgbClr val="5BC4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1" name="Rectangle 220"/>
                <p:cNvSpPr>
                  <a:spLocks noChangeArrowheads="1"/>
                </p:cNvSpPr>
                <p:nvPr/>
              </p:nvSpPr>
              <p:spPr bwMode="auto">
                <a:xfrm>
                  <a:off x="11960226" y="3692526"/>
                  <a:ext cx="236538" cy="1588"/>
                </a:xfrm>
                <a:prstGeom prst="rect">
                  <a:avLst/>
                </a:prstGeom>
                <a:solidFill>
                  <a:srgbClr val="C0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2" name="Rectangle 221"/>
                <p:cNvSpPr>
                  <a:spLocks noChangeArrowheads="1"/>
                </p:cNvSpPr>
                <p:nvPr/>
              </p:nvSpPr>
              <p:spPr bwMode="auto">
                <a:xfrm>
                  <a:off x="11960226" y="3703638"/>
                  <a:ext cx="608013" cy="101600"/>
                </a:xfrm>
                <a:prstGeom prst="rect">
                  <a:avLst/>
                </a:prstGeom>
                <a:solidFill>
                  <a:srgbClr val="F266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3" name="Rectangle 222"/>
                <p:cNvSpPr>
                  <a:spLocks noChangeArrowheads="1"/>
                </p:cNvSpPr>
                <p:nvPr/>
              </p:nvSpPr>
              <p:spPr bwMode="auto">
                <a:xfrm>
                  <a:off x="11904663" y="3827463"/>
                  <a:ext cx="730250" cy="22225"/>
                </a:xfrm>
                <a:prstGeom prst="rect">
                  <a:avLst/>
                </a:prstGeom>
                <a:solidFill>
                  <a:srgbClr val="DCDB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4" name="Oval 223"/>
                <p:cNvSpPr>
                  <a:spLocks noChangeArrowheads="1"/>
                </p:cNvSpPr>
                <p:nvPr/>
              </p:nvSpPr>
              <p:spPr bwMode="auto">
                <a:xfrm>
                  <a:off x="12544426" y="3365501"/>
                  <a:ext cx="23813" cy="11113"/>
                </a:xfrm>
                <a:prstGeom prst="ellipse">
                  <a:avLst/>
                </a:prstGeom>
                <a:solidFill>
                  <a:srgbClr val="F266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5" name="Oval 224"/>
                <p:cNvSpPr>
                  <a:spLocks noChangeArrowheads="1"/>
                </p:cNvSpPr>
                <p:nvPr/>
              </p:nvSpPr>
              <p:spPr bwMode="auto">
                <a:xfrm>
                  <a:off x="12579351" y="3365501"/>
                  <a:ext cx="11113" cy="11113"/>
                </a:xfrm>
                <a:prstGeom prst="ellipse">
                  <a:avLst/>
                </a:prstGeom>
                <a:solidFill>
                  <a:srgbClr val="1A9A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sp>
              <p:nvSpPr>
                <p:cNvPr id="246" name="Oval 225"/>
                <p:cNvSpPr>
                  <a:spLocks noChangeArrowheads="1"/>
                </p:cNvSpPr>
                <p:nvPr/>
              </p:nvSpPr>
              <p:spPr bwMode="auto">
                <a:xfrm>
                  <a:off x="12601576" y="3365501"/>
                  <a:ext cx="11113" cy="11113"/>
                </a:xfrm>
                <a:prstGeom prst="ellipse">
                  <a:avLst/>
                </a:prstGeom>
                <a:solidFill>
                  <a:srgbClr val="F8BE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</p:grpSp>
        </p:grpSp>
        <p:grpSp>
          <p:nvGrpSpPr>
            <p:cNvPr id="198" name="กลุ่ม 197"/>
            <p:cNvGrpSpPr/>
            <p:nvPr/>
          </p:nvGrpSpPr>
          <p:grpSpPr>
            <a:xfrm>
              <a:off x="2103437" y="6019800"/>
              <a:ext cx="1447854" cy="1012915"/>
              <a:chOff x="10936288" y="3298825"/>
              <a:chExt cx="787400" cy="550863"/>
            </a:xfrm>
          </p:grpSpPr>
          <p:sp>
            <p:nvSpPr>
              <p:cNvPr id="199" name="Rectangle 179"/>
              <p:cNvSpPr>
                <a:spLocks noChangeArrowheads="1"/>
              </p:cNvSpPr>
              <p:nvPr/>
            </p:nvSpPr>
            <p:spPr bwMode="auto">
              <a:xfrm>
                <a:off x="10936288" y="3298825"/>
                <a:ext cx="787400" cy="550863"/>
              </a:xfrm>
              <a:prstGeom prst="rect">
                <a:avLst/>
              </a:prstGeom>
              <a:solidFill>
                <a:srgbClr val="2944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0" name="Rectangle 180"/>
              <p:cNvSpPr>
                <a:spLocks noChangeArrowheads="1"/>
              </p:cNvSpPr>
              <p:nvPr/>
            </p:nvSpPr>
            <p:spPr bwMode="auto">
              <a:xfrm>
                <a:off x="10969626" y="3321050"/>
                <a:ext cx="731838" cy="5064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1" name="Rectangle 181"/>
              <p:cNvSpPr>
                <a:spLocks noChangeArrowheads="1"/>
              </p:cNvSpPr>
              <p:nvPr/>
            </p:nvSpPr>
            <p:spPr bwMode="auto">
              <a:xfrm>
                <a:off x="10969626" y="3321050"/>
                <a:ext cx="731838" cy="66675"/>
              </a:xfrm>
              <a:prstGeom prst="rect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2" name="Rectangle 182"/>
              <p:cNvSpPr>
                <a:spLocks noChangeArrowheads="1"/>
              </p:cNvSpPr>
              <p:nvPr/>
            </p:nvSpPr>
            <p:spPr bwMode="auto">
              <a:xfrm>
                <a:off x="10969626" y="3321050"/>
                <a:ext cx="731838" cy="22225"/>
              </a:xfrm>
              <a:prstGeom prst="rect">
                <a:avLst/>
              </a:prstGeom>
              <a:solidFill>
                <a:srgbClr val="0C8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3" name="Rectangle 183"/>
              <p:cNvSpPr>
                <a:spLocks noChangeArrowheads="1"/>
              </p:cNvSpPr>
              <p:nvPr/>
            </p:nvSpPr>
            <p:spPr bwMode="auto">
              <a:xfrm>
                <a:off x="11307763" y="3398838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4" name="Rectangle 184"/>
              <p:cNvSpPr>
                <a:spLocks noChangeArrowheads="1"/>
              </p:cNvSpPr>
              <p:nvPr/>
            </p:nvSpPr>
            <p:spPr bwMode="auto">
              <a:xfrm>
                <a:off x="11487151" y="3422650"/>
                <a:ext cx="146050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5" name="Rectangle 185"/>
              <p:cNvSpPr>
                <a:spLocks noChangeArrowheads="1"/>
              </p:cNvSpPr>
              <p:nvPr/>
            </p:nvSpPr>
            <p:spPr bwMode="auto">
              <a:xfrm>
                <a:off x="11026776" y="3478213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6" name="Rectangle 186"/>
              <p:cNvSpPr>
                <a:spLocks noChangeArrowheads="1"/>
              </p:cNvSpPr>
              <p:nvPr/>
            </p:nvSpPr>
            <p:spPr bwMode="auto">
              <a:xfrm>
                <a:off x="11026776" y="3444875"/>
                <a:ext cx="2365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7" name="Rectangle 187"/>
              <p:cNvSpPr>
                <a:spLocks noChangeArrowheads="1"/>
              </p:cNvSpPr>
              <p:nvPr/>
            </p:nvSpPr>
            <p:spPr bwMode="auto">
              <a:xfrm>
                <a:off x="11026776" y="3500438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8" name="Rectangle 188"/>
              <p:cNvSpPr>
                <a:spLocks noChangeArrowheads="1"/>
              </p:cNvSpPr>
              <p:nvPr/>
            </p:nvSpPr>
            <p:spPr bwMode="auto">
              <a:xfrm>
                <a:off x="11026776" y="3522663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9" name="Rectangle 189"/>
              <p:cNvSpPr>
                <a:spLocks noChangeArrowheads="1"/>
              </p:cNvSpPr>
              <p:nvPr/>
            </p:nvSpPr>
            <p:spPr bwMode="auto">
              <a:xfrm>
                <a:off x="11026776" y="3544888"/>
                <a:ext cx="325438" cy="12700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0" name="Rectangle 190"/>
              <p:cNvSpPr>
                <a:spLocks noChangeArrowheads="1"/>
              </p:cNvSpPr>
              <p:nvPr/>
            </p:nvSpPr>
            <p:spPr bwMode="auto">
              <a:xfrm>
                <a:off x="11026776" y="3568700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1" name="Rectangle 191"/>
              <p:cNvSpPr>
                <a:spLocks noChangeArrowheads="1"/>
              </p:cNvSpPr>
              <p:nvPr/>
            </p:nvSpPr>
            <p:spPr bwMode="auto">
              <a:xfrm>
                <a:off x="11026776" y="3602038"/>
                <a:ext cx="225425" cy="1588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2" name="Rectangle 192"/>
              <p:cNvSpPr>
                <a:spLocks noChangeArrowheads="1"/>
              </p:cNvSpPr>
              <p:nvPr/>
            </p:nvSpPr>
            <p:spPr bwMode="auto">
              <a:xfrm>
                <a:off x="11026776" y="3657600"/>
                <a:ext cx="3254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3" name="Rectangle 193"/>
              <p:cNvSpPr>
                <a:spLocks noChangeArrowheads="1"/>
              </p:cNvSpPr>
              <p:nvPr/>
            </p:nvSpPr>
            <p:spPr bwMode="auto">
              <a:xfrm>
                <a:off x="11026776" y="3681413"/>
                <a:ext cx="101600" cy="100013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4" name="Rectangle 194"/>
              <p:cNvSpPr>
                <a:spLocks noChangeArrowheads="1"/>
              </p:cNvSpPr>
              <p:nvPr/>
            </p:nvSpPr>
            <p:spPr bwMode="auto">
              <a:xfrm>
                <a:off x="10969626" y="3816350"/>
                <a:ext cx="731838" cy="11113"/>
              </a:xfrm>
              <a:prstGeom prst="rect">
                <a:avLst/>
              </a:prstGeom>
              <a:solidFill>
                <a:srgbClr val="DC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5" name="Rectangle 195"/>
              <p:cNvSpPr>
                <a:spLocks noChangeArrowheads="1"/>
              </p:cNvSpPr>
              <p:nvPr/>
            </p:nvSpPr>
            <p:spPr bwMode="auto">
              <a:xfrm>
                <a:off x="11544301" y="3467100"/>
                <a:ext cx="112713" cy="112713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6" name="Rectangle 196"/>
              <p:cNvSpPr>
                <a:spLocks noChangeArrowheads="1"/>
              </p:cNvSpPr>
              <p:nvPr/>
            </p:nvSpPr>
            <p:spPr bwMode="auto">
              <a:xfrm>
                <a:off x="11398251" y="3467100"/>
                <a:ext cx="112713" cy="112713"/>
              </a:xfrm>
              <a:prstGeom prst="rect">
                <a:avLst/>
              </a:prstGeom>
              <a:solidFill>
                <a:srgbClr val="EBA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7" name="Rectangle 197"/>
              <p:cNvSpPr>
                <a:spLocks noChangeArrowheads="1"/>
              </p:cNvSpPr>
              <p:nvPr/>
            </p:nvSpPr>
            <p:spPr bwMode="auto">
              <a:xfrm>
                <a:off x="11555413" y="3613150"/>
                <a:ext cx="101600" cy="55563"/>
              </a:xfrm>
              <a:prstGeom prst="rect">
                <a:avLst/>
              </a:prstGeom>
              <a:solidFill>
                <a:srgbClr val="5BC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8" name="Rectangle 198"/>
              <p:cNvSpPr>
                <a:spLocks noChangeArrowheads="1"/>
              </p:cNvSpPr>
              <p:nvPr/>
            </p:nvSpPr>
            <p:spPr bwMode="auto">
              <a:xfrm>
                <a:off x="11409363" y="3613150"/>
                <a:ext cx="101600" cy="55563"/>
              </a:xfrm>
              <a:prstGeom prst="rect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9" name="Rectangle 199"/>
              <p:cNvSpPr>
                <a:spLocks noChangeArrowheads="1"/>
              </p:cNvSpPr>
              <p:nvPr/>
            </p:nvSpPr>
            <p:spPr bwMode="auto">
              <a:xfrm>
                <a:off x="11206163" y="3714750"/>
                <a:ext cx="4397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0" name="Rectangle 200"/>
              <p:cNvSpPr>
                <a:spLocks noChangeArrowheads="1"/>
              </p:cNvSpPr>
              <p:nvPr/>
            </p:nvSpPr>
            <p:spPr bwMode="auto">
              <a:xfrm>
                <a:off x="11206163" y="3736975"/>
                <a:ext cx="4397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1" name="Rectangle 201"/>
              <p:cNvSpPr>
                <a:spLocks noChangeArrowheads="1"/>
              </p:cNvSpPr>
              <p:nvPr/>
            </p:nvSpPr>
            <p:spPr bwMode="auto">
              <a:xfrm>
                <a:off x="11206163" y="3759200"/>
                <a:ext cx="439738" cy="11113"/>
              </a:xfrm>
              <a:prstGeom prst="rect">
                <a:avLst/>
              </a:prstGeom>
              <a:solidFill>
                <a:srgbClr val="C0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2" name="Oval 202"/>
              <p:cNvSpPr>
                <a:spLocks noChangeArrowheads="1"/>
              </p:cNvSpPr>
              <p:nvPr/>
            </p:nvSpPr>
            <p:spPr bwMode="auto">
              <a:xfrm>
                <a:off x="11610976" y="3321050"/>
                <a:ext cx="22225" cy="22225"/>
              </a:xfrm>
              <a:prstGeom prst="ellipse">
                <a:avLst/>
              </a:prstGeom>
              <a:solidFill>
                <a:srgbClr val="F2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3" name="Oval 203"/>
              <p:cNvSpPr>
                <a:spLocks noChangeArrowheads="1"/>
              </p:cNvSpPr>
              <p:nvPr/>
            </p:nvSpPr>
            <p:spPr bwMode="auto">
              <a:xfrm>
                <a:off x="11633201" y="3321050"/>
                <a:ext cx="23813" cy="22225"/>
              </a:xfrm>
              <a:prstGeom prst="ellipse">
                <a:avLst/>
              </a:prstGeom>
              <a:solidFill>
                <a:srgbClr val="1A9A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4" name="Oval 204"/>
              <p:cNvSpPr>
                <a:spLocks noChangeArrowheads="1"/>
              </p:cNvSpPr>
              <p:nvPr/>
            </p:nvSpPr>
            <p:spPr bwMode="auto">
              <a:xfrm>
                <a:off x="11668126" y="3321050"/>
                <a:ext cx="11113" cy="22225"/>
              </a:xfrm>
              <a:prstGeom prst="ellipse">
                <a:avLst/>
              </a:prstGeom>
              <a:solidFill>
                <a:srgbClr val="F8B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260" name="กลุ่ม 259"/>
          <p:cNvGrpSpPr/>
          <p:nvPr/>
        </p:nvGrpSpPr>
        <p:grpSpPr>
          <a:xfrm>
            <a:off x="2103437" y="3429000"/>
            <a:ext cx="3293181" cy="753065"/>
            <a:chOff x="9762826" y="5958899"/>
            <a:chExt cx="3293181" cy="753065"/>
          </a:xfrm>
        </p:grpSpPr>
        <p:sp>
          <p:nvSpPr>
            <p:cNvPr id="261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NETWORK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263" name="กลุ่ม 262"/>
          <p:cNvGrpSpPr/>
          <p:nvPr/>
        </p:nvGrpSpPr>
        <p:grpSpPr>
          <a:xfrm>
            <a:off x="2162319" y="8682454"/>
            <a:ext cx="3293181" cy="753065"/>
            <a:chOff x="9762826" y="5958899"/>
            <a:chExt cx="3293181" cy="753065"/>
          </a:xfrm>
        </p:grpSpPr>
        <p:sp>
          <p:nvSpPr>
            <p:cNvPr id="26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WEBSITE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266" name="กลุ่ม 265"/>
          <p:cNvGrpSpPr/>
          <p:nvPr/>
        </p:nvGrpSpPr>
        <p:grpSpPr>
          <a:xfrm>
            <a:off x="18644752" y="3729454"/>
            <a:ext cx="3293181" cy="753065"/>
            <a:chOff x="9762826" y="5958899"/>
            <a:chExt cx="3293181" cy="753065"/>
          </a:xfrm>
        </p:grpSpPr>
        <p:sp>
          <p:nvSpPr>
            <p:cNvPr id="267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CONTENT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269" name="กลุ่ม 268"/>
          <p:cNvGrpSpPr/>
          <p:nvPr/>
        </p:nvGrpSpPr>
        <p:grpSpPr>
          <a:xfrm>
            <a:off x="18730382" y="8758654"/>
            <a:ext cx="3293181" cy="753065"/>
            <a:chOff x="9762826" y="5958899"/>
            <a:chExt cx="3293181" cy="753065"/>
          </a:xfrm>
        </p:grpSpPr>
        <p:sp>
          <p:nvSpPr>
            <p:cNvPr id="27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272" name="กลุ่ม 271"/>
          <p:cNvGrpSpPr/>
          <p:nvPr/>
        </p:nvGrpSpPr>
        <p:grpSpPr>
          <a:xfrm>
            <a:off x="6727652" y="10305143"/>
            <a:ext cx="3620730" cy="591457"/>
            <a:chOff x="9574407" y="5980588"/>
            <a:chExt cx="3620730" cy="591457"/>
          </a:xfrm>
        </p:grpSpPr>
        <p:sp>
          <p:nvSpPr>
            <p:cNvPr id="273" name="Round Same Side Corner Rectangle 59"/>
            <p:cNvSpPr/>
            <p:nvPr/>
          </p:nvSpPr>
          <p:spPr>
            <a:xfrm rot="5400000">
              <a:off x="11089043" y="4465952"/>
              <a:ext cx="591457" cy="362073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9673356" y="6064958"/>
              <a:ext cx="329318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OPEN - SOURCE</a:t>
              </a:r>
              <a:endParaRPr lang="en-US" sz="28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275" name="กลุ่ม 274"/>
          <p:cNvGrpSpPr/>
          <p:nvPr/>
        </p:nvGrpSpPr>
        <p:grpSpPr>
          <a:xfrm>
            <a:off x="13777382" y="10256102"/>
            <a:ext cx="3293181" cy="753065"/>
            <a:chOff x="9762826" y="5958899"/>
            <a:chExt cx="3293181" cy="753065"/>
          </a:xfrm>
        </p:grpSpPr>
        <p:sp>
          <p:nvSpPr>
            <p:cNvPr id="27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9762826" y="6057912"/>
              <a:ext cx="329318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DOMAIN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278" name="TextBox 277"/>
          <p:cNvSpPr txBox="1"/>
          <p:nvPr/>
        </p:nvSpPr>
        <p:spPr>
          <a:xfrm>
            <a:off x="2027237" y="4249056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2086119" y="95025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18568552" y="45495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18654182" y="95787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6839871" y="11009167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13701182" y="11076158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49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8" grpId="0"/>
      <p:bldP spid="279" grpId="0"/>
      <p:bldP spid="280" grpId="0"/>
      <p:bldP spid="281" grpId="0"/>
      <p:bldP spid="282" grpId="0"/>
      <p:bldP spid="28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สี่เหลี่ยมผืนผ้า 284"/>
          <p:cNvSpPr/>
          <p:nvPr/>
        </p:nvSpPr>
        <p:spPr>
          <a:xfrm>
            <a:off x="0" y="0"/>
            <a:ext cx="24323675" cy="137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8396306" y="483017"/>
            <a:ext cx="7687955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SEO Development</a:t>
            </a:r>
            <a:endParaRPr lang="id-ID" sz="6000" b="1" dirty="0">
              <a:solidFill>
                <a:schemeClr val="accent6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9807917" y="1524000"/>
            <a:ext cx="5020920" cy="120485"/>
            <a:chOff x="10866255" y="8448874"/>
            <a:chExt cx="2738812" cy="73150"/>
          </a:xfrm>
        </p:grpSpPr>
        <p:sp>
          <p:nvSpPr>
            <p:cNvPr id="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Rectangle 231"/>
          <p:cNvSpPr>
            <a:spLocks noChangeArrowheads="1"/>
          </p:cNvSpPr>
          <p:nvPr/>
        </p:nvSpPr>
        <p:spPr bwMode="auto">
          <a:xfrm>
            <a:off x="-30162" y="10840470"/>
            <a:ext cx="24353838" cy="2894116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614734" y="11430000"/>
            <a:ext cx="21308817" cy="1905000"/>
          </a:xfrm>
          <a:prstGeom prst="rect">
            <a:avLst/>
          </a:prstGeom>
        </p:spPr>
        <p:txBody>
          <a:bodyPr vert="horz" lIns="243785" tIns="121892" rIns="243785" bIns="121892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Ut efficitur ipsum vitae tortor accumsan, a pulvinar lorem lacinia. Donec eu arcu justo. Fusce eget consequat risus Proin est lacus, interdum vitae feugiat quis, faucibus vel mi. 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Vivamus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accumsan nisi vel nulla viverra semper. </a:t>
            </a:r>
            <a:endParaRPr lang="en-US" sz="2600" dirty="0" smtClean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0" indent="0" algn="ctr">
              <a:buNone/>
            </a:pP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dolor sit amet, consectetur adipiscing elit.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Ut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efficitur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vitae tortor accumsan, a pulvinar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lacinia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.</a:t>
            </a:r>
            <a:endParaRPr lang="en-US" sz="26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9037637" y="3181037"/>
            <a:ext cx="6274640" cy="5202149"/>
            <a:chOff x="17807123" y="7909715"/>
            <a:chExt cx="4567027" cy="3786409"/>
          </a:xfrm>
        </p:grpSpPr>
        <p:sp>
          <p:nvSpPr>
            <p:cNvPr id="14" name="Freeform 106"/>
            <p:cNvSpPr>
              <a:spLocks/>
            </p:cNvSpPr>
            <p:nvPr/>
          </p:nvSpPr>
          <p:spPr bwMode="auto">
            <a:xfrm>
              <a:off x="19428720" y="10991955"/>
              <a:ext cx="1303715" cy="651857"/>
            </a:xfrm>
            <a:custGeom>
              <a:avLst/>
              <a:gdLst>
                <a:gd name="T0" fmla="*/ 42 w 324"/>
                <a:gd name="T1" fmla="*/ 120 h 162"/>
                <a:gd name="T2" fmla="*/ 54 w 324"/>
                <a:gd name="T3" fmla="*/ 36 h 162"/>
                <a:gd name="T4" fmla="*/ 162 w 324"/>
                <a:gd name="T5" fmla="*/ 6 h 162"/>
                <a:gd name="T6" fmla="*/ 162 w 324"/>
                <a:gd name="T7" fmla="*/ 0 h 162"/>
                <a:gd name="T8" fmla="*/ 162 w 324"/>
                <a:gd name="T9" fmla="*/ 0 h 162"/>
                <a:gd name="T10" fmla="*/ 162 w 324"/>
                <a:gd name="T11" fmla="*/ 0 h 162"/>
                <a:gd name="T12" fmla="*/ 162 w 324"/>
                <a:gd name="T13" fmla="*/ 6 h 162"/>
                <a:gd name="T14" fmla="*/ 270 w 324"/>
                <a:gd name="T15" fmla="*/ 36 h 162"/>
                <a:gd name="T16" fmla="*/ 282 w 324"/>
                <a:gd name="T17" fmla="*/ 120 h 162"/>
                <a:gd name="T18" fmla="*/ 324 w 324"/>
                <a:gd name="T19" fmla="*/ 126 h 162"/>
                <a:gd name="T20" fmla="*/ 324 w 324"/>
                <a:gd name="T21" fmla="*/ 162 h 162"/>
                <a:gd name="T22" fmla="*/ 162 w 324"/>
                <a:gd name="T23" fmla="*/ 162 h 162"/>
                <a:gd name="T24" fmla="*/ 162 w 324"/>
                <a:gd name="T25" fmla="*/ 162 h 162"/>
                <a:gd name="T26" fmla="*/ 0 w 324"/>
                <a:gd name="T27" fmla="*/ 162 h 162"/>
                <a:gd name="T28" fmla="*/ 0 w 324"/>
                <a:gd name="T29" fmla="*/ 126 h 162"/>
                <a:gd name="T30" fmla="*/ 42 w 324"/>
                <a:gd name="T31" fmla="*/ 12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4" h="162">
                  <a:moveTo>
                    <a:pt x="42" y="120"/>
                  </a:moveTo>
                  <a:lnTo>
                    <a:pt x="54" y="36"/>
                  </a:lnTo>
                  <a:lnTo>
                    <a:pt x="162" y="6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6"/>
                  </a:lnTo>
                  <a:lnTo>
                    <a:pt x="270" y="36"/>
                  </a:lnTo>
                  <a:lnTo>
                    <a:pt x="282" y="120"/>
                  </a:lnTo>
                  <a:lnTo>
                    <a:pt x="324" y="126"/>
                  </a:lnTo>
                  <a:lnTo>
                    <a:pt x="324" y="162"/>
                  </a:lnTo>
                  <a:lnTo>
                    <a:pt x="162" y="162"/>
                  </a:lnTo>
                  <a:lnTo>
                    <a:pt x="162" y="162"/>
                  </a:lnTo>
                  <a:lnTo>
                    <a:pt x="0" y="162"/>
                  </a:lnTo>
                  <a:lnTo>
                    <a:pt x="0" y="126"/>
                  </a:lnTo>
                  <a:lnTo>
                    <a:pt x="42" y="120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Freeform 107"/>
            <p:cNvSpPr>
              <a:spLocks/>
            </p:cNvSpPr>
            <p:nvPr/>
          </p:nvSpPr>
          <p:spPr bwMode="auto">
            <a:xfrm>
              <a:off x="19597721" y="11233384"/>
              <a:ext cx="941572" cy="96572"/>
            </a:xfrm>
            <a:custGeom>
              <a:avLst/>
              <a:gdLst>
                <a:gd name="T0" fmla="*/ 0 w 234"/>
                <a:gd name="T1" fmla="*/ 24 h 24"/>
                <a:gd name="T2" fmla="*/ 234 w 234"/>
                <a:gd name="T3" fmla="*/ 24 h 24"/>
                <a:gd name="T4" fmla="*/ 234 w 234"/>
                <a:gd name="T5" fmla="*/ 0 h 24"/>
                <a:gd name="T6" fmla="*/ 6 w 234"/>
                <a:gd name="T7" fmla="*/ 0 h 24"/>
                <a:gd name="T8" fmla="*/ 0 w 23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4">
                  <a:moveTo>
                    <a:pt x="0" y="24"/>
                  </a:moveTo>
                  <a:lnTo>
                    <a:pt x="234" y="24"/>
                  </a:lnTo>
                  <a:lnTo>
                    <a:pt x="234" y="0"/>
                  </a:lnTo>
                  <a:lnTo>
                    <a:pt x="6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Freeform 108"/>
            <p:cNvSpPr>
              <a:spLocks/>
            </p:cNvSpPr>
            <p:nvPr/>
          </p:nvSpPr>
          <p:spPr bwMode="auto">
            <a:xfrm>
              <a:off x="17807123" y="7958001"/>
              <a:ext cx="4567027" cy="3299526"/>
            </a:xfrm>
            <a:custGeom>
              <a:avLst/>
              <a:gdLst>
                <a:gd name="T0" fmla="*/ 0 w 189"/>
                <a:gd name="T1" fmla="*/ 131 h 136"/>
                <a:gd name="T2" fmla="*/ 5 w 189"/>
                <a:gd name="T3" fmla="*/ 136 h 136"/>
                <a:gd name="T4" fmla="*/ 184 w 189"/>
                <a:gd name="T5" fmla="*/ 136 h 136"/>
                <a:gd name="T6" fmla="*/ 189 w 189"/>
                <a:gd name="T7" fmla="*/ 131 h 136"/>
                <a:gd name="T8" fmla="*/ 189 w 189"/>
                <a:gd name="T9" fmla="*/ 5 h 136"/>
                <a:gd name="T10" fmla="*/ 184 w 189"/>
                <a:gd name="T11" fmla="*/ 0 h 136"/>
                <a:gd name="T12" fmla="*/ 5 w 189"/>
                <a:gd name="T13" fmla="*/ 0 h 136"/>
                <a:gd name="T14" fmla="*/ 0 w 189"/>
                <a:gd name="T15" fmla="*/ 5 h 136"/>
                <a:gd name="T16" fmla="*/ 0 w 189"/>
                <a:gd name="T17" fmla="*/ 13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36">
                  <a:moveTo>
                    <a:pt x="0" y="131"/>
                  </a:moveTo>
                  <a:cubicBezTo>
                    <a:pt x="0" y="134"/>
                    <a:pt x="2" y="136"/>
                    <a:pt x="5" y="136"/>
                  </a:cubicBezTo>
                  <a:cubicBezTo>
                    <a:pt x="184" y="136"/>
                    <a:pt x="184" y="136"/>
                    <a:pt x="184" y="136"/>
                  </a:cubicBezTo>
                  <a:cubicBezTo>
                    <a:pt x="186" y="136"/>
                    <a:pt x="189" y="134"/>
                    <a:pt x="189" y="131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2"/>
                    <a:pt x="186" y="0"/>
                    <a:pt x="18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lnTo>
                    <a:pt x="0" y="131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Freeform 109"/>
            <p:cNvSpPr>
              <a:spLocks/>
            </p:cNvSpPr>
            <p:nvPr/>
          </p:nvSpPr>
          <p:spPr bwMode="auto">
            <a:xfrm>
              <a:off x="19114863" y="11498956"/>
              <a:ext cx="1883144" cy="197168"/>
            </a:xfrm>
            <a:custGeom>
              <a:avLst/>
              <a:gdLst>
                <a:gd name="T0" fmla="*/ 78 w 78"/>
                <a:gd name="T1" fmla="*/ 8 h 8"/>
                <a:gd name="T2" fmla="*/ 78 w 78"/>
                <a:gd name="T3" fmla="*/ 5 h 8"/>
                <a:gd name="T4" fmla="*/ 72 w 78"/>
                <a:gd name="T5" fmla="*/ 0 h 8"/>
                <a:gd name="T6" fmla="*/ 6 w 78"/>
                <a:gd name="T7" fmla="*/ 0 h 8"/>
                <a:gd name="T8" fmla="*/ 0 w 78"/>
                <a:gd name="T9" fmla="*/ 5 h 8"/>
                <a:gd name="T10" fmla="*/ 0 w 78"/>
                <a:gd name="T11" fmla="*/ 8 h 8"/>
                <a:gd name="T12" fmla="*/ 78 w 7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8">
                  <a:moveTo>
                    <a:pt x="78" y="8"/>
                  </a:moveTo>
                  <a:cubicBezTo>
                    <a:pt x="78" y="5"/>
                    <a:pt x="78" y="5"/>
                    <a:pt x="78" y="5"/>
                  </a:cubicBezTo>
                  <a:cubicBezTo>
                    <a:pt x="78" y="2"/>
                    <a:pt x="75" y="0"/>
                    <a:pt x="7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78" y="8"/>
                  </a:ln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8" name="Freeform 110"/>
            <p:cNvSpPr>
              <a:spLocks/>
            </p:cNvSpPr>
            <p:nvPr/>
          </p:nvSpPr>
          <p:spPr bwMode="auto">
            <a:xfrm>
              <a:off x="17855409" y="7982143"/>
              <a:ext cx="4446314" cy="2643647"/>
            </a:xfrm>
            <a:custGeom>
              <a:avLst/>
              <a:gdLst>
                <a:gd name="T0" fmla="*/ 184 w 184"/>
                <a:gd name="T1" fmla="*/ 109 h 109"/>
                <a:gd name="T2" fmla="*/ 184 w 184"/>
                <a:gd name="T3" fmla="*/ 3 h 109"/>
                <a:gd name="T4" fmla="*/ 182 w 184"/>
                <a:gd name="T5" fmla="*/ 0 h 109"/>
                <a:gd name="T6" fmla="*/ 3 w 184"/>
                <a:gd name="T7" fmla="*/ 0 h 109"/>
                <a:gd name="T8" fmla="*/ 0 w 184"/>
                <a:gd name="T9" fmla="*/ 3 h 109"/>
                <a:gd name="T10" fmla="*/ 0 w 184"/>
                <a:gd name="T11" fmla="*/ 109 h 109"/>
                <a:gd name="T12" fmla="*/ 184 w 18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09">
                  <a:moveTo>
                    <a:pt x="184" y="109"/>
                  </a:moveTo>
                  <a:cubicBezTo>
                    <a:pt x="184" y="3"/>
                    <a:pt x="184" y="3"/>
                    <a:pt x="184" y="3"/>
                  </a:cubicBezTo>
                  <a:cubicBezTo>
                    <a:pt x="184" y="1"/>
                    <a:pt x="183" y="0"/>
                    <a:pt x="18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09"/>
                    <a:pt x="0" y="109"/>
                    <a:pt x="0" y="109"/>
                  </a:cubicBezTo>
                  <a:lnTo>
                    <a:pt x="184" y="109"/>
                  </a:lnTo>
                  <a:close/>
                </a:path>
              </a:pathLst>
            </a:custGeom>
            <a:solidFill>
              <a:srgbClr val="57C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Freeform 111"/>
            <p:cNvSpPr>
              <a:spLocks noEditPoints="1"/>
            </p:cNvSpPr>
            <p:nvPr/>
          </p:nvSpPr>
          <p:spPr bwMode="auto">
            <a:xfrm>
              <a:off x="17807123" y="7909715"/>
              <a:ext cx="4567027" cy="2788503"/>
            </a:xfrm>
            <a:custGeom>
              <a:avLst/>
              <a:gdLst>
                <a:gd name="T0" fmla="*/ 5 w 189"/>
                <a:gd name="T1" fmla="*/ 6 h 115"/>
                <a:gd name="T2" fmla="*/ 183 w 189"/>
                <a:gd name="T3" fmla="*/ 6 h 115"/>
                <a:gd name="T4" fmla="*/ 183 w 189"/>
                <a:gd name="T5" fmla="*/ 6 h 115"/>
                <a:gd name="T6" fmla="*/ 183 w 189"/>
                <a:gd name="T7" fmla="*/ 109 h 115"/>
                <a:gd name="T8" fmla="*/ 5 w 189"/>
                <a:gd name="T9" fmla="*/ 109 h 115"/>
                <a:gd name="T10" fmla="*/ 5 w 189"/>
                <a:gd name="T11" fmla="*/ 6 h 115"/>
                <a:gd name="T12" fmla="*/ 5 w 189"/>
                <a:gd name="T13" fmla="*/ 0 h 115"/>
                <a:gd name="T14" fmla="*/ 0 w 189"/>
                <a:gd name="T15" fmla="*/ 6 h 115"/>
                <a:gd name="T16" fmla="*/ 0 w 189"/>
                <a:gd name="T17" fmla="*/ 115 h 115"/>
                <a:gd name="T18" fmla="*/ 189 w 189"/>
                <a:gd name="T19" fmla="*/ 115 h 115"/>
                <a:gd name="T20" fmla="*/ 189 w 189"/>
                <a:gd name="T21" fmla="*/ 6 h 115"/>
                <a:gd name="T22" fmla="*/ 184 w 189"/>
                <a:gd name="T23" fmla="*/ 0 h 115"/>
                <a:gd name="T24" fmla="*/ 5 w 189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115">
                  <a:moveTo>
                    <a:pt x="5" y="6"/>
                  </a:moveTo>
                  <a:cubicBezTo>
                    <a:pt x="183" y="6"/>
                    <a:pt x="183" y="6"/>
                    <a:pt x="183" y="6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3" y="109"/>
                    <a:pt x="183" y="109"/>
                    <a:pt x="183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5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6"/>
                    <a:pt x="189" y="6"/>
                    <a:pt x="189" y="6"/>
                  </a:cubicBezTo>
                  <a:cubicBezTo>
                    <a:pt x="189" y="3"/>
                    <a:pt x="187" y="0"/>
                    <a:pt x="184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3B3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Freeform 112"/>
            <p:cNvSpPr>
              <a:spLocks/>
            </p:cNvSpPr>
            <p:nvPr/>
          </p:nvSpPr>
          <p:spPr bwMode="auto">
            <a:xfrm>
              <a:off x="17927837" y="8638024"/>
              <a:ext cx="4301456" cy="1915335"/>
            </a:xfrm>
            <a:custGeom>
              <a:avLst/>
              <a:gdLst>
                <a:gd name="T0" fmla="*/ 859 w 1069"/>
                <a:gd name="T1" fmla="*/ 0 h 476"/>
                <a:gd name="T2" fmla="*/ 643 w 1069"/>
                <a:gd name="T3" fmla="*/ 163 h 476"/>
                <a:gd name="T4" fmla="*/ 427 w 1069"/>
                <a:gd name="T5" fmla="*/ 66 h 476"/>
                <a:gd name="T6" fmla="*/ 217 w 1069"/>
                <a:gd name="T7" fmla="*/ 163 h 476"/>
                <a:gd name="T8" fmla="*/ 0 w 1069"/>
                <a:gd name="T9" fmla="*/ 42 h 476"/>
                <a:gd name="T10" fmla="*/ 0 w 1069"/>
                <a:gd name="T11" fmla="*/ 476 h 476"/>
                <a:gd name="T12" fmla="*/ 1069 w 1069"/>
                <a:gd name="T13" fmla="*/ 476 h 476"/>
                <a:gd name="T14" fmla="*/ 1069 w 1069"/>
                <a:gd name="T15" fmla="*/ 48 h 476"/>
                <a:gd name="T16" fmla="*/ 859 w 1069"/>
                <a:gd name="T1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476">
                  <a:moveTo>
                    <a:pt x="859" y="0"/>
                  </a:moveTo>
                  <a:lnTo>
                    <a:pt x="643" y="163"/>
                  </a:lnTo>
                  <a:lnTo>
                    <a:pt x="427" y="66"/>
                  </a:lnTo>
                  <a:lnTo>
                    <a:pt x="217" y="163"/>
                  </a:lnTo>
                  <a:lnTo>
                    <a:pt x="0" y="42"/>
                  </a:lnTo>
                  <a:lnTo>
                    <a:pt x="0" y="476"/>
                  </a:lnTo>
                  <a:lnTo>
                    <a:pt x="1069" y="476"/>
                  </a:lnTo>
                  <a:lnTo>
                    <a:pt x="1069" y="48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EB6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Freeform 113"/>
            <p:cNvSpPr>
              <a:spLocks/>
            </p:cNvSpPr>
            <p:nvPr/>
          </p:nvSpPr>
          <p:spPr bwMode="auto">
            <a:xfrm>
              <a:off x="17927837" y="8734596"/>
              <a:ext cx="4301456" cy="1818763"/>
            </a:xfrm>
            <a:custGeom>
              <a:avLst/>
              <a:gdLst>
                <a:gd name="T0" fmla="*/ 859 w 1069"/>
                <a:gd name="T1" fmla="*/ 0 h 452"/>
                <a:gd name="T2" fmla="*/ 643 w 1069"/>
                <a:gd name="T3" fmla="*/ 241 h 452"/>
                <a:gd name="T4" fmla="*/ 427 w 1069"/>
                <a:gd name="T5" fmla="*/ 108 h 452"/>
                <a:gd name="T6" fmla="*/ 217 w 1069"/>
                <a:gd name="T7" fmla="*/ 265 h 452"/>
                <a:gd name="T8" fmla="*/ 0 w 1069"/>
                <a:gd name="T9" fmla="*/ 96 h 452"/>
                <a:gd name="T10" fmla="*/ 0 w 1069"/>
                <a:gd name="T11" fmla="*/ 452 h 452"/>
                <a:gd name="T12" fmla="*/ 1069 w 1069"/>
                <a:gd name="T13" fmla="*/ 452 h 452"/>
                <a:gd name="T14" fmla="*/ 1069 w 1069"/>
                <a:gd name="T15" fmla="*/ 127 h 452"/>
                <a:gd name="T16" fmla="*/ 859 w 1069"/>
                <a:gd name="T17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452">
                  <a:moveTo>
                    <a:pt x="859" y="0"/>
                  </a:moveTo>
                  <a:lnTo>
                    <a:pt x="643" y="241"/>
                  </a:lnTo>
                  <a:lnTo>
                    <a:pt x="427" y="108"/>
                  </a:lnTo>
                  <a:lnTo>
                    <a:pt x="217" y="265"/>
                  </a:lnTo>
                  <a:lnTo>
                    <a:pt x="0" y="96"/>
                  </a:lnTo>
                  <a:lnTo>
                    <a:pt x="0" y="452"/>
                  </a:lnTo>
                  <a:lnTo>
                    <a:pt x="1069" y="452"/>
                  </a:lnTo>
                  <a:lnTo>
                    <a:pt x="1069" y="127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0BA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2" name="Freeform 114"/>
            <p:cNvSpPr>
              <a:spLocks/>
            </p:cNvSpPr>
            <p:nvPr/>
          </p:nvSpPr>
          <p:spPr bwMode="auto">
            <a:xfrm>
              <a:off x="17927837" y="9000167"/>
              <a:ext cx="4301456" cy="1553192"/>
            </a:xfrm>
            <a:custGeom>
              <a:avLst/>
              <a:gdLst>
                <a:gd name="T0" fmla="*/ 859 w 1069"/>
                <a:gd name="T1" fmla="*/ 0 h 386"/>
                <a:gd name="T2" fmla="*/ 643 w 1069"/>
                <a:gd name="T3" fmla="*/ 223 h 386"/>
                <a:gd name="T4" fmla="*/ 427 w 1069"/>
                <a:gd name="T5" fmla="*/ 145 h 386"/>
                <a:gd name="T6" fmla="*/ 217 w 1069"/>
                <a:gd name="T7" fmla="*/ 266 h 386"/>
                <a:gd name="T8" fmla="*/ 0 w 1069"/>
                <a:gd name="T9" fmla="*/ 97 h 386"/>
                <a:gd name="T10" fmla="*/ 0 w 1069"/>
                <a:gd name="T11" fmla="*/ 386 h 386"/>
                <a:gd name="T12" fmla="*/ 1069 w 1069"/>
                <a:gd name="T13" fmla="*/ 386 h 386"/>
                <a:gd name="T14" fmla="*/ 1069 w 1069"/>
                <a:gd name="T15" fmla="*/ 139 h 386"/>
                <a:gd name="T16" fmla="*/ 859 w 1069"/>
                <a:gd name="T17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386">
                  <a:moveTo>
                    <a:pt x="859" y="0"/>
                  </a:moveTo>
                  <a:lnTo>
                    <a:pt x="643" y="223"/>
                  </a:lnTo>
                  <a:lnTo>
                    <a:pt x="427" y="145"/>
                  </a:lnTo>
                  <a:lnTo>
                    <a:pt x="217" y="266"/>
                  </a:lnTo>
                  <a:lnTo>
                    <a:pt x="0" y="97"/>
                  </a:lnTo>
                  <a:lnTo>
                    <a:pt x="0" y="386"/>
                  </a:lnTo>
                  <a:lnTo>
                    <a:pt x="1069" y="386"/>
                  </a:lnTo>
                  <a:lnTo>
                    <a:pt x="1069" y="139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Freeform 115"/>
            <p:cNvSpPr>
              <a:spLocks/>
            </p:cNvSpPr>
            <p:nvPr/>
          </p:nvSpPr>
          <p:spPr bwMode="auto">
            <a:xfrm>
              <a:off x="17927837" y="9414621"/>
              <a:ext cx="4301456" cy="1138740"/>
            </a:xfrm>
            <a:custGeom>
              <a:avLst/>
              <a:gdLst>
                <a:gd name="T0" fmla="*/ 859 w 1069"/>
                <a:gd name="T1" fmla="*/ 0 h 283"/>
                <a:gd name="T2" fmla="*/ 643 w 1069"/>
                <a:gd name="T3" fmla="*/ 205 h 283"/>
                <a:gd name="T4" fmla="*/ 427 w 1069"/>
                <a:gd name="T5" fmla="*/ 78 h 283"/>
                <a:gd name="T6" fmla="*/ 217 w 1069"/>
                <a:gd name="T7" fmla="*/ 199 h 283"/>
                <a:gd name="T8" fmla="*/ 0 w 1069"/>
                <a:gd name="T9" fmla="*/ 102 h 283"/>
                <a:gd name="T10" fmla="*/ 0 w 1069"/>
                <a:gd name="T11" fmla="*/ 283 h 283"/>
                <a:gd name="T12" fmla="*/ 1069 w 1069"/>
                <a:gd name="T13" fmla="*/ 283 h 283"/>
                <a:gd name="T14" fmla="*/ 1069 w 1069"/>
                <a:gd name="T15" fmla="*/ 66 h 283"/>
                <a:gd name="T16" fmla="*/ 859 w 1069"/>
                <a:gd name="T1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283">
                  <a:moveTo>
                    <a:pt x="859" y="0"/>
                  </a:moveTo>
                  <a:lnTo>
                    <a:pt x="643" y="205"/>
                  </a:lnTo>
                  <a:lnTo>
                    <a:pt x="427" y="78"/>
                  </a:lnTo>
                  <a:lnTo>
                    <a:pt x="217" y="199"/>
                  </a:lnTo>
                  <a:lnTo>
                    <a:pt x="0" y="102"/>
                  </a:lnTo>
                  <a:lnTo>
                    <a:pt x="0" y="283"/>
                  </a:lnTo>
                  <a:lnTo>
                    <a:pt x="1069" y="283"/>
                  </a:lnTo>
                  <a:lnTo>
                    <a:pt x="1069" y="66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24" name="กลุ่ม 23"/>
          <p:cNvGrpSpPr/>
          <p:nvPr/>
        </p:nvGrpSpPr>
        <p:grpSpPr>
          <a:xfrm>
            <a:off x="8736082" y="2743200"/>
            <a:ext cx="3349555" cy="2343340"/>
            <a:chOff x="10936288" y="3298825"/>
            <a:chExt cx="787400" cy="550863"/>
          </a:xfrm>
        </p:grpSpPr>
        <p:sp>
          <p:nvSpPr>
            <p:cNvPr id="25" name="Rectangle 179"/>
            <p:cNvSpPr>
              <a:spLocks noChangeArrowheads="1"/>
            </p:cNvSpPr>
            <p:nvPr/>
          </p:nvSpPr>
          <p:spPr bwMode="auto">
            <a:xfrm>
              <a:off x="10936288" y="3298825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Rectangle 180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506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7" name="Rectangle 181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66675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8" name="Rectangle 182"/>
            <p:cNvSpPr>
              <a:spLocks noChangeArrowheads="1"/>
            </p:cNvSpPr>
            <p:nvPr/>
          </p:nvSpPr>
          <p:spPr bwMode="auto">
            <a:xfrm>
              <a:off x="10969626" y="3321050"/>
              <a:ext cx="731838" cy="22225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Rectangle 183"/>
            <p:cNvSpPr>
              <a:spLocks noChangeArrowheads="1"/>
            </p:cNvSpPr>
            <p:nvPr/>
          </p:nvSpPr>
          <p:spPr bwMode="auto">
            <a:xfrm>
              <a:off x="11307763" y="33988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Rectangle 184"/>
            <p:cNvSpPr>
              <a:spLocks noChangeArrowheads="1"/>
            </p:cNvSpPr>
            <p:nvPr/>
          </p:nvSpPr>
          <p:spPr bwMode="auto">
            <a:xfrm>
              <a:off x="11487151" y="3422650"/>
              <a:ext cx="1460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Rectangle 185"/>
            <p:cNvSpPr>
              <a:spLocks noChangeArrowheads="1"/>
            </p:cNvSpPr>
            <p:nvPr/>
          </p:nvSpPr>
          <p:spPr bwMode="auto">
            <a:xfrm>
              <a:off x="11026776" y="347821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Rectangle 186"/>
            <p:cNvSpPr>
              <a:spLocks noChangeArrowheads="1"/>
            </p:cNvSpPr>
            <p:nvPr/>
          </p:nvSpPr>
          <p:spPr bwMode="auto">
            <a:xfrm>
              <a:off x="11026776" y="3444875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3" name="Rectangle 187"/>
            <p:cNvSpPr>
              <a:spLocks noChangeArrowheads="1"/>
            </p:cNvSpPr>
            <p:nvPr/>
          </p:nvSpPr>
          <p:spPr bwMode="auto">
            <a:xfrm>
              <a:off x="11026776" y="3500438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4" name="Rectangle 188"/>
            <p:cNvSpPr>
              <a:spLocks noChangeArrowheads="1"/>
            </p:cNvSpPr>
            <p:nvPr/>
          </p:nvSpPr>
          <p:spPr bwMode="auto">
            <a:xfrm>
              <a:off x="11026776" y="3522663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5" name="Rectangle 189"/>
            <p:cNvSpPr>
              <a:spLocks noChangeArrowheads="1"/>
            </p:cNvSpPr>
            <p:nvPr/>
          </p:nvSpPr>
          <p:spPr bwMode="auto">
            <a:xfrm>
              <a:off x="11026776" y="3544888"/>
              <a:ext cx="325438" cy="12700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Rectangle 190"/>
            <p:cNvSpPr>
              <a:spLocks noChangeArrowheads="1"/>
            </p:cNvSpPr>
            <p:nvPr/>
          </p:nvSpPr>
          <p:spPr bwMode="auto">
            <a:xfrm>
              <a:off x="11026776" y="35687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7" name="Rectangle 191"/>
            <p:cNvSpPr>
              <a:spLocks noChangeArrowheads="1"/>
            </p:cNvSpPr>
            <p:nvPr/>
          </p:nvSpPr>
          <p:spPr bwMode="auto">
            <a:xfrm>
              <a:off x="11026776" y="3602038"/>
              <a:ext cx="2254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8" name="Rectangle 192"/>
            <p:cNvSpPr>
              <a:spLocks noChangeArrowheads="1"/>
            </p:cNvSpPr>
            <p:nvPr/>
          </p:nvSpPr>
          <p:spPr bwMode="auto">
            <a:xfrm>
              <a:off x="11026776" y="3657600"/>
              <a:ext cx="3254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9" name="Rectangle 193"/>
            <p:cNvSpPr>
              <a:spLocks noChangeArrowheads="1"/>
            </p:cNvSpPr>
            <p:nvPr/>
          </p:nvSpPr>
          <p:spPr bwMode="auto">
            <a:xfrm>
              <a:off x="11026776" y="3681413"/>
              <a:ext cx="101600" cy="1000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0" name="Rectangle 194"/>
            <p:cNvSpPr>
              <a:spLocks noChangeArrowheads="1"/>
            </p:cNvSpPr>
            <p:nvPr/>
          </p:nvSpPr>
          <p:spPr bwMode="auto">
            <a:xfrm>
              <a:off x="10969626" y="3816350"/>
              <a:ext cx="731838" cy="11113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1" name="Rectangle 195"/>
            <p:cNvSpPr>
              <a:spLocks noChangeArrowheads="1"/>
            </p:cNvSpPr>
            <p:nvPr/>
          </p:nvSpPr>
          <p:spPr bwMode="auto">
            <a:xfrm>
              <a:off x="11544301" y="3467100"/>
              <a:ext cx="112713" cy="11271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2" name="Rectangle 196"/>
            <p:cNvSpPr>
              <a:spLocks noChangeArrowheads="1"/>
            </p:cNvSpPr>
            <p:nvPr/>
          </p:nvSpPr>
          <p:spPr bwMode="auto">
            <a:xfrm>
              <a:off x="11398251" y="3467100"/>
              <a:ext cx="112713" cy="112713"/>
            </a:xfrm>
            <a:prstGeom prst="rect">
              <a:avLst/>
            </a:prstGeom>
            <a:solidFill>
              <a:srgbClr val="EBA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3" name="Rectangle 197"/>
            <p:cNvSpPr>
              <a:spLocks noChangeArrowheads="1"/>
            </p:cNvSpPr>
            <p:nvPr/>
          </p:nvSpPr>
          <p:spPr bwMode="auto">
            <a:xfrm>
              <a:off x="11555413" y="3613150"/>
              <a:ext cx="101600" cy="55563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4" name="Rectangle 198"/>
            <p:cNvSpPr>
              <a:spLocks noChangeArrowheads="1"/>
            </p:cNvSpPr>
            <p:nvPr/>
          </p:nvSpPr>
          <p:spPr bwMode="auto">
            <a:xfrm>
              <a:off x="11409363" y="3613150"/>
              <a:ext cx="101600" cy="55563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5" name="Rectangle 199"/>
            <p:cNvSpPr>
              <a:spLocks noChangeArrowheads="1"/>
            </p:cNvSpPr>
            <p:nvPr/>
          </p:nvSpPr>
          <p:spPr bwMode="auto">
            <a:xfrm>
              <a:off x="11206163" y="371475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6" name="Rectangle 200"/>
            <p:cNvSpPr>
              <a:spLocks noChangeArrowheads="1"/>
            </p:cNvSpPr>
            <p:nvPr/>
          </p:nvSpPr>
          <p:spPr bwMode="auto">
            <a:xfrm>
              <a:off x="11206163" y="3736975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7" name="Rectangle 201"/>
            <p:cNvSpPr>
              <a:spLocks noChangeArrowheads="1"/>
            </p:cNvSpPr>
            <p:nvPr/>
          </p:nvSpPr>
          <p:spPr bwMode="auto">
            <a:xfrm>
              <a:off x="11206163" y="3759200"/>
              <a:ext cx="4397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8" name="Oval 202"/>
            <p:cNvSpPr>
              <a:spLocks noChangeArrowheads="1"/>
            </p:cNvSpPr>
            <p:nvPr/>
          </p:nvSpPr>
          <p:spPr bwMode="auto">
            <a:xfrm>
              <a:off x="11610976" y="3321050"/>
              <a:ext cx="22225" cy="22225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49" name="Oval 203"/>
            <p:cNvSpPr>
              <a:spLocks noChangeArrowheads="1"/>
            </p:cNvSpPr>
            <p:nvPr/>
          </p:nvSpPr>
          <p:spPr bwMode="auto">
            <a:xfrm>
              <a:off x="11633201" y="3321050"/>
              <a:ext cx="23813" cy="22225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0" name="Oval 204"/>
            <p:cNvSpPr>
              <a:spLocks noChangeArrowheads="1"/>
            </p:cNvSpPr>
            <p:nvPr/>
          </p:nvSpPr>
          <p:spPr bwMode="auto">
            <a:xfrm>
              <a:off x="11668126" y="3321050"/>
              <a:ext cx="11113" cy="22225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1" name="กลุ่ม 50"/>
          <p:cNvGrpSpPr/>
          <p:nvPr/>
        </p:nvGrpSpPr>
        <p:grpSpPr>
          <a:xfrm>
            <a:off x="13609637" y="5638800"/>
            <a:ext cx="2312443" cy="1617779"/>
            <a:chOff x="11869738" y="3321050"/>
            <a:chExt cx="787400" cy="550863"/>
          </a:xfrm>
        </p:grpSpPr>
        <p:sp>
          <p:nvSpPr>
            <p:cNvPr id="52" name="Rectangle 205"/>
            <p:cNvSpPr>
              <a:spLocks noChangeArrowheads="1"/>
            </p:cNvSpPr>
            <p:nvPr/>
          </p:nvSpPr>
          <p:spPr bwMode="auto">
            <a:xfrm>
              <a:off x="11869738" y="3321050"/>
              <a:ext cx="787400" cy="550863"/>
            </a:xfrm>
            <a:prstGeom prst="rect">
              <a:avLst/>
            </a:prstGeom>
            <a:solidFill>
              <a:srgbClr val="294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3" name="Rectangle 207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517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Rectangle 208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77788"/>
            </a:xfrm>
            <a:prstGeom prst="rect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Rectangle 209"/>
            <p:cNvSpPr>
              <a:spLocks noChangeArrowheads="1"/>
            </p:cNvSpPr>
            <p:nvPr/>
          </p:nvSpPr>
          <p:spPr bwMode="auto">
            <a:xfrm>
              <a:off x="11904663" y="3332163"/>
              <a:ext cx="730250" cy="33338"/>
            </a:xfrm>
            <a:prstGeom prst="rect">
              <a:avLst/>
            </a:prstGeom>
            <a:solidFill>
              <a:srgbClr val="0C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6" name="Rectangle 210"/>
            <p:cNvSpPr>
              <a:spLocks noChangeArrowheads="1"/>
            </p:cNvSpPr>
            <p:nvPr/>
          </p:nvSpPr>
          <p:spPr bwMode="auto">
            <a:xfrm>
              <a:off x="12241213" y="3422651"/>
              <a:ext cx="327025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Rectangle 211"/>
            <p:cNvSpPr>
              <a:spLocks noChangeArrowheads="1"/>
            </p:cNvSpPr>
            <p:nvPr/>
          </p:nvSpPr>
          <p:spPr bwMode="auto">
            <a:xfrm>
              <a:off x="12409488" y="3444876"/>
              <a:ext cx="158750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8" name="Rectangle 212"/>
            <p:cNvSpPr>
              <a:spLocks noChangeArrowheads="1"/>
            </p:cNvSpPr>
            <p:nvPr/>
          </p:nvSpPr>
          <p:spPr bwMode="auto">
            <a:xfrm>
              <a:off x="11960226" y="3602038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Rectangle 213"/>
            <p:cNvSpPr>
              <a:spLocks noChangeArrowheads="1"/>
            </p:cNvSpPr>
            <p:nvPr/>
          </p:nvSpPr>
          <p:spPr bwMode="auto">
            <a:xfrm>
              <a:off x="11960226" y="3467101"/>
              <a:ext cx="236538" cy="11113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0" name="Rectangle 214"/>
            <p:cNvSpPr>
              <a:spLocks noChangeArrowheads="1"/>
            </p:cNvSpPr>
            <p:nvPr/>
          </p:nvSpPr>
          <p:spPr bwMode="auto">
            <a:xfrm>
              <a:off x="11960226" y="3613151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1" name="Rectangle 215"/>
            <p:cNvSpPr>
              <a:spLocks noChangeArrowheads="1"/>
            </p:cNvSpPr>
            <p:nvPr/>
          </p:nvSpPr>
          <p:spPr bwMode="auto">
            <a:xfrm>
              <a:off x="11960226" y="3624263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Rectangle 216"/>
            <p:cNvSpPr>
              <a:spLocks noChangeArrowheads="1"/>
            </p:cNvSpPr>
            <p:nvPr/>
          </p:nvSpPr>
          <p:spPr bwMode="auto">
            <a:xfrm>
              <a:off x="11960226" y="3635376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Rectangle 217"/>
            <p:cNvSpPr>
              <a:spLocks noChangeArrowheads="1"/>
            </p:cNvSpPr>
            <p:nvPr/>
          </p:nvSpPr>
          <p:spPr bwMode="auto">
            <a:xfrm>
              <a:off x="11960226" y="3646488"/>
              <a:ext cx="608013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4" name="Rectangle 218"/>
            <p:cNvSpPr>
              <a:spLocks noChangeArrowheads="1"/>
            </p:cNvSpPr>
            <p:nvPr/>
          </p:nvSpPr>
          <p:spPr bwMode="auto">
            <a:xfrm>
              <a:off x="11960226" y="3657601"/>
              <a:ext cx="415925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Rectangle 219"/>
            <p:cNvSpPr>
              <a:spLocks noChangeArrowheads="1"/>
            </p:cNvSpPr>
            <p:nvPr/>
          </p:nvSpPr>
          <p:spPr bwMode="auto">
            <a:xfrm>
              <a:off x="11960226" y="3489326"/>
              <a:ext cx="608013" cy="101600"/>
            </a:xfrm>
            <a:prstGeom prst="rect">
              <a:avLst/>
            </a:prstGeom>
            <a:solidFill>
              <a:srgbClr val="5B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Rectangle 220"/>
            <p:cNvSpPr>
              <a:spLocks noChangeArrowheads="1"/>
            </p:cNvSpPr>
            <p:nvPr/>
          </p:nvSpPr>
          <p:spPr bwMode="auto">
            <a:xfrm>
              <a:off x="11960226" y="3692526"/>
              <a:ext cx="236538" cy="1588"/>
            </a:xfrm>
            <a:prstGeom prst="rect">
              <a:avLst/>
            </a:pr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Rectangle 221"/>
            <p:cNvSpPr>
              <a:spLocks noChangeArrowheads="1"/>
            </p:cNvSpPr>
            <p:nvPr/>
          </p:nvSpPr>
          <p:spPr bwMode="auto">
            <a:xfrm>
              <a:off x="11960226" y="3703638"/>
              <a:ext cx="608013" cy="101600"/>
            </a:xfrm>
            <a:prstGeom prst="rect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Rectangle 222"/>
            <p:cNvSpPr>
              <a:spLocks noChangeArrowheads="1"/>
            </p:cNvSpPr>
            <p:nvPr/>
          </p:nvSpPr>
          <p:spPr bwMode="auto">
            <a:xfrm>
              <a:off x="11904663" y="3827463"/>
              <a:ext cx="730250" cy="22225"/>
            </a:xfrm>
            <a:prstGeom prst="rect">
              <a:avLst/>
            </a:pr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9" name="Oval 223"/>
            <p:cNvSpPr>
              <a:spLocks noChangeArrowheads="1"/>
            </p:cNvSpPr>
            <p:nvPr/>
          </p:nvSpPr>
          <p:spPr bwMode="auto">
            <a:xfrm>
              <a:off x="12544426" y="3365501"/>
              <a:ext cx="23813" cy="11113"/>
            </a:xfrm>
            <a:prstGeom prst="ellipse">
              <a:avLst/>
            </a:prstGeom>
            <a:solidFill>
              <a:srgbClr val="F26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0" name="Oval 224"/>
            <p:cNvSpPr>
              <a:spLocks noChangeArrowheads="1"/>
            </p:cNvSpPr>
            <p:nvPr/>
          </p:nvSpPr>
          <p:spPr bwMode="auto">
            <a:xfrm>
              <a:off x="12579351" y="3365501"/>
              <a:ext cx="11113" cy="11113"/>
            </a:xfrm>
            <a:prstGeom prst="ellipse">
              <a:avLst/>
            </a:prstGeom>
            <a:solidFill>
              <a:srgbClr val="1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1" name="Oval 225"/>
            <p:cNvSpPr>
              <a:spLocks noChangeArrowheads="1"/>
            </p:cNvSpPr>
            <p:nvPr/>
          </p:nvSpPr>
          <p:spPr bwMode="auto">
            <a:xfrm>
              <a:off x="12601576" y="3365501"/>
              <a:ext cx="11113" cy="11113"/>
            </a:xfrm>
            <a:prstGeom prst="ellipse">
              <a:avLst/>
            </a:prstGeom>
            <a:solidFill>
              <a:srgbClr val="F8B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72" name="กลุ่ม 71"/>
          <p:cNvGrpSpPr/>
          <p:nvPr/>
        </p:nvGrpSpPr>
        <p:grpSpPr>
          <a:xfrm>
            <a:off x="10866437" y="4232474"/>
            <a:ext cx="4590988" cy="5825926"/>
            <a:chOff x="17629188" y="4840288"/>
            <a:chExt cx="2047876" cy="2598738"/>
          </a:xfrm>
        </p:grpSpPr>
        <p:sp>
          <p:nvSpPr>
            <p:cNvPr id="73" name="Freeform 986"/>
            <p:cNvSpPr>
              <a:spLocks/>
            </p:cNvSpPr>
            <p:nvPr/>
          </p:nvSpPr>
          <p:spPr bwMode="auto">
            <a:xfrm>
              <a:off x="18338801" y="5862638"/>
              <a:ext cx="247650" cy="349250"/>
            </a:xfrm>
            <a:custGeom>
              <a:avLst/>
              <a:gdLst>
                <a:gd name="T0" fmla="*/ 156 w 156"/>
                <a:gd name="T1" fmla="*/ 199 h 220"/>
                <a:gd name="T2" fmla="*/ 78 w 156"/>
                <a:gd name="T3" fmla="*/ 220 h 220"/>
                <a:gd name="T4" fmla="*/ 0 w 156"/>
                <a:gd name="T5" fmla="*/ 29 h 220"/>
                <a:gd name="T6" fmla="*/ 71 w 156"/>
                <a:gd name="T7" fmla="*/ 0 h 220"/>
                <a:gd name="T8" fmla="*/ 156 w 156"/>
                <a:gd name="T9" fmla="*/ 19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20">
                  <a:moveTo>
                    <a:pt x="156" y="199"/>
                  </a:moveTo>
                  <a:lnTo>
                    <a:pt x="78" y="220"/>
                  </a:lnTo>
                  <a:lnTo>
                    <a:pt x="0" y="29"/>
                  </a:lnTo>
                  <a:lnTo>
                    <a:pt x="71" y="0"/>
                  </a:lnTo>
                  <a:lnTo>
                    <a:pt x="156" y="199"/>
                  </a:lnTo>
                  <a:close/>
                </a:path>
              </a:pathLst>
            </a:custGeom>
            <a:solidFill>
              <a:srgbClr val="D2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4" name="Freeform 987"/>
            <p:cNvSpPr>
              <a:spLocks/>
            </p:cNvSpPr>
            <p:nvPr/>
          </p:nvSpPr>
          <p:spPr bwMode="auto">
            <a:xfrm>
              <a:off x="17629188" y="4840288"/>
              <a:ext cx="1204913" cy="1203325"/>
            </a:xfrm>
            <a:custGeom>
              <a:avLst/>
              <a:gdLst>
                <a:gd name="T0" fmla="*/ 98 w 107"/>
                <a:gd name="T1" fmla="*/ 37 h 107"/>
                <a:gd name="T2" fmla="*/ 70 w 107"/>
                <a:gd name="T3" fmla="*/ 98 h 107"/>
                <a:gd name="T4" fmla="*/ 9 w 107"/>
                <a:gd name="T5" fmla="*/ 70 h 107"/>
                <a:gd name="T6" fmla="*/ 37 w 107"/>
                <a:gd name="T7" fmla="*/ 9 h 107"/>
                <a:gd name="T8" fmla="*/ 98 w 107"/>
                <a:gd name="T9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98" y="37"/>
                  </a:moveTo>
                  <a:cubicBezTo>
                    <a:pt x="107" y="61"/>
                    <a:pt x="95" y="88"/>
                    <a:pt x="70" y="98"/>
                  </a:cubicBezTo>
                  <a:cubicBezTo>
                    <a:pt x="46" y="107"/>
                    <a:pt x="18" y="95"/>
                    <a:pt x="9" y="70"/>
                  </a:cubicBezTo>
                  <a:cubicBezTo>
                    <a:pt x="0" y="46"/>
                    <a:pt x="12" y="18"/>
                    <a:pt x="37" y="9"/>
                  </a:cubicBezTo>
                  <a:cubicBezTo>
                    <a:pt x="61" y="0"/>
                    <a:pt x="89" y="12"/>
                    <a:pt x="98" y="37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5" name="Freeform 988"/>
            <p:cNvSpPr>
              <a:spLocks/>
            </p:cNvSpPr>
            <p:nvPr/>
          </p:nvSpPr>
          <p:spPr bwMode="auto">
            <a:xfrm>
              <a:off x="17764126" y="4962526"/>
              <a:ext cx="935038" cy="946150"/>
            </a:xfrm>
            <a:custGeom>
              <a:avLst/>
              <a:gdLst>
                <a:gd name="T0" fmla="*/ 76 w 83"/>
                <a:gd name="T1" fmla="*/ 29 h 84"/>
                <a:gd name="T2" fmla="*/ 54 w 83"/>
                <a:gd name="T3" fmla="*/ 77 h 84"/>
                <a:gd name="T4" fmla="*/ 7 w 83"/>
                <a:gd name="T5" fmla="*/ 55 h 84"/>
                <a:gd name="T6" fmla="*/ 28 w 83"/>
                <a:gd name="T7" fmla="*/ 8 h 84"/>
                <a:gd name="T8" fmla="*/ 76 w 83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76" y="29"/>
                  </a:moveTo>
                  <a:cubicBezTo>
                    <a:pt x="83" y="48"/>
                    <a:pt x="74" y="70"/>
                    <a:pt x="54" y="77"/>
                  </a:cubicBezTo>
                  <a:cubicBezTo>
                    <a:pt x="35" y="84"/>
                    <a:pt x="14" y="74"/>
                    <a:pt x="7" y="55"/>
                  </a:cubicBezTo>
                  <a:cubicBezTo>
                    <a:pt x="0" y="36"/>
                    <a:pt x="9" y="15"/>
                    <a:pt x="28" y="8"/>
                  </a:cubicBezTo>
                  <a:cubicBezTo>
                    <a:pt x="47" y="0"/>
                    <a:pt x="69" y="10"/>
                    <a:pt x="76" y="29"/>
                  </a:cubicBezTo>
                  <a:close/>
                </a:path>
              </a:pathLst>
            </a:custGeom>
            <a:solidFill>
              <a:srgbClr val="93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6" name="Freeform 989"/>
            <p:cNvSpPr>
              <a:spLocks/>
            </p:cNvSpPr>
            <p:nvPr/>
          </p:nvSpPr>
          <p:spPr bwMode="auto">
            <a:xfrm>
              <a:off x="18416588" y="6121401"/>
              <a:ext cx="495300" cy="877888"/>
            </a:xfrm>
            <a:custGeom>
              <a:avLst/>
              <a:gdLst>
                <a:gd name="T0" fmla="*/ 37 w 44"/>
                <a:gd name="T1" fmla="*/ 76 h 78"/>
                <a:gd name="T2" fmla="*/ 35 w 44"/>
                <a:gd name="T3" fmla="*/ 77 h 78"/>
                <a:gd name="T4" fmla="*/ 24 w 44"/>
                <a:gd name="T5" fmla="*/ 72 h 78"/>
                <a:gd name="T6" fmla="*/ 2 w 44"/>
                <a:gd name="T7" fmla="*/ 13 h 78"/>
                <a:gd name="T8" fmla="*/ 7 w 44"/>
                <a:gd name="T9" fmla="*/ 2 h 78"/>
                <a:gd name="T10" fmla="*/ 9 w 44"/>
                <a:gd name="T11" fmla="*/ 1 h 78"/>
                <a:gd name="T12" fmla="*/ 20 w 44"/>
                <a:gd name="T13" fmla="*/ 6 h 78"/>
                <a:gd name="T14" fmla="*/ 42 w 44"/>
                <a:gd name="T15" fmla="*/ 65 h 78"/>
                <a:gd name="T16" fmla="*/ 37 w 44"/>
                <a:gd name="T1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8">
                  <a:moveTo>
                    <a:pt x="37" y="76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1" y="78"/>
                    <a:pt x="26" y="76"/>
                    <a:pt x="24" y="7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2" y="4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3" y="0"/>
                    <a:pt x="18" y="2"/>
                    <a:pt x="20" y="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9"/>
                    <a:pt x="41" y="74"/>
                    <a:pt x="37" y="76"/>
                  </a:cubicBezTo>
                  <a:close/>
                </a:path>
              </a:pathLst>
            </a:custGeom>
            <a:solidFill>
              <a:srgbClr val="E54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Freeform 990"/>
            <p:cNvSpPr>
              <a:spLocks/>
            </p:cNvSpPr>
            <p:nvPr/>
          </p:nvSpPr>
          <p:spPr bwMode="auto">
            <a:xfrm>
              <a:off x="18416588" y="6145213"/>
              <a:ext cx="461963" cy="854075"/>
            </a:xfrm>
            <a:custGeom>
              <a:avLst/>
              <a:gdLst>
                <a:gd name="T0" fmla="*/ 40 w 41"/>
                <a:gd name="T1" fmla="*/ 71 h 76"/>
                <a:gd name="T2" fmla="*/ 38 w 41"/>
                <a:gd name="T3" fmla="*/ 72 h 76"/>
                <a:gd name="T4" fmla="*/ 27 w 41"/>
                <a:gd name="T5" fmla="*/ 67 h 76"/>
                <a:gd name="T6" fmla="*/ 5 w 41"/>
                <a:gd name="T7" fmla="*/ 8 h 76"/>
                <a:gd name="T8" fmla="*/ 6 w 41"/>
                <a:gd name="T9" fmla="*/ 0 h 76"/>
                <a:gd name="T10" fmla="*/ 2 w 41"/>
                <a:gd name="T11" fmla="*/ 11 h 76"/>
                <a:gd name="T12" fmla="*/ 24 w 41"/>
                <a:gd name="T13" fmla="*/ 70 h 76"/>
                <a:gd name="T14" fmla="*/ 35 w 41"/>
                <a:gd name="T15" fmla="*/ 75 h 76"/>
                <a:gd name="T16" fmla="*/ 37 w 41"/>
                <a:gd name="T17" fmla="*/ 74 h 76"/>
                <a:gd name="T18" fmla="*/ 41 w 41"/>
                <a:gd name="T19" fmla="*/ 70 h 76"/>
                <a:gd name="T20" fmla="*/ 40 w 41"/>
                <a:gd name="T21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40" y="71"/>
                  </a:moveTo>
                  <a:cubicBezTo>
                    <a:pt x="38" y="72"/>
                    <a:pt x="38" y="72"/>
                    <a:pt x="38" y="72"/>
                  </a:cubicBezTo>
                  <a:cubicBezTo>
                    <a:pt x="34" y="73"/>
                    <a:pt x="29" y="71"/>
                    <a:pt x="27" y="6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5" y="3"/>
                    <a:pt x="6" y="0"/>
                  </a:cubicBezTo>
                  <a:cubicBezTo>
                    <a:pt x="2" y="2"/>
                    <a:pt x="0" y="7"/>
                    <a:pt x="2" y="1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6" y="74"/>
                    <a:pt x="31" y="76"/>
                    <a:pt x="35" y="75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3"/>
                    <a:pt x="40" y="72"/>
                    <a:pt x="41" y="70"/>
                  </a:cubicBezTo>
                  <a:cubicBezTo>
                    <a:pt x="41" y="71"/>
                    <a:pt x="40" y="71"/>
                    <a:pt x="40" y="71"/>
                  </a:cubicBezTo>
                  <a:close/>
                </a:path>
              </a:pathLst>
            </a:custGeom>
            <a:solidFill>
              <a:srgbClr val="D13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Freeform 991"/>
            <p:cNvSpPr>
              <a:spLocks/>
            </p:cNvSpPr>
            <p:nvPr/>
          </p:nvSpPr>
          <p:spPr bwMode="auto">
            <a:xfrm>
              <a:off x="18834101" y="6718301"/>
              <a:ext cx="314325" cy="315913"/>
            </a:xfrm>
            <a:custGeom>
              <a:avLst/>
              <a:gdLst>
                <a:gd name="T0" fmla="*/ 3 w 28"/>
                <a:gd name="T1" fmla="*/ 22 h 28"/>
                <a:gd name="T2" fmla="*/ 1 w 28"/>
                <a:gd name="T3" fmla="*/ 28 h 28"/>
                <a:gd name="T4" fmla="*/ 28 w 28"/>
                <a:gd name="T5" fmla="*/ 10 h 28"/>
                <a:gd name="T6" fmla="*/ 23 w 28"/>
                <a:gd name="T7" fmla="*/ 2 h 28"/>
                <a:gd name="T8" fmla="*/ 7 w 28"/>
                <a:gd name="T9" fmla="*/ 4 h 28"/>
                <a:gd name="T10" fmla="*/ 3 w 28"/>
                <a:gd name="T1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8">
                  <a:moveTo>
                    <a:pt x="3" y="22"/>
                  </a:moveTo>
                  <a:cubicBezTo>
                    <a:pt x="3" y="22"/>
                    <a:pt x="0" y="28"/>
                    <a:pt x="1" y="28"/>
                  </a:cubicBezTo>
                  <a:cubicBezTo>
                    <a:pt x="3" y="28"/>
                    <a:pt x="26" y="25"/>
                    <a:pt x="28" y="10"/>
                  </a:cubicBezTo>
                  <a:cubicBezTo>
                    <a:pt x="28" y="10"/>
                    <a:pt x="25" y="4"/>
                    <a:pt x="23" y="2"/>
                  </a:cubicBezTo>
                  <a:cubicBezTo>
                    <a:pt x="22" y="0"/>
                    <a:pt x="7" y="4"/>
                    <a:pt x="7" y="4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9" name="Freeform 992"/>
            <p:cNvSpPr>
              <a:spLocks/>
            </p:cNvSpPr>
            <p:nvPr/>
          </p:nvSpPr>
          <p:spPr bwMode="auto">
            <a:xfrm>
              <a:off x="18495963" y="6200776"/>
              <a:ext cx="619125" cy="731838"/>
            </a:xfrm>
            <a:custGeom>
              <a:avLst/>
              <a:gdLst>
                <a:gd name="T0" fmla="*/ 55 w 55"/>
                <a:gd name="T1" fmla="*/ 51 h 65"/>
                <a:gd name="T2" fmla="*/ 51 w 55"/>
                <a:gd name="T3" fmla="*/ 45 h 65"/>
                <a:gd name="T4" fmla="*/ 36 w 55"/>
                <a:gd name="T5" fmla="*/ 23 h 65"/>
                <a:gd name="T6" fmla="*/ 29 w 55"/>
                <a:gd name="T7" fmla="*/ 20 h 65"/>
                <a:gd name="T8" fmla="*/ 25 w 55"/>
                <a:gd name="T9" fmla="*/ 19 h 65"/>
                <a:gd name="T10" fmla="*/ 10 w 55"/>
                <a:gd name="T11" fmla="*/ 3 h 65"/>
                <a:gd name="T12" fmla="*/ 2 w 55"/>
                <a:gd name="T13" fmla="*/ 9 h 65"/>
                <a:gd name="T14" fmla="*/ 13 w 55"/>
                <a:gd name="T15" fmla="*/ 23 h 65"/>
                <a:gd name="T16" fmla="*/ 21 w 55"/>
                <a:gd name="T17" fmla="*/ 44 h 65"/>
                <a:gd name="T18" fmla="*/ 28 w 55"/>
                <a:gd name="T19" fmla="*/ 51 h 65"/>
                <a:gd name="T20" fmla="*/ 33 w 55"/>
                <a:gd name="T21" fmla="*/ 65 h 65"/>
                <a:gd name="T22" fmla="*/ 55 w 55"/>
                <a:gd name="T23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65">
                  <a:moveTo>
                    <a:pt x="55" y="51"/>
                  </a:moveTo>
                  <a:cubicBezTo>
                    <a:pt x="55" y="51"/>
                    <a:pt x="54" y="48"/>
                    <a:pt x="51" y="45"/>
                  </a:cubicBezTo>
                  <a:cubicBezTo>
                    <a:pt x="49" y="41"/>
                    <a:pt x="36" y="23"/>
                    <a:pt x="36" y="23"/>
                  </a:cubicBezTo>
                  <a:cubicBezTo>
                    <a:pt x="36" y="23"/>
                    <a:pt x="32" y="21"/>
                    <a:pt x="29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0" y="0"/>
                    <a:pt x="2" y="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6" y="38"/>
                    <a:pt x="21" y="44"/>
                  </a:cubicBezTo>
                  <a:cubicBezTo>
                    <a:pt x="25" y="49"/>
                    <a:pt x="28" y="51"/>
                    <a:pt x="28" y="51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46" y="61"/>
                    <a:pt x="55" y="51"/>
                  </a:cubicBez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0" name="Freeform 993"/>
            <p:cNvSpPr>
              <a:spLocks/>
            </p:cNvSpPr>
            <p:nvPr/>
          </p:nvSpPr>
          <p:spPr bwMode="auto">
            <a:xfrm>
              <a:off x="18540413" y="669607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3 h 22"/>
                <a:gd name="T4" fmla="*/ 12 w 15"/>
                <a:gd name="T5" fmla="*/ 21 h 22"/>
                <a:gd name="T6" fmla="*/ 10 w 15"/>
                <a:gd name="T7" fmla="*/ 10 h 22"/>
                <a:gd name="T8" fmla="*/ 8 w 15"/>
                <a:gd name="T9" fmla="*/ 9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3"/>
                  </a:cubicBezTo>
                  <a:cubicBezTo>
                    <a:pt x="1" y="14"/>
                    <a:pt x="11" y="22"/>
                    <a:pt x="12" y="21"/>
                  </a:cubicBezTo>
                  <a:cubicBezTo>
                    <a:pt x="13" y="21"/>
                    <a:pt x="15" y="13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1" name="Freeform 994"/>
            <p:cNvSpPr>
              <a:spLocks/>
            </p:cNvSpPr>
            <p:nvPr/>
          </p:nvSpPr>
          <p:spPr bwMode="auto">
            <a:xfrm>
              <a:off x="18608676" y="6842126"/>
              <a:ext cx="90488" cy="90488"/>
            </a:xfrm>
            <a:custGeom>
              <a:avLst/>
              <a:gdLst>
                <a:gd name="T0" fmla="*/ 1 w 8"/>
                <a:gd name="T1" fmla="*/ 0 h 8"/>
                <a:gd name="T2" fmla="*/ 0 w 8"/>
                <a:gd name="T3" fmla="*/ 5 h 8"/>
                <a:gd name="T4" fmla="*/ 5 w 8"/>
                <a:gd name="T5" fmla="*/ 8 h 8"/>
                <a:gd name="T6" fmla="*/ 1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8" y="5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Freeform 995"/>
            <p:cNvSpPr>
              <a:spLocks/>
            </p:cNvSpPr>
            <p:nvPr/>
          </p:nvSpPr>
          <p:spPr bwMode="auto">
            <a:xfrm>
              <a:off x="18553113" y="6751638"/>
              <a:ext cx="122238" cy="101600"/>
            </a:xfrm>
            <a:custGeom>
              <a:avLst/>
              <a:gdLst>
                <a:gd name="T0" fmla="*/ 11 w 11"/>
                <a:gd name="T1" fmla="*/ 8 h 9"/>
                <a:gd name="T2" fmla="*/ 7 w 11"/>
                <a:gd name="T3" fmla="*/ 4 h 9"/>
                <a:gd name="T4" fmla="*/ 1 w 11"/>
                <a:gd name="T5" fmla="*/ 1 h 9"/>
                <a:gd name="T6" fmla="*/ 0 w 11"/>
                <a:gd name="T7" fmla="*/ 5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11" y="8"/>
                    <a:pt x="10" y="5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9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Freeform 996"/>
            <p:cNvSpPr>
              <a:spLocks/>
            </p:cNvSpPr>
            <p:nvPr/>
          </p:nvSpPr>
          <p:spPr bwMode="auto">
            <a:xfrm>
              <a:off x="18484851" y="6572251"/>
              <a:ext cx="179388" cy="247650"/>
            </a:xfrm>
            <a:custGeom>
              <a:avLst/>
              <a:gdLst>
                <a:gd name="T0" fmla="*/ 6 w 16"/>
                <a:gd name="T1" fmla="*/ 0 h 22"/>
                <a:gd name="T2" fmla="*/ 1 w 16"/>
                <a:gd name="T3" fmla="*/ 14 h 22"/>
                <a:gd name="T4" fmla="*/ 13 w 16"/>
                <a:gd name="T5" fmla="*/ 22 h 22"/>
                <a:gd name="T6" fmla="*/ 11 w 16"/>
                <a:gd name="T7" fmla="*/ 10 h 22"/>
                <a:gd name="T8" fmla="*/ 9 w 16"/>
                <a:gd name="T9" fmla="*/ 10 h 22"/>
                <a:gd name="T10" fmla="*/ 6 w 1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6" y="0"/>
                  </a:moveTo>
                  <a:cubicBezTo>
                    <a:pt x="6" y="0"/>
                    <a:pt x="0" y="13"/>
                    <a:pt x="1" y="14"/>
                  </a:cubicBezTo>
                  <a:cubicBezTo>
                    <a:pt x="2" y="14"/>
                    <a:pt x="12" y="22"/>
                    <a:pt x="13" y="22"/>
                  </a:cubicBezTo>
                  <a:cubicBezTo>
                    <a:pt x="14" y="21"/>
                    <a:pt x="16" y="14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4" name="Freeform 997"/>
            <p:cNvSpPr>
              <a:spLocks/>
            </p:cNvSpPr>
            <p:nvPr/>
          </p:nvSpPr>
          <p:spPr bwMode="auto">
            <a:xfrm>
              <a:off x="18564226" y="6729413"/>
              <a:ext cx="77788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4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5" name="Freeform 998"/>
            <p:cNvSpPr>
              <a:spLocks/>
            </p:cNvSpPr>
            <p:nvPr/>
          </p:nvSpPr>
          <p:spPr bwMode="auto">
            <a:xfrm>
              <a:off x="18507076" y="6651626"/>
              <a:ext cx="123825" cy="66675"/>
            </a:xfrm>
            <a:custGeom>
              <a:avLst/>
              <a:gdLst>
                <a:gd name="T0" fmla="*/ 11 w 11"/>
                <a:gd name="T1" fmla="*/ 6 h 6"/>
                <a:gd name="T2" fmla="*/ 7 w 11"/>
                <a:gd name="T3" fmla="*/ 3 h 6"/>
                <a:gd name="T4" fmla="*/ 1 w 11"/>
                <a:gd name="T5" fmla="*/ 0 h 6"/>
                <a:gd name="T6" fmla="*/ 0 w 11"/>
                <a:gd name="T7" fmla="*/ 4 h 6"/>
                <a:gd name="T8" fmla="*/ 8 w 11"/>
                <a:gd name="T9" fmla="*/ 5 h 6"/>
                <a:gd name="T10" fmla="*/ 11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9" y="3"/>
                    <a:pt x="7" y="3"/>
                  </a:cubicBezTo>
                  <a:cubicBezTo>
                    <a:pt x="5" y="2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6" y="5"/>
                    <a:pt x="8" y="5"/>
                  </a:cubicBezTo>
                  <a:cubicBezTo>
                    <a:pt x="10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999"/>
            <p:cNvSpPr>
              <a:spLocks/>
            </p:cNvSpPr>
            <p:nvPr/>
          </p:nvSpPr>
          <p:spPr bwMode="auto">
            <a:xfrm>
              <a:off x="18440401" y="6459538"/>
              <a:ext cx="179388" cy="236538"/>
            </a:xfrm>
            <a:custGeom>
              <a:avLst/>
              <a:gdLst>
                <a:gd name="T0" fmla="*/ 6 w 16"/>
                <a:gd name="T1" fmla="*/ 0 h 21"/>
                <a:gd name="T2" fmla="*/ 1 w 16"/>
                <a:gd name="T3" fmla="*/ 13 h 21"/>
                <a:gd name="T4" fmla="*/ 13 w 16"/>
                <a:gd name="T5" fmla="*/ 21 h 21"/>
                <a:gd name="T6" fmla="*/ 11 w 16"/>
                <a:gd name="T7" fmla="*/ 10 h 21"/>
                <a:gd name="T8" fmla="*/ 9 w 16"/>
                <a:gd name="T9" fmla="*/ 9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0"/>
                    <a:pt x="0" y="12"/>
                    <a:pt x="1" y="13"/>
                  </a:cubicBezTo>
                  <a:cubicBezTo>
                    <a:pt x="1" y="14"/>
                    <a:pt x="12" y="21"/>
                    <a:pt x="13" y="21"/>
                  </a:cubicBezTo>
                  <a:cubicBezTo>
                    <a:pt x="14" y="21"/>
                    <a:pt x="16" y="13"/>
                    <a:pt x="11" y="10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1000"/>
            <p:cNvSpPr>
              <a:spLocks/>
            </p:cNvSpPr>
            <p:nvPr/>
          </p:nvSpPr>
          <p:spPr bwMode="auto">
            <a:xfrm>
              <a:off x="18518188" y="6605588"/>
              <a:ext cx="79375" cy="90488"/>
            </a:xfrm>
            <a:custGeom>
              <a:avLst/>
              <a:gdLst>
                <a:gd name="T0" fmla="*/ 1 w 7"/>
                <a:gd name="T1" fmla="*/ 0 h 8"/>
                <a:gd name="T2" fmla="*/ 0 w 7"/>
                <a:gd name="T3" fmla="*/ 5 h 8"/>
                <a:gd name="T4" fmla="*/ 5 w 7"/>
                <a:gd name="T5" fmla="*/ 8 h 8"/>
                <a:gd name="T6" fmla="*/ 1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7" y="4"/>
                    <a:pt x="1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Freeform 1001"/>
            <p:cNvSpPr>
              <a:spLocks/>
            </p:cNvSpPr>
            <p:nvPr/>
          </p:nvSpPr>
          <p:spPr bwMode="auto">
            <a:xfrm>
              <a:off x="18462626" y="6516688"/>
              <a:ext cx="123825" cy="88900"/>
            </a:xfrm>
            <a:custGeom>
              <a:avLst/>
              <a:gdLst>
                <a:gd name="T0" fmla="*/ 11 w 11"/>
                <a:gd name="T1" fmla="*/ 8 h 8"/>
                <a:gd name="T2" fmla="*/ 7 w 11"/>
                <a:gd name="T3" fmla="*/ 4 h 8"/>
                <a:gd name="T4" fmla="*/ 1 w 11"/>
                <a:gd name="T5" fmla="*/ 1 h 8"/>
                <a:gd name="T6" fmla="*/ 0 w 11"/>
                <a:gd name="T7" fmla="*/ 5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1" y="8"/>
                    <a:pt x="10" y="6"/>
                    <a:pt x="7" y="4"/>
                  </a:cubicBezTo>
                  <a:cubicBezTo>
                    <a:pt x="5" y="3"/>
                    <a:pt x="2" y="0"/>
                    <a:pt x="1" y="1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0B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9" name="Freeform 1002"/>
            <p:cNvSpPr>
              <a:spLocks/>
            </p:cNvSpPr>
            <p:nvPr/>
          </p:nvSpPr>
          <p:spPr bwMode="auto">
            <a:xfrm>
              <a:off x="18405476" y="6346826"/>
              <a:ext cx="169863" cy="247650"/>
            </a:xfrm>
            <a:custGeom>
              <a:avLst/>
              <a:gdLst>
                <a:gd name="T0" fmla="*/ 5 w 15"/>
                <a:gd name="T1" fmla="*/ 0 h 22"/>
                <a:gd name="T2" fmla="*/ 0 w 15"/>
                <a:gd name="T3" fmla="*/ 14 h 22"/>
                <a:gd name="T4" fmla="*/ 12 w 15"/>
                <a:gd name="T5" fmla="*/ 22 h 22"/>
                <a:gd name="T6" fmla="*/ 10 w 15"/>
                <a:gd name="T7" fmla="*/ 10 h 22"/>
                <a:gd name="T8" fmla="*/ 9 w 15"/>
                <a:gd name="T9" fmla="*/ 10 h 22"/>
                <a:gd name="T10" fmla="*/ 5 w 1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5" y="0"/>
                  </a:moveTo>
                  <a:cubicBezTo>
                    <a:pt x="5" y="0"/>
                    <a:pt x="0" y="13"/>
                    <a:pt x="0" y="14"/>
                  </a:cubicBezTo>
                  <a:cubicBezTo>
                    <a:pt x="1" y="14"/>
                    <a:pt x="11" y="22"/>
                    <a:pt x="12" y="22"/>
                  </a:cubicBezTo>
                  <a:cubicBezTo>
                    <a:pt x="13" y="21"/>
                    <a:pt x="15" y="14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E8C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0" name="Freeform 1003"/>
            <p:cNvSpPr>
              <a:spLocks/>
            </p:cNvSpPr>
            <p:nvPr/>
          </p:nvSpPr>
          <p:spPr bwMode="auto">
            <a:xfrm>
              <a:off x="18473738" y="6503988"/>
              <a:ext cx="90488" cy="90488"/>
            </a:xfrm>
            <a:custGeom>
              <a:avLst/>
              <a:gdLst>
                <a:gd name="T0" fmla="*/ 2 w 8"/>
                <a:gd name="T1" fmla="*/ 0 h 8"/>
                <a:gd name="T2" fmla="*/ 0 w 8"/>
                <a:gd name="T3" fmla="*/ 4 h 8"/>
                <a:gd name="T4" fmla="*/ 6 w 8"/>
                <a:gd name="T5" fmla="*/ 8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8" y="4"/>
                    <a:pt x="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Freeform 1004"/>
            <p:cNvSpPr>
              <a:spLocks/>
            </p:cNvSpPr>
            <p:nvPr/>
          </p:nvSpPr>
          <p:spPr bwMode="auto">
            <a:xfrm>
              <a:off x="18810288" y="6819901"/>
              <a:ext cx="406400" cy="303213"/>
            </a:xfrm>
            <a:custGeom>
              <a:avLst/>
              <a:gdLst>
                <a:gd name="T0" fmla="*/ 227 w 256"/>
                <a:gd name="T1" fmla="*/ 0 h 191"/>
                <a:gd name="T2" fmla="*/ 0 w 256"/>
                <a:gd name="T3" fmla="*/ 149 h 191"/>
                <a:gd name="T4" fmla="*/ 36 w 256"/>
                <a:gd name="T5" fmla="*/ 191 h 191"/>
                <a:gd name="T6" fmla="*/ 256 w 256"/>
                <a:gd name="T7" fmla="*/ 35 h 191"/>
                <a:gd name="T8" fmla="*/ 227 w 256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91">
                  <a:moveTo>
                    <a:pt x="227" y="0"/>
                  </a:moveTo>
                  <a:lnTo>
                    <a:pt x="0" y="149"/>
                  </a:lnTo>
                  <a:lnTo>
                    <a:pt x="36" y="191"/>
                  </a:lnTo>
                  <a:lnTo>
                    <a:pt x="256" y="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F9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Freeform 1005"/>
            <p:cNvSpPr>
              <a:spLocks/>
            </p:cNvSpPr>
            <p:nvPr/>
          </p:nvSpPr>
          <p:spPr bwMode="auto">
            <a:xfrm>
              <a:off x="18518188" y="6223001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4 w 12"/>
                <a:gd name="T3" fmla="*/ 11 h 11"/>
                <a:gd name="T4" fmla="*/ 0 w 12"/>
                <a:gd name="T5" fmla="*/ 7 h 11"/>
                <a:gd name="T6" fmla="*/ 8 w 12"/>
                <a:gd name="T7" fmla="*/ 2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0"/>
                    <a:pt x="8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Freeform 1006"/>
            <p:cNvSpPr>
              <a:spLocks/>
            </p:cNvSpPr>
            <p:nvPr/>
          </p:nvSpPr>
          <p:spPr bwMode="auto">
            <a:xfrm>
              <a:off x="18834101" y="6842126"/>
              <a:ext cx="842963" cy="596900"/>
            </a:xfrm>
            <a:custGeom>
              <a:avLst/>
              <a:gdLst>
                <a:gd name="T0" fmla="*/ 0 w 75"/>
                <a:gd name="T1" fmla="*/ 26 h 53"/>
                <a:gd name="T2" fmla="*/ 38 w 75"/>
                <a:gd name="T3" fmla="*/ 0 h 53"/>
                <a:gd name="T4" fmla="*/ 75 w 75"/>
                <a:gd name="T5" fmla="*/ 53 h 53"/>
                <a:gd name="T6" fmla="*/ 20 w 75"/>
                <a:gd name="T7" fmla="*/ 53 h 53"/>
                <a:gd name="T8" fmla="*/ 0 w 75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0" y="26"/>
                  </a:moveTo>
                  <a:cubicBezTo>
                    <a:pt x="12" y="19"/>
                    <a:pt x="38" y="1"/>
                    <a:pt x="38" y="0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3" y="43"/>
                    <a:pt x="4" y="31"/>
                    <a:pt x="0" y="26"/>
                  </a:cubicBezTo>
                  <a:close/>
                </a:path>
              </a:pathLst>
            </a:custGeom>
            <a:solidFill>
              <a:srgbClr val="AA6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4" name="Freeform 1007"/>
            <p:cNvSpPr>
              <a:spLocks/>
            </p:cNvSpPr>
            <p:nvPr/>
          </p:nvSpPr>
          <p:spPr bwMode="auto">
            <a:xfrm>
              <a:off x="18834101" y="6999288"/>
              <a:ext cx="506413" cy="439738"/>
            </a:xfrm>
            <a:custGeom>
              <a:avLst/>
              <a:gdLst>
                <a:gd name="T0" fmla="*/ 45 w 45"/>
                <a:gd name="T1" fmla="*/ 39 h 39"/>
                <a:gd name="T2" fmla="*/ 20 w 45"/>
                <a:gd name="T3" fmla="*/ 39 h 39"/>
                <a:gd name="T4" fmla="*/ 0 w 45"/>
                <a:gd name="T5" fmla="*/ 12 h 39"/>
                <a:gd name="T6" fmla="*/ 19 w 45"/>
                <a:gd name="T7" fmla="*/ 0 h 39"/>
                <a:gd name="T8" fmla="*/ 45 w 4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45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13" y="29"/>
                    <a:pt x="4" y="17"/>
                    <a:pt x="0" y="12"/>
                  </a:cubicBezTo>
                  <a:cubicBezTo>
                    <a:pt x="5" y="9"/>
                    <a:pt x="12" y="4"/>
                    <a:pt x="19" y="0"/>
                  </a:cubicBezTo>
                  <a:lnTo>
                    <a:pt x="45" y="39"/>
                  </a:lnTo>
                  <a:close/>
                </a:path>
              </a:pathLst>
            </a:custGeom>
            <a:solidFill>
              <a:srgbClr val="99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95" name="กลุ่ม 94"/>
          <p:cNvGrpSpPr/>
          <p:nvPr/>
        </p:nvGrpSpPr>
        <p:grpSpPr>
          <a:xfrm>
            <a:off x="2082680" y="5252844"/>
            <a:ext cx="6116757" cy="1909956"/>
            <a:chOff x="2082680" y="6624444"/>
            <a:chExt cx="6116757" cy="1909956"/>
          </a:xfrm>
        </p:grpSpPr>
        <p:sp>
          <p:nvSpPr>
            <p:cNvPr id="96" name="Freeform 7"/>
            <p:cNvSpPr>
              <a:spLocks noEditPoints="1"/>
            </p:cNvSpPr>
            <p:nvPr/>
          </p:nvSpPr>
          <p:spPr bwMode="auto">
            <a:xfrm>
              <a:off x="6525763" y="6624444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189303" y="6726548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r"/>
              <a:r>
                <a:rPr lang="en-US" sz="2800" b="1" dirty="0" smtClean="0">
                  <a:solidFill>
                    <a:schemeClr val="accent4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4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98" name="Round Same Side Corner Rectangle 58"/>
            <p:cNvSpPr/>
            <p:nvPr/>
          </p:nvSpPr>
          <p:spPr>
            <a:xfrm rot="10800000" flipH="1">
              <a:off x="6042006" y="7021429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082680" y="7204842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00" name="Freeform 149"/>
            <p:cNvSpPr>
              <a:spLocks noChangeArrowheads="1"/>
            </p:cNvSpPr>
            <p:nvPr/>
          </p:nvSpPr>
          <p:spPr bwMode="auto">
            <a:xfrm>
              <a:off x="7056437" y="7037083"/>
              <a:ext cx="624496" cy="848832"/>
            </a:xfrm>
            <a:custGeom>
              <a:avLst/>
              <a:gdLst>
                <a:gd name="T0" fmla="*/ 106 w 364"/>
                <a:gd name="T1" fmla="*/ 479 h 498"/>
                <a:gd name="T2" fmla="*/ 106 w 364"/>
                <a:gd name="T3" fmla="*/ 479 h 498"/>
                <a:gd name="T4" fmla="*/ 176 w 364"/>
                <a:gd name="T5" fmla="*/ 497 h 498"/>
                <a:gd name="T6" fmla="*/ 248 w 364"/>
                <a:gd name="T7" fmla="*/ 479 h 498"/>
                <a:gd name="T8" fmla="*/ 248 w 364"/>
                <a:gd name="T9" fmla="*/ 426 h 498"/>
                <a:gd name="T10" fmla="*/ 106 w 364"/>
                <a:gd name="T11" fmla="*/ 426 h 498"/>
                <a:gd name="T12" fmla="*/ 106 w 364"/>
                <a:gd name="T13" fmla="*/ 479 h 498"/>
                <a:gd name="T14" fmla="*/ 248 w 364"/>
                <a:gd name="T15" fmla="*/ 400 h 498"/>
                <a:gd name="T16" fmla="*/ 248 w 364"/>
                <a:gd name="T17" fmla="*/ 400 h 498"/>
                <a:gd name="T18" fmla="*/ 354 w 364"/>
                <a:gd name="T19" fmla="*/ 151 h 498"/>
                <a:gd name="T20" fmla="*/ 176 w 364"/>
                <a:gd name="T21" fmla="*/ 0 h 498"/>
                <a:gd name="T22" fmla="*/ 0 w 364"/>
                <a:gd name="T23" fmla="*/ 151 h 498"/>
                <a:gd name="T24" fmla="*/ 106 w 364"/>
                <a:gd name="T25" fmla="*/ 400 h 498"/>
                <a:gd name="T26" fmla="*/ 248 w 364"/>
                <a:gd name="T27" fmla="*/ 400 h 498"/>
                <a:gd name="T28" fmla="*/ 53 w 364"/>
                <a:gd name="T29" fmla="*/ 151 h 498"/>
                <a:gd name="T30" fmla="*/ 53 w 364"/>
                <a:gd name="T31" fmla="*/ 151 h 498"/>
                <a:gd name="T32" fmla="*/ 176 w 364"/>
                <a:gd name="T33" fmla="*/ 53 h 498"/>
                <a:gd name="T34" fmla="*/ 301 w 364"/>
                <a:gd name="T35" fmla="*/ 151 h 498"/>
                <a:gd name="T36" fmla="*/ 257 w 364"/>
                <a:gd name="T37" fmla="*/ 249 h 498"/>
                <a:gd name="T38" fmla="*/ 194 w 364"/>
                <a:gd name="T39" fmla="*/ 355 h 498"/>
                <a:gd name="T40" fmla="*/ 159 w 364"/>
                <a:gd name="T41" fmla="*/ 355 h 498"/>
                <a:gd name="T42" fmla="*/ 97 w 364"/>
                <a:gd name="T43" fmla="*/ 249 h 498"/>
                <a:gd name="T44" fmla="*/ 53 w 364"/>
                <a:gd name="T45" fmla="*/ 15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498">
                  <a:moveTo>
                    <a:pt x="106" y="479"/>
                  </a:moveTo>
                  <a:lnTo>
                    <a:pt x="106" y="479"/>
                  </a:lnTo>
                  <a:cubicBezTo>
                    <a:pt x="123" y="488"/>
                    <a:pt x="150" y="497"/>
                    <a:pt x="176" y="497"/>
                  </a:cubicBezTo>
                  <a:cubicBezTo>
                    <a:pt x="203" y="497"/>
                    <a:pt x="229" y="488"/>
                    <a:pt x="248" y="479"/>
                  </a:cubicBezTo>
                  <a:cubicBezTo>
                    <a:pt x="248" y="426"/>
                    <a:pt x="248" y="426"/>
                    <a:pt x="248" y="426"/>
                  </a:cubicBezTo>
                  <a:cubicBezTo>
                    <a:pt x="106" y="426"/>
                    <a:pt x="106" y="426"/>
                    <a:pt x="106" y="426"/>
                  </a:cubicBezTo>
                  <a:lnTo>
                    <a:pt x="106" y="479"/>
                  </a:lnTo>
                  <a:close/>
                  <a:moveTo>
                    <a:pt x="248" y="400"/>
                  </a:moveTo>
                  <a:lnTo>
                    <a:pt x="248" y="400"/>
                  </a:lnTo>
                  <a:cubicBezTo>
                    <a:pt x="248" y="293"/>
                    <a:pt x="363" y="258"/>
                    <a:pt x="354" y="151"/>
                  </a:cubicBezTo>
                  <a:cubicBezTo>
                    <a:pt x="345" y="80"/>
                    <a:pt x="301" y="0"/>
                    <a:pt x="176" y="0"/>
                  </a:cubicBezTo>
                  <a:cubicBezTo>
                    <a:pt x="53" y="0"/>
                    <a:pt x="9" y="80"/>
                    <a:pt x="0" y="151"/>
                  </a:cubicBezTo>
                  <a:cubicBezTo>
                    <a:pt x="0" y="258"/>
                    <a:pt x="106" y="293"/>
                    <a:pt x="106" y="400"/>
                  </a:cubicBezTo>
                  <a:lnTo>
                    <a:pt x="248" y="400"/>
                  </a:lnTo>
                  <a:close/>
                  <a:moveTo>
                    <a:pt x="53" y="151"/>
                  </a:moveTo>
                  <a:lnTo>
                    <a:pt x="53" y="151"/>
                  </a:lnTo>
                  <a:cubicBezTo>
                    <a:pt x="62" y="89"/>
                    <a:pt x="106" y="53"/>
                    <a:pt x="176" y="53"/>
                  </a:cubicBezTo>
                  <a:cubicBezTo>
                    <a:pt x="248" y="53"/>
                    <a:pt x="292" y="89"/>
                    <a:pt x="301" y="151"/>
                  </a:cubicBezTo>
                  <a:cubicBezTo>
                    <a:pt x="301" y="187"/>
                    <a:pt x="283" y="213"/>
                    <a:pt x="257" y="249"/>
                  </a:cubicBezTo>
                  <a:cubicBezTo>
                    <a:pt x="229" y="275"/>
                    <a:pt x="213" y="311"/>
                    <a:pt x="194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11"/>
                    <a:pt x="123" y="275"/>
                    <a:pt x="97" y="249"/>
                  </a:cubicBezTo>
                  <a:cubicBezTo>
                    <a:pt x="70" y="213"/>
                    <a:pt x="53" y="187"/>
                    <a:pt x="53" y="1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101" name="กลุ่ม 100"/>
          <p:cNvGrpSpPr/>
          <p:nvPr/>
        </p:nvGrpSpPr>
        <p:grpSpPr>
          <a:xfrm>
            <a:off x="2082680" y="2362200"/>
            <a:ext cx="6116757" cy="1909956"/>
            <a:chOff x="2082680" y="3733800"/>
            <a:chExt cx="6116757" cy="1909956"/>
          </a:xfrm>
        </p:grpSpPr>
        <p:sp>
          <p:nvSpPr>
            <p:cNvPr id="102" name="Freeform 7"/>
            <p:cNvSpPr>
              <a:spLocks noEditPoints="1"/>
            </p:cNvSpPr>
            <p:nvPr/>
          </p:nvSpPr>
          <p:spPr bwMode="auto">
            <a:xfrm>
              <a:off x="6525763" y="373380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189303" y="3835904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r"/>
              <a:r>
                <a:rPr lang="en-US" sz="2800" b="1" dirty="0" smtClean="0">
                  <a:solidFill>
                    <a:schemeClr val="accent6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6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04" name="Round Same Side Corner Rectangle 58"/>
            <p:cNvSpPr/>
            <p:nvPr/>
          </p:nvSpPr>
          <p:spPr>
            <a:xfrm rot="10800000" flipH="1">
              <a:off x="6042006" y="4130785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082680" y="4314198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06" name="Freeform 169"/>
            <p:cNvSpPr>
              <a:spLocks noChangeArrowheads="1"/>
            </p:cNvSpPr>
            <p:nvPr/>
          </p:nvSpPr>
          <p:spPr bwMode="auto">
            <a:xfrm>
              <a:off x="6905531" y="4209860"/>
              <a:ext cx="836706" cy="666940"/>
            </a:xfrm>
            <a:custGeom>
              <a:avLst/>
              <a:gdLst>
                <a:gd name="T0" fmla="*/ 478 w 487"/>
                <a:gd name="T1" fmla="*/ 9 h 390"/>
                <a:gd name="T2" fmla="*/ 478 w 487"/>
                <a:gd name="T3" fmla="*/ 9 h 390"/>
                <a:gd name="T4" fmla="*/ 372 w 487"/>
                <a:gd name="T5" fmla="*/ 195 h 390"/>
                <a:gd name="T6" fmla="*/ 345 w 487"/>
                <a:gd name="T7" fmla="*/ 195 h 390"/>
                <a:gd name="T8" fmla="*/ 292 w 487"/>
                <a:gd name="T9" fmla="*/ 150 h 390"/>
                <a:gd name="T10" fmla="*/ 274 w 487"/>
                <a:gd name="T11" fmla="*/ 150 h 390"/>
                <a:gd name="T12" fmla="*/ 194 w 487"/>
                <a:gd name="T13" fmla="*/ 266 h 390"/>
                <a:gd name="T14" fmla="*/ 177 w 487"/>
                <a:gd name="T15" fmla="*/ 266 h 390"/>
                <a:gd name="T16" fmla="*/ 141 w 487"/>
                <a:gd name="T17" fmla="*/ 239 h 390"/>
                <a:gd name="T18" fmla="*/ 123 w 487"/>
                <a:gd name="T19" fmla="*/ 239 h 390"/>
                <a:gd name="T20" fmla="*/ 8 w 487"/>
                <a:gd name="T21" fmla="*/ 381 h 390"/>
                <a:gd name="T22" fmla="*/ 8 w 487"/>
                <a:gd name="T23" fmla="*/ 389 h 390"/>
                <a:gd name="T24" fmla="*/ 486 w 487"/>
                <a:gd name="T25" fmla="*/ 389 h 390"/>
                <a:gd name="T26" fmla="*/ 486 w 487"/>
                <a:gd name="T27" fmla="*/ 9 h 390"/>
                <a:gd name="T28" fmla="*/ 478 w 487"/>
                <a:gd name="T29" fmla="*/ 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107" name="กลุ่ม 106"/>
          <p:cNvGrpSpPr/>
          <p:nvPr/>
        </p:nvGrpSpPr>
        <p:grpSpPr>
          <a:xfrm>
            <a:off x="2061923" y="8229600"/>
            <a:ext cx="6116757" cy="1909956"/>
            <a:chOff x="2061923" y="9601200"/>
            <a:chExt cx="6116757" cy="1909956"/>
          </a:xfrm>
        </p:grpSpPr>
        <p:sp>
          <p:nvSpPr>
            <p:cNvPr id="108" name="Freeform 7"/>
            <p:cNvSpPr>
              <a:spLocks noEditPoints="1"/>
            </p:cNvSpPr>
            <p:nvPr/>
          </p:nvSpPr>
          <p:spPr bwMode="auto">
            <a:xfrm>
              <a:off x="6505006" y="960120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168546" y="9703304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r"/>
              <a:r>
                <a:rPr lang="en-US" sz="2800" b="1" dirty="0" smtClean="0">
                  <a:solidFill>
                    <a:schemeClr val="accent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10" name="Round Same Side Corner Rectangle 58"/>
            <p:cNvSpPr/>
            <p:nvPr/>
          </p:nvSpPr>
          <p:spPr>
            <a:xfrm rot="10800000" flipH="1">
              <a:off x="6021249" y="9998185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061923" y="10181598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12" name="Freeform 123"/>
            <p:cNvSpPr>
              <a:spLocks noChangeArrowheads="1"/>
            </p:cNvSpPr>
            <p:nvPr/>
          </p:nvSpPr>
          <p:spPr bwMode="auto">
            <a:xfrm>
              <a:off x="6888469" y="10095028"/>
              <a:ext cx="776074" cy="794262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113" name="กลุ่ม 112"/>
          <p:cNvGrpSpPr/>
          <p:nvPr/>
        </p:nvGrpSpPr>
        <p:grpSpPr>
          <a:xfrm>
            <a:off x="16429037" y="5336290"/>
            <a:ext cx="6096000" cy="1902710"/>
            <a:chOff x="16429037" y="6707890"/>
            <a:chExt cx="6096000" cy="1902710"/>
          </a:xfrm>
        </p:grpSpPr>
        <p:sp>
          <p:nvSpPr>
            <p:cNvPr id="114" name="Freeform 7"/>
            <p:cNvSpPr>
              <a:spLocks noEditPoints="1"/>
            </p:cNvSpPr>
            <p:nvPr/>
          </p:nvSpPr>
          <p:spPr bwMode="auto">
            <a:xfrm>
              <a:off x="16429037" y="670789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8729300" y="6802748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3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16" name="Round Same Side Corner Rectangle 58"/>
            <p:cNvSpPr/>
            <p:nvPr/>
          </p:nvSpPr>
          <p:spPr>
            <a:xfrm rot="10800000" flipH="1">
              <a:off x="18458672" y="7086600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8741483" y="7281042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18" name="Freeform 28"/>
            <p:cNvSpPr>
              <a:spLocks noChangeArrowheads="1"/>
            </p:cNvSpPr>
            <p:nvPr/>
          </p:nvSpPr>
          <p:spPr bwMode="auto">
            <a:xfrm>
              <a:off x="16838425" y="7230377"/>
              <a:ext cx="854897" cy="715444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119" name="กลุ่ม 118"/>
          <p:cNvGrpSpPr/>
          <p:nvPr/>
        </p:nvGrpSpPr>
        <p:grpSpPr>
          <a:xfrm>
            <a:off x="16429037" y="2516890"/>
            <a:ext cx="6096000" cy="1902710"/>
            <a:chOff x="16429037" y="3888490"/>
            <a:chExt cx="6096000" cy="1902710"/>
          </a:xfrm>
        </p:grpSpPr>
        <p:sp>
          <p:nvSpPr>
            <p:cNvPr id="120" name="Freeform 7"/>
            <p:cNvSpPr>
              <a:spLocks noEditPoints="1"/>
            </p:cNvSpPr>
            <p:nvPr/>
          </p:nvSpPr>
          <p:spPr bwMode="auto">
            <a:xfrm>
              <a:off x="16429037" y="388849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18729300" y="3983348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5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22" name="Round Same Side Corner Rectangle 58"/>
            <p:cNvSpPr/>
            <p:nvPr/>
          </p:nvSpPr>
          <p:spPr>
            <a:xfrm rot="10800000" flipH="1">
              <a:off x="18458672" y="4267200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8741483" y="4461642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24" name="Freeform 102"/>
            <p:cNvSpPr>
              <a:spLocks noChangeArrowheads="1"/>
            </p:cNvSpPr>
            <p:nvPr/>
          </p:nvSpPr>
          <p:spPr bwMode="auto">
            <a:xfrm>
              <a:off x="16844491" y="4341451"/>
              <a:ext cx="848831" cy="763949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125" name="กลุ่ม 124"/>
          <p:cNvGrpSpPr/>
          <p:nvPr/>
        </p:nvGrpSpPr>
        <p:grpSpPr>
          <a:xfrm>
            <a:off x="16429037" y="8308090"/>
            <a:ext cx="6096000" cy="1902710"/>
            <a:chOff x="16429037" y="9679690"/>
            <a:chExt cx="6096000" cy="1902710"/>
          </a:xfrm>
        </p:grpSpPr>
        <p:sp>
          <p:nvSpPr>
            <p:cNvPr id="126" name="Freeform 7"/>
            <p:cNvSpPr>
              <a:spLocks noEditPoints="1"/>
            </p:cNvSpPr>
            <p:nvPr/>
          </p:nvSpPr>
          <p:spPr bwMode="auto">
            <a:xfrm>
              <a:off x="16429037" y="9679690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8729300" y="9774548"/>
              <a:ext cx="3490937" cy="61551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Description here</a:t>
              </a:r>
              <a:endParaRPr lang="id-ID" sz="2800" b="1" dirty="0">
                <a:solidFill>
                  <a:schemeClr val="accent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28" name="Round Same Side Corner Rectangle 58"/>
            <p:cNvSpPr/>
            <p:nvPr/>
          </p:nvSpPr>
          <p:spPr>
            <a:xfrm rot="10800000" flipH="1">
              <a:off x="18458672" y="10058400"/>
              <a:ext cx="109697" cy="91359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8741483" y="10252842"/>
              <a:ext cx="3783554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>
                      <a:lumMod val="85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.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30" name="Freeform 9"/>
            <p:cNvSpPr>
              <a:spLocks noChangeArrowheads="1"/>
            </p:cNvSpPr>
            <p:nvPr/>
          </p:nvSpPr>
          <p:spPr bwMode="auto">
            <a:xfrm>
              <a:off x="16902090" y="10160164"/>
              <a:ext cx="733632" cy="733632"/>
            </a:xfrm>
            <a:custGeom>
              <a:avLst/>
              <a:gdLst>
                <a:gd name="T0" fmla="*/ 212 w 426"/>
                <a:gd name="T1" fmla="*/ 0 h 426"/>
                <a:gd name="T2" fmla="*/ 212 w 426"/>
                <a:gd name="T3" fmla="*/ 0 h 426"/>
                <a:gd name="T4" fmla="*/ 0 w 426"/>
                <a:gd name="T5" fmla="*/ 213 h 426"/>
                <a:gd name="T6" fmla="*/ 212 w 426"/>
                <a:gd name="T7" fmla="*/ 425 h 426"/>
                <a:gd name="T8" fmla="*/ 425 w 426"/>
                <a:gd name="T9" fmla="*/ 213 h 426"/>
                <a:gd name="T10" fmla="*/ 212 w 426"/>
                <a:gd name="T11" fmla="*/ 0 h 426"/>
                <a:gd name="T12" fmla="*/ 229 w 426"/>
                <a:gd name="T13" fmla="*/ 390 h 426"/>
                <a:gd name="T14" fmla="*/ 229 w 426"/>
                <a:gd name="T15" fmla="*/ 390 h 426"/>
                <a:gd name="T16" fmla="*/ 229 w 426"/>
                <a:gd name="T17" fmla="*/ 292 h 426"/>
                <a:gd name="T18" fmla="*/ 194 w 426"/>
                <a:gd name="T19" fmla="*/ 292 h 426"/>
                <a:gd name="T20" fmla="*/ 194 w 426"/>
                <a:gd name="T21" fmla="*/ 390 h 426"/>
                <a:gd name="T22" fmla="*/ 35 w 426"/>
                <a:gd name="T23" fmla="*/ 230 h 426"/>
                <a:gd name="T24" fmla="*/ 132 w 426"/>
                <a:gd name="T25" fmla="*/ 230 h 426"/>
                <a:gd name="T26" fmla="*/ 132 w 426"/>
                <a:gd name="T27" fmla="*/ 195 h 426"/>
                <a:gd name="T28" fmla="*/ 35 w 426"/>
                <a:gd name="T29" fmla="*/ 195 h 426"/>
                <a:gd name="T30" fmla="*/ 194 w 426"/>
                <a:gd name="T31" fmla="*/ 44 h 426"/>
                <a:gd name="T32" fmla="*/ 194 w 426"/>
                <a:gd name="T33" fmla="*/ 142 h 426"/>
                <a:gd name="T34" fmla="*/ 229 w 426"/>
                <a:gd name="T35" fmla="*/ 142 h 426"/>
                <a:gd name="T36" fmla="*/ 229 w 426"/>
                <a:gd name="T37" fmla="*/ 44 h 426"/>
                <a:gd name="T38" fmla="*/ 380 w 426"/>
                <a:gd name="T39" fmla="*/ 195 h 426"/>
                <a:gd name="T40" fmla="*/ 292 w 426"/>
                <a:gd name="T41" fmla="*/ 195 h 426"/>
                <a:gd name="T42" fmla="*/ 292 w 426"/>
                <a:gd name="T43" fmla="*/ 230 h 426"/>
                <a:gd name="T44" fmla="*/ 380 w 426"/>
                <a:gd name="T45" fmla="*/ 230 h 426"/>
                <a:gd name="T46" fmla="*/ 229 w 426"/>
                <a:gd name="T47" fmla="*/ 39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6" h="426">
                  <a:moveTo>
                    <a:pt x="212" y="0"/>
                  </a:moveTo>
                  <a:lnTo>
                    <a:pt x="212" y="0"/>
                  </a:lnTo>
                  <a:cubicBezTo>
                    <a:pt x="97" y="0"/>
                    <a:pt x="0" y="97"/>
                    <a:pt x="0" y="213"/>
                  </a:cubicBezTo>
                  <a:cubicBezTo>
                    <a:pt x="0" y="336"/>
                    <a:pt x="97" y="425"/>
                    <a:pt x="212" y="425"/>
                  </a:cubicBezTo>
                  <a:cubicBezTo>
                    <a:pt x="327" y="425"/>
                    <a:pt x="425" y="336"/>
                    <a:pt x="425" y="213"/>
                  </a:cubicBezTo>
                  <a:cubicBezTo>
                    <a:pt x="425" y="97"/>
                    <a:pt x="327" y="0"/>
                    <a:pt x="212" y="0"/>
                  </a:cubicBezTo>
                  <a:close/>
                  <a:moveTo>
                    <a:pt x="229" y="390"/>
                  </a:moveTo>
                  <a:lnTo>
                    <a:pt x="229" y="390"/>
                  </a:lnTo>
                  <a:cubicBezTo>
                    <a:pt x="229" y="292"/>
                    <a:pt x="229" y="292"/>
                    <a:pt x="229" y="292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194" y="390"/>
                    <a:pt x="194" y="390"/>
                    <a:pt x="194" y="390"/>
                  </a:cubicBezTo>
                  <a:cubicBezTo>
                    <a:pt x="114" y="380"/>
                    <a:pt x="44" y="310"/>
                    <a:pt x="35" y="230"/>
                  </a:cubicBezTo>
                  <a:cubicBezTo>
                    <a:pt x="132" y="230"/>
                    <a:pt x="132" y="230"/>
                    <a:pt x="132" y="230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44" y="115"/>
                    <a:pt x="114" y="53"/>
                    <a:pt x="194" y="44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229" y="142"/>
                    <a:pt x="229" y="142"/>
                    <a:pt x="229" y="142"/>
                  </a:cubicBezTo>
                  <a:cubicBezTo>
                    <a:pt x="229" y="44"/>
                    <a:pt x="229" y="44"/>
                    <a:pt x="229" y="44"/>
                  </a:cubicBezTo>
                  <a:cubicBezTo>
                    <a:pt x="310" y="53"/>
                    <a:pt x="380" y="115"/>
                    <a:pt x="380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30"/>
                    <a:pt x="292" y="230"/>
                    <a:pt x="292" y="230"/>
                  </a:cubicBezTo>
                  <a:cubicBezTo>
                    <a:pt x="380" y="230"/>
                    <a:pt x="380" y="230"/>
                    <a:pt x="380" y="230"/>
                  </a:cubicBezTo>
                  <a:cubicBezTo>
                    <a:pt x="380" y="310"/>
                    <a:pt x="310" y="380"/>
                    <a:pt x="229" y="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40172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Data Info</a:t>
              </a:r>
              <a:endParaRPr lang="id-ID" sz="6000" b="1" dirty="0" smtClean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8" name="Freeform 25"/>
          <p:cNvSpPr>
            <a:spLocks noEditPoints="1"/>
          </p:cNvSpPr>
          <p:nvPr/>
        </p:nvSpPr>
        <p:spPr bwMode="auto">
          <a:xfrm>
            <a:off x="2817812" y="3192462"/>
            <a:ext cx="1419225" cy="5403850"/>
          </a:xfrm>
          <a:custGeom>
            <a:avLst/>
            <a:gdLst>
              <a:gd name="T0" fmla="*/ 3 w 82"/>
              <a:gd name="T1" fmla="*/ 113 h 312"/>
              <a:gd name="T2" fmla="*/ 15 w 82"/>
              <a:gd name="T3" fmla="*/ 114 h 312"/>
              <a:gd name="T4" fmla="*/ 28 w 82"/>
              <a:gd name="T5" fmla="*/ 121 h 312"/>
              <a:gd name="T6" fmla="*/ 25 w 82"/>
              <a:gd name="T7" fmla="*/ 136 h 312"/>
              <a:gd name="T8" fmla="*/ 24 w 82"/>
              <a:gd name="T9" fmla="*/ 168 h 312"/>
              <a:gd name="T10" fmla="*/ 34 w 82"/>
              <a:gd name="T11" fmla="*/ 220 h 312"/>
              <a:gd name="T12" fmla="*/ 31 w 82"/>
              <a:gd name="T13" fmla="*/ 232 h 312"/>
              <a:gd name="T14" fmla="*/ 32 w 82"/>
              <a:gd name="T15" fmla="*/ 272 h 312"/>
              <a:gd name="T16" fmla="*/ 27 w 82"/>
              <a:gd name="T17" fmla="*/ 277 h 312"/>
              <a:gd name="T18" fmla="*/ 22 w 82"/>
              <a:gd name="T19" fmla="*/ 290 h 312"/>
              <a:gd name="T20" fmla="*/ 26 w 82"/>
              <a:gd name="T21" fmla="*/ 308 h 312"/>
              <a:gd name="T22" fmla="*/ 27 w 82"/>
              <a:gd name="T23" fmla="*/ 296 h 312"/>
              <a:gd name="T24" fmla="*/ 31 w 82"/>
              <a:gd name="T25" fmla="*/ 312 h 312"/>
              <a:gd name="T26" fmla="*/ 32 w 82"/>
              <a:gd name="T27" fmla="*/ 296 h 312"/>
              <a:gd name="T28" fmla="*/ 40 w 82"/>
              <a:gd name="T29" fmla="*/ 307 h 312"/>
              <a:gd name="T30" fmla="*/ 47 w 82"/>
              <a:gd name="T31" fmla="*/ 312 h 312"/>
              <a:gd name="T32" fmla="*/ 62 w 82"/>
              <a:gd name="T33" fmla="*/ 305 h 312"/>
              <a:gd name="T34" fmla="*/ 53 w 82"/>
              <a:gd name="T35" fmla="*/ 299 h 312"/>
              <a:gd name="T36" fmla="*/ 49 w 82"/>
              <a:gd name="T37" fmla="*/ 286 h 312"/>
              <a:gd name="T38" fmla="*/ 52 w 82"/>
              <a:gd name="T39" fmla="*/ 259 h 312"/>
              <a:gd name="T40" fmla="*/ 76 w 82"/>
              <a:gd name="T41" fmla="*/ 228 h 312"/>
              <a:gd name="T42" fmla="*/ 82 w 82"/>
              <a:gd name="T43" fmla="*/ 217 h 312"/>
              <a:gd name="T44" fmla="*/ 73 w 82"/>
              <a:gd name="T45" fmla="*/ 147 h 312"/>
              <a:gd name="T46" fmla="*/ 78 w 82"/>
              <a:gd name="T47" fmla="*/ 134 h 312"/>
              <a:gd name="T48" fmla="*/ 70 w 82"/>
              <a:gd name="T49" fmla="*/ 112 h 312"/>
              <a:gd name="T50" fmla="*/ 80 w 82"/>
              <a:gd name="T51" fmla="*/ 104 h 312"/>
              <a:gd name="T52" fmla="*/ 79 w 82"/>
              <a:gd name="T53" fmla="*/ 95 h 312"/>
              <a:gd name="T54" fmla="*/ 75 w 82"/>
              <a:gd name="T55" fmla="*/ 84 h 312"/>
              <a:gd name="T56" fmla="*/ 70 w 82"/>
              <a:gd name="T57" fmla="*/ 74 h 312"/>
              <a:gd name="T58" fmla="*/ 62 w 82"/>
              <a:gd name="T59" fmla="*/ 52 h 312"/>
              <a:gd name="T60" fmla="*/ 52 w 82"/>
              <a:gd name="T61" fmla="*/ 47 h 312"/>
              <a:gd name="T62" fmla="*/ 51 w 82"/>
              <a:gd name="T63" fmla="*/ 42 h 312"/>
              <a:gd name="T64" fmla="*/ 42 w 82"/>
              <a:gd name="T65" fmla="*/ 39 h 312"/>
              <a:gd name="T66" fmla="*/ 45 w 82"/>
              <a:gd name="T67" fmla="*/ 34 h 312"/>
              <a:gd name="T68" fmla="*/ 48 w 82"/>
              <a:gd name="T69" fmla="*/ 26 h 312"/>
              <a:gd name="T70" fmla="*/ 47 w 82"/>
              <a:gd name="T71" fmla="*/ 20 h 312"/>
              <a:gd name="T72" fmla="*/ 48 w 82"/>
              <a:gd name="T73" fmla="*/ 11 h 312"/>
              <a:gd name="T74" fmla="*/ 28 w 82"/>
              <a:gd name="T75" fmla="*/ 2 h 312"/>
              <a:gd name="T76" fmla="*/ 21 w 82"/>
              <a:gd name="T77" fmla="*/ 21 h 312"/>
              <a:gd name="T78" fmla="*/ 19 w 82"/>
              <a:gd name="T79" fmla="*/ 24 h 312"/>
              <a:gd name="T80" fmla="*/ 17 w 82"/>
              <a:gd name="T81" fmla="*/ 28 h 312"/>
              <a:gd name="T82" fmla="*/ 22 w 82"/>
              <a:gd name="T83" fmla="*/ 38 h 312"/>
              <a:gd name="T84" fmla="*/ 25 w 82"/>
              <a:gd name="T85" fmla="*/ 36 h 312"/>
              <a:gd name="T86" fmla="*/ 25 w 82"/>
              <a:gd name="T87" fmla="*/ 38 h 312"/>
              <a:gd name="T88" fmla="*/ 24 w 82"/>
              <a:gd name="T89" fmla="*/ 40 h 312"/>
              <a:gd name="T90" fmla="*/ 24 w 82"/>
              <a:gd name="T91" fmla="*/ 41 h 312"/>
              <a:gd name="T92" fmla="*/ 21 w 82"/>
              <a:gd name="T93" fmla="*/ 45 h 312"/>
              <a:gd name="T94" fmla="*/ 8 w 82"/>
              <a:gd name="T95" fmla="*/ 51 h 312"/>
              <a:gd name="T96" fmla="*/ 4 w 82"/>
              <a:gd name="T97" fmla="*/ 68 h 312"/>
              <a:gd name="T98" fmla="*/ 3 w 82"/>
              <a:gd name="T99" fmla="*/ 78 h 312"/>
              <a:gd name="T100" fmla="*/ 0 w 82"/>
              <a:gd name="T101" fmla="*/ 108 h 312"/>
              <a:gd name="T102" fmla="*/ 55 w 82"/>
              <a:gd name="T103" fmla="*/ 219 h 312"/>
              <a:gd name="T104" fmla="*/ 55 w 82"/>
              <a:gd name="T105" fmla="*/ 222 h 312"/>
              <a:gd name="T106" fmla="*/ 17 w 82"/>
              <a:gd name="T107" fmla="*/ 93 h 312"/>
              <a:gd name="T108" fmla="*/ 25 w 82"/>
              <a:gd name="T109" fmla="*/ 93 h 312"/>
              <a:gd name="T110" fmla="*/ 28 w 82"/>
              <a:gd name="T111" fmla="*/ 100 h 312"/>
              <a:gd name="T112" fmla="*/ 17 w 82"/>
              <a:gd name="T113" fmla="*/ 100 h 312"/>
              <a:gd name="T114" fmla="*/ 17 w 82"/>
              <a:gd name="T115" fmla="*/ 93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" h="312">
                <a:moveTo>
                  <a:pt x="0" y="108"/>
                </a:moveTo>
                <a:cubicBezTo>
                  <a:pt x="0" y="109"/>
                  <a:pt x="1" y="112"/>
                  <a:pt x="3" y="113"/>
                </a:cubicBezTo>
                <a:cubicBezTo>
                  <a:pt x="5" y="114"/>
                  <a:pt x="6" y="113"/>
                  <a:pt x="9" y="113"/>
                </a:cubicBezTo>
                <a:cubicBezTo>
                  <a:pt x="12" y="113"/>
                  <a:pt x="12" y="114"/>
                  <a:pt x="15" y="114"/>
                </a:cubicBezTo>
                <a:cubicBezTo>
                  <a:pt x="18" y="114"/>
                  <a:pt x="29" y="114"/>
                  <a:pt x="29" y="114"/>
                </a:cubicBezTo>
                <a:cubicBezTo>
                  <a:pt x="29" y="114"/>
                  <a:pt x="29" y="117"/>
                  <a:pt x="28" y="121"/>
                </a:cubicBezTo>
                <a:cubicBezTo>
                  <a:pt x="27" y="124"/>
                  <a:pt x="23" y="136"/>
                  <a:pt x="23" y="136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6"/>
                  <a:pt x="25" y="136"/>
                  <a:pt x="25" y="139"/>
                </a:cubicBezTo>
                <a:cubicBezTo>
                  <a:pt x="24" y="142"/>
                  <a:pt x="23" y="156"/>
                  <a:pt x="24" y="168"/>
                </a:cubicBezTo>
                <a:cubicBezTo>
                  <a:pt x="24" y="180"/>
                  <a:pt x="25" y="220"/>
                  <a:pt x="25" y="220"/>
                </a:cubicBezTo>
                <a:cubicBezTo>
                  <a:pt x="34" y="220"/>
                  <a:pt x="34" y="220"/>
                  <a:pt x="34" y="220"/>
                </a:cubicBezTo>
                <a:cubicBezTo>
                  <a:pt x="34" y="220"/>
                  <a:pt x="34" y="220"/>
                  <a:pt x="33" y="221"/>
                </a:cubicBezTo>
                <a:cubicBezTo>
                  <a:pt x="33" y="222"/>
                  <a:pt x="33" y="226"/>
                  <a:pt x="31" y="232"/>
                </a:cubicBezTo>
                <a:cubicBezTo>
                  <a:pt x="30" y="237"/>
                  <a:pt x="34" y="268"/>
                  <a:pt x="34" y="268"/>
                </a:cubicBezTo>
                <a:cubicBezTo>
                  <a:pt x="34" y="268"/>
                  <a:pt x="33" y="270"/>
                  <a:pt x="32" y="272"/>
                </a:cubicBezTo>
                <a:cubicBezTo>
                  <a:pt x="31" y="274"/>
                  <a:pt x="28" y="277"/>
                  <a:pt x="28" y="277"/>
                </a:cubicBezTo>
                <a:cubicBezTo>
                  <a:pt x="28" y="277"/>
                  <a:pt x="27" y="277"/>
                  <a:pt x="27" y="277"/>
                </a:cubicBezTo>
                <a:cubicBezTo>
                  <a:pt x="26" y="277"/>
                  <a:pt x="22" y="281"/>
                  <a:pt x="21" y="284"/>
                </a:cubicBezTo>
                <a:cubicBezTo>
                  <a:pt x="20" y="287"/>
                  <a:pt x="21" y="288"/>
                  <a:pt x="22" y="290"/>
                </a:cubicBezTo>
                <a:cubicBezTo>
                  <a:pt x="23" y="292"/>
                  <a:pt x="24" y="308"/>
                  <a:pt x="24" y="308"/>
                </a:cubicBezTo>
                <a:cubicBezTo>
                  <a:pt x="24" y="308"/>
                  <a:pt x="25" y="308"/>
                  <a:pt x="26" y="308"/>
                </a:cubicBezTo>
                <a:cubicBezTo>
                  <a:pt x="26" y="308"/>
                  <a:pt x="26" y="294"/>
                  <a:pt x="26" y="294"/>
                </a:cubicBezTo>
                <a:cubicBezTo>
                  <a:pt x="26" y="294"/>
                  <a:pt x="27" y="294"/>
                  <a:pt x="27" y="296"/>
                </a:cubicBezTo>
                <a:cubicBezTo>
                  <a:pt x="28" y="299"/>
                  <a:pt x="29" y="312"/>
                  <a:pt x="29" y="312"/>
                </a:cubicBezTo>
                <a:cubicBezTo>
                  <a:pt x="29" y="312"/>
                  <a:pt x="30" y="312"/>
                  <a:pt x="31" y="312"/>
                </a:cubicBezTo>
                <a:cubicBezTo>
                  <a:pt x="31" y="311"/>
                  <a:pt x="31" y="298"/>
                  <a:pt x="31" y="297"/>
                </a:cubicBezTo>
                <a:cubicBezTo>
                  <a:pt x="31" y="297"/>
                  <a:pt x="31" y="296"/>
                  <a:pt x="32" y="296"/>
                </a:cubicBezTo>
                <a:cubicBezTo>
                  <a:pt x="33" y="295"/>
                  <a:pt x="34" y="296"/>
                  <a:pt x="35" y="298"/>
                </a:cubicBezTo>
                <a:cubicBezTo>
                  <a:pt x="36" y="300"/>
                  <a:pt x="39" y="307"/>
                  <a:pt x="40" y="307"/>
                </a:cubicBezTo>
                <a:cubicBezTo>
                  <a:pt x="41" y="308"/>
                  <a:pt x="42" y="308"/>
                  <a:pt x="42" y="308"/>
                </a:cubicBezTo>
                <a:cubicBezTo>
                  <a:pt x="42" y="308"/>
                  <a:pt x="44" y="312"/>
                  <a:pt x="47" y="312"/>
                </a:cubicBezTo>
                <a:cubicBezTo>
                  <a:pt x="50" y="312"/>
                  <a:pt x="61" y="310"/>
                  <a:pt x="62" y="309"/>
                </a:cubicBezTo>
                <a:cubicBezTo>
                  <a:pt x="63" y="308"/>
                  <a:pt x="62" y="307"/>
                  <a:pt x="62" y="305"/>
                </a:cubicBezTo>
                <a:cubicBezTo>
                  <a:pt x="61" y="304"/>
                  <a:pt x="58" y="303"/>
                  <a:pt x="57" y="302"/>
                </a:cubicBezTo>
                <a:cubicBezTo>
                  <a:pt x="55" y="300"/>
                  <a:pt x="54" y="299"/>
                  <a:pt x="53" y="299"/>
                </a:cubicBezTo>
                <a:cubicBezTo>
                  <a:pt x="53" y="299"/>
                  <a:pt x="53" y="298"/>
                  <a:pt x="52" y="294"/>
                </a:cubicBezTo>
                <a:cubicBezTo>
                  <a:pt x="51" y="291"/>
                  <a:pt x="50" y="289"/>
                  <a:pt x="49" y="286"/>
                </a:cubicBezTo>
                <a:cubicBezTo>
                  <a:pt x="48" y="282"/>
                  <a:pt x="47" y="267"/>
                  <a:pt x="47" y="267"/>
                </a:cubicBezTo>
                <a:cubicBezTo>
                  <a:pt x="47" y="267"/>
                  <a:pt x="48" y="265"/>
                  <a:pt x="52" y="259"/>
                </a:cubicBezTo>
                <a:cubicBezTo>
                  <a:pt x="56" y="254"/>
                  <a:pt x="67" y="237"/>
                  <a:pt x="70" y="233"/>
                </a:cubicBezTo>
                <a:cubicBezTo>
                  <a:pt x="72" y="230"/>
                  <a:pt x="73" y="231"/>
                  <a:pt x="76" y="228"/>
                </a:cubicBezTo>
                <a:cubicBezTo>
                  <a:pt x="78" y="225"/>
                  <a:pt x="81" y="218"/>
                  <a:pt x="81" y="218"/>
                </a:cubicBezTo>
                <a:cubicBezTo>
                  <a:pt x="81" y="218"/>
                  <a:pt x="82" y="218"/>
                  <a:pt x="82" y="217"/>
                </a:cubicBezTo>
                <a:cubicBezTo>
                  <a:pt x="82" y="217"/>
                  <a:pt x="78" y="184"/>
                  <a:pt x="77" y="173"/>
                </a:cubicBezTo>
                <a:cubicBezTo>
                  <a:pt x="75" y="162"/>
                  <a:pt x="73" y="150"/>
                  <a:pt x="73" y="147"/>
                </a:cubicBezTo>
                <a:cubicBezTo>
                  <a:pt x="73" y="144"/>
                  <a:pt x="73" y="135"/>
                  <a:pt x="73" y="135"/>
                </a:cubicBezTo>
                <a:cubicBezTo>
                  <a:pt x="73" y="135"/>
                  <a:pt x="77" y="135"/>
                  <a:pt x="78" y="134"/>
                </a:cubicBezTo>
                <a:cubicBezTo>
                  <a:pt x="79" y="134"/>
                  <a:pt x="77" y="131"/>
                  <a:pt x="76" y="129"/>
                </a:cubicBezTo>
                <a:cubicBezTo>
                  <a:pt x="76" y="127"/>
                  <a:pt x="70" y="112"/>
                  <a:pt x="70" y="112"/>
                </a:cubicBezTo>
                <a:cubicBezTo>
                  <a:pt x="70" y="112"/>
                  <a:pt x="71" y="112"/>
                  <a:pt x="72" y="112"/>
                </a:cubicBezTo>
                <a:cubicBezTo>
                  <a:pt x="73" y="111"/>
                  <a:pt x="79" y="107"/>
                  <a:pt x="80" y="104"/>
                </a:cubicBezTo>
                <a:cubicBezTo>
                  <a:pt x="82" y="101"/>
                  <a:pt x="80" y="101"/>
                  <a:pt x="80" y="98"/>
                </a:cubicBezTo>
                <a:cubicBezTo>
                  <a:pt x="80" y="95"/>
                  <a:pt x="79" y="96"/>
                  <a:pt x="79" y="95"/>
                </a:cubicBezTo>
                <a:cubicBezTo>
                  <a:pt x="78" y="93"/>
                  <a:pt x="77" y="92"/>
                  <a:pt x="76" y="89"/>
                </a:cubicBezTo>
                <a:cubicBezTo>
                  <a:pt x="75" y="86"/>
                  <a:pt x="76" y="88"/>
                  <a:pt x="75" y="84"/>
                </a:cubicBezTo>
                <a:cubicBezTo>
                  <a:pt x="74" y="80"/>
                  <a:pt x="74" y="81"/>
                  <a:pt x="73" y="79"/>
                </a:cubicBezTo>
                <a:cubicBezTo>
                  <a:pt x="72" y="77"/>
                  <a:pt x="71" y="77"/>
                  <a:pt x="70" y="74"/>
                </a:cubicBezTo>
                <a:cubicBezTo>
                  <a:pt x="69" y="72"/>
                  <a:pt x="64" y="54"/>
                  <a:pt x="64" y="54"/>
                </a:cubicBezTo>
                <a:cubicBezTo>
                  <a:pt x="63" y="53"/>
                  <a:pt x="63" y="53"/>
                  <a:pt x="62" y="52"/>
                </a:cubicBezTo>
                <a:cubicBezTo>
                  <a:pt x="62" y="51"/>
                  <a:pt x="61" y="51"/>
                  <a:pt x="60" y="50"/>
                </a:cubicBezTo>
                <a:cubicBezTo>
                  <a:pt x="59" y="50"/>
                  <a:pt x="53" y="48"/>
                  <a:pt x="52" y="47"/>
                </a:cubicBezTo>
                <a:cubicBezTo>
                  <a:pt x="52" y="47"/>
                  <a:pt x="52" y="47"/>
                  <a:pt x="52" y="47"/>
                </a:cubicBezTo>
                <a:cubicBezTo>
                  <a:pt x="52" y="46"/>
                  <a:pt x="51" y="43"/>
                  <a:pt x="51" y="42"/>
                </a:cubicBezTo>
                <a:cubicBezTo>
                  <a:pt x="51" y="41"/>
                  <a:pt x="49" y="41"/>
                  <a:pt x="48" y="41"/>
                </a:cubicBezTo>
                <a:cubicBezTo>
                  <a:pt x="47" y="40"/>
                  <a:pt x="42" y="39"/>
                  <a:pt x="42" y="39"/>
                </a:cubicBezTo>
                <a:cubicBezTo>
                  <a:pt x="42" y="39"/>
                  <a:pt x="42" y="39"/>
                  <a:pt x="42" y="38"/>
                </a:cubicBezTo>
                <a:cubicBezTo>
                  <a:pt x="42" y="37"/>
                  <a:pt x="43" y="36"/>
                  <a:pt x="45" y="34"/>
                </a:cubicBezTo>
                <a:cubicBezTo>
                  <a:pt x="46" y="31"/>
                  <a:pt x="47" y="28"/>
                  <a:pt x="47" y="28"/>
                </a:cubicBezTo>
                <a:cubicBezTo>
                  <a:pt x="47" y="28"/>
                  <a:pt x="47" y="28"/>
                  <a:pt x="48" y="26"/>
                </a:cubicBezTo>
                <a:cubicBezTo>
                  <a:pt x="48" y="25"/>
                  <a:pt x="48" y="22"/>
                  <a:pt x="48" y="21"/>
                </a:cubicBezTo>
                <a:cubicBezTo>
                  <a:pt x="48" y="20"/>
                  <a:pt x="47" y="20"/>
                  <a:pt x="47" y="20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18"/>
                  <a:pt x="49" y="15"/>
                  <a:pt x="48" y="11"/>
                </a:cubicBezTo>
                <a:cubicBezTo>
                  <a:pt x="46" y="3"/>
                  <a:pt x="45" y="2"/>
                  <a:pt x="38" y="1"/>
                </a:cubicBezTo>
                <a:cubicBezTo>
                  <a:pt x="38" y="0"/>
                  <a:pt x="31" y="0"/>
                  <a:pt x="28" y="2"/>
                </a:cubicBezTo>
                <a:cubicBezTo>
                  <a:pt x="24" y="3"/>
                  <a:pt x="22" y="7"/>
                  <a:pt x="21" y="11"/>
                </a:cubicBezTo>
                <a:cubicBezTo>
                  <a:pt x="20" y="15"/>
                  <a:pt x="21" y="21"/>
                  <a:pt x="21" y="21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19" y="23"/>
                  <a:pt x="19" y="24"/>
                </a:cubicBezTo>
                <a:cubicBezTo>
                  <a:pt x="19" y="25"/>
                  <a:pt x="19" y="26"/>
                  <a:pt x="20" y="26"/>
                </a:cubicBezTo>
                <a:cubicBezTo>
                  <a:pt x="18" y="27"/>
                  <a:pt x="18" y="28"/>
                  <a:pt x="17" y="28"/>
                </a:cubicBezTo>
                <a:cubicBezTo>
                  <a:pt x="17" y="29"/>
                  <a:pt x="16" y="29"/>
                  <a:pt x="17" y="32"/>
                </a:cubicBezTo>
                <a:cubicBezTo>
                  <a:pt x="18" y="36"/>
                  <a:pt x="20" y="38"/>
                  <a:pt x="22" y="38"/>
                </a:cubicBezTo>
                <a:cubicBezTo>
                  <a:pt x="24" y="37"/>
                  <a:pt x="25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7"/>
                  <a:pt x="25" y="37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4" y="38"/>
                  <a:pt x="24" y="39"/>
                  <a:pt x="24" y="39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41"/>
                  <a:pt x="22" y="42"/>
                  <a:pt x="21" y="42"/>
                </a:cubicBezTo>
                <a:cubicBezTo>
                  <a:pt x="21" y="43"/>
                  <a:pt x="21" y="45"/>
                  <a:pt x="21" y="45"/>
                </a:cubicBezTo>
                <a:cubicBezTo>
                  <a:pt x="21" y="45"/>
                  <a:pt x="15" y="47"/>
                  <a:pt x="13" y="48"/>
                </a:cubicBezTo>
                <a:cubicBezTo>
                  <a:pt x="13" y="48"/>
                  <a:pt x="10" y="50"/>
                  <a:pt x="8" y="51"/>
                </a:cubicBezTo>
                <a:cubicBezTo>
                  <a:pt x="6" y="53"/>
                  <a:pt x="5" y="55"/>
                  <a:pt x="5" y="59"/>
                </a:cubicBezTo>
                <a:cubicBezTo>
                  <a:pt x="5" y="62"/>
                  <a:pt x="4" y="66"/>
                  <a:pt x="4" y="68"/>
                </a:cubicBezTo>
                <a:cubicBezTo>
                  <a:pt x="4" y="69"/>
                  <a:pt x="3" y="71"/>
                  <a:pt x="3" y="73"/>
                </a:cubicBezTo>
                <a:cubicBezTo>
                  <a:pt x="3" y="75"/>
                  <a:pt x="3" y="76"/>
                  <a:pt x="3" y="78"/>
                </a:cubicBezTo>
                <a:cubicBezTo>
                  <a:pt x="3" y="80"/>
                  <a:pt x="3" y="80"/>
                  <a:pt x="2" y="83"/>
                </a:cubicBezTo>
                <a:cubicBezTo>
                  <a:pt x="1" y="86"/>
                  <a:pt x="0" y="107"/>
                  <a:pt x="0" y="108"/>
                </a:cubicBezTo>
                <a:close/>
                <a:moveTo>
                  <a:pt x="53" y="224"/>
                </a:moveTo>
                <a:cubicBezTo>
                  <a:pt x="53" y="224"/>
                  <a:pt x="55" y="219"/>
                  <a:pt x="55" y="219"/>
                </a:cubicBezTo>
                <a:cubicBezTo>
                  <a:pt x="56" y="219"/>
                  <a:pt x="57" y="219"/>
                  <a:pt x="57" y="219"/>
                </a:cubicBezTo>
                <a:cubicBezTo>
                  <a:pt x="57" y="219"/>
                  <a:pt x="56" y="221"/>
                  <a:pt x="55" y="222"/>
                </a:cubicBezTo>
                <a:cubicBezTo>
                  <a:pt x="54" y="223"/>
                  <a:pt x="53" y="224"/>
                  <a:pt x="53" y="224"/>
                </a:cubicBezTo>
                <a:close/>
                <a:moveTo>
                  <a:pt x="17" y="93"/>
                </a:moveTo>
                <a:cubicBezTo>
                  <a:pt x="17" y="91"/>
                  <a:pt x="21" y="86"/>
                  <a:pt x="21" y="86"/>
                </a:cubicBezTo>
                <a:cubicBezTo>
                  <a:pt x="21" y="87"/>
                  <a:pt x="23" y="91"/>
                  <a:pt x="25" y="93"/>
                </a:cubicBezTo>
                <a:cubicBezTo>
                  <a:pt x="26" y="95"/>
                  <a:pt x="27" y="96"/>
                  <a:pt x="27" y="98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28" y="100"/>
                  <a:pt x="26" y="100"/>
                  <a:pt x="23" y="101"/>
                </a:cubicBezTo>
                <a:cubicBezTo>
                  <a:pt x="20" y="102"/>
                  <a:pt x="18" y="100"/>
                  <a:pt x="17" y="100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16" y="99"/>
                  <a:pt x="17" y="95"/>
                  <a:pt x="17" y="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6" name="Freeform 34"/>
          <p:cNvSpPr>
            <a:spLocks noEditPoints="1"/>
          </p:cNvSpPr>
          <p:nvPr/>
        </p:nvSpPr>
        <p:spPr bwMode="auto">
          <a:xfrm>
            <a:off x="20008044" y="3116262"/>
            <a:ext cx="1956665" cy="5403850"/>
          </a:xfrm>
          <a:custGeom>
            <a:avLst/>
            <a:gdLst>
              <a:gd name="T0" fmla="*/ 69 w 96"/>
              <a:gd name="T1" fmla="*/ 128 h 265"/>
              <a:gd name="T2" fmla="*/ 74 w 96"/>
              <a:gd name="T3" fmla="*/ 99 h 265"/>
              <a:gd name="T4" fmla="*/ 78 w 96"/>
              <a:gd name="T5" fmla="*/ 76 h 265"/>
              <a:gd name="T6" fmla="*/ 94 w 96"/>
              <a:gd name="T7" fmla="*/ 68 h 265"/>
              <a:gd name="T8" fmla="*/ 73 w 96"/>
              <a:gd name="T9" fmla="*/ 43 h 265"/>
              <a:gd name="T10" fmla="*/ 70 w 96"/>
              <a:gd name="T11" fmla="*/ 41 h 265"/>
              <a:gd name="T12" fmla="*/ 68 w 96"/>
              <a:gd name="T13" fmla="*/ 29 h 265"/>
              <a:gd name="T14" fmla="*/ 64 w 96"/>
              <a:gd name="T15" fmla="*/ 24 h 265"/>
              <a:gd name="T16" fmla="*/ 59 w 96"/>
              <a:gd name="T17" fmla="*/ 22 h 265"/>
              <a:gd name="T18" fmla="*/ 59 w 96"/>
              <a:gd name="T19" fmla="*/ 22 h 265"/>
              <a:gd name="T20" fmla="*/ 60 w 96"/>
              <a:gd name="T21" fmla="*/ 13 h 265"/>
              <a:gd name="T22" fmla="*/ 56 w 96"/>
              <a:gd name="T23" fmla="*/ 2 h 265"/>
              <a:gd name="T24" fmla="*/ 38 w 96"/>
              <a:gd name="T25" fmla="*/ 3 h 265"/>
              <a:gd name="T26" fmla="*/ 34 w 96"/>
              <a:gd name="T27" fmla="*/ 14 h 265"/>
              <a:gd name="T28" fmla="*/ 36 w 96"/>
              <a:gd name="T29" fmla="*/ 24 h 265"/>
              <a:gd name="T30" fmla="*/ 35 w 96"/>
              <a:gd name="T31" fmla="*/ 34 h 265"/>
              <a:gd name="T32" fmla="*/ 32 w 96"/>
              <a:gd name="T33" fmla="*/ 37 h 265"/>
              <a:gd name="T34" fmla="*/ 11 w 96"/>
              <a:gd name="T35" fmla="*/ 50 h 265"/>
              <a:gd name="T36" fmla="*/ 2 w 96"/>
              <a:gd name="T37" fmla="*/ 104 h 265"/>
              <a:gd name="T38" fmla="*/ 3 w 96"/>
              <a:gd name="T39" fmla="*/ 139 h 265"/>
              <a:gd name="T40" fmla="*/ 8 w 96"/>
              <a:gd name="T41" fmla="*/ 143 h 265"/>
              <a:gd name="T42" fmla="*/ 1 w 96"/>
              <a:gd name="T43" fmla="*/ 171 h 265"/>
              <a:gd name="T44" fmla="*/ 6 w 96"/>
              <a:gd name="T45" fmla="*/ 190 h 265"/>
              <a:gd name="T46" fmla="*/ 14 w 96"/>
              <a:gd name="T47" fmla="*/ 154 h 265"/>
              <a:gd name="T48" fmla="*/ 11 w 96"/>
              <a:gd name="T49" fmla="*/ 143 h 265"/>
              <a:gd name="T50" fmla="*/ 15 w 96"/>
              <a:gd name="T51" fmla="*/ 140 h 265"/>
              <a:gd name="T52" fmla="*/ 20 w 96"/>
              <a:gd name="T53" fmla="*/ 137 h 265"/>
              <a:gd name="T54" fmla="*/ 32 w 96"/>
              <a:gd name="T55" fmla="*/ 195 h 265"/>
              <a:gd name="T56" fmla="*/ 38 w 96"/>
              <a:gd name="T57" fmla="*/ 231 h 265"/>
              <a:gd name="T58" fmla="*/ 35 w 96"/>
              <a:gd name="T59" fmla="*/ 253 h 265"/>
              <a:gd name="T60" fmla="*/ 41 w 96"/>
              <a:gd name="T61" fmla="*/ 255 h 265"/>
              <a:gd name="T62" fmla="*/ 41 w 96"/>
              <a:gd name="T63" fmla="*/ 264 h 265"/>
              <a:gd name="T64" fmla="*/ 53 w 96"/>
              <a:gd name="T65" fmla="*/ 261 h 265"/>
              <a:gd name="T66" fmla="*/ 56 w 96"/>
              <a:gd name="T67" fmla="*/ 248 h 265"/>
              <a:gd name="T68" fmla="*/ 62 w 96"/>
              <a:gd name="T69" fmla="*/ 198 h 265"/>
              <a:gd name="T70" fmla="*/ 19 w 96"/>
              <a:gd name="T71" fmla="*/ 95 h 265"/>
              <a:gd name="T72" fmla="*/ 15 w 96"/>
              <a:gd name="T73" fmla="*/ 118 h 265"/>
              <a:gd name="T74" fmla="*/ 18 w 96"/>
              <a:gd name="T75" fmla="*/ 79 h 265"/>
              <a:gd name="T76" fmla="*/ 19 w 96"/>
              <a:gd name="T77" fmla="*/ 95 h 265"/>
              <a:gd name="T78" fmla="*/ 53 w 96"/>
              <a:gd name="T79" fmla="*/ 36 h 265"/>
              <a:gd name="T80" fmla="*/ 52 w 96"/>
              <a:gd name="T81" fmla="*/ 36 h 265"/>
              <a:gd name="T82" fmla="*/ 56 w 96"/>
              <a:gd name="T83" fmla="*/ 34 h 265"/>
              <a:gd name="T84" fmla="*/ 62 w 96"/>
              <a:gd name="T85" fmla="*/ 34 h 265"/>
              <a:gd name="T86" fmla="*/ 59 w 96"/>
              <a:gd name="T87" fmla="*/ 30 h 265"/>
              <a:gd name="T88" fmla="*/ 62 w 96"/>
              <a:gd name="T89" fmla="*/ 25 h 265"/>
              <a:gd name="T90" fmla="*/ 61 w 96"/>
              <a:gd name="T91" fmla="*/ 25 h 265"/>
              <a:gd name="T92" fmla="*/ 62 w 96"/>
              <a:gd name="T93" fmla="*/ 27 h 265"/>
              <a:gd name="T94" fmla="*/ 64 w 96"/>
              <a:gd name="T95" fmla="*/ 3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6" h="265">
                <a:moveTo>
                  <a:pt x="64" y="168"/>
                </a:moveTo>
                <a:cubicBezTo>
                  <a:pt x="64" y="164"/>
                  <a:pt x="66" y="158"/>
                  <a:pt x="67" y="152"/>
                </a:cubicBezTo>
                <a:cubicBezTo>
                  <a:pt x="69" y="146"/>
                  <a:pt x="69" y="128"/>
                  <a:pt x="69" y="128"/>
                </a:cubicBezTo>
                <a:cubicBezTo>
                  <a:pt x="69" y="128"/>
                  <a:pt x="73" y="133"/>
                  <a:pt x="75" y="133"/>
                </a:cubicBezTo>
                <a:cubicBezTo>
                  <a:pt x="77" y="132"/>
                  <a:pt x="81" y="127"/>
                  <a:pt x="81" y="126"/>
                </a:cubicBezTo>
                <a:cubicBezTo>
                  <a:pt x="81" y="125"/>
                  <a:pt x="74" y="101"/>
                  <a:pt x="74" y="99"/>
                </a:cubicBezTo>
                <a:cubicBezTo>
                  <a:pt x="74" y="98"/>
                  <a:pt x="73" y="96"/>
                  <a:pt x="72" y="92"/>
                </a:cubicBezTo>
                <a:cubicBezTo>
                  <a:pt x="72" y="88"/>
                  <a:pt x="72" y="72"/>
                  <a:pt x="72" y="72"/>
                </a:cubicBezTo>
                <a:cubicBezTo>
                  <a:pt x="72" y="72"/>
                  <a:pt x="76" y="74"/>
                  <a:pt x="78" y="76"/>
                </a:cubicBezTo>
                <a:cubicBezTo>
                  <a:pt x="80" y="77"/>
                  <a:pt x="83" y="78"/>
                  <a:pt x="85" y="79"/>
                </a:cubicBezTo>
                <a:cubicBezTo>
                  <a:pt x="87" y="80"/>
                  <a:pt x="93" y="79"/>
                  <a:pt x="94" y="78"/>
                </a:cubicBezTo>
                <a:cubicBezTo>
                  <a:pt x="95" y="77"/>
                  <a:pt x="96" y="72"/>
                  <a:pt x="94" y="68"/>
                </a:cubicBezTo>
                <a:cubicBezTo>
                  <a:pt x="92" y="64"/>
                  <a:pt x="92" y="65"/>
                  <a:pt x="89" y="62"/>
                </a:cubicBezTo>
                <a:cubicBezTo>
                  <a:pt x="86" y="59"/>
                  <a:pt x="74" y="44"/>
                  <a:pt x="74" y="43"/>
                </a:cubicBezTo>
                <a:cubicBezTo>
                  <a:pt x="74" y="43"/>
                  <a:pt x="73" y="43"/>
                  <a:pt x="73" y="43"/>
                </a:cubicBezTo>
                <a:cubicBezTo>
                  <a:pt x="73" y="43"/>
                  <a:pt x="72" y="42"/>
                  <a:pt x="72" y="42"/>
                </a:cubicBezTo>
                <a:cubicBezTo>
                  <a:pt x="72" y="42"/>
                  <a:pt x="71" y="42"/>
                  <a:pt x="71" y="42"/>
                </a:cubicBezTo>
                <a:cubicBezTo>
                  <a:pt x="71" y="42"/>
                  <a:pt x="71" y="42"/>
                  <a:pt x="70" y="41"/>
                </a:cubicBezTo>
                <a:cubicBezTo>
                  <a:pt x="70" y="40"/>
                  <a:pt x="69" y="40"/>
                  <a:pt x="69" y="37"/>
                </a:cubicBezTo>
                <a:cubicBezTo>
                  <a:pt x="69" y="35"/>
                  <a:pt x="69" y="32"/>
                  <a:pt x="69" y="31"/>
                </a:cubicBezTo>
                <a:cubicBezTo>
                  <a:pt x="69" y="30"/>
                  <a:pt x="68" y="30"/>
                  <a:pt x="68" y="29"/>
                </a:cubicBezTo>
                <a:cubicBezTo>
                  <a:pt x="68" y="29"/>
                  <a:pt x="67" y="26"/>
                  <a:pt x="67" y="26"/>
                </a:cubicBezTo>
                <a:cubicBezTo>
                  <a:pt x="66" y="26"/>
                  <a:pt x="66" y="25"/>
                  <a:pt x="66" y="24"/>
                </a:cubicBezTo>
                <a:cubicBezTo>
                  <a:pt x="65" y="24"/>
                  <a:pt x="65" y="24"/>
                  <a:pt x="64" y="24"/>
                </a:cubicBezTo>
                <a:cubicBezTo>
                  <a:pt x="63" y="23"/>
                  <a:pt x="62" y="23"/>
                  <a:pt x="62" y="23"/>
                </a:cubicBezTo>
                <a:cubicBezTo>
                  <a:pt x="62" y="23"/>
                  <a:pt x="60" y="21"/>
                  <a:pt x="59" y="21"/>
                </a:cubicBezTo>
                <a:cubicBezTo>
                  <a:pt x="59" y="21"/>
                  <a:pt x="59" y="22"/>
                  <a:pt x="59" y="22"/>
                </a:cubicBezTo>
                <a:cubicBezTo>
                  <a:pt x="59" y="23"/>
                  <a:pt x="60" y="23"/>
                  <a:pt x="60" y="23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22"/>
                  <a:pt x="59" y="22"/>
                  <a:pt x="59" y="22"/>
                </a:cubicBezTo>
                <a:cubicBezTo>
                  <a:pt x="59" y="22"/>
                  <a:pt x="58" y="20"/>
                  <a:pt x="58" y="20"/>
                </a:cubicBezTo>
                <a:cubicBezTo>
                  <a:pt x="58" y="19"/>
                  <a:pt x="58" y="18"/>
                  <a:pt x="59" y="17"/>
                </a:cubicBezTo>
                <a:cubicBezTo>
                  <a:pt x="59" y="16"/>
                  <a:pt x="60" y="15"/>
                  <a:pt x="60" y="13"/>
                </a:cubicBezTo>
                <a:cubicBezTo>
                  <a:pt x="60" y="12"/>
                  <a:pt x="59" y="8"/>
                  <a:pt x="59" y="8"/>
                </a:cubicBezTo>
                <a:cubicBezTo>
                  <a:pt x="58" y="7"/>
                  <a:pt x="59" y="6"/>
                  <a:pt x="59" y="5"/>
                </a:cubicBezTo>
                <a:cubicBezTo>
                  <a:pt x="58" y="4"/>
                  <a:pt x="58" y="3"/>
                  <a:pt x="56" y="2"/>
                </a:cubicBezTo>
                <a:cubicBezTo>
                  <a:pt x="54" y="2"/>
                  <a:pt x="46" y="0"/>
                  <a:pt x="44" y="0"/>
                </a:cubicBezTo>
                <a:cubicBezTo>
                  <a:pt x="42" y="0"/>
                  <a:pt x="41" y="2"/>
                  <a:pt x="40" y="1"/>
                </a:cubicBezTo>
                <a:cubicBezTo>
                  <a:pt x="40" y="1"/>
                  <a:pt x="38" y="2"/>
                  <a:pt x="38" y="3"/>
                </a:cubicBezTo>
                <a:cubicBezTo>
                  <a:pt x="37" y="4"/>
                  <a:pt x="36" y="5"/>
                  <a:pt x="35" y="8"/>
                </a:cubicBezTo>
                <a:cubicBezTo>
                  <a:pt x="34" y="10"/>
                  <a:pt x="35" y="13"/>
                  <a:pt x="35" y="13"/>
                </a:cubicBezTo>
                <a:cubicBezTo>
                  <a:pt x="35" y="13"/>
                  <a:pt x="34" y="13"/>
                  <a:pt x="34" y="14"/>
                </a:cubicBezTo>
                <a:cubicBezTo>
                  <a:pt x="33" y="15"/>
                  <a:pt x="33" y="16"/>
                  <a:pt x="33" y="17"/>
                </a:cubicBezTo>
                <a:cubicBezTo>
                  <a:pt x="33" y="18"/>
                  <a:pt x="33" y="20"/>
                  <a:pt x="34" y="21"/>
                </a:cubicBezTo>
                <a:cubicBezTo>
                  <a:pt x="35" y="23"/>
                  <a:pt x="36" y="24"/>
                  <a:pt x="36" y="24"/>
                </a:cubicBezTo>
                <a:cubicBezTo>
                  <a:pt x="36" y="24"/>
                  <a:pt x="36" y="26"/>
                  <a:pt x="36" y="29"/>
                </a:cubicBezTo>
                <a:cubicBezTo>
                  <a:pt x="36" y="33"/>
                  <a:pt x="36" y="33"/>
                  <a:pt x="35" y="34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4"/>
                  <a:pt x="34" y="33"/>
                  <a:pt x="34" y="34"/>
                </a:cubicBezTo>
                <a:cubicBezTo>
                  <a:pt x="34" y="34"/>
                  <a:pt x="34" y="35"/>
                  <a:pt x="34" y="35"/>
                </a:cubicBezTo>
                <a:cubicBezTo>
                  <a:pt x="34" y="35"/>
                  <a:pt x="32" y="36"/>
                  <a:pt x="32" y="37"/>
                </a:cubicBezTo>
                <a:cubicBezTo>
                  <a:pt x="32" y="37"/>
                  <a:pt x="31" y="38"/>
                  <a:pt x="29" y="38"/>
                </a:cubicBezTo>
                <a:cubicBezTo>
                  <a:pt x="28" y="39"/>
                  <a:pt x="12" y="43"/>
                  <a:pt x="11" y="43"/>
                </a:cubicBezTo>
                <a:cubicBezTo>
                  <a:pt x="10" y="43"/>
                  <a:pt x="11" y="45"/>
                  <a:pt x="11" y="50"/>
                </a:cubicBezTo>
                <a:cubicBezTo>
                  <a:pt x="10" y="54"/>
                  <a:pt x="4" y="78"/>
                  <a:pt x="4" y="79"/>
                </a:cubicBezTo>
                <a:cubicBezTo>
                  <a:pt x="3" y="81"/>
                  <a:pt x="3" y="91"/>
                  <a:pt x="3" y="94"/>
                </a:cubicBezTo>
                <a:cubicBezTo>
                  <a:pt x="3" y="96"/>
                  <a:pt x="3" y="99"/>
                  <a:pt x="2" y="104"/>
                </a:cubicBezTo>
                <a:cubicBezTo>
                  <a:pt x="2" y="108"/>
                  <a:pt x="3" y="127"/>
                  <a:pt x="3" y="128"/>
                </a:cubicBezTo>
                <a:cubicBezTo>
                  <a:pt x="2" y="130"/>
                  <a:pt x="4" y="131"/>
                  <a:pt x="4" y="132"/>
                </a:cubicBezTo>
                <a:cubicBezTo>
                  <a:pt x="4" y="132"/>
                  <a:pt x="3" y="139"/>
                  <a:pt x="3" y="139"/>
                </a:cubicBezTo>
                <a:cubicBezTo>
                  <a:pt x="3" y="139"/>
                  <a:pt x="3" y="140"/>
                  <a:pt x="3" y="141"/>
                </a:cubicBezTo>
                <a:cubicBezTo>
                  <a:pt x="4" y="142"/>
                  <a:pt x="5" y="142"/>
                  <a:pt x="7" y="143"/>
                </a:cubicBezTo>
                <a:cubicBezTo>
                  <a:pt x="7" y="143"/>
                  <a:pt x="7" y="143"/>
                  <a:pt x="8" y="143"/>
                </a:cubicBezTo>
                <a:cubicBezTo>
                  <a:pt x="8" y="144"/>
                  <a:pt x="8" y="144"/>
                  <a:pt x="8" y="145"/>
                </a:cubicBezTo>
                <a:cubicBezTo>
                  <a:pt x="6" y="145"/>
                  <a:pt x="4" y="146"/>
                  <a:pt x="4" y="146"/>
                </a:cubicBezTo>
                <a:cubicBezTo>
                  <a:pt x="3" y="147"/>
                  <a:pt x="1" y="170"/>
                  <a:pt x="1" y="171"/>
                </a:cubicBezTo>
                <a:cubicBezTo>
                  <a:pt x="1" y="171"/>
                  <a:pt x="1" y="171"/>
                  <a:pt x="2" y="171"/>
                </a:cubicBezTo>
                <a:cubicBezTo>
                  <a:pt x="1" y="181"/>
                  <a:pt x="0" y="191"/>
                  <a:pt x="0" y="191"/>
                </a:cubicBezTo>
                <a:cubicBezTo>
                  <a:pt x="0" y="191"/>
                  <a:pt x="4" y="190"/>
                  <a:pt x="6" y="190"/>
                </a:cubicBezTo>
                <a:cubicBezTo>
                  <a:pt x="8" y="191"/>
                  <a:pt x="9" y="191"/>
                  <a:pt x="10" y="191"/>
                </a:cubicBezTo>
                <a:cubicBezTo>
                  <a:pt x="11" y="191"/>
                  <a:pt x="14" y="191"/>
                  <a:pt x="15" y="191"/>
                </a:cubicBezTo>
                <a:cubicBezTo>
                  <a:pt x="15" y="192"/>
                  <a:pt x="14" y="154"/>
                  <a:pt x="14" y="154"/>
                </a:cubicBezTo>
                <a:cubicBezTo>
                  <a:pt x="13" y="146"/>
                  <a:pt x="13" y="146"/>
                  <a:pt x="13" y="146"/>
                </a:cubicBezTo>
                <a:cubicBezTo>
                  <a:pt x="13" y="146"/>
                  <a:pt x="12" y="146"/>
                  <a:pt x="11" y="146"/>
                </a:cubicBezTo>
                <a:cubicBezTo>
                  <a:pt x="11" y="145"/>
                  <a:pt x="11" y="144"/>
                  <a:pt x="11" y="143"/>
                </a:cubicBezTo>
                <a:cubicBezTo>
                  <a:pt x="12" y="143"/>
                  <a:pt x="13" y="143"/>
                  <a:pt x="13" y="143"/>
                </a:cubicBezTo>
                <a:cubicBezTo>
                  <a:pt x="13" y="142"/>
                  <a:pt x="14" y="141"/>
                  <a:pt x="14" y="141"/>
                </a:cubicBezTo>
                <a:cubicBezTo>
                  <a:pt x="14" y="141"/>
                  <a:pt x="15" y="141"/>
                  <a:pt x="15" y="140"/>
                </a:cubicBezTo>
                <a:cubicBezTo>
                  <a:pt x="15" y="139"/>
                  <a:pt x="15" y="139"/>
                  <a:pt x="15" y="138"/>
                </a:cubicBezTo>
                <a:cubicBezTo>
                  <a:pt x="15" y="136"/>
                  <a:pt x="15" y="134"/>
                  <a:pt x="15" y="134"/>
                </a:cubicBezTo>
                <a:cubicBezTo>
                  <a:pt x="20" y="137"/>
                  <a:pt x="20" y="137"/>
                  <a:pt x="20" y="137"/>
                </a:cubicBezTo>
                <a:cubicBezTo>
                  <a:pt x="20" y="137"/>
                  <a:pt x="20" y="140"/>
                  <a:pt x="21" y="144"/>
                </a:cubicBezTo>
                <a:cubicBezTo>
                  <a:pt x="21" y="148"/>
                  <a:pt x="27" y="167"/>
                  <a:pt x="28" y="171"/>
                </a:cubicBezTo>
                <a:cubicBezTo>
                  <a:pt x="30" y="176"/>
                  <a:pt x="32" y="192"/>
                  <a:pt x="32" y="195"/>
                </a:cubicBezTo>
                <a:cubicBezTo>
                  <a:pt x="32" y="197"/>
                  <a:pt x="33" y="201"/>
                  <a:pt x="33" y="206"/>
                </a:cubicBezTo>
                <a:cubicBezTo>
                  <a:pt x="33" y="211"/>
                  <a:pt x="33" y="214"/>
                  <a:pt x="34" y="218"/>
                </a:cubicBezTo>
                <a:cubicBezTo>
                  <a:pt x="35" y="222"/>
                  <a:pt x="38" y="226"/>
                  <a:pt x="38" y="231"/>
                </a:cubicBezTo>
                <a:cubicBezTo>
                  <a:pt x="39" y="237"/>
                  <a:pt x="41" y="245"/>
                  <a:pt x="41" y="246"/>
                </a:cubicBezTo>
                <a:cubicBezTo>
                  <a:pt x="41" y="246"/>
                  <a:pt x="40" y="248"/>
                  <a:pt x="39" y="249"/>
                </a:cubicBezTo>
                <a:cubicBezTo>
                  <a:pt x="38" y="251"/>
                  <a:pt x="35" y="253"/>
                  <a:pt x="35" y="253"/>
                </a:cubicBezTo>
                <a:cubicBezTo>
                  <a:pt x="34" y="254"/>
                  <a:pt x="35" y="255"/>
                  <a:pt x="36" y="256"/>
                </a:cubicBezTo>
                <a:cubicBezTo>
                  <a:pt x="37" y="256"/>
                  <a:pt x="36" y="256"/>
                  <a:pt x="38" y="256"/>
                </a:cubicBezTo>
                <a:cubicBezTo>
                  <a:pt x="40" y="257"/>
                  <a:pt x="41" y="255"/>
                  <a:pt x="41" y="255"/>
                </a:cubicBezTo>
                <a:cubicBezTo>
                  <a:pt x="41" y="255"/>
                  <a:pt x="41" y="258"/>
                  <a:pt x="41" y="259"/>
                </a:cubicBezTo>
                <a:cubicBezTo>
                  <a:pt x="41" y="260"/>
                  <a:pt x="41" y="261"/>
                  <a:pt x="41" y="261"/>
                </a:cubicBezTo>
                <a:cubicBezTo>
                  <a:pt x="41" y="261"/>
                  <a:pt x="41" y="263"/>
                  <a:pt x="41" y="264"/>
                </a:cubicBezTo>
                <a:cubicBezTo>
                  <a:pt x="42" y="265"/>
                  <a:pt x="50" y="265"/>
                  <a:pt x="50" y="265"/>
                </a:cubicBezTo>
                <a:cubicBezTo>
                  <a:pt x="52" y="263"/>
                  <a:pt x="52" y="263"/>
                  <a:pt x="52" y="263"/>
                </a:cubicBezTo>
                <a:cubicBezTo>
                  <a:pt x="52" y="263"/>
                  <a:pt x="53" y="262"/>
                  <a:pt x="53" y="261"/>
                </a:cubicBezTo>
                <a:cubicBezTo>
                  <a:pt x="53" y="261"/>
                  <a:pt x="57" y="260"/>
                  <a:pt x="57" y="258"/>
                </a:cubicBezTo>
                <a:cubicBezTo>
                  <a:pt x="58" y="256"/>
                  <a:pt x="56" y="253"/>
                  <a:pt x="56" y="252"/>
                </a:cubicBezTo>
                <a:cubicBezTo>
                  <a:pt x="56" y="251"/>
                  <a:pt x="56" y="248"/>
                  <a:pt x="56" y="248"/>
                </a:cubicBezTo>
                <a:cubicBezTo>
                  <a:pt x="56" y="248"/>
                  <a:pt x="55" y="245"/>
                  <a:pt x="56" y="242"/>
                </a:cubicBezTo>
                <a:cubicBezTo>
                  <a:pt x="57" y="239"/>
                  <a:pt x="58" y="238"/>
                  <a:pt x="59" y="233"/>
                </a:cubicBezTo>
                <a:cubicBezTo>
                  <a:pt x="59" y="228"/>
                  <a:pt x="62" y="202"/>
                  <a:pt x="62" y="198"/>
                </a:cubicBezTo>
                <a:cubicBezTo>
                  <a:pt x="62" y="195"/>
                  <a:pt x="63" y="179"/>
                  <a:pt x="63" y="177"/>
                </a:cubicBezTo>
                <a:cubicBezTo>
                  <a:pt x="63" y="174"/>
                  <a:pt x="64" y="172"/>
                  <a:pt x="64" y="168"/>
                </a:cubicBezTo>
                <a:close/>
                <a:moveTo>
                  <a:pt x="19" y="95"/>
                </a:moveTo>
                <a:cubicBezTo>
                  <a:pt x="18" y="97"/>
                  <a:pt x="18" y="100"/>
                  <a:pt x="18" y="102"/>
                </a:cubicBezTo>
                <a:cubicBezTo>
                  <a:pt x="18" y="105"/>
                  <a:pt x="17" y="107"/>
                  <a:pt x="16" y="110"/>
                </a:cubicBezTo>
                <a:cubicBezTo>
                  <a:pt x="16" y="113"/>
                  <a:pt x="15" y="119"/>
                  <a:pt x="15" y="118"/>
                </a:cubicBezTo>
                <a:cubicBezTo>
                  <a:pt x="14" y="117"/>
                  <a:pt x="15" y="108"/>
                  <a:pt x="15" y="105"/>
                </a:cubicBezTo>
                <a:cubicBezTo>
                  <a:pt x="16" y="102"/>
                  <a:pt x="17" y="95"/>
                  <a:pt x="17" y="94"/>
                </a:cubicBezTo>
                <a:cubicBezTo>
                  <a:pt x="18" y="93"/>
                  <a:pt x="18" y="81"/>
                  <a:pt x="18" y="79"/>
                </a:cubicBezTo>
                <a:cubicBezTo>
                  <a:pt x="19" y="78"/>
                  <a:pt x="19" y="76"/>
                  <a:pt x="19" y="76"/>
                </a:cubicBezTo>
                <a:cubicBezTo>
                  <a:pt x="20" y="80"/>
                  <a:pt x="20" y="80"/>
                  <a:pt x="20" y="80"/>
                </a:cubicBezTo>
                <a:cubicBezTo>
                  <a:pt x="20" y="82"/>
                  <a:pt x="19" y="94"/>
                  <a:pt x="19" y="95"/>
                </a:cubicBezTo>
                <a:close/>
                <a:moveTo>
                  <a:pt x="59" y="40"/>
                </a:moveTo>
                <a:cubicBezTo>
                  <a:pt x="59" y="40"/>
                  <a:pt x="57" y="39"/>
                  <a:pt x="55" y="38"/>
                </a:cubicBezTo>
                <a:cubicBezTo>
                  <a:pt x="54" y="38"/>
                  <a:pt x="53" y="37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5"/>
                  <a:pt x="54" y="33"/>
                  <a:pt x="54" y="32"/>
                </a:cubicBezTo>
                <a:cubicBezTo>
                  <a:pt x="55" y="32"/>
                  <a:pt x="56" y="31"/>
                  <a:pt x="56" y="31"/>
                </a:cubicBezTo>
                <a:cubicBezTo>
                  <a:pt x="56" y="32"/>
                  <a:pt x="56" y="33"/>
                  <a:pt x="56" y="34"/>
                </a:cubicBezTo>
                <a:cubicBezTo>
                  <a:pt x="57" y="35"/>
                  <a:pt x="58" y="35"/>
                  <a:pt x="58" y="36"/>
                </a:cubicBezTo>
                <a:cubicBezTo>
                  <a:pt x="59" y="37"/>
                  <a:pt x="59" y="40"/>
                  <a:pt x="59" y="40"/>
                </a:cubicBezTo>
                <a:close/>
                <a:moveTo>
                  <a:pt x="62" y="34"/>
                </a:moveTo>
                <a:cubicBezTo>
                  <a:pt x="62" y="34"/>
                  <a:pt x="60" y="35"/>
                  <a:pt x="60" y="34"/>
                </a:cubicBezTo>
                <a:cubicBezTo>
                  <a:pt x="60" y="34"/>
                  <a:pt x="59" y="32"/>
                  <a:pt x="59" y="32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0"/>
                  <a:pt x="60" y="30"/>
                  <a:pt x="60" y="31"/>
                </a:cubicBezTo>
                <a:cubicBezTo>
                  <a:pt x="60" y="31"/>
                  <a:pt x="62" y="34"/>
                  <a:pt x="62" y="34"/>
                </a:cubicBezTo>
                <a:close/>
                <a:moveTo>
                  <a:pt x="62" y="25"/>
                </a:moveTo>
                <a:cubicBezTo>
                  <a:pt x="62" y="25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5"/>
                  <a:pt x="61" y="25"/>
                  <a:pt x="61" y="25"/>
                </a:cubicBezTo>
                <a:cubicBezTo>
                  <a:pt x="62" y="25"/>
                  <a:pt x="62" y="25"/>
                  <a:pt x="62" y="25"/>
                </a:cubicBezTo>
                <a:close/>
                <a:moveTo>
                  <a:pt x="61" y="28"/>
                </a:moveTo>
                <a:cubicBezTo>
                  <a:pt x="62" y="27"/>
                  <a:pt x="62" y="27"/>
                  <a:pt x="62" y="27"/>
                </a:cubicBezTo>
                <a:cubicBezTo>
                  <a:pt x="63" y="27"/>
                  <a:pt x="63" y="27"/>
                  <a:pt x="63" y="27"/>
                </a:cubicBezTo>
                <a:cubicBezTo>
                  <a:pt x="63" y="27"/>
                  <a:pt x="64" y="29"/>
                  <a:pt x="64" y="29"/>
                </a:cubicBezTo>
                <a:cubicBezTo>
                  <a:pt x="64" y="29"/>
                  <a:pt x="64" y="30"/>
                  <a:pt x="64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4" y="31"/>
                  <a:pt x="62" y="28"/>
                  <a:pt x="61" y="2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48" name="กลุ่ม 47"/>
          <p:cNvGrpSpPr/>
          <p:nvPr/>
        </p:nvGrpSpPr>
        <p:grpSpPr>
          <a:xfrm>
            <a:off x="2255837" y="8666162"/>
            <a:ext cx="9926638" cy="3602038"/>
            <a:chOff x="2255837" y="8666162"/>
            <a:chExt cx="9926638" cy="3602038"/>
          </a:xfrm>
        </p:grpSpPr>
        <p:grpSp>
          <p:nvGrpSpPr>
            <p:cNvPr id="39" name="กลุ่ม 38"/>
            <p:cNvGrpSpPr/>
            <p:nvPr/>
          </p:nvGrpSpPr>
          <p:grpSpPr>
            <a:xfrm>
              <a:off x="2255837" y="8666162"/>
              <a:ext cx="9926638" cy="3602038"/>
              <a:chOff x="3743325" y="7696200"/>
              <a:chExt cx="9926638" cy="3602038"/>
            </a:xfrm>
          </p:grpSpPr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3743325" y="7696200"/>
                <a:ext cx="8678863" cy="1973263"/>
              </a:xfrm>
              <a:custGeom>
                <a:avLst/>
                <a:gdLst>
                  <a:gd name="T0" fmla="*/ 24 w 501"/>
                  <a:gd name="T1" fmla="*/ 0 h 114"/>
                  <a:gd name="T2" fmla="*/ 501 w 501"/>
                  <a:gd name="T3" fmla="*/ 0 h 114"/>
                  <a:gd name="T4" fmla="*/ 501 w 501"/>
                  <a:gd name="T5" fmla="*/ 114 h 114"/>
                  <a:gd name="T6" fmla="*/ 24 w 501"/>
                  <a:gd name="T7" fmla="*/ 114 h 114"/>
                  <a:gd name="T8" fmla="*/ 0 w 501"/>
                  <a:gd name="T9" fmla="*/ 90 h 114"/>
                  <a:gd name="T10" fmla="*/ 0 w 501"/>
                  <a:gd name="T11" fmla="*/ 24 h 114"/>
                  <a:gd name="T12" fmla="*/ 24 w 501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1" h="114">
                    <a:moveTo>
                      <a:pt x="24" y="0"/>
                    </a:moveTo>
                    <a:cubicBezTo>
                      <a:pt x="501" y="0"/>
                      <a:pt x="501" y="0"/>
                      <a:pt x="501" y="0"/>
                    </a:cubicBezTo>
                    <a:cubicBezTo>
                      <a:pt x="501" y="114"/>
                      <a:pt x="501" y="114"/>
                      <a:pt x="501" y="114"/>
                    </a:cubicBezTo>
                    <a:cubicBezTo>
                      <a:pt x="24" y="114"/>
                      <a:pt x="24" y="114"/>
                      <a:pt x="24" y="114"/>
                    </a:cubicBezTo>
                    <a:cubicBezTo>
                      <a:pt x="11" y="114"/>
                      <a:pt x="0" y="103"/>
                      <a:pt x="0" y="9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9512300" y="7696200"/>
                <a:ext cx="4157663" cy="3602038"/>
              </a:xfrm>
              <a:custGeom>
                <a:avLst/>
                <a:gdLst>
                  <a:gd name="T0" fmla="*/ 2619 w 2619"/>
                  <a:gd name="T1" fmla="*/ 0 h 2269"/>
                  <a:gd name="T2" fmla="*/ 1309 w 2619"/>
                  <a:gd name="T3" fmla="*/ 2269 h 2269"/>
                  <a:gd name="T4" fmla="*/ 0 w 2619"/>
                  <a:gd name="T5" fmla="*/ 0 h 2269"/>
                  <a:gd name="T6" fmla="*/ 2619 w 2619"/>
                  <a:gd name="T7" fmla="*/ 0 h 2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9" h="2269">
                    <a:moveTo>
                      <a:pt x="2619" y="0"/>
                    </a:moveTo>
                    <a:lnTo>
                      <a:pt x="1309" y="2269"/>
                    </a:lnTo>
                    <a:lnTo>
                      <a:pt x="0" y="0"/>
                    </a:lnTo>
                    <a:lnTo>
                      <a:pt x="2619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6" name="Freeform 23"/>
              <p:cNvSpPr>
                <a:spLocks/>
              </p:cNvSpPr>
              <p:nvPr/>
            </p:nvSpPr>
            <p:spPr bwMode="auto">
              <a:xfrm>
                <a:off x="11590338" y="7696200"/>
                <a:ext cx="2079625" cy="3602038"/>
              </a:xfrm>
              <a:custGeom>
                <a:avLst/>
                <a:gdLst>
                  <a:gd name="T0" fmla="*/ 0 w 1310"/>
                  <a:gd name="T1" fmla="*/ 2269 h 2269"/>
                  <a:gd name="T2" fmla="*/ 22 w 1310"/>
                  <a:gd name="T3" fmla="*/ 872 h 2269"/>
                  <a:gd name="T4" fmla="*/ 1310 w 1310"/>
                  <a:gd name="T5" fmla="*/ 0 h 2269"/>
                  <a:gd name="T6" fmla="*/ 0 w 1310"/>
                  <a:gd name="T7" fmla="*/ 2269 h 2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0" h="2269">
                    <a:moveTo>
                      <a:pt x="0" y="2269"/>
                    </a:moveTo>
                    <a:lnTo>
                      <a:pt x="22" y="872"/>
                    </a:lnTo>
                    <a:lnTo>
                      <a:pt x="1310" y="0"/>
                    </a:lnTo>
                    <a:lnTo>
                      <a:pt x="0" y="226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7" name="Freeform 24"/>
              <p:cNvSpPr>
                <a:spLocks/>
              </p:cNvSpPr>
              <p:nvPr/>
            </p:nvSpPr>
            <p:spPr bwMode="auto">
              <a:xfrm>
                <a:off x="9512300" y="7696200"/>
                <a:ext cx="4157663" cy="1384300"/>
              </a:xfrm>
              <a:custGeom>
                <a:avLst/>
                <a:gdLst>
                  <a:gd name="T0" fmla="*/ 0 w 2619"/>
                  <a:gd name="T1" fmla="*/ 0 h 872"/>
                  <a:gd name="T2" fmla="*/ 1331 w 2619"/>
                  <a:gd name="T3" fmla="*/ 872 h 872"/>
                  <a:gd name="T4" fmla="*/ 2619 w 2619"/>
                  <a:gd name="T5" fmla="*/ 0 h 872"/>
                  <a:gd name="T6" fmla="*/ 0 w 2619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9" h="872">
                    <a:moveTo>
                      <a:pt x="0" y="0"/>
                    </a:moveTo>
                    <a:lnTo>
                      <a:pt x="1331" y="872"/>
                    </a:lnTo>
                    <a:lnTo>
                      <a:pt x="261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66" name="TextBox 31"/>
            <p:cNvSpPr txBox="1">
              <a:spLocks noChangeArrowheads="1"/>
            </p:cNvSpPr>
            <p:nvPr/>
          </p:nvSpPr>
          <p:spPr bwMode="auto">
            <a:xfrm>
              <a:off x="2944030" y="8945773"/>
              <a:ext cx="3962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32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Description</a:t>
              </a:r>
              <a:endParaRPr lang="id-ID" sz="3200" b="1" dirty="0">
                <a:solidFill>
                  <a:schemeClr val="bg1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92448" y="9402973"/>
              <a:ext cx="5309382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data statistical this methodologies.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70" name="Freeform 134"/>
            <p:cNvSpPr>
              <a:spLocks noEditPoints="1"/>
            </p:cNvSpPr>
            <p:nvPr/>
          </p:nvSpPr>
          <p:spPr bwMode="auto">
            <a:xfrm>
              <a:off x="9722961" y="8905399"/>
              <a:ext cx="686276" cy="686276"/>
            </a:xfrm>
            <a:custGeom>
              <a:avLst/>
              <a:gdLst>
                <a:gd name="T0" fmla="*/ 64 w 64"/>
                <a:gd name="T1" fmla="*/ 32 h 64"/>
                <a:gd name="T2" fmla="*/ 5 w 64"/>
                <a:gd name="T3" fmla="*/ 15 h 64"/>
                <a:gd name="T4" fmla="*/ 0 w 64"/>
                <a:gd name="T5" fmla="*/ 32 h 64"/>
                <a:gd name="T6" fmla="*/ 0 w 64"/>
                <a:gd name="T7" fmla="*/ 32 h 64"/>
                <a:gd name="T8" fmla="*/ 5 w 64"/>
                <a:gd name="T9" fmla="*/ 49 h 64"/>
                <a:gd name="T10" fmla="*/ 32 w 64"/>
                <a:gd name="T11" fmla="*/ 64 h 64"/>
                <a:gd name="T12" fmla="*/ 64 w 64"/>
                <a:gd name="T13" fmla="*/ 32 h 64"/>
                <a:gd name="T14" fmla="*/ 48 w 64"/>
                <a:gd name="T15" fmla="*/ 46 h 64"/>
                <a:gd name="T16" fmla="*/ 60 w 64"/>
                <a:gd name="T17" fmla="*/ 33 h 64"/>
                <a:gd name="T18" fmla="*/ 3 w 64"/>
                <a:gd name="T19" fmla="*/ 33 h 64"/>
                <a:gd name="T20" fmla="*/ 16 w 64"/>
                <a:gd name="T21" fmla="*/ 46 h 64"/>
                <a:gd name="T22" fmla="*/ 3 w 64"/>
                <a:gd name="T23" fmla="*/ 33 h 64"/>
                <a:gd name="T24" fmla="*/ 16 w 64"/>
                <a:gd name="T25" fmla="*/ 17 h 64"/>
                <a:gd name="T26" fmla="*/ 3 w 64"/>
                <a:gd name="T27" fmla="*/ 30 h 64"/>
                <a:gd name="T28" fmla="*/ 34 w 64"/>
                <a:gd name="T29" fmla="*/ 14 h 64"/>
                <a:gd name="T30" fmla="*/ 34 w 64"/>
                <a:gd name="T31" fmla="*/ 4 h 64"/>
                <a:gd name="T32" fmla="*/ 43 w 64"/>
                <a:gd name="T33" fmla="*/ 14 h 64"/>
                <a:gd name="T34" fmla="*/ 44 w 64"/>
                <a:gd name="T35" fmla="*/ 17 h 64"/>
                <a:gd name="T36" fmla="*/ 34 w 64"/>
                <a:gd name="T37" fmla="*/ 30 h 64"/>
                <a:gd name="T38" fmla="*/ 44 w 64"/>
                <a:gd name="T39" fmla="*/ 17 h 64"/>
                <a:gd name="T40" fmla="*/ 29 w 64"/>
                <a:gd name="T41" fmla="*/ 4 h 64"/>
                <a:gd name="T42" fmla="*/ 30 w 64"/>
                <a:gd name="T43" fmla="*/ 3 h 64"/>
                <a:gd name="T44" fmla="*/ 21 w 64"/>
                <a:gd name="T45" fmla="*/ 14 h 64"/>
                <a:gd name="T46" fmla="*/ 30 w 64"/>
                <a:gd name="T47" fmla="*/ 17 h 64"/>
                <a:gd name="T48" fmla="*/ 17 w 64"/>
                <a:gd name="T49" fmla="*/ 30 h 64"/>
                <a:gd name="T50" fmla="*/ 30 w 64"/>
                <a:gd name="T51" fmla="*/ 17 h 64"/>
                <a:gd name="T52" fmla="*/ 30 w 64"/>
                <a:gd name="T53" fmla="*/ 33 h 64"/>
                <a:gd name="T54" fmla="*/ 20 w 64"/>
                <a:gd name="T55" fmla="*/ 46 h 64"/>
                <a:gd name="T56" fmla="*/ 30 w 64"/>
                <a:gd name="T57" fmla="*/ 50 h 64"/>
                <a:gd name="T58" fmla="*/ 28 w 64"/>
                <a:gd name="T59" fmla="*/ 60 h 64"/>
                <a:gd name="T60" fmla="*/ 30 w 64"/>
                <a:gd name="T61" fmla="*/ 50 h 64"/>
                <a:gd name="T62" fmla="*/ 34 w 64"/>
                <a:gd name="T63" fmla="*/ 60 h 64"/>
                <a:gd name="T64" fmla="*/ 34 w 64"/>
                <a:gd name="T65" fmla="*/ 50 h 64"/>
                <a:gd name="T66" fmla="*/ 36 w 64"/>
                <a:gd name="T67" fmla="*/ 60 h 64"/>
                <a:gd name="T68" fmla="*/ 34 w 64"/>
                <a:gd name="T69" fmla="*/ 33 h 64"/>
                <a:gd name="T70" fmla="*/ 44 w 64"/>
                <a:gd name="T71" fmla="*/ 46 h 64"/>
                <a:gd name="T72" fmla="*/ 50 w 64"/>
                <a:gd name="T73" fmla="*/ 30 h 64"/>
                <a:gd name="T74" fmla="*/ 57 w 64"/>
                <a:gd name="T75" fmla="*/ 17 h 64"/>
                <a:gd name="T76" fmla="*/ 50 w 64"/>
                <a:gd name="T77" fmla="*/ 30 h 64"/>
                <a:gd name="T78" fmla="*/ 47 w 64"/>
                <a:gd name="T79" fmla="*/ 14 h 64"/>
                <a:gd name="T80" fmla="*/ 54 w 64"/>
                <a:gd name="T81" fmla="*/ 14 h 64"/>
                <a:gd name="T82" fmla="*/ 17 w 64"/>
                <a:gd name="T83" fmla="*/ 14 h 64"/>
                <a:gd name="T84" fmla="*/ 23 w 64"/>
                <a:gd name="T85" fmla="*/ 5 h 64"/>
                <a:gd name="T86" fmla="*/ 17 w 64"/>
                <a:gd name="T87" fmla="*/ 50 h 64"/>
                <a:gd name="T88" fmla="*/ 10 w 64"/>
                <a:gd name="T89" fmla="*/ 50 h 64"/>
                <a:gd name="T90" fmla="*/ 47 w 64"/>
                <a:gd name="T91" fmla="*/ 50 h 64"/>
                <a:gd name="T92" fmla="*/ 41 w 64"/>
                <a:gd name="T93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" h="64">
                  <a:moveTo>
                    <a:pt x="64" y="3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21" y="0"/>
                    <a:pt x="11" y="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20"/>
                    <a:pt x="0" y="26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2" y="44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11" y="58"/>
                    <a:pt x="21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57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9" y="42"/>
                    <a:pt x="50" y="38"/>
                    <a:pt x="5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8"/>
                    <a:pt x="59" y="43"/>
                    <a:pt x="57" y="46"/>
                  </a:cubicBezTo>
                  <a:close/>
                  <a:moveTo>
                    <a:pt x="3" y="33"/>
                  </a:moveTo>
                  <a:cubicBezTo>
                    <a:pt x="14" y="33"/>
                    <a:pt x="14" y="33"/>
                    <a:pt x="14" y="33"/>
                  </a:cubicBezTo>
                  <a:cubicBezTo>
                    <a:pt x="14" y="38"/>
                    <a:pt x="15" y="42"/>
                    <a:pt x="16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43"/>
                    <a:pt x="4" y="38"/>
                    <a:pt x="3" y="33"/>
                  </a:cubicBezTo>
                  <a:close/>
                  <a:moveTo>
                    <a:pt x="7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5" y="21"/>
                    <a:pt x="14" y="26"/>
                    <a:pt x="14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6"/>
                    <a:pt x="5" y="21"/>
                    <a:pt x="7" y="17"/>
                  </a:cubicBezTo>
                  <a:close/>
                  <a:moveTo>
                    <a:pt x="34" y="14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6"/>
                    <a:pt x="41" y="9"/>
                    <a:pt x="43" y="14"/>
                  </a:cubicBezTo>
                  <a:lnTo>
                    <a:pt x="34" y="14"/>
                  </a:lnTo>
                  <a:close/>
                  <a:moveTo>
                    <a:pt x="44" y="17"/>
                  </a:moveTo>
                  <a:cubicBezTo>
                    <a:pt x="46" y="21"/>
                    <a:pt x="46" y="26"/>
                    <a:pt x="46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17"/>
                    <a:pt x="34" y="17"/>
                    <a:pt x="34" y="17"/>
                  </a:cubicBezTo>
                  <a:lnTo>
                    <a:pt x="44" y="17"/>
                  </a:lnTo>
                  <a:close/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9"/>
                    <a:pt x="26" y="6"/>
                    <a:pt x="29" y="4"/>
                  </a:cubicBezTo>
                  <a:close/>
                  <a:moveTo>
                    <a:pt x="30" y="17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26"/>
                    <a:pt x="18" y="21"/>
                    <a:pt x="20" y="17"/>
                  </a:cubicBezTo>
                  <a:lnTo>
                    <a:pt x="30" y="17"/>
                  </a:lnTo>
                  <a:close/>
                  <a:moveTo>
                    <a:pt x="17" y="33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3"/>
                    <a:pt x="18" y="38"/>
                    <a:pt x="17" y="33"/>
                  </a:cubicBezTo>
                  <a:close/>
                  <a:moveTo>
                    <a:pt x="30" y="50"/>
                  </a:move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29" y="60"/>
                    <a:pt x="28" y="60"/>
                  </a:cubicBezTo>
                  <a:cubicBezTo>
                    <a:pt x="25" y="58"/>
                    <a:pt x="23" y="54"/>
                    <a:pt x="21" y="50"/>
                  </a:cubicBezTo>
                  <a:lnTo>
                    <a:pt x="30" y="50"/>
                  </a:lnTo>
                  <a:close/>
                  <a:moveTo>
                    <a:pt x="36" y="60"/>
                  </a:moveTo>
                  <a:cubicBezTo>
                    <a:pt x="35" y="60"/>
                    <a:pt x="34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1" y="54"/>
                    <a:pt x="39" y="58"/>
                    <a:pt x="36" y="60"/>
                  </a:cubicBezTo>
                  <a:close/>
                  <a:moveTo>
                    <a:pt x="34" y="46"/>
                  </a:moveTo>
                  <a:cubicBezTo>
                    <a:pt x="34" y="33"/>
                    <a:pt x="34" y="33"/>
                    <a:pt x="34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8"/>
                    <a:pt x="46" y="43"/>
                    <a:pt x="44" y="46"/>
                  </a:cubicBezTo>
                  <a:lnTo>
                    <a:pt x="34" y="46"/>
                  </a:lnTo>
                  <a:close/>
                  <a:moveTo>
                    <a:pt x="50" y="30"/>
                  </a:moveTo>
                  <a:cubicBezTo>
                    <a:pt x="50" y="26"/>
                    <a:pt x="49" y="21"/>
                    <a:pt x="48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21"/>
                    <a:pt x="60" y="26"/>
                    <a:pt x="60" y="30"/>
                  </a:cubicBezTo>
                  <a:lnTo>
                    <a:pt x="50" y="30"/>
                  </a:lnTo>
                  <a:close/>
                  <a:moveTo>
                    <a:pt x="54" y="14"/>
                  </a:moveTo>
                  <a:cubicBezTo>
                    <a:pt x="47" y="14"/>
                    <a:pt x="47" y="14"/>
                    <a:pt x="47" y="14"/>
                  </a:cubicBezTo>
                  <a:cubicBezTo>
                    <a:pt x="45" y="10"/>
                    <a:pt x="43" y="7"/>
                    <a:pt x="41" y="5"/>
                  </a:cubicBezTo>
                  <a:cubicBezTo>
                    <a:pt x="46" y="6"/>
                    <a:pt x="51" y="10"/>
                    <a:pt x="54" y="14"/>
                  </a:cubicBezTo>
                  <a:close/>
                  <a:moveTo>
                    <a:pt x="23" y="5"/>
                  </a:moveTo>
                  <a:cubicBezTo>
                    <a:pt x="21" y="7"/>
                    <a:pt x="19" y="10"/>
                    <a:pt x="1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10"/>
                    <a:pt x="18" y="6"/>
                    <a:pt x="23" y="5"/>
                  </a:cubicBezTo>
                  <a:close/>
                  <a:moveTo>
                    <a:pt x="10" y="50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9" y="53"/>
                    <a:pt x="21" y="56"/>
                    <a:pt x="23" y="59"/>
                  </a:cubicBezTo>
                  <a:cubicBezTo>
                    <a:pt x="18" y="57"/>
                    <a:pt x="13" y="54"/>
                    <a:pt x="10" y="50"/>
                  </a:cubicBezTo>
                  <a:close/>
                  <a:moveTo>
                    <a:pt x="41" y="59"/>
                  </a:moveTo>
                  <a:cubicBezTo>
                    <a:pt x="43" y="56"/>
                    <a:pt x="45" y="53"/>
                    <a:pt x="47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1" y="54"/>
                    <a:pt x="46" y="57"/>
                    <a:pt x="41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dirty="0"/>
            </a:p>
          </p:txBody>
        </p:sp>
      </p:grpSp>
      <p:grpSp>
        <p:nvGrpSpPr>
          <p:cNvPr id="47" name="กลุ่ม 46"/>
          <p:cNvGrpSpPr/>
          <p:nvPr/>
        </p:nvGrpSpPr>
        <p:grpSpPr>
          <a:xfrm>
            <a:off x="12369799" y="8589962"/>
            <a:ext cx="9926638" cy="3602038"/>
            <a:chOff x="12369799" y="8589962"/>
            <a:chExt cx="9926638" cy="3602038"/>
          </a:xfrm>
        </p:grpSpPr>
        <p:grpSp>
          <p:nvGrpSpPr>
            <p:cNvPr id="55" name="กลุ่ม 54"/>
            <p:cNvGrpSpPr/>
            <p:nvPr/>
          </p:nvGrpSpPr>
          <p:grpSpPr>
            <a:xfrm>
              <a:off x="12369799" y="8589962"/>
              <a:ext cx="9926638" cy="3602038"/>
              <a:chOff x="3743325" y="7696200"/>
              <a:chExt cx="9926638" cy="3602038"/>
            </a:xfrm>
          </p:grpSpPr>
          <p:sp>
            <p:nvSpPr>
              <p:cNvPr id="56" name="Freeform 21"/>
              <p:cNvSpPr>
                <a:spLocks/>
              </p:cNvSpPr>
              <p:nvPr/>
            </p:nvSpPr>
            <p:spPr bwMode="auto">
              <a:xfrm>
                <a:off x="3743325" y="7696200"/>
                <a:ext cx="8678863" cy="1973263"/>
              </a:xfrm>
              <a:custGeom>
                <a:avLst/>
                <a:gdLst>
                  <a:gd name="T0" fmla="*/ 24 w 501"/>
                  <a:gd name="T1" fmla="*/ 0 h 114"/>
                  <a:gd name="T2" fmla="*/ 501 w 501"/>
                  <a:gd name="T3" fmla="*/ 0 h 114"/>
                  <a:gd name="T4" fmla="*/ 501 w 501"/>
                  <a:gd name="T5" fmla="*/ 114 h 114"/>
                  <a:gd name="T6" fmla="*/ 24 w 501"/>
                  <a:gd name="T7" fmla="*/ 114 h 114"/>
                  <a:gd name="T8" fmla="*/ 0 w 501"/>
                  <a:gd name="T9" fmla="*/ 90 h 114"/>
                  <a:gd name="T10" fmla="*/ 0 w 501"/>
                  <a:gd name="T11" fmla="*/ 24 h 114"/>
                  <a:gd name="T12" fmla="*/ 24 w 501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1" h="114">
                    <a:moveTo>
                      <a:pt x="24" y="0"/>
                    </a:moveTo>
                    <a:cubicBezTo>
                      <a:pt x="501" y="0"/>
                      <a:pt x="501" y="0"/>
                      <a:pt x="501" y="0"/>
                    </a:cubicBezTo>
                    <a:cubicBezTo>
                      <a:pt x="501" y="114"/>
                      <a:pt x="501" y="114"/>
                      <a:pt x="501" y="114"/>
                    </a:cubicBezTo>
                    <a:cubicBezTo>
                      <a:pt x="24" y="114"/>
                      <a:pt x="24" y="114"/>
                      <a:pt x="24" y="114"/>
                    </a:cubicBezTo>
                    <a:cubicBezTo>
                      <a:pt x="11" y="114"/>
                      <a:pt x="0" y="103"/>
                      <a:pt x="0" y="9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7" name="Freeform 22"/>
              <p:cNvSpPr>
                <a:spLocks/>
              </p:cNvSpPr>
              <p:nvPr/>
            </p:nvSpPr>
            <p:spPr bwMode="auto">
              <a:xfrm>
                <a:off x="9512300" y="7696200"/>
                <a:ext cx="4157663" cy="3602038"/>
              </a:xfrm>
              <a:custGeom>
                <a:avLst/>
                <a:gdLst>
                  <a:gd name="T0" fmla="*/ 2619 w 2619"/>
                  <a:gd name="T1" fmla="*/ 0 h 2269"/>
                  <a:gd name="T2" fmla="*/ 1309 w 2619"/>
                  <a:gd name="T3" fmla="*/ 2269 h 2269"/>
                  <a:gd name="T4" fmla="*/ 0 w 2619"/>
                  <a:gd name="T5" fmla="*/ 0 h 2269"/>
                  <a:gd name="T6" fmla="*/ 2619 w 2619"/>
                  <a:gd name="T7" fmla="*/ 0 h 2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9" h="2269">
                    <a:moveTo>
                      <a:pt x="2619" y="0"/>
                    </a:moveTo>
                    <a:lnTo>
                      <a:pt x="1309" y="2269"/>
                    </a:lnTo>
                    <a:lnTo>
                      <a:pt x="0" y="0"/>
                    </a:lnTo>
                    <a:lnTo>
                      <a:pt x="2619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8" name="Freeform 23"/>
              <p:cNvSpPr>
                <a:spLocks/>
              </p:cNvSpPr>
              <p:nvPr/>
            </p:nvSpPr>
            <p:spPr bwMode="auto">
              <a:xfrm>
                <a:off x="11590338" y="7696200"/>
                <a:ext cx="2079625" cy="3602038"/>
              </a:xfrm>
              <a:custGeom>
                <a:avLst/>
                <a:gdLst>
                  <a:gd name="T0" fmla="*/ 0 w 1310"/>
                  <a:gd name="T1" fmla="*/ 2269 h 2269"/>
                  <a:gd name="T2" fmla="*/ 22 w 1310"/>
                  <a:gd name="T3" fmla="*/ 872 h 2269"/>
                  <a:gd name="T4" fmla="*/ 1310 w 1310"/>
                  <a:gd name="T5" fmla="*/ 0 h 2269"/>
                  <a:gd name="T6" fmla="*/ 0 w 1310"/>
                  <a:gd name="T7" fmla="*/ 2269 h 2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0" h="2269">
                    <a:moveTo>
                      <a:pt x="0" y="2269"/>
                    </a:moveTo>
                    <a:lnTo>
                      <a:pt x="22" y="872"/>
                    </a:lnTo>
                    <a:lnTo>
                      <a:pt x="1310" y="0"/>
                    </a:lnTo>
                    <a:lnTo>
                      <a:pt x="0" y="2269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59" name="Freeform 24"/>
              <p:cNvSpPr>
                <a:spLocks/>
              </p:cNvSpPr>
              <p:nvPr/>
            </p:nvSpPr>
            <p:spPr bwMode="auto">
              <a:xfrm>
                <a:off x="9512300" y="7696200"/>
                <a:ext cx="4157663" cy="1384300"/>
              </a:xfrm>
              <a:custGeom>
                <a:avLst/>
                <a:gdLst>
                  <a:gd name="T0" fmla="*/ 0 w 2619"/>
                  <a:gd name="T1" fmla="*/ 0 h 872"/>
                  <a:gd name="T2" fmla="*/ 1331 w 2619"/>
                  <a:gd name="T3" fmla="*/ 872 h 872"/>
                  <a:gd name="T4" fmla="*/ 2619 w 2619"/>
                  <a:gd name="T5" fmla="*/ 0 h 872"/>
                  <a:gd name="T6" fmla="*/ 0 w 2619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9" h="872">
                    <a:moveTo>
                      <a:pt x="0" y="0"/>
                    </a:moveTo>
                    <a:lnTo>
                      <a:pt x="1331" y="872"/>
                    </a:lnTo>
                    <a:lnTo>
                      <a:pt x="261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68" name="TextBox 31"/>
            <p:cNvSpPr txBox="1">
              <a:spLocks noChangeArrowheads="1"/>
            </p:cNvSpPr>
            <p:nvPr/>
          </p:nvSpPr>
          <p:spPr bwMode="auto">
            <a:xfrm>
              <a:off x="13381037" y="8869572"/>
              <a:ext cx="3962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32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Description</a:t>
              </a:r>
              <a:endParaRPr lang="id-ID" sz="3200" b="1" dirty="0">
                <a:solidFill>
                  <a:schemeClr val="bg1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329455" y="9326772"/>
              <a:ext cx="5309382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data statistical this methodologies.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71" name="กลุ่ม 70"/>
            <p:cNvGrpSpPr/>
            <p:nvPr/>
          </p:nvGrpSpPr>
          <p:grpSpPr>
            <a:xfrm>
              <a:off x="19921927" y="8805416"/>
              <a:ext cx="589769" cy="643384"/>
              <a:chOff x="16724313" y="7705725"/>
              <a:chExt cx="523875" cy="571500"/>
            </a:xfrm>
            <a:solidFill>
              <a:schemeClr val="bg1"/>
            </a:solidFill>
          </p:grpSpPr>
          <p:sp>
            <p:nvSpPr>
              <p:cNvPr id="72" name="Freeform 152"/>
              <p:cNvSpPr>
                <a:spLocks noEditPoints="1"/>
              </p:cNvSpPr>
              <p:nvPr/>
            </p:nvSpPr>
            <p:spPr bwMode="auto">
              <a:xfrm>
                <a:off x="16724313" y="7705725"/>
                <a:ext cx="523875" cy="171450"/>
              </a:xfrm>
              <a:custGeom>
                <a:avLst/>
                <a:gdLst>
                  <a:gd name="T0" fmla="*/ 49 w 55"/>
                  <a:gd name="T1" fmla="*/ 0 h 18"/>
                  <a:gd name="T2" fmla="*/ 5 w 55"/>
                  <a:gd name="T3" fmla="*/ 0 h 18"/>
                  <a:gd name="T4" fmla="*/ 0 w 55"/>
                  <a:gd name="T5" fmla="*/ 6 h 18"/>
                  <a:gd name="T6" fmla="*/ 0 w 55"/>
                  <a:gd name="T7" fmla="*/ 13 h 18"/>
                  <a:gd name="T8" fmla="*/ 5 w 55"/>
                  <a:gd name="T9" fmla="*/ 18 h 18"/>
                  <a:gd name="T10" fmla="*/ 49 w 55"/>
                  <a:gd name="T11" fmla="*/ 18 h 18"/>
                  <a:gd name="T12" fmla="*/ 55 w 55"/>
                  <a:gd name="T13" fmla="*/ 13 h 18"/>
                  <a:gd name="T14" fmla="*/ 55 w 55"/>
                  <a:gd name="T15" fmla="*/ 6 h 18"/>
                  <a:gd name="T16" fmla="*/ 49 w 55"/>
                  <a:gd name="T17" fmla="*/ 0 h 18"/>
                  <a:gd name="T18" fmla="*/ 31 w 55"/>
                  <a:gd name="T19" fmla="*/ 16 h 18"/>
                  <a:gd name="T20" fmla="*/ 5 w 55"/>
                  <a:gd name="T21" fmla="*/ 16 h 18"/>
                  <a:gd name="T22" fmla="*/ 2 w 55"/>
                  <a:gd name="T23" fmla="*/ 13 h 18"/>
                  <a:gd name="T24" fmla="*/ 2 w 55"/>
                  <a:gd name="T25" fmla="*/ 6 h 18"/>
                  <a:gd name="T26" fmla="*/ 5 w 55"/>
                  <a:gd name="T27" fmla="*/ 3 h 18"/>
                  <a:gd name="T28" fmla="*/ 31 w 55"/>
                  <a:gd name="T29" fmla="*/ 3 h 18"/>
                  <a:gd name="T30" fmla="*/ 31 w 55"/>
                  <a:gd name="T31" fmla="*/ 16 h 18"/>
                  <a:gd name="T32" fmla="*/ 52 w 55"/>
                  <a:gd name="T33" fmla="*/ 13 h 18"/>
                  <a:gd name="T34" fmla="*/ 49 w 55"/>
                  <a:gd name="T35" fmla="*/ 16 h 18"/>
                  <a:gd name="T36" fmla="*/ 34 w 55"/>
                  <a:gd name="T37" fmla="*/ 16 h 18"/>
                  <a:gd name="T38" fmla="*/ 34 w 55"/>
                  <a:gd name="T39" fmla="*/ 3 h 18"/>
                  <a:gd name="T40" fmla="*/ 49 w 55"/>
                  <a:gd name="T41" fmla="*/ 3 h 18"/>
                  <a:gd name="T42" fmla="*/ 52 w 55"/>
                  <a:gd name="T43" fmla="*/ 6 h 18"/>
                  <a:gd name="T44" fmla="*/ 52 w 55"/>
                  <a:gd name="T45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18">
                    <a:moveTo>
                      <a:pt x="4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6"/>
                      <a:pt x="2" y="18"/>
                      <a:pt x="5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2" y="18"/>
                      <a:pt x="55" y="16"/>
                      <a:pt x="55" y="13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3"/>
                      <a:pt x="52" y="0"/>
                      <a:pt x="49" y="0"/>
                    </a:cubicBezTo>
                    <a:close/>
                    <a:moveTo>
                      <a:pt x="31" y="16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2" y="14"/>
                      <a:pt x="2" y="13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4" y="3"/>
                      <a:pt x="5" y="3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1" y="16"/>
                    </a:lnTo>
                    <a:close/>
                    <a:moveTo>
                      <a:pt x="52" y="13"/>
                    </a:moveTo>
                    <a:cubicBezTo>
                      <a:pt x="52" y="14"/>
                      <a:pt x="51" y="16"/>
                      <a:pt x="49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2" y="4"/>
                      <a:pt x="52" y="6"/>
                    </a:cubicBezTo>
                    <a:lnTo>
                      <a:pt x="5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3" name="Oval 153"/>
              <p:cNvSpPr>
                <a:spLocks noChangeArrowheads="1"/>
              </p:cNvSpPr>
              <p:nvPr/>
            </p:nvSpPr>
            <p:spPr bwMode="auto">
              <a:xfrm>
                <a:off x="17114838" y="7762875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4" name="Freeform 154"/>
              <p:cNvSpPr>
                <a:spLocks noEditPoints="1"/>
              </p:cNvSpPr>
              <p:nvPr/>
            </p:nvSpPr>
            <p:spPr bwMode="auto">
              <a:xfrm>
                <a:off x="16724313" y="7905750"/>
                <a:ext cx="523875" cy="171450"/>
              </a:xfrm>
              <a:custGeom>
                <a:avLst/>
                <a:gdLst>
                  <a:gd name="T0" fmla="*/ 49 w 55"/>
                  <a:gd name="T1" fmla="*/ 0 h 18"/>
                  <a:gd name="T2" fmla="*/ 5 w 55"/>
                  <a:gd name="T3" fmla="*/ 0 h 18"/>
                  <a:gd name="T4" fmla="*/ 0 w 55"/>
                  <a:gd name="T5" fmla="*/ 6 h 18"/>
                  <a:gd name="T6" fmla="*/ 0 w 55"/>
                  <a:gd name="T7" fmla="*/ 13 h 18"/>
                  <a:gd name="T8" fmla="*/ 5 w 55"/>
                  <a:gd name="T9" fmla="*/ 18 h 18"/>
                  <a:gd name="T10" fmla="*/ 49 w 55"/>
                  <a:gd name="T11" fmla="*/ 18 h 18"/>
                  <a:gd name="T12" fmla="*/ 55 w 55"/>
                  <a:gd name="T13" fmla="*/ 13 h 18"/>
                  <a:gd name="T14" fmla="*/ 55 w 55"/>
                  <a:gd name="T15" fmla="*/ 6 h 18"/>
                  <a:gd name="T16" fmla="*/ 49 w 55"/>
                  <a:gd name="T17" fmla="*/ 0 h 18"/>
                  <a:gd name="T18" fmla="*/ 31 w 55"/>
                  <a:gd name="T19" fmla="*/ 15 h 18"/>
                  <a:gd name="T20" fmla="*/ 5 w 55"/>
                  <a:gd name="T21" fmla="*/ 15 h 18"/>
                  <a:gd name="T22" fmla="*/ 2 w 55"/>
                  <a:gd name="T23" fmla="*/ 13 h 18"/>
                  <a:gd name="T24" fmla="*/ 2 w 55"/>
                  <a:gd name="T25" fmla="*/ 6 h 18"/>
                  <a:gd name="T26" fmla="*/ 5 w 55"/>
                  <a:gd name="T27" fmla="*/ 3 h 18"/>
                  <a:gd name="T28" fmla="*/ 31 w 55"/>
                  <a:gd name="T29" fmla="*/ 3 h 18"/>
                  <a:gd name="T30" fmla="*/ 31 w 55"/>
                  <a:gd name="T31" fmla="*/ 15 h 18"/>
                  <a:gd name="T32" fmla="*/ 52 w 55"/>
                  <a:gd name="T33" fmla="*/ 13 h 18"/>
                  <a:gd name="T34" fmla="*/ 49 w 55"/>
                  <a:gd name="T35" fmla="*/ 15 h 18"/>
                  <a:gd name="T36" fmla="*/ 34 w 55"/>
                  <a:gd name="T37" fmla="*/ 15 h 18"/>
                  <a:gd name="T38" fmla="*/ 34 w 55"/>
                  <a:gd name="T39" fmla="*/ 3 h 18"/>
                  <a:gd name="T40" fmla="*/ 49 w 55"/>
                  <a:gd name="T41" fmla="*/ 3 h 18"/>
                  <a:gd name="T42" fmla="*/ 52 w 55"/>
                  <a:gd name="T43" fmla="*/ 6 h 18"/>
                  <a:gd name="T44" fmla="*/ 52 w 55"/>
                  <a:gd name="T45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18">
                    <a:moveTo>
                      <a:pt x="4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6"/>
                      <a:pt x="2" y="18"/>
                      <a:pt x="5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2" y="18"/>
                      <a:pt x="55" y="16"/>
                      <a:pt x="55" y="13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3"/>
                      <a:pt x="52" y="0"/>
                      <a:pt x="49" y="0"/>
                    </a:cubicBezTo>
                    <a:close/>
                    <a:moveTo>
                      <a:pt x="31" y="15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2" y="14"/>
                      <a:pt x="2" y="13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4" y="3"/>
                      <a:pt x="5" y="3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1" y="15"/>
                    </a:lnTo>
                    <a:close/>
                    <a:moveTo>
                      <a:pt x="52" y="13"/>
                    </a:moveTo>
                    <a:cubicBezTo>
                      <a:pt x="52" y="14"/>
                      <a:pt x="51" y="15"/>
                      <a:pt x="49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2" y="4"/>
                      <a:pt x="52" y="6"/>
                    </a:cubicBezTo>
                    <a:lnTo>
                      <a:pt x="5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5" name="Oval 155"/>
              <p:cNvSpPr>
                <a:spLocks noChangeArrowheads="1"/>
              </p:cNvSpPr>
              <p:nvPr/>
            </p:nvSpPr>
            <p:spPr bwMode="auto">
              <a:xfrm>
                <a:off x="17114838" y="796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6" name="Freeform 156"/>
              <p:cNvSpPr>
                <a:spLocks noEditPoints="1"/>
              </p:cNvSpPr>
              <p:nvPr/>
            </p:nvSpPr>
            <p:spPr bwMode="auto">
              <a:xfrm>
                <a:off x="16724313" y="8105775"/>
                <a:ext cx="523875" cy="171450"/>
              </a:xfrm>
              <a:custGeom>
                <a:avLst/>
                <a:gdLst>
                  <a:gd name="T0" fmla="*/ 49 w 55"/>
                  <a:gd name="T1" fmla="*/ 0 h 18"/>
                  <a:gd name="T2" fmla="*/ 5 w 55"/>
                  <a:gd name="T3" fmla="*/ 0 h 18"/>
                  <a:gd name="T4" fmla="*/ 0 w 55"/>
                  <a:gd name="T5" fmla="*/ 5 h 18"/>
                  <a:gd name="T6" fmla="*/ 0 w 55"/>
                  <a:gd name="T7" fmla="*/ 12 h 18"/>
                  <a:gd name="T8" fmla="*/ 5 w 55"/>
                  <a:gd name="T9" fmla="*/ 18 h 18"/>
                  <a:gd name="T10" fmla="*/ 49 w 55"/>
                  <a:gd name="T11" fmla="*/ 18 h 18"/>
                  <a:gd name="T12" fmla="*/ 55 w 55"/>
                  <a:gd name="T13" fmla="*/ 12 h 18"/>
                  <a:gd name="T14" fmla="*/ 55 w 55"/>
                  <a:gd name="T15" fmla="*/ 5 h 18"/>
                  <a:gd name="T16" fmla="*/ 49 w 55"/>
                  <a:gd name="T17" fmla="*/ 0 h 18"/>
                  <a:gd name="T18" fmla="*/ 31 w 55"/>
                  <a:gd name="T19" fmla="*/ 15 h 18"/>
                  <a:gd name="T20" fmla="*/ 5 w 55"/>
                  <a:gd name="T21" fmla="*/ 15 h 18"/>
                  <a:gd name="T22" fmla="*/ 2 w 55"/>
                  <a:gd name="T23" fmla="*/ 12 h 18"/>
                  <a:gd name="T24" fmla="*/ 2 w 55"/>
                  <a:gd name="T25" fmla="*/ 5 h 18"/>
                  <a:gd name="T26" fmla="*/ 5 w 55"/>
                  <a:gd name="T27" fmla="*/ 3 h 18"/>
                  <a:gd name="T28" fmla="*/ 31 w 55"/>
                  <a:gd name="T29" fmla="*/ 3 h 18"/>
                  <a:gd name="T30" fmla="*/ 31 w 55"/>
                  <a:gd name="T31" fmla="*/ 15 h 18"/>
                  <a:gd name="T32" fmla="*/ 52 w 55"/>
                  <a:gd name="T33" fmla="*/ 12 h 18"/>
                  <a:gd name="T34" fmla="*/ 49 w 55"/>
                  <a:gd name="T35" fmla="*/ 15 h 18"/>
                  <a:gd name="T36" fmla="*/ 34 w 55"/>
                  <a:gd name="T37" fmla="*/ 15 h 18"/>
                  <a:gd name="T38" fmla="*/ 34 w 55"/>
                  <a:gd name="T39" fmla="*/ 3 h 18"/>
                  <a:gd name="T40" fmla="*/ 49 w 55"/>
                  <a:gd name="T41" fmla="*/ 3 h 18"/>
                  <a:gd name="T42" fmla="*/ 52 w 55"/>
                  <a:gd name="T43" fmla="*/ 5 h 18"/>
                  <a:gd name="T44" fmla="*/ 52 w 55"/>
                  <a:gd name="T4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18">
                    <a:moveTo>
                      <a:pt x="4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6"/>
                      <a:pt x="2" y="18"/>
                      <a:pt x="5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2" y="18"/>
                      <a:pt x="55" y="16"/>
                      <a:pt x="55" y="12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lose/>
                    <a:moveTo>
                      <a:pt x="31" y="15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2" y="14"/>
                      <a:pt x="2" y="1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4" y="3"/>
                      <a:pt x="5" y="3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1" y="15"/>
                    </a:lnTo>
                    <a:close/>
                    <a:moveTo>
                      <a:pt x="52" y="12"/>
                    </a:moveTo>
                    <a:cubicBezTo>
                      <a:pt x="52" y="14"/>
                      <a:pt x="51" y="15"/>
                      <a:pt x="49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2" y="4"/>
                      <a:pt x="52" y="5"/>
                    </a:cubicBezTo>
                    <a:lnTo>
                      <a:pt x="52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7" name="Oval 157"/>
              <p:cNvSpPr>
                <a:spLocks noChangeArrowheads="1"/>
              </p:cNvSpPr>
              <p:nvPr/>
            </p:nvSpPr>
            <p:spPr bwMode="auto">
              <a:xfrm>
                <a:off x="17114838" y="8162925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sp>
        <p:nvSpPr>
          <p:cNvPr id="80" name="TextBox 79"/>
          <p:cNvSpPr txBox="1"/>
          <p:nvPr/>
        </p:nvSpPr>
        <p:spPr bwMode="auto">
          <a:xfrm>
            <a:off x="5318609" y="3651029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81" name="TextBox 31"/>
          <p:cNvSpPr txBox="1">
            <a:spLocks noChangeArrowheads="1"/>
          </p:cNvSpPr>
          <p:nvPr/>
        </p:nvSpPr>
        <p:spPr bwMode="auto">
          <a:xfrm>
            <a:off x="5338265" y="4200575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75</a:t>
            </a:r>
            <a:r>
              <a:rPr lang="id-ID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3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82" name="TextBox 30"/>
          <p:cNvSpPr txBox="1">
            <a:spLocks noChangeArrowheads="1"/>
          </p:cNvSpPr>
          <p:nvPr/>
        </p:nvSpPr>
        <p:spPr bwMode="auto">
          <a:xfrm>
            <a:off x="5373792" y="5957272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83" name="TextBox 82"/>
          <p:cNvSpPr txBox="1"/>
          <p:nvPr/>
        </p:nvSpPr>
        <p:spPr bwMode="auto">
          <a:xfrm>
            <a:off x="16060416" y="3648401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84" name="TextBox 31"/>
          <p:cNvSpPr txBox="1">
            <a:spLocks noChangeArrowheads="1"/>
          </p:cNvSpPr>
          <p:nvPr/>
        </p:nvSpPr>
        <p:spPr bwMode="auto">
          <a:xfrm>
            <a:off x="16080072" y="4197947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75</a:t>
            </a:r>
            <a:r>
              <a:rPr lang="id-ID" sz="11200" b="1" dirty="0" smtClean="0">
                <a:solidFill>
                  <a:schemeClr val="accent6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6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85" name="TextBox 30"/>
          <p:cNvSpPr txBox="1">
            <a:spLocks noChangeArrowheads="1"/>
          </p:cNvSpPr>
          <p:nvPr/>
        </p:nvSpPr>
        <p:spPr bwMode="auto">
          <a:xfrm>
            <a:off x="13454844" y="5954644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09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6" grpId="0" animBg="1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Human Info</a:t>
              </a:r>
              <a:endParaRPr lang="id-ID" sz="6000" b="1" dirty="0" smtClean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กลุ่ม 30"/>
          <p:cNvGrpSpPr/>
          <p:nvPr/>
        </p:nvGrpSpPr>
        <p:grpSpPr>
          <a:xfrm>
            <a:off x="3822590" y="2743992"/>
            <a:ext cx="3895725" cy="9029701"/>
            <a:chOff x="3822590" y="2743992"/>
            <a:chExt cx="3895725" cy="9029701"/>
          </a:xfrm>
        </p:grpSpPr>
        <p:grpSp>
          <p:nvGrpSpPr>
            <p:cNvPr id="27" name="กลุ่ม 26"/>
            <p:cNvGrpSpPr/>
            <p:nvPr/>
          </p:nvGrpSpPr>
          <p:grpSpPr>
            <a:xfrm>
              <a:off x="7175390" y="4404517"/>
              <a:ext cx="542925" cy="1168401"/>
              <a:chOff x="6659563" y="4479925"/>
              <a:chExt cx="542925" cy="1168401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6659563" y="4694238"/>
                <a:ext cx="542925" cy="954088"/>
              </a:xfrm>
              <a:custGeom>
                <a:avLst/>
                <a:gdLst>
                  <a:gd name="T0" fmla="*/ 32 w 33"/>
                  <a:gd name="T1" fmla="*/ 23 h 58"/>
                  <a:gd name="T2" fmla="*/ 32 w 33"/>
                  <a:gd name="T3" fmla="*/ 21 h 58"/>
                  <a:gd name="T4" fmla="*/ 31 w 33"/>
                  <a:gd name="T5" fmla="*/ 17 h 58"/>
                  <a:gd name="T6" fmla="*/ 30 w 33"/>
                  <a:gd name="T7" fmla="*/ 15 h 58"/>
                  <a:gd name="T8" fmla="*/ 29 w 33"/>
                  <a:gd name="T9" fmla="*/ 11 h 58"/>
                  <a:gd name="T10" fmla="*/ 27 w 33"/>
                  <a:gd name="T11" fmla="*/ 6 h 58"/>
                  <a:gd name="T12" fmla="*/ 25 w 33"/>
                  <a:gd name="T13" fmla="*/ 2 h 58"/>
                  <a:gd name="T14" fmla="*/ 21 w 33"/>
                  <a:gd name="T15" fmla="*/ 0 h 58"/>
                  <a:gd name="T16" fmla="*/ 11 w 33"/>
                  <a:gd name="T17" fmla="*/ 0 h 58"/>
                  <a:gd name="T18" fmla="*/ 7 w 33"/>
                  <a:gd name="T19" fmla="*/ 2 h 58"/>
                  <a:gd name="T20" fmla="*/ 5 w 33"/>
                  <a:gd name="T21" fmla="*/ 6 h 58"/>
                  <a:gd name="T22" fmla="*/ 3 w 33"/>
                  <a:gd name="T23" fmla="*/ 11 h 58"/>
                  <a:gd name="T24" fmla="*/ 2 w 33"/>
                  <a:gd name="T25" fmla="*/ 15 h 58"/>
                  <a:gd name="T26" fmla="*/ 2 w 33"/>
                  <a:gd name="T27" fmla="*/ 17 h 58"/>
                  <a:gd name="T28" fmla="*/ 0 w 33"/>
                  <a:gd name="T29" fmla="*/ 21 h 58"/>
                  <a:gd name="T30" fmla="*/ 0 w 33"/>
                  <a:gd name="T31" fmla="*/ 23 h 58"/>
                  <a:gd name="T32" fmla="*/ 0 w 33"/>
                  <a:gd name="T33" fmla="*/ 24 h 58"/>
                  <a:gd name="T34" fmla="*/ 1 w 33"/>
                  <a:gd name="T35" fmla="*/ 26 h 58"/>
                  <a:gd name="T36" fmla="*/ 2 w 33"/>
                  <a:gd name="T37" fmla="*/ 26 h 58"/>
                  <a:gd name="T38" fmla="*/ 4 w 33"/>
                  <a:gd name="T39" fmla="*/ 24 h 58"/>
                  <a:gd name="T40" fmla="*/ 5 w 33"/>
                  <a:gd name="T41" fmla="*/ 21 h 58"/>
                  <a:gd name="T42" fmla="*/ 7 w 33"/>
                  <a:gd name="T43" fmla="*/ 16 h 58"/>
                  <a:gd name="T44" fmla="*/ 7 w 33"/>
                  <a:gd name="T45" fmla="*/ 15 h 58"/>
                  <a:gd name="T46" fmla="*/ 9 w 33"/>
                  <a:gd name="T47" fmla="*/ 8 h 58"/>
                  <a:gd name="T48" fmla="*/ 10 w 33"/>
                  <a:gd name="T49" fmla="*/ 8 h 58"/>
                  <a:gd name="T50" fmla="*/ 8 w 33"/>
                  <a:gd name="T51" fmla="*/ 15 h 58"/>
                  <a:gd name="T52" fmla="*/ 2 w 33"/>
                  <a:gd name="T53" fmla="*/ 35 h 58"/>
                  <a:gd name="T54" fmla="*/ 10 w 33"/>
                  <a:gd name="T55" fmla="*/ 35 h 58"/>
                  <a:gd name="T56" fmla="*/ 10 w 33"/>
                  <a:gd name="T57" fmla="*/ 44 h 58"/>
                  <a:gd name="T58" fmla="*/ 10 w 33"/>
                  <a:gd name="T59" fmla="*/ 55 h 58"/>
                  <a:gd name="T60" fmla="*/ 11 w 33"/>
                  <a:gd name="T61" fmla="*/ 57 h 58"/>
                  <a:gd name="T62" fmla="*/ 13 w 33"/>
                  <a:gd name="T63" fmla="*/ 58 h 58"/>
                  <a:gd name="T64" fmla="*/ 15 w 33"/>
                  <a:gd name="T65" fmla="*/ 57 h 58"/>
                  <a:gd name="T66" fmla="*/ 15 w 33"/>
                  <a:gd name="T67" fmla="*/ 55 h 58"/>
                  <a:gd name="T68" fmla="*/ 15 w 33"/>
                  <a:gd name="T69" fmla="*/ 44 h 58"/>
                  <a:gd name="T70" fmla="*/ 15 w 33"/>
                  <a:gd name="T71" fmla="*/ 35 h 58"/>
                  <a:gd name="T72" fmla="*/ 17 w 33"/>
                  <a:gd name="T73" fmla="*/ 35 h 58"/>
                  <a:gd name="T74" fmla="*/ 17 w 33"/>
                  <a:gd name="T75" fmla="*/ 44 h 58"/>
                  <a:gd name="T76" fmla="*/ 17 w 33"/>
                  <a:gd name="T77" fmla="*/ 55 h 58"/>
                  <a:gd name="T78" fmla="*/ 18 w 33"/>
                  <a:gd name="T79" fmla="*/ 57 h 58"/>
                  <a:gd name="T80" fmla="*/ 20 w 33"/>
                  <a:gd name="T81" fmla="*/ 58 h 58"/>
                  <a:gd name="T82" fmla="*/ 21 w 33"/>
                  <a:gd name="T83" fmla="*/ 57 h 58"/>
                  <a:gd name="T84" fmla="*/ 22 w 33"/>
                  <a:gd name="T85" fmla="*/ 55 h 58"/>
                  <a:gd name="T86" fmla="*/ 22 w 33"/>
                  <a:gd name="T87" fmla="*/ 44 h 58"/>
                  <a:gd name="T88" fmla="*/ 22 w 33"/>
                  <a:gd name="T89" fmla="*/ 35 h 58"/>
                  <a:gd name="T90" fmla="*/ 30 w 33"/>
                  <a:gd name="T91" fmla="*/ 35 h 58"/>
                  <a:gd name="T92" fmla="*/ 24 w 33"/>
                  <a:gd name="T93" fmla="*/ 15 h 58"/>
                  <a:gd name="T94" fmla="*/ 22 w 33"/>
                  <a:gd name="T95" fmla="*/ 8 h 58"/>
                  <a:gd name="T96" fmla="*/ 23 w 33"/>
                  <a:gd name="T97" fmla="*/ 8 h 58"/>
                  <a:gd name="T98" fmla="*/ 25 w 33"/>
                  <a:gd name="T99" fmla="*/ 15 h 58"/>
                  <a:gd name="T100" fmla="*/ 25 w 33"/>
                  <a:gd name="T101" fmla="*/ 16 h 58"/>
                  <a:gd name="T102" fmla="*/ 27 w 33"/>
                  <a:gd name="T103" fmla="*/ 21 h 58"/>
                  <a:gd name="T104" fmla="*/ 28 w 33"/>
                  <a:gd name="T105" fmla="*/ 24 h 58"/>
                  <a:gd name="T106" fmla="*/ 30 w 33"/>
                  <a:gd name="T107" fmla="*/ 26 h 58"/>
                  <a:gd name="T108" fmla="*/ 31 w 33"/>
                  <a:gd name="T109" fmla="*/ 26 h 58"/>
                  <a:gd name="T110" fmla="*/ 33 w 33"/>
                  <a:gd name="T111" fmla="*/ 24 h 58"/>
                  <a:gd name="T112" fmla="*/ 32 w 33"/>
                  <a:gd name="T113" fmla="*/ 2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3" h="58">
                    <a:moveTo>
                      <a:pt x="32" y="23"/>
                    </a:moveTo>
                    <a:cubicBezTo>
                      <a:pt x="32" y="23"/>
                      <a:pt x="32" y="22"/>
                      <a:pt x="32" y="21"/>
                    </a:cubicBezTo>
                    <a:cubicBezTo>
                      <a:pt x="31" y="20"/>
                      <a:pt x="31" y="18"/>
                      <a:pt x="31" y="17"/>
                    </a:cubicBezTo>
                    <a:cubicBezTo>
                      <a:pt x="30" y="16"/>
                      <a:pt x="30" y="16"/>
                      <a:pt x="30" y="15"/>
                    </a:cubicBezTo>
                    <a:cubicBezTo>
                      <a:pt x="30" y="14"/>
                      <a:pt x="29" y="13"/>
                      <a:pt x="29" y="11"/>
                    </a:cubicBezTo>
                    <a:cubicBezTo>
                      <a:pt x="28" y="9"/>
                      <a:pt x="28" y="8"/>
                      <a:pt x="27" y="6"/>
                    </a:cubicBezTo>
                    <a:cubicBezTo>
                      <a:pt x="27" y="4"/>
                      <a:pt x="26" y="3"/>
                      <a:pt x="25" y="2"/>
                    </a:cubicBezTo>
                    <a:cubicBezTo>
                      <a:pt x="24" y="1"/>
                      <a:pt x="22" y="0"/>
                      <a:pt x="2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1"/>
                      <a:pt x="7" y="2"/>
                    </a:cubicBezTo>
                    <a:cubicBezTo>
                      <a:pt x="6" y="3"/>
                      <a:pt x="5" y="4"/>
                      <a:pt x="5" y="6"/>
                    </a:cubicBezTo>
                    <a:cubicBezTo>
                      <a:pt x="4" y="8"/>
                      <a:pt x="4" y="9"/>
                      <a:pt x="3" y="11"/>
                    </a:cubicBezTo>
                    <a:cubicBezTo>
                      <a:pt x="3" y="13"/>
                      <a:pt x="2" y="14"/>
                      <a:pt x="2" y="15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1" y="18"/>
                      <a:pt x="1" y="20"/>
                      <a:pt x="0" y="21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4"/>
                    </a:cubicBezTo>
                    <a:cubicBezTo>
                      <a:pt x="0" y="25"/>
                      <a:pt x="0" y="25"/>
                      <a:pt x="1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24"/>
                      <a:pt x="5" y="23"/>
                      <a:pt x="5" y="21"/>
                    </a:cubicBezTo>
                    <a:cubicBezTo>
                      <a:pt x="6" y="19"/>
                      <a:pt x="6" y="18"/>
                      <a:pt x="7" y="16"/>
                    </a:cubicBezTo>
                    <a:cubicBezTo>
                      <a:pt x="7" y="16"/>
                      <a:pt x="7" y="16"/>
                      <a:pt x="7" y="15"/>
                    </a:cubicBezTo>
                    <a:cubicBezTo>
                      <a:pt x="7" y="14"/>
                      <a:pt x="8" y="11"/>
                      <a:pt x="9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6"/>
                      <a:pt x="10" y="57"/>
                      <a:pt x="11" y="57"/>
                    </a:cubicBezTo>
                    <a:cubicBezTo>
                      <a:pt x="11" y="58"/>
                      <a:pt x="12" y="58"/>
                      <a:pt x="13" y="58"/>
                    </a:cubicBezTo>
                    <a:cubicBezTo>
                      <a:pt x="14" y="58"/>
                      <a:pt x="14" y="58"/>
                      <a:pt x="15" y="57"/>
                    </a:cubicBezTo>
                    <a:cubicBezTo>
                      <a:pt x="15" y="57"/>
                      <a:pt x="15" y="56"/>
                      <a:pt x="15" y="55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6"/>
                      <a:pt x="17" y="57"/>
                      <a:pt x="18" y="57"/>
                    </a:cubicBezTo>
                    <a:cubicBezTo>
                      <a:pt x="18" y="58"/>
                      <a:pt x="19" y="58"/>
                      <a:pt x="20" y="58"/>
                    </a:cubicBezTo>
                    <a:cubicBezTo>
                      <a:pt x="20" y="58"/>
                      <a:pt x="21" y="58"/>
                      <a:pt x="21" y="57"/>
                    </a:cubicBezTo>
                    <a:cubicBezTo>
                      <a:pt x="22" y="57"/>
                      <a:pt x="22" y="56"/>
                      <a:pt x="22" y="55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11"/>
                      <a:pt x="25" y="14"/>
                      <a:pt x="25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8"/>
                      <a:pt x="27" y="19"/>
                      <a:pt x="27" y="21"/>
                    </a:cubicBezTo>
                    <a:cubicBezTo>
                      <a:pt x="28" y="23"/>
                      <a:pt x="28" y="24"/>
                      <a:pt x="28" y="24"/>
                    </a:cubicBezTo>
                    <a:cubicBezTo>
                      <a:pt x="28" y="25"/>
                      <a:pt x="29" y="26"/>
                      <a:pt x="30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5"/>
                      <a:pt x="33" y="25"/>
                      <a:pt x="33" y="24"/>
                    </a:cubicBezTo>
                    <a:lnTo>
                      <a:pt x="3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5" name="Freeform 7"/>
              <p:cNvSpPr>
                <a:spLocks/>
              </p:cNvSpPr>
              <p:nvPr/>
            </p:nvSpPr>
            <p:spPr bwMode="auto">
              <a:xfrm>
                <a:off x="6824663" y="4479925"/>
                <a:ext cx="196850" cy="198438"/>
              </a:xfrm>
              <a:custGeom>
                <a:avLst/>
                <a:gdLst>
                  <a:gd name="T0" fmla="*/ 2 w 12"/>
                  <a:gd name="T1" fmla="*/ 10 h 12"/>
                  <a:gd name="T2" fmla="*/ 6 w 12"/>
                  <a:gd name="T3" fmla="*/ 12 h 12"/>
                  <a:gd name="T4" fmla="*/ 10 w 12"/>
                  <a:gd name="T5" fmla="*/ 10 h 12"/>
                  <a:gd name="T6" fmla="*/ 12 w 12"/>
                  <a:gd name="T7" fmla="*/ 7 h 12"/>
                  <a:gd name="T8" fmla="*/ 12 w 12"/>
                  <a:gd name="T9" fmla="*/ 6 h 12"/>
                  <a:gd name="T10" fmla="*/ 10 w 12"/>
                  <a:gd name="T11" fmla="*/ 2 h 12"/>
                  <a:gd name="T12" fmla="*/ 6 w 12"/>
                  <a:gd name="T13" fmla="*/ 0 h 12"/>
                  <a:gd name="T14" fmla="*/ 2 w 12"/>
                  <a:gd name="T15" fmla="*/ 2 h 12"/>
                  <a:gd name="T16" fmla="*/ 0 w 12"/>
                  <a:gd name="T17" fmla="*/ 6 h 12"/>
                  <a:gd name="T18" fmla="*/ 0 w 12"/>
                  <a:gd name="T19" fmla="*/ 7 h 12"/>
                  <a:gd name="T20" fmla="*/ 2 w 12"/>
                  <a:gd name="T21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2">
                    <a:moveTo>
                      <a:pt x="2" y="10"/>
                    </a:moveTo>
                    <a:cubicBezTo>
                      <a:pt x="3" y="11"/>
                      <a:pt x="5" y="12"/>
                      <a:pt x="6" y="12"/>
                    </a:cubicBezTo>
                    <a:cubicBezTo>
                      <a:pt x="8" y="12"/>
                      <a:pt x="9" y="11"/>
                      <a:pt x="10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7"/>
                      <a:pt x="12" y="6"/>
                      <a:pt x="12" y="6"/>
                    </a:cubicBezTo>
                    <a:cubicBezTo>
                      <a:pt x="12" y="4"/>
                      <a:pt x="11" y="3"/>
                      <a:pt x="10" y="2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3"/>
                      <a:pt x="0" y="4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1" y="8"/>
                      <a:pt x="1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28" name="กลุ่ม 27"/>
            <p:cNvGrpSpPr/>
            <p:nvPr/>
          </p:nvGrpSpPr>
          <p:grpSpPr>
            <a:xfrm>
              <a:off x="7175390" y="6082505"/>
              <a:ext cx="542925" cy="1168400"/>
              <a:chOff x="6659563" y="6157913"/>
              <a:chExt cx="542925" cy="1168400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16" name="Freeform 8"/>
              <p:cNvSpPr>
                <a:spLocks/>
              </p:cNvSpPr>
              <p:nvPr/>
            </p:nvSpPr>
            <p:spPr bwMode="auto">
              <a:xfrm>
                <a:off x="6659563" y="6388100"/>
                <a:ext cx="542925" cy="938213"/>
              </a:xfrm>
              <a:custGeom>
                <a:avLst/>
                <a:gdLst>
                  <a:gd name="T0" fmla="*/ 32 w 33"/>
                  <a:gd name="T1" fmla="*/ 22 h 57"/>
                  <a:gd name="T2" fmla="*/ 32 w 33"/>
                  <a:gd name="T3" fmla="*/ 20 h 57"/>
                  <a:gd name="T4" fmla="*/ 31 w 33"/>
                  <a:gd name="T5" fmla="*/ 16 h 57"/>
                  <a:gd name="T6" fmla="*/ 30 w 33"/>
                  <a:gd name="T7" fmla="*/ 15 h 57"/>
                  <a:gd name="T8" fmla="*/ 29 w 33"/>
                  <a:gd name="T9" fmla="*/ 11 h 57"/>
                  <a:gd name="T10" fmla="*/ 27 w 33"/>
                  <a:gd name="T11" fmla="*/ 5 h 57"/>
                  <a:gd name="T12" fmla="*/ 25 w 33"/>
                  <a:gd name="T13" fmla="*/ 1 h 57"/>
                  <a:gd name="T14" fmla="*/ 21 w 33"/>
                  <a:gd name="T15" fmla="*/ 0 h 57"/>
                  <a:gd name="T16" fmla="*/ 11 w 33"/>
                  <a:gd name="T17" fmla="*/ 0 h 57"/>
                  <a:gd name="T18" fmla="*/ 7 w 33"/>
                  <a:gd name="T19" fmla="*/ 1 h 57"/>
                  <a:gd name="T20" fmla="*/ 5 w 33"/>
                  <a:gd name="T21" fmla="*/ 5 h 57"/>
                  <a:gd name="T22" fmla="*/ 3 w 33"/>
                  <a:gd name="T23" fmla="*/ 11 h 57"/>
                  <a:gd name="T24" fmla="*/ 2 w 33"/>
                  <a:gd name="T25" fmla="*/ 15 h 57"/>
                  <a:gd name="T26" fmla="*/ 2 w 33"/>
                  <a:gd name="T27" fmla="*/ 16 h 57"/>
                  <a:gd name="T28" fmla="*/ 0 w 33"/>
                  <a:gd name="T29" fmla="*/ 20 h 57"/>
                  <a:gd name="T30" fmla="*/ 0 w 33"/>
                  <a:gd name="T31" fmla="*/ 22 h 57"/>
                  <a:gd name="T32" fmla="*/ 0 w 33"/>
                  <a:gd name="T33" fmla="*/ 23 h 57"/>
                  <a:gd name="T34" fmla="*/ 1 w 33"/>
                  <a:gd name="T35" fmla="*/ 25 h 57"/>
                  <a:gd name="T36" fmla="*/ 2 w 33"/>
                  <a:gd name="T37" fmla="*/ 25 h 57"/>
                  <a:gd name="T38" fmla="*/ 4 w 33"/>
                  <a:gd name="T39" fmla="*/ 24 h 57"/>
                  <a:gd name="T40" fmla="*/ 5 w 33"/>
                  <a:gd name="T41" fmla="*/ 20 h 57"/>
                  <a:gd name="T42" fmla="*/ 7 w 33"/>
                  <a:gd name="T43" fmla="*/ 15 h 57"/>
                  <a:gd name="T44" fmla="*/ 7 w 33"/>
                  <a:gd name="T45" fmla="*/ 15 h 57"/>
                  <a:gd name="T46" fmla="*/ 9 w 33"/>
                  <a:gd name="T47" fmla="*/ 8 h 57"/>
                  <a:gd name="T48" fmla="*/ 10 w 33"/>
                  <a:gd name="T49" fmla="*/ 8 h 57"/>
                  <a:gd name="T50" fmla="*/ 8 w 33"/>
                  <a:gd name="T51" fmla="*/ 15 h 57"/>
                  <a:gd name="T52" fmla="*/ 2 w 33"/>
                  <a:gd name="T53" fmla="*/ 34 h 57"/>
                  <a:gd name="T54" fmla="*/ 10 w 33"/>
                  <a:gd name="T55" fmla="*/ 34 h 57"/>
                  <a:gd name="T56" fmla="*/ 10 w 33"/>
                  <a:gd name="T57" fmla="*/ 43 h 57"/>
                  <a:gd name="T58" fmla="*/ 10 w 33"/>
                  <a:gd name="T59" fmla="*/ 55 h 57"/>
                  <a:gd name="T60" fmla="*/ 11 w 33"/>
                  <a:gd name="T61" fmla="*/ 57 h 57"/>
                  <a:gd name="T62" fmla="*/ 13 w 33"/>
                  <a:gd name="T63" fmla="*/ 57 h 57"/>
                  <a:gd name="T64" fmla="*/ 15 w 33"/>
                  <a:gd name="T65" fmla="*/ 57 h 57"/>
                  <a:gd name="T66" fmla="*/ 15 w 33"/>
                  <a:gd name="T67" fmla="*/ 55 h 57"/>
                  <a:gd name="T68" fmla="*/ 15 w 33"/>
                  <a:gd name="T69" fmla="*/ 43 h 57"/>
                  <a:gd name="T70" fmla="*/ 15 w 33"/>
                  <a:gd name="T71" fmla="*/ 34 h 57"/>
                  <a:gd name="T72" fmla="*/ 17 w 33"/>
                  <a:gd name="T73" fmla="*/ 34 h 57"/>
                  <a:gd name="T74" fmla="*/ 17 w 33"/>
                  <a:gd name="T75" fmla="*/ 43 h 57"/>
                  <a:gd name="T76" fmla="*/ 17 w 33"/>
                  <a:gd name="T77" fmla="*/ 55 h 57"/>
                  <a:gd name="T78" fmla="*/ 18 w 33"/>
                  <a:gd name="T79" fmla="*/ 57 h 57"/>
                  <a:gd name="T80" fmla="*/ 20 w 33"/>
                  <a:gd name="T81" fmla="*/ 57 h 57"/>
                  <a:gd name="T82" fmla="*/ 22 w 33"/>
                  <a:gd name="T83" fmla="*/ 57 h 57"/>
                  <a:gd name="T84" fmla="*/ 22 w 33"/>
                  <a:gd name="T85" fmla="*/ 55 h 57"/>
                  <a:gd name="T86" fmla="*/ 22 w 33"/>
                  <a:gd name="T87" fmla="*/ 43 h 57"/>
                  <a:gd name="T88" fmla="*/ 22 w 33"/>
                  <a:gd name="T89" fmla="*/ 34 h 57"/>
                  <a:gd name="T90" fmla="*/ 30 w 33"/>
                  <a:gd name="T91" fmla="*/ 34 h 57"/>
                  <a:gd name="T92" fmla="*/ 24 w 33"/>
                  <a:gd name="T93" fmla="*/ 15 h 57"/>
                  <a:gd name="T94" fmla="*/ 22 w 33"/>
                  <a:gd name="T95" fmla="*/ 8 h 57"/>
                  <a:gd name="T96" fmla="*/ 23 w 33"/>
                  <a:gd name="T97" fmla="*/ 8 h 57"/>
                  <a:gd name="T98" fmla="*/ 25 w 33"/>
                  <a:gd name="T99" fmla="*/ 15 h 57"/>
                  <a:gd name="T100" fmla="*/ 26 w 33"/>
                  <a:gd name="T101" fmla="*/ 15 h 57"/>
                  <a:gd name="T102" fmla="*/ 27 w 33"/>
                  <a:gd name="T103" fmla="*/ 20 h 57"/>
                  <a:gd name="T104" fmla="*/ 28 w 33"/>
                  <a:gd name="T105" fmla="*/ 24 h 57"/>
                  <a:gd name="T106" fmla="*/ 30 w 33"/>
                  <a:gd name="T107" fmla="*/ 25 h 57"/>
                  <a:gd name="T108" fmla="*/ 31 w 33"/>
                  <a:gd name="T109" fmla="*/ 25 h 57"/>
                  <a:gd name="T110" fmla="*/ 33 w 33"/>
                  <a:gd name="T111" fmla="*/ 23 h 57"/>
                  <a:gd name="T112" fmla="*/ 32 w 33"/>
                  <a:gd name="T11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3" h="57">
                    <a:moveTo>
                      <a:pt x="32" y="22"/>
                    </a:moveTo>
                    <a:cubicBezTo>
                      <a:pt x="32" y="22"/>
                      <a:pt x="32" y="21"/>
                      <a:pt x="32" y="20"/>
                    </a:cubicBezTo>
                    <a:cubicBezTo>
                      <a:pt x="31" y="19"/>
                      <a:pt x="31" y="18"/>
                      <a:pt x="31" y="16"/>
                    </a:cubicBezTo>
                    <a:cubicBezTo>
                      <a:pt x="30" y="16"/>
                      <a:pt x="30" y="15"/>
                      <a:pt x="30" y="15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8" y="9"/>
                      <a:pt x="28" y="7"/>
                      <a:pt x="27" y="5"/>
                    </a:cubicBezTo>
                    <a:cubicBezTo>
                      <a:pt x="27" y="4"/>
                      <a:pt x="26" y="2"/>
                      <a:pt x="25" y="1"/>
                    </a:cubicBezTo>
                    <a:cubicBezTo>
                      <a:pt x="24" y="0"/>
                      <a:pt x="22" y="0"/>
                      <a:pt x="2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2"/>
                      <a:pt x="5" y="4"/>
                      <a:pt x="5" y="5"/>
                    </a:cubicBezTo>
                    <a:cubicBezTo>
                      <a:pt x="4" y="7"/>
                      <a:pt x="4" y="9"/>
                      <a:pt x="3" y="11"/>
                    </a:cubicBezTo>
                    <a:cubicBezTo>
                      <a:pt x="3" y="12"/>
                      <a:pt x="2" y="13"/>
                      <a:pt x="2" y="15"/>
                    </a:cubicBezTo>
                    <a:cubicBezTo>
                      <a:pt x="2" y="15"/>
                      <a:pt x="2" y="16"/>
                      <a:pt x="2" y="16"/>
                    </a:cubicBezTo>
                    <a:cubicBezTo>
                      <a:pt x="1" y="18"/>
                      <a:pt x="1" y="19"/>
                      <a:pt x="0" y="20"/>
                    </a:cubicBezTo>
                    <a:cubicBezTo>
                      <a:pt x="0" y="21"/>
                      <a:pt x="0" y="22"/>
                      <a:pt x="0" y="22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4"/>
                      <a:pt x="0" y="25"/>
                      <a:pt x="1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5"/>
                      <a:pt x="4" y="25"/>
                      <a:pt x="4" y="24"/>
                    </a:cubicBezTo>
                    <a:cubicBezTo>
                      <a:pt x="4" y="23"/>
                      <a:pt x="5" y="22"/>
                      <a:pt x="5" y="20"/>
                    </a:cubicBezTo>
                    <a:cubicBezTo>
                      <a:pt x="6" y="19"/>
                      <a:pt x="6" y="17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3"/>
                      <a:pt x="8" y="11"/>
                      <a:pt x="9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5"/>
                      <a:pt x="10" y="56"/>
                      <a:pt x="11" y="57"/>
                    </a:cubicBezTo>
                    <a:cubicBezTo>
                      <a:pt x="11" y="57"/>
                      <a:pt x="12" y="57"/>
                      <a:pt x="13" y="57"/>
                    </a:cubicBezTo>
                    <a:cubicBezTo>
                      <a:pt x="14" y="57"/>
                      <a:pt x="14" y="57"/>
                      <a:pt x="15" y="57"/>
                    </a:cubicBezTo>
                    <a:cubicBezTo>
                      <a:pt x="15" y="56"/>
                      <a:pt x="15" y="55"/>
                      <a:pt x="15" y="55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5"/>
                      <a:pt x="17" y="56"/>
                      <a:pt x="18" y="57"/>
                    </a:cubicBezTo>
                    <a:cubicBezTo>
                      <a:pt x="18" y="57"/>
                      <a:pt x="19" y="57"/>
                      <a:pt x="20" y="57"/>
                    </a:cubicBezTo>
                    <a:cubicBezTo>
                      <a:pt x="20" y="57"/>
                      <a:pt x="21" y="57"/>
                      <a:pt x="22" y="57"/>
                    </a:cubicBezTo>
                    <a:cubicBezTo>
                      <a:pt x="22" y="56"/>
                      <a:pt x="22" y="55"/>
                      <a:pt x="22" y="55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11"/>
                      <a:pt x="25" y="13"/>
                      <a:pt x="25" y="15"/>
                    </a:cubicBezTo>
                    <a:cubicBezTo>
                      <a:pt x="25" y="15"/>
                      <a:pt x="25" y="15"/>
                      <a:pt x="26" y="15"/>
                    </a:cubicBezTo>
                    <a:cubicBezTo>
                      <a:pt x="26" y="17"/>
                      <a:pt x="27" y="19"/>
                      <a:pt x="27" y="20"/>
                    </a:cubicBezTo>
                    <a:cubicBezTo>
                      <a:pt x="28" y="22"/>
                      <a:pt x="28" y="23"/>
                      <a:pt x="28" y="24"/>
                    </a:cubicBezTo>
                    <a:cubicBezTo>
                      <a:pt x="28" y="25"/>
                      <a:pt x="29" y="25"/>
                      <a:pt x="30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2" y="25"/>
                      <a:pt x="33" y="24"/>
                      <a:pt x="33" y="23"/>
                    </a:cubicBezTo>
                    <a:lnTo>
                      <a:pt x="3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" name="Freeform 9"/>
              <p:cNvSpPr>
                <a:spLocks/>
              </p:cNvSpPr>
              <p:nvPr/>
            </p:nvSpPr>
            <p:spPr bwMode="auto">
              <a:xfrm>
                <a:off x="6824663" y="6157913"/>
                <a:ext cx="196850" cy="198438"/>
              </a:xfrm>
              <a:custGeom>
                <a:avLst/>
                <a:gdLst>
                  <a:gd name="T0" fmla="*/ 2 w 12"/>
                  <a:gd name="T1" fmla="*/ 10 h 12"/>
                  <a:gd name="T2" fmla="*/ 6 w 12"/>
                  <a:gd name="T3" fmla="*/ 12 h 12"/>
                  <a:gd name="T4" fmla="*/ 10 w 12"/>
                  <a:gd name="T5" fmla="*/ 10 h 12"/>
                  <a:gd name="T6" fmla="*/ 12 w 12"/>
                  <a:gd name="T7" fmla="*/ 7 h 12"/>
                  <a:gd name="T8" fmla="*/ 12 w 12"/>
                  <a:gd name="T9" fmla="*/ 6 h 12"/>
                  <a:gd name="T10" fmla="*/ 10 w 12"/>
                  <a:gd name="T11" fmla="*/ 2 h 12"/>
                  <a:gd name="T12" fmla="*/ 6 w 12"/>
                  <a:gd name="T13" fmla="*/ 0 h 12"/>
                  <a:gd name="T14" fmla="*/ 2 w 12"/>
                  <a:gd name="T15" fmla="*/ 2 h 12"/>
                  <a:gd name="T16" fmla="*/ 0 w 12"/>
                  <a:gd name="T17" fmla="*/ 6 h 12"/>
                  <a:gd name="T18" fmla="*/ 0 w 12"/>
                  <a:gd name="T19" fmla="*/ 7 h 12"/>
                  <a:gd name="T20" fmla="*/ 2 w 12"/>
                  <a:gd name="T21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2">
                    <a:moveTo>
                      <a:pt x="2" y="10"/>
                    </a:moveTo>
                    <a:cubicBezTo>
                      <a:pt x="3" y="11"/>
                      <a:pt x="5" y="12"/>
                      <a:pt x="6" y="12"/>
                    </a:cubicBezTo>
                    <a:cubicBezTo>
                      <a:pt x="8" y="12"/>
                      <a:pt x="9" y="11"/>
                      <a:pt x="10" y="10"/>
                    </a:cubicBezTo>
                    <a:cubicBezTo>
                      <a:pt x="11" y="10"/>
                      <a:pt x="12" y="9"/>
                      <a:pt x="12" y="7"/>
                    </a:cubicBezTo>
                    <a:cubicBezTo>
                      <a:pt x="12" y="7"/>
                      <a:pt x="12" y="7"/>
                      <a:pt x="12" y="6"/>
                    </a:cubicBezTo>
                    <a:cubicBezTo>
                      <a:pt x="12" y="5"/>
                      <a:pt x="11" y="3"/>
                      <a:pt x="10" y="2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3"/>
                      <a:pt x="0" y="5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9"/>
                      <a:pt x="1" y="10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29" name="กลุ่ม 28"/>
            <p:cNvGrpSpPr/>
            <p:nvPr/>
          </p:nvGrpSpPr>
          <p:grpSpPr>
            <a:xfrm>
              <a:off x="7175390" y="7776367"/>
              <a:ext cx="542925" cy="1168401"/>
              <a:chOff x="6659563" y="7851775"/>
              <a:chExt cx="542925" cy="1168401"/>
            </a:xfrm>
            <a:solidFill>
              <a:schemeClr val="accent6"/>
            </a:solidFill>
          </p:grpSpPr>
          <p:sp>
            <p:nvSpPr>
              <p:cNvPr id="18" name="Freeform 10"/>
              <p:cNvSpPr>
                <a:spLocks/>
              </p:cNvSpPr>
              <p:nvPr/>
            </p:nvSpPr>
            <p:spPr bwMode="auto">
              <a:xfrm>
                <a:off x="6659563" y="8066088"/>
                <a:ext cx="542925" cy="954088"/>
              </a:xfrm>
              <a:custGeom>
                <a:avLst/>
                <a:gdLst>
                  <a:gd name="T0" fmla="*/ 32 w 33"/>
                  <a:gd name="T1" fmla="*/ 23 h 58"/>
                  <a:gd name="T2" fmla="*/ 32 w 33"/>
                  <a:gd name="T3" fmla="*/ 21 h 58"/>
                  <a:gd name="T4" fmla="*/ 31 w 33"/>
                  <a:gd name="T5" fmla="*/ 16 h 58"/>
                  <a:gd name="T6" fmla="*/ 30 w 33"/>
                  <a:gd name="T7" fmla="*/ 15 h 58"/>
                  <a:gd name="T8" fmla="*/ 29 w 33"/>
                  <a:gd name="T9" fmla="*/ 11 h 58"/>
                  <a:gd name="T10" fmla="*/ 27 w 33"/>
                  <a:gd name="T11" fmla="*/ 5 h 58"/>
                  <a:gd name="T12" fmla="*/ 25 w 33"/>
                  <a:gd name="T13" fmla="*/ 2 h 58"/>
                  <a:gd name="T14" fmla="*/ 21 w 33"/>
                  <a:gd name="T15" fmla="*/ 0 h 58"/>
                  <a:gd name="T16" fmla="*/ 11 w 33"/>
                  <a:gd name="T17" fmla="*/ 0 h 58"/>
                  <a:gd name="T18" fmla="*/ 7 w 33"/>
                  <a:gd name="T19" fmla="*/ 2 h 58"/>
                  <a:gd name="T20" fmla="*/ 5 w 33"/>
                  <a:gd name="T21" fmla="*/ 5 h 58"/>
                  <a:gd name="T22" fmla="*/ 3 w 33"/>
                  <a:gd name="T23" fmla="*/ 11 h 58"/>
                  <a:gd name="T24" fmla="*/ 2 w 33"/>
                  <a:gd name="T25" fmla="*/ 15 h 58"/>
                  <a:gd name="T26" fmla="*/ 2 w 33"/>
                  <a:gd name="T27" fmla="*/ 16 h 58"/>
                  <a:gd name="T28" fmla="*/ 0 w 33"/>
                  <a:gd name="T29" fmla="*/ 21 h 58"/>
                  <a:gd name="T30" fmla="*/ 0 w 33"/>
                  <a:gd name="T31" fmla="*/ 23 h 58"/>
                  <a:gd name="T32" fmla="*/ 0 w 33"/>
                  <a:gd name="T33" fmla="*/ 23 h 58"/>
                  <a:gd name="T34" fmla="*/ 1 w 33"/>
                  <a:gd name="T35" fmla="*/ 25 h 58"/>
                  <a:gd name="T36" fmla="*/ 2 w 33"/>
                  <a:gd name="T37" fmla="*/ 26 h 58"/>
                  <a:gd name="T38" fmla="*/ 4 w 33"/>
                  <a:gd name="T39" fmla="*/ 24 h 58"/>
                  <a:gd name="T40" fmla="*/ 5 w 33"/>
                  <a:gd name="T41" fmla="*/ 21 h 58"/>
                  <a:gd name="T42" fmla="*/ 7 w 33"/>
                  <a:gd name="T43" fmla="*/ 15 h 58"/>
                  <a:gd name="T44" fmla="*/ 7 w 33"/>
                  <a:gd name="T45" fmla="*/ 15 h 58"/>
                  <a:gd name="T46" fmla="*/ 9 w 33"/>
                  <a:gd name="T47" fmla="*/ 8 h 58"/>
                  <a:gd name="T48" fmla="*/ 10 w 33"/>
                  <a:gd name="T49" fmla="*/ 8 h 58"/>
                  <a:gd name="T50" fmla="*/ 8 w 33"/>
                  <a:gd name="T51" fmla="*/ 15 h 58"/>
                  <a:gd name="T52" fmla="*/ 2 w 33"/>
                  <a:gd name="T53" fmla="*/ 35 h 58"/>
                  <a:gd name="T54" fmla="*/ 10 w 33"/>
                  <a:gd name="T55" fmla="*/ 35 h 58"/>
                  <a:gd name="T56" fmla="*/ 10 w 33"/>
                  <a:gd name="T57" fmla="*/ 43 h 58"/>
                  <a:gd name="T58" fmla="*/ 10 w 33"/>
                  <a:gd name="T59" fmla="*/ 55 h 58"/>
                  <a:gd name="T60" fmla="*/ 11 w 33"/>
                  <a:gd name="T61" fmla="*/ 57 h 58"/>
                  <a:gd name="T62" fmla="*/ 13 w 33"/>
                  <a:gd name="T63" fmla="*/ 58 h 58"/>
                  <a:gd name="T64" fmla="*/ 15 w 33"/>
                  <a:gd name="T65" fmla="*/ 57 h 58"/>
                  <a:gd name="T66" fmla="*/ 15 w 33"/>
                  <a:gd name="T67" fmla="*/ 55 h 58"/>
                  <a:gd name="T68" fmla="*/ 15 w 33"/>
                  <a:gd name="T69" fmla="*/ 43 h 58"/>
                  <a:gd name="T70" fmla="*/ 15 w 33"/>
                  <a:gd name="T71" fmla="*/ 35 h 58"/>
                  <a:gd name="T72" fmla="*/ 17 w 33"/>
                  <a:gd name="T73" fmla="*/ 35 h 58"/>
                  <a:gd name="T74" fmla="*/ 17 w 33"/>
                  <a:gd name="T75" fmla="*/ 43 h 58"/>
                  <a:gd name="T76" fmla="*/ 17 w 33"/>
                  <a:gd name="T77" fmla="*/ 55 h 58"/>
                  <a:gd name="T78" fmla="*/ 18 w 33"/>
                  <a:gd name="T79" fmla="*/ 57 h 58"/>
                  <a:gd name="T80" fmla="*/ 20 w 33"/>
                  <a:gd name="T81" fmla="*/ 58 h 58"/>
                  <a:gd name="T82" fmla="*/ 21 w 33"/>
                  <a:gd name="T83" fmla="*/ 57 h 58"/>
                  <a:gd name="T84" fmla="*/ 22 w 33"/>
                  <a:gd name="T85" fmla="*/ 55 h 58"/>
                  <a:gd name="T86" fmla="*/ 22 w 33"/>
                  <a:gd name="T87" fmla="*/ 43 h 58"/>
                  <a:gd name="T88" fmla="*/ 22 w 33"/>
                  <a:gd name="T89" fmla="*/ 35 h 58"/>
                  <a:gd name="T90" fmla="*/ 30 w 33"/>
                  <a:gd name="T91" fmla="*/ 35 h 58"/>
                  <a:gd name="T92" fmla="*/ 24 w 33"/>
                  <a:gd name="T93" fmla="*/ 15 h 58"/>
                  <a:gd name="T94" fmla="*/ 22 w 33"/>
                  <a:gd name="T95" fmla="*/ 8 h 58"/>
                  <a:gd name="T96" fmla="*/ 23 w 33"/>
                  <a:gd name="T97" fmla="*/ 8 h 58"/>
                  <a:gd name="T98" fmla="*/ 25 w 33"/>
                  <a:gd name="T99" fmla="*/ 15 h 58"/>
                  <a:gd name="T100" fmla="*/ 25 w 33"/>
                  <a:gd name="T101" fmla="*/ 15 h 58"/>
                  <a:gd name="T102" fmla="*/ 27 w 33"/>
                  <a:gd name="T103" fmla="*/ 21 h 58"/>
                  <a:gd name="T104" fmla="*/ 28 w 33"/>
                  <a:gd name="T105" fmla="*/ 24 h 58"/>
                  <a:gd name="T106" fmla="*/ 30 w 33"/>
                  <a:gd name="T107" fmla="*/ 26 h 58"/>
                  <a:gd name="T108" fmla="*/ 31 w 33"/>
                  <a:gd name="T109" fmla="*/ 25 h 58"/>
                  <a:gd name="T110" fmla="*/ 33 w 33"/>
                  <a:gd name="T111" fmla="*/ 23 h 58"/>
                  <a:gd name="T112" fmla="*/ 32 w 33"/>
                  <a:gd name="T113" fmla="*/ 2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3" h="58">
                    <a:moveTo>
                      <a:pt x="32" y="23"/>
                    </a:moveTo>
                    <a:cubicBezTo>
                      <a:pt x="32" y="22"/>
                      <a:pt x="32" y="22"/>
                      <a:pt x="32" y="21"/>
                    </a:cubicBezTo>
                    <a:cubicBezTo>
                      <a:pt x="31" y="19"/>
                      <a:pt x="31" y="18"/>
                      <a:pt x="31" y="16"/>
                    </a:cubicBezTo>
                    <a:cubicBezTo>
                      <a:pt x="30" y="16"/>
                      <a:pt x="30" y="15"/>
                      <a:pt x="30" y="15"/>
                    </a:cubicBezTo>
                    <a:cubicBezTo>
                      <a:pt x="30" y="14"/>
                      <a:pt x="29" y="12"/>
                      <a:pt x="29" y="11"/>
                    </a:cubicBezTo>
                    <a:cubicBezTo>
                      <a:pt x="28" y="9"/>
                      <a:pt x="28" y="7"/>
                      <a:pt x="27" y="5"/>
                    </a:cubicBezTo>
                    <a:cubicBezTo>
                      <a:pt x="27" y="4"/>
                      <a:pt x="26" y="3"/>
                      <a:pt x="25" y="2"/>
                    </a:cubicBezTo>
                    <a:cubicBezTo>
                      <a:pt x="24" y="0"/>
                      <a:pt x="22" y="0"/>
                      <a:pt x="2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7" y="2"/>
                    </a:cubicBezTo>
                    <a:cubicBezTo>
                      <a:pt x="6" y="3"/>
                      <a:pt x="5" y="4"/>
                      <a:pt x="5" y="5"/>
                    </a:cubicBezTo>
                    <a:cubicBezTo>
                      <a:pt x="4" y="7"/>
                      <a:pt x="4" y="9"/>
                      <a:pt x="3" y="11"/>
                    </a:cubicBezTo>
                    <a:cubicBezTo>
                      <a:pt x="3" y="12"/>
                      <a:pt x="2" y="14"/>
                      <a:pt x="2" y="15"/>
                    </a:cubicBezTo>
                    <a:cubicBezTo>
                      <a:pt x="2" y="15"/>
                      <a:pt x="2" y="16"/>
                      <a:pt x="2" y="16"/>
                    </a:cubicBezTo>
                    <a:cubicBezTo>
                      <a:pt x="1" y="18"/>
                      <a:pt x="1" y="19"/>
                      <a:pt x="0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5"/>
                      <a:pt x="1" y="2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23"/>
                      <a:pt x="5" y="22"/>
                      <a:pt x="5" y="21"/>
                    </a:cubicBezTo>
                    <a:cubicBezTo>
                      <a:pt x="6" y="19"/>
                      <a:pt x="6" y="17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3"/>
                      <a:pt x="8" y="11"/>
                      <a:pt x="9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6"/>
                      <a:pt x="10" y="56"/>
                      <a:pt x="11" y="57"/>
                    </a:cubicBezTo>
                    <a:cubicBezTo>
                      <a:pt x="11" y="57"/>
                      <a:pt x="12" y="58"/>
                      <a:pt x="13" y="58"/>
                    </a:cubicBezTo>
                    <a:cubicBezTo>
                      <a:pt x="14" y="58"/>
                      <a:pt x="14" y="57"/>
                      <a:pt x="15" y="57"/>
                    </a:cubicBezTo>
                    <a:cubicBezTo>
                      <a:pt x="15" y="56"/>
                      <a:pt x="15" y="56"/>
                      <a:pt x="15" y="55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6"/>
                      <a:pt x="17" y="56"/>
                      <a:pt x="18" y="57"/>
                    </a:cubicBezTo>
                    <a:cubicBezTo>
                      <a:pt x="18" y="57"/>
                      <a:pt x="19" y="58"/>
                      <a:pt x="20" y="58"/>
                    </a:cubicBezTo>
                    <a:cubicBezTo>
                      <a:pt x="20" y="58"/>
                      <a:pt x="21" y="57"/>
                      <a:pt x="21" y="57"/>
                    </a:cubicBezTo>
                    <a:cubicBezTo>
                      <a:pt x="22" y="56"/>
                      <a:pt x="22" y="56"/>
                      <a:pt x="22" y="55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11"/>
                      <a:pt x="25" y="13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6" y="17"/>
                      <a:pt x="27" y="19"/>
                      <a:pt x="27" y="21"/>
                    </a:cubicBezTo>
                    <a:cubicBezTo>
                      <a:pt x="28" y="22"/>
                      <a:pt x="28" y="23"/>
                      <a:pt x="28" y="24"/>
                    </a:cubicBezTo>
                    <a:cubicBezTo>
                      <a:pt x="28" y="25"/>
                      <a:pt x="29" y="26"/>
                      <a:pt x="30" y="26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2" y="25"/>
                      <a:pt x="33" y="24"/>
                      <a:pt x="33" y="23"/>
                    </a:cubicBezTo>
                    <a:lnTo>
                      <a:pt x="3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" name="Freeform 11"/>
              <p:cNvSpPr>
                <a:spLocks/>
              </p:cNvSpPr>
              <p:nvPr/>
            </p:nvSpPr>
            <p:spPr bwMode="auto">
              <a:xfrm>
                <a:off x="6824663" y="7851775"/>
                <a:ext cx="196850" cy="180975"/>
              </a:xfrm>
              <a:custGeom>
                <a:avLst/>
                <a:gdLst>
                  <a:gd name="T0" fmla="*/ 2 w 12"/>
                  <a:gd name="T1" fmla="*/ 10 h 11"/>
                  <a:gd name="T2" fmla="*/ 6 w 12"/>
                  <a:gd name="T3" fmla="*/ 11 h 11"/>
                  <a:gd name="T4" fmla="*/ 10 w 12"/>
                  <a:gd name="T5" fmla="*/ 10 h 11"/>
                  <a:gd name="T6" fmla="*/ 12 w 12"/>
                  <a:gd name="T7" fmla="*/ 7 h 11"/>
                  <a:gd name="T8" fmla="*/ 12 w 12"/>
                  <a:gd name="T9" fmla="*/ 5 h 11"/>
                  <a:gd name="T10" fmla="*/ 10 w 12"/>
                  <a:gd name="T11" fmla="*/ 1 h 11"/>
                  <a:gd name="T12" fmla="*/ 6 w 12"/>
                  <a:gd name="T13" fmla="*/ 0 h 11"/>
                  <a:gd name="T14" fmla="*/ 2 w 12"/>
                  <a:gd name="T15" fmla="*/ 1 h 11"/>
                  <a:gd name="T16" fmla="*/ 0 w 12"/>
                  <a:gd name="T17" fmla="*/ 5 h 11"/>
                  <a:gd name="T18" fmla="*/ 0 w 12"/>
                  <a:gd name="T19" fmla="*/ 7 h 11"/>
                  <a:gd name="T20" fmla="*/ 2 w 12"/>
                  <a:gd name="T2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1">
                    <a:moveTo>
                      <a:pt x="2" y="10"/>
                    </a:moveTo>
                    <a:cubicBezTo>
                      <a:pt x="3" y="11"/>
                      <a:pt x="5" y="11"/>
                      <a:pt x="6" y="11"/>
                    </a:cubicBezTo>
                    <a:cubicBezTo>
                      <a:pt x="8" y="11"/>
                      <a:pt x="9" y="11"/>
                      <a:pt x="10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6"/>
                      <a:pt x="12" y="6"/>
                      <a:pt x="12" y="5"/>
                    </a:cubicBezTo>
                    <a:cubicBezTo>
                      <a:pt x="12" y="4"/>
                      <a:pt x="11" y="2"/>
                      <a:pt x="10" y="1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1" y="8"/>
                      <a:pt x="1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30" name="กลุ่ม 29"/>
            <p:cNvGrpSpPr/>
            <p:nvPr/>
          </p:nvGrpSpPr>
          <p:grpSpPr>
            <a:xfrm>
              <a:off x="7175390" y="9454355"/>
              <a:ext cx="542925" cy="1168400"/>
              <a:chOff x="6659563" y="9529763"/>
              <a:chExt cx="542925" cy="1168400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20" name="Freeform 12"/>
              <p:cNvSpPr>
                <a:spLocks/>
              </p:cNvSpPr>
              <p:nvPr/>
            </p:nvSpPr>
            <p:spPr bwMode="auto">
              <a:xfrm>
                <a:off x="6659563" y="9744075"/>
                <a:ext cx="542925" cy="954088"/>
              </a:xfrm>
              <a:custGeom>
                <a:avLst/>
                <a:gdLst>
                  <a:gd name="T0" fmla="*/ 32 w 33"/>
                  <a:gd name="T1" fmla="*/ 23 h 58"/>
                  <a:gd name="T2" fmla="*/ 32 w 33"/>
                  <a:gd name="T3" fmla="*/ 21 h 58"/>
                  <a:gd name="T4" fmla="*/ 31 w 33"/>
                  <a:gd name="T5" fmla="*/ 16 h 58"/>
                  <a:gd name="T6" fmla="*/ 30 w 33"/>
                  <a:gd name="T7" fmla="*/ 15 h 58"/>
                  <a:gd name="T8" fmla="*/ 29 w 33"/>
                  <a:gd name="T9" fmla="*/ 11 h 58"/>
                  <a:gd name="T10" fmla="*/ 27 w 33"/>
                  <a:gd name="T11" fmla="*/ 5 h 58"/>
                  <a:gd name="T12" fmla="*/ 25 w 33"/>
                  <a:gd name="T13" fmla="*/ 2 h 58"/>
                  <a:gd name="T14" fmla="*/ 21 w 33"/>
                  <a:gd name="T15" fmla="*/ 0 h 58"/>
                  <a:gd name="T16" fmla="*/ 11 w 33"/>
                  <a:gd name="T17" fmla="*/ 0 h 58"/>
                  <a:gd name="T18" fmla="*/ 7 w 33"/>
                  <a:gd name="T19" fmla="*/ 2 h 58"/>
                  <a:gd name="T20" fmla="*/ 5 w 33"/>
                  <a:gd name="T21" fmla="*/ 5 h 58"/>
                  <a:gd name="T22" fmla="*/ 3 w 33"/>
                  <a:gd name="T23" fmla="*/ 11 h 58"/>
                  <a:gd name="T24" fmla="*/ 2 w 33"/>
                  <a:gd name="T25" fmla="*/ 15 h 58"/>
                  <a:gd name="T26" fmla="*/ 2 w 33"/>
                  <a:gd name="T27" fmla="*/ 16 h 58"/>
                  <a:gd name="T28" fmla="*/ 0 w 33"/>
                  <a:gd name="T29" fmla="*/ 21 h 58"/>
                  <a:gd name="T30" fmla="*/ 0 w 33"/>
                  <a:gd name="T31" fmla="*/ 23 h 58"/>
                  <a:gd name="T32" fmla="*/ 0 w 33"/>
                  <a:gd name="T33" fmla="*/ 23 h 58"/>
                  <a:gd name="T34" fmla="*/ 1 w 33"/>
                  <a:gd name="T35" fmla="*/ 26 h 58"/>
                  <a:gd name="T36" fmla="*/ 2 w 33"/>
                  <a:gd name="T37" fmla="*/ 26 h 58"/>
                  <a:gd name="T38" fmla="*/ 4 w 33"/>
                  <a:gd name="T39" fmla="*/ 24 h 58"/>
                  <a:gd name="T40" fmla="*/ 5 w 33"/>
                  <a:gd name="T41" fmla="*/ 21 h 58"/>
                  <a:gd name="T42" fmla="*/ 7 w 33"/>
                  <a:gd name="T43" fmla="*/ 15 h 58"/>
                  <a:gd name="T44" fmla="*/ 7 w 33"/>
                  <a:gd name="T45" fmla="*/ 15 h 58"/>
                  <a:gd name="T46" fmla="*/ 9 w 33"/>
                  <a:gd name="T47" fmla="*/ 8 h 58"/>
                  <a:gd name="T48" fmla="*/ 10 w 33"/>
                  <a:gd name="T49" fmla="*/ 8 h 58"/>
                  <a:gd name="T50" fmla="*/ 8 w 33"/>
                  <a:gd name="T51" fmla="*/ 15 h 58"/>
                  <a:gd name="T52" fmla="*/ 2 w 33"/>
                  <a:gd name="T53" fmla="*/ 35 h 58"/>
                  <a:gd name="T54" fmla="*/ 10 w 33"/>
                  <a:gd name="T55" fmla="*/ 35 h 58"/>
                  <a:gd name="T56" fmla="*/ 10 w 33"/>
                  <a:gd name="T57" fmla="*/ 44 h 58"/>
                  <a:gd name="T58" fmla="*/ 10 w 33"/>
                  <a:gd name="T59" fmla="*/ 55 h 58"/>
                  <a:gd name="T60" fmla="*/ 11 w 33"/>
                  <a:gd name="T61" fmla="*/ 57 h 58"/>
                  <a:gd name="T62" fmla="*/ 13 w 33"/>
                  <a:gd name="T63" fmla="*/ 58 h 58"/>
                  <a:gd name="T64" fmla="*/ 15 w 33"/>
                  <a:gd name="T65" fmla="*/ 57 h 58"/>
                  <a:gd name="T66" fmla="*/ 15 w 33"/>
                  <a:gd name="T67" fmla="*/ 55 h 58"/>
                  <a:gd name="T68" fmla="*/ 15 w 33"/>
                  <a:gd name="T69" fmla="*/ 44 h 58"/>
                  <a:gd name="T70" fmla="*/ 15 w 33"/>
                  <a:gd name="T71" fmla="*/ 35 h 58"/>
                  <a:gd name="T72" fmla="*/ 17 w 33"/>
                  <a:gd name="T73" fmla="*/ 35 h 58"/>
                  <a:gd name="T74" fmla="*/ 17 w 33"/>
                  <a:gd name="T75" fmla="*/ 44 h 58"/>
                  <a:gd name="T76" fmla="*/ 17 w 33"/>
                  <a:gd name="T77" fmla="*/ 55 h 58"/>
                  <a:gd name="T78" fmla="*/ 18 w 33"/>
                  <a:gd name="T79" fmla="*/ 57 h 58"/>
                  <a:gd name="T80" fmla="*/ 20 w 33"/>
                  <a:gd name="T81" fmla="*/ 58 h 58"/>
                  <a:gd name="T82" fmla="*/ 21 w 33"/>
                  <a:gd name="T83" fmla="*/ 57 h 58"/>
                  <a:gd name="T84" fmla="*/ 22 w 33"/>
                  <a:gd name="T85" fmla="*/ 55 h 58"/>
                  <a:gd name="T86" fmla="*/ 22 w 33"/>
                  <a:gd name="T87" fmla="*/ 44 h 58"/>
                  <a:gd name="T88" fmla="*/ 22 w 33"/>
                  <a:gd name="T89" fmla="*/ 35 h 58"/>
                  <a:gd name="T90" fmla="*/ 30 w 33"/>
                  <a:gd name="T91" fmla="*/ 35 h 58"/>
                  <a:gd name="T92" fmla="*/ 24 w 33"/>
                  <a:gd name="T93" fmla="*/ 15 h 58"/>
                  <a:gd name="T94" fmla="*/ 22 w 33"/>
                  <a:gd name="T95" fmla="*/ 8 h 58"/>
                  <a:gd name="T96" fmla="*/ 23 w 33"/>
                  <a:gd name="T97" fmla="*/ 8 h 58"/>
                  <a:gd name="T98" fmla="*/ 25 w 33"/>
                  <a:gd name="T99" fmla="*/ 15 h 58"/>
                  <a:gd name="T100" fmla="*/ 25 w 33"/>
                  <a:gd name="T101" fmla="*/ 15 h 58"/>
                  <a:gd name="T102" fmla="*/ 27 w 33"/>
                  <a:gd name="T103" fmla="*/ 21 h 58"/>
                  <a:gd name="T104" fmla="*/ 28 w 33"/>
                  <a:gd name="T105" fmla="*/ 24 h 58"/>
                  <a:gd name="T106" fmla="*/ 30 w 33"/>
                  <a:gd name="T107" fmla="*/ 26 h 58"/>
                  <a:gd name="T108" fmla="*/ 31 w 33"/>
                  <a:gd name="T109" fmla="*/ 26 h 58"/>
                  <a:gd name="T110" fmla="*/ 33 w 33"/>
                  <a:gd name="T111" fmla="*/ 23 h 58"/>
                  <a:gd name="T112" fmla="*/ 32 w 33"/>
                  <a:gd name="T113" fmla="*/ 2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3" h="58">
                    <a:moveTo>
                      <a:pt x="32" y="23"/>
                    </a:moveTo>
                    <a:cubicBezTo>
                      <a:pt x="32" y="22"/>
                      <a:pt x="32" y="22"/>
                      <a:pt x="32" y="21"/>
                    </a:cubicBezTo>
                    <a:cubicBezTo>
                      <a:pt x="31" y="19"/>
                      <a:pt x="31" y="18"/>
                      <a:pt x="31" y="16"/>
                    </a:cubicBezTo>
                    <a:cubicBezTo>
                      <a:pt x="30" y="16"/>
                      <a:pt x="30" y="16"/>
                      <a:pt x="30" y="15"/>
                    </a:cubicBezTo>
                    <a:cubicBezTo>
                      <a:pt x="30" y="14"/>
                      <a:pt x="29" y="13"/>
                      <a:pt x="29" y="11"/>
                    </a:cubicBezTo>
                    <a:cubicBezTo>
                      <a:pt x="28" y="9"/>
                      <a:pt x="28" y="7"/>
                      <a:pt x="27" y="5"/>
                    </a:cubicBezTo>
                    <a:cubicBezTo>
                      <a:pt x="27" y="4"/>
                      <a:pt x="26" y="3"/>
                      <a:pt x="25" y="2"/>
                    </a:cubicBezTo>
                    <a:cubicBezTo>
                      <a:pt x="24" y="1"/>
                      <a:pt x="22" y="0"/>
                      <a:pt x="2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1"/>
                      <a:pt x="7" y="2"/>
                    </a:cubicBezTo>
                    <a:cubicBezTo>
                      <a:pt x="6" y="3"/>
                      <a:pt x="5" y="4"/>
                      <a:pt x="5" y="5"/>
                    </a:cubicBezTo>
                    <a:cubicBezTo>
                      <a:pt x="4" y="7"/>
                      <a:pt x="4" y="9"/>
                      <a:pt x="3" y="11"/>
                    </a:cubicBezTo>
                    <a:cubicBezTo>
                      <a:pt x="3" y="13"/>
                      <a:pt x="2" y="14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8"/>
                      <a:pt x="1" y="19"/>
                      <a:pt x="0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5"/>
                      <a:pt x="1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24"/>
                      <a:pt x="5" y="23"/>
                      <a:pt x="5" y="21"/>
                    </a:cubicBezTo>
                    <a:cubicBezTo>
                      <a:pt x="6" y="19"/>
                      <a:pt x="6" y="17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3"/>
                      <a:pt x="8" y="11"/>
                      <a:pt x="9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6"/>
                      <a:pt x="10" y="57"/>
                      <a:pt x="11" y="57"/>
                    </a:cubicBezTo>
                    <a:cubicBezTo>
                      <a:pt x="11" y="58"/>
                      <a:pt x="12" y="58"/>
                      <a:pt x="13" y="58"/>
                    </a:cubicBezTo>
                    <a:cubicBezTo>
                      <a:pt x="14" y="58"/>
                      <a:pt x="14" y="58"/>
                      <a:pt x="15" y="57"/>
                    </a:cubicBezTo>
                    <a:cubicBezTo>
                      <a:pt x="15" y="57"/>
                      <a:pt x="15" y="56"/>
                      <a:pt x="15" y="55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6"/>
                      <a:pt x="17" y="57"/>
                      <a:pt x="18" y="57"/>
                    </a:cubicBezTo>
                    <a:cubicBezTo>
                      <a:pt x="18" y="58"/>
                      <a:pt x="19" y="58"/>
                      <a:pt x="20" y="58"/>
                    </a:cubicBezTo>
                    <a:cubicBezTo>
                      <a:pt x="20" y="58"/>
                      <a:pt x="21" y="58"/>
                      <a:pt x="21" y="57"/>
                    </a:cubicBezTo>
                    <a:cubicBezTo>
                      <a:pt x="22" y="57"/>
                      <a:pt x="22" y="56"/>
                      <a:pt x="22" y="55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11"/>
                      <a:pt x="25" y="13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6" y="17"/>
                      <a:pt x="27" y="19"/>
                      <a:pt x="27" y="21"/>
                    </a:cubicBezTo>
                    <a:cubicBezTo>
                      <a:pt x="28" y="23"/>
                      <a:pt x="28" y="24"/>
                      <a:pt x="28" y="24"/>
                    </a:cubicBezTo>
                    <a:cubicBezTo>
                      <a:pt x="28" y="25"/>
                      <a:pt x="29" y="26"/>
                      <a:pt x="30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5"/>
                      <a:pt x="33" y="24"/>
                      <a:pt x="33" y="23"/>
                    </a:cubicBezTo>
                    <a:lnTo>
                      <a:pt x="3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6824663" y="9529763"/>
                <a:ext cx="196850" cy="180975"/>
              </a:xfrm>
              <a:custGeom>
                <a:avLst/>
                <a:gdLst>
                  <a:gd name="T0" fmla="*/ 2 w 12"/>
                  <a:gd name="T1" fmla="*/ 10 h 11"/>
                  <a:gd name="T2" fmla="*/ 6 w 12"/>
                  <a:gd name="T3" fmla="*/ 11 h 11"/>
                  <a:gd name="T4" fmla="*/ 10 w 12"/>
                  <a:gd name="T5" fmla="*/ 10 h 11"/>
                  <a:gd name="T6" fmla="*/ 12 w 12"/>
                  <a:gd name="T7" fmla="*/ 7 h 11"/>
                  <a:gd name="T8" fmla="*/ 12 w 12"/>
                  <a:gd name="T9" fmla="*/ 6 h 11"/>
                  <a:gd name="T10" fmla="*/ 10 w 12"/>
                  <a:gd name="T11" fmla="*/ 1 h 11"/>
                  <a:gd name="T12" fmla="*/ 6 w 12"/>
                  <a:gd name="T13" fmla="*/ 0 h 11"/>
                  <a:gd name="T14" fmla="*/ 2 w 12"/>
                  <a:gd name="T15" fmla="*/ 1 h 11"/>
                  <a:gd name="T16" fmla="*/ 0 w 12"/>
                  <a:gd name="T17" fmla="*/ 6 h 11"/>
                  <a:gd name="T18" fmla="*/ 0 w 12"/>
                  <a:gd name="T19" fmla="*/ 7 h 11"/>
                  <a:gd name="T20" fmla="*/ 2 w 12"/>
                  <a:gd name="T2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1">
                    <a:moveTo>
                      <a:pt x="2" y="10"/>
                    </a:moveTo>
                    <a:cubicBezTo>
                      <a:pt x="3" y="11"/>
                      <a:pt x="5" y="11"/>
                      <a:pt x="6" y="11"/>
                    </a:cubicBezTo>
                    <a:cubicBezTo>
                      <a:pt x="8" y="11"/>
                      <a:pt x="9" y="11"/>
                      <a:pt x="10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7"/>
                      <a:pt x="12" y="6"/>
                      <a:pt x="12" y="6"/>
                    </a:cubicBezTo>
                    <a:cubicBezTo>
                      <a:pt x="12" y="4"/>
                      <a:pt x="11" y="3"/>
                      <a:pt x="10" y="1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1" y="3"/>
                      <a:pt x="0" y="4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1" y="8"/>
                      <a:pt x="1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6156215" y="3894930"/>
              <a:ext cx="1184275" cy="7237413"/>
            </a:xfrm>
            <a:custGeom>
              <a:avLst/>
              <a:gdLst>
                <a:gd name="T0" fmla="*/ 280 w 746"/>
                <a:gd name="T1" fmla="*/ 42 h 4559"/>
                <a:gd name="T2" fmla="*/ 746 w 746"/>
                <a:gd name="T3" fmla="*/ 42 h 4559"/>
                <a:gd name="T4" fmla="*/ 746 w 746"/>
                <a:gd name="T5" fmla="*/ 0 h 4559"/>
                <a:gd name="T6" fmla="*/ 249 w 746"/>
                <a:gd name="T7" fmla="*/ 0 h 4559"/>
                <a:gd name="T8" fmla="*/ 249 w 746"/>
                <a:gd name="T9" fmla="*/ 2052 h 4559"/>
                <a:gd name="T10" fmla="*/ 0 w 746"/>
                <a:gd name="T11" fmla="*/ 2280 h 4559"/>
                <a:gd name="T12" fmla="*/ 249 w 746"/>
                <a:gd name="T13" fmla="*/ 2507 h 4559"/>
                <a:gd name="T14" fmla="*/ 249 w 746"/>
                <a:gd name="T15" fmla="*/ 4559 h 4559"/>
                <a:gd name="T16" fmla="*/ 746 w 746"/>
                <a:gd name="T17" fmla="*/ 4559 h 4559"/>
                <a:gd name="T18" fmla="*/ 746 w 746"/>
                <a:gd name="T19" fmla="*/ 4517 h 4559"/>
                <a:gd name="T20" fmla="*/ 280 w 746"/>
                <a:gd name="T21" fmla="*/ 4517 h 4559"/>
                <a:gd name="T22" fmla="*/ 280 w 746"/>
                <a:gd name="T23" fmla="*/ 2487 h 4559"/>
                <a:gd name="T24" fmla="*/ 62 w 746"/>
                <a:gd name="T25" fmla="*/ 2280 h 4559"/>
                <a:gd name="T26" fmla="*/ 280 w 746"/>
                <a:gd name="T27" fmla="*/ 2072 h 4559"/>
                <a:gd name="T28" fmla="*/ 280 w 746"/>
                <a:gd name="T29" fmla="*/ 42 h 4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6" h="4559">
                  <a:moveTo>
                    <a:pt x="280" y="42"/>
                  </a:moveTo>
                  <a:lnTo>
                    <a:pt x="746" y="42"/>
                  </a:lnTo>
                  <a:lnTo>
                    <a:pt x="746" y="0"/>
                  </a:lnTo>
                  <a:lnTo>
                    <a:pt x="249" y="0"/>
                  </a:lnTo>
                  <a:lnTo>
                    <a:pt x="249" y="2052"/>
                  </a:lnTo>
                  <a:lnTo>
                    <a:pt x="0" y="2280"/>
                  </a:lnTo>
                  <a:lnTo>
                    <a:pt x="249" y="2507"/>
                  </a:lnTo>
                  <a:lnTo>
                    <a:pt x="249" y="4559"/>
                  </a:lnTo>
                  <a:lnTo>
                    <a:pt x="746" y="4559"/>
                  </a:lnTo>
                  <a:lnTo>
                    <a:pt x="746" y="4517"/>
                  </a:lnTo>
                  <a:lnTo>
                    <a:pt x="280" y="4517"/>
                  </a:lnTo>
                  <a:lnTo>
                    <a:pt x="280" y="2487"/>
                  </a:lnTo>
                  <a:lnTo>
                    <a:pt x="62" y="2280"/>
                  </a:lnTo>
                  <a:lnTo>
                    <a:pt x="280" y="2072"/>
                  </a:lnTo>
                  <a:lnTo>
                    <a:pt x="280" y="42"/>
                  </a:lnTo>
                  <a:close/>
                </a:path>
              </a:pathLst>
            </a:custGeom>
            <a:solidFill>
              <a:srgbClr val="CFCD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3822590" y="4947442"/>
              <a:ext cx="2219325" cy="2024063"/>
            </a:xfrm>
            <a:custGeom>
              <a:avLst/>
              <a:gdLst>
                <a:gd name="T0" fmla="*/ 117 w 135"/>
                <a:gd name="T1" fmla="*/ 115 h 123"/>
                <a:gd name="T2" fmla="*/ 129 w 135"/>
                <a:gd name="T3" fmla="*/ 112 h 123"/>
                <a:gd name="T4" fmla="*/ 119 w 135"/>
                <a:gd name="T5" fmla="*/ 84 h 123"/>
                <a:gd name="T6" fmla="*/ 117 w 135"/>
                <a:gd name="T7" fmla="*/ 63 h 123"/>
                <a:gd name="T8" fmla="*/ 134 w 135"/>
                <a:gd name="T9" fmla="*/ 49 h 123"/>
                <a:gd name="T10" fmla="*/ 134 w 135"/>
                <a:gd name="T11" fmla="*/ 7 h 123"/>
                <a:gd name="T12" fmla="*/ 133 w 135"/>
                <a:gd name="T13" fmla="*/ 0 h 123"/>
                <a:gd name="T14" fmla="*/ 68 w 135"/>
                <a:gd name="T15" fmla="*/ 0 h 123"/>
                <a:gd name="T16" fmla="*/ 65 w 135"/>
                <a:gd name="T17" fmla="*/ 2 h 123"/>
                <a:gd name="T18" fmla="*/ 65 w 135"/>
                <a:gd name="T19" fmla="*/ 0 h 123"/>
                <a:gd name="T20" fmla="*/ 3 w 135"/>
                <a:gd name="T21" fmla="*/ 0 h 123"/>
                <a:gd name="T22" fmla="*/ 1 w 135"/>
                <a:gd name="T23" fmla="*/ 10 h 123"/>
                <a:gd name="T24" fmla="*/ 5 w 135"/>
                <a:gd name="T25" fmla="*/ 45 h 123"/>
                <a:gd name="T26" fmla="*/ 19 w 135"/>
                <a:gd name="T27" fmla="*/ 55 h 123"/>
                <a:gd name="T28" fmla="*/ 15 w 135"/>
                <a:gd name="T29" fmla="*/ 91 h 123"/>
                <a:gd name="T30" fmla="*/ 11 w 135"/>
                <a:gd name="T31" fmla="*/ 117 h 123"/>
                <a:gd name="T32" fmla="*/ 18 w 135"/>
                <a:gd name="T33" fmla="*/ 118 h 123"/>
                <a:gd name="T34" fmla="*/ 18 w 135"/>
                <a:gd name="T35" fmla="*/ 123 h 123"/>
                <a:gd name="T36" fmla="*/ 117 w 135"/>
                <a:gd name="T37" fmla="*/ 123 h 123"/>
                <a:gd name="T38" fmla="*/ 117 w 135"/>
                <a:gd name="T39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5" h="123">
                  <a:moveTo>
                    <a:pt x="117" y="115"/>
                  </a:moveTo>
                  <a:cubicBezTo>
                    <a:pt x="117" y="115"/>
                    <a:pt x="126" y="114"/>
                    <a:pt x="129" y="112"/>
                  </a:cubicBezTo>
                  <a:cubicBezTo>
                    <a:pt x="132" y="111"/>
                    <a:pt x="121" y="92"/>
                    <a:pt x="119" y="84"/>
                  </a:cubicBezTo>
                  <a:cubicBezTo>
                    <a:pt x="117" y="77"/>
                    <a:pt x="117" y="63"/>
                    <a:pt x="117" y="63"/>
                  </a:cubicBezTo>
                  <a:cubicBezTo>
                    <a:pt x="117" y="63"/>
                    <a:pt x="133" y="62"/>
                    <a:pt x="134" y="49"/>
                  </a:cubicBezTo>
                  <a:cubicBezTo>
                    <a:pt x="135" y="35"/>
                    <a:pt x="135" y="15"/>
                    <a:pt x="134" y="7"/>
                  </a:cubicBezTo>
                  <a:cubicBezTo>
                    <a:pt x="134" y="4"/>
                    <a:pt x="133" y="2"/>
                    <a:pt x="13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6" y="3"/>
                    <a:pt x="65" y="4"/>
                    <a:pt x="65" y="2"/>
                  </a:cubicBezTo>
                  <a:cubicBezTo>
                    <a:pt x="65" y="2"/>
                    <a:pt x="65" y="1"/>
                    <a:pt x="6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2" y="7"/>
                    <a:pt x="1" y="10"/>
                  </a:cubicBezTo>
                  <a:cubicBezTo>
                    <a:pt x="0" y="22"/>
                    <a:pt x="1" y="36"/>
                    <a:pt x="5" y="45"/>
                  </a:cubicBezTo>
                  <a:cubicBezTo>
                    <a:pt x="10" y="54"/>
                    <a:pt x="19" y="55"/>
                    <a:pt x="19" y="55"/>
                  </a:cubicBezTo>
                  <a:cubicBezTo>
                    <a:pt x="19" y="55"/>
                    <a:pt x="21" y="74"/>
                    <a:pt x="15" y="91"/>
                  </a:cubicBezTo>
                  <a:cubicBezTo>
                    <a:pt x="10" y="107"/>
                    <a:pt x="6" y="116"/>
                    <a:pt x="11" y="117"/>
                  </a:cubicBezTo>
                  <a:cubicBezTo>
                    <a:pt x="15" y="118"/>
                    <a:pt x="18" y="118"/>
                    <a:pt x="18" y="118"/>
                  </a:cubicBezTo>
                  <a:cubicBezTo>
                    <a:pt x="18" y="118"/>
                    <a:pt x="18" y="120"/>
                    <a:pt x="18" y="123"/>
                  </a:cubicBezTo>
                  <a:cubicBezTo>
                    <a:pt x="117" y="123"/>
                    <a:pt x="117" y="123"/>
                    <a:pt x="117" y="123"/>
                  </a:cubicBezTo>
                  <a:cubicBezTo>
                    <a:pt x="117" y="118"/>
                    <a:pt x="117" y="115"/>
                    <a:pt x="117" y="11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4117865" y="6971505"/>
              <a:ext cx="1644650" cy="1841500"/>
            </a:xfrm>
            <a:custGeom>
              <a:avLst/>
              <a:gdLst>
                <a:gd name="T0" fmla="*/ 85 w 100"/>
                <a:gd name="T1" fmla="*/ 110 h 112"/>
                <a:gd name="T2" fmla="*/ 87 w 100"/>
                <a:gd name="T3" fmla="*/ 94 h 112"/>
                <a:gd name="T4" fmla="*/ 96 w 100"/>
                <a:gd name="T5" fmla="*/ 85 h 112"/>
                <a:gd name="T6" fmla="*/ 99 w 100"/>
                <a:gd name="T7" fmla="*/ 25 h 112"/>
                <a:gd name="T8" fmla="*/ 99 w 100"/>
                <a:gd name="T9" fmla="*/ 0 h 112"/>
                <a:gd name="T10" fmla="*/ 0 w 100"/>
                <a:gd name="T11" fmla="*/ 0 h 112"/>
                <a:gd name="T12" fmla="*/ 3 w 100"/>
                <a:gd name="T13" fmla="*/ 30 h 112"/>
                <a:gd name="T14" fmla="*/ 13 w 100"/>
                <a:gd name="T15" fmla="*/ 88 h 112"/>
                <a:gd name="T16" fmla="*/ 17 w 100"/>
                <a:gd name="T17" fmla="*/ 95 h 112"/>
                <a:gd name="T18" fmla="*/ 22 w 100"/>
                <a:gd name="T19" fmla="*/ 95 h 112"/>
                <a:gd name="T20" fmla="*/ 23 w 100"/>
                <a:gd name="T21" fmla="*/ 112 h 112"/>
                <a:gd name="T22" fmla="*/ 85 w 100"/>
                <a:gd name="T23" fmla="*/ 112 h 112"/>
                <a:gd name="T24" fmla="*/ 85 w 100"/>
                <a:gd name="T25" fmla="*/ 11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112">
                  <a:moveTo>
                    <a:pt x="85" y="110"/>
                  </a:moveTo>
                  <a:cubicBezTo>
                    <a:pt x="86" y="101"/>
                    <a:pt x="87" y="94"/>
                    <a:pt x="87" y="94"/>
                  </a:cubicBezTo>
                  <a:cubicBezTo>
                    <a:pt x="87" y="94"/>
                    <a:pt x="96" y="98"/>
                    <a:pt x="96" y="85"/>
                  </a:cubicBezTo>
                  <a:cubicBezTo>
                    <a:pt x="96" y="72"/>
                    <a:pt x="99" y="36"/>
                    <a:pt x="99" y="25"/>
                  </a:cubicBezTo>
                  <a:cubicBezTo>
                    <a:pt x="100" y="18"/>
                    <a:pt x="100" y="7"/>
                    <a:pt x="9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20"/>
                    <a:pt x="3" y="30"/>
                  </a:cubicBezTo>
                  <a:cubicBezTo>
                    <a:pt x="6" y="44"/>
                    <a:pt x="13" y="79"/>
                    <a:pt x="13" y="88"/>
                  </a:cubicBezTo>
                  <a:cubicBezTo>
                    <a:pt x="13" y="97"/>
                    <a:pt x="14" y="95"/>
                    <a:pt x="17" y="95"/>
                  </a:cubicBezTo>
                  <a:cubicBezTo>
                    <a:pt x="20" y="95"/>
                    <a:pt x="22" y="95"/>
                    <a:pt x="22" y="95"/>
                  </a:cubicBezTo>
                  <a:cubicBezTo>
                    <a:pt x="22" y="95"/>
                    <a:pt x="22" y="107"/>
                    <a:pt x="23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112"/>
                    <a:pt x="85" y="111"/>
                    <a:pt x="85" y="1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4413140" y="8813005"/>
              <a:ext cx="1135063" cy="2960688"/>
            </a:xfrm>
            <a:custGeom>
              <a:avLst/>
              <a:gdLst>
                <a:gd name="T0" fmla="*/ 67 w 69"/>
                <a:gd name="T1" fmla="*/ 0 h 180"/>
                <a:gd name="T2" fmla="*/ 5 w 69"/>
                <a:gd name="T3" fmla="*/ 0 h 180"/>
                <a:gd name="T4" fmla="*/ 5 w 69"/>
                <a:gd name="T5" fmla="*/ 1 h 180"/>
                <a:gd name="T6" fmla="*/ 9 w 69"/>
                <a:gd name="T7" fmla="*/ 37 h 180"/>
                <a:gd name="T8" fmla="*/ 25 w 69"/>
                <a:gd name="T9" fmla="*/ 94 h 180"/>
                <a:gd name="T10" fmla="*/ 14 w 69"/>
                <a:gd name="T11" fmla="*/ 126 h 180"/>
                <a:gd name="T12" fmla="*/ 4 w 69"/>
                <a:gd name="T13" fmla="*/ 147 h 180"/>
                <a:gd name="T14" fmla="*/ 19 w 69"/>
                <a:gd name="T15" fmla="*/ 149 h 180"/>
                <a:gd name="T16" fmla="*/ 25 w 69"/>
                <a:gd name="T17" fmla="*/ 144 h 180"/>
                <a:gd name="T18" fmla="*/ 23 w 69"/>
                <a:gd name="T19" fmla="*/ 155 h 180"/>
                <a:gd name="T20" fmla="*/ 31 w 69"/>
                <a:gd name="T21" fmla="*/ 180 h 180"/>
                <a:gd name="T22" fmla="*/ 35 w 69"/>
                <a:gd name="T23" fmla="*/ 179 h 180"/>
                <a:gd name="T24" fmla="*/ 46 w 69"/>
                <a:gd name="T25" fmla="*/ 158 h 180"/>
                <a:gd name="T26" fmla="*/ 46 w 69"/>
                <a:gd name="T27" fmla="*/ 134 h 180"/>
                <a:gd name="T28" fmla="*/ 50 w 69"/>
                <a:gd name="T29" fmla="*/ 109 h 180"/>
                <a:gd name="T30" fmla="*/ 68 w 69"/>
                <a:gd name="T31" fmla="*/ 32 h 180"/>
                <a:gd name="T32" fmla="*/ 67 w 69"/>
                <a:gd name="T3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180">
                  <a:moveTo>
                    <a:pt x="6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7" y="4"/>
                    <a:pt x="4" y="20"/>
                    <a:pt x="9" y="37"/>
                  </a:cubicBezTo>
                  <a:cubicBezTo>
                    <a:pt x="14" y="54"/>
                    <a:pt x="25" y="82"/>
                    <a:pt x="25" y="94"/>
                  </a:cubicBezTo>
                  <a:cubicBezTo>
                    <a:pt x="25" y="106"/>
                    <a:pt x="19" y="120"/>
                    <a:pt x="14" y="126"/>
                  </a:cubicBezTo>
                  <a:cubicBezTo>
                    <a:pt x="8" y="132"/>
                    <a:pt x="0" y="144"/>
                    <a:pt x="4" y="147"/>
                  </a:cubicBezTo>
                  <a:cubicBezTo>
                    <a:pt x="9" y="150"/>
                    <a:pt x="15" y="150"/>
                    <a:pt x="19" y="149"/>
                  </a:cubicBezTo>
                  <a:cubicBezTo>
                    <a:pt x="22" y="147"/>
                    <a:pt x="25" y="144"/>
                    <a:pt x="25" y="144"/>
                  </a:cubicBezTo>
                  <a:cubicBezTo>
                    <a:pt x="25" y="144"/>
                    <a:pt x="25" y="150"/>
                    <a:pt x="23" y="155"/>
                  </a:cubicBezTo>
                  <a:cubicBezTo>
                    <a:pt x="22" y="159"/>
                    <a:pt x="23" y="180"/>
                    <a:pt x="31" y="180"/>
                  </a:cubicBezTo>
                  <a:cubicBezTo>
                    <a:pt x="32" y="180"/>
                    <a:pt x="34" y="180"/>
                    <a:pt x="35" y="179"/>
                  </a:cubicBezTo>
                  <a:cubicBezTo>
                    <a:pt x="41" y="177"/>
                    <a:pt x="46" y="169"/>
                    <a:pt x="46" y="158"/>
                  </a:cubicBezTo>
                  <a:cubicBezTo>
                    <a:pt x="45" y="144"/>
                    <a:pt x="48" y="142"/>
                    <a:pt x="46" y="134"/>
                  </a:cubicBezTo>
                  <a:cubicBezTo>
                    <a:pt x="44" y="127"/>
                    <a:pt x="46" y="121"/>
                    <a:pt x="50" y="109"/>
                  </a:cubicBezTo>
                  <a:cubicBezTo>
                    <a:pt x="54" y="97"/>
                    <a:pt x="69" y="46"/>
                    <a:pt x="68" y="32"/>
                  </a:cubicBezTo>
                  <a:cubicBezTo>
                    <a:pt x="67" y="20"/>
                    <a:pt x="66" y="9"/>
                    <a:pt x="6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3871803" y="2743992"/>
              <a:ext cx="2136775" cy="2203450"/>
            </a:xfrm>
            <a:custGeom>
              <a:avLst/>
              <a:gdLst>
                <a:gd name="T0" fmla="*/ 62 w 130"/>
                <a:gd name="T1" fmla="*/ 134 h 134"/>
                <a:gd name="T2" fmla="*/ 55 w 130"/>
                <a:gd name="T3" fmla="*/ 117 h 134"/>
                <a:gd name="T4" fmla="*/ 46 w 130"/>
                <a:gd name="T5" fmla="*/ 89 h 134"/>
                <a:gd name="T6" fmla="*/ 46 w 130"/>
                <a:gd name="T7" fmla="*/ 77 h 134"/>
                <a:gd name="T8" fmla="*/ 55 w 130"/>
                <a:gd name="T9" fmla="*/ 94 h 134"/>
                <a:gd name="T10" fmla="*/ 58 w 130"/>
                <a:gd name="T11" fmla="*/ 109 h 134"/>
                <a:gd name="T12" fmla="*/ 63 w 130"/>
                <a:gd name="T13" fmla="*/ 121 h 134"/>
                <a:gd name="T14" fmla="*/ 69 w 130"/>
                <a:gd name="T15" fmla="*/ 92 h 134"/>
                <a:gd name="T16" fmla="*/ 77 w 130"/>
                <a:gd name="T17" fmla="*/ 79 h 134"/>
                <a:gd name="T18" fmla="*/ 70 w 130"/>
                <a:gd name="T19" fmla="*/ 118 h 134"/>
                <a:gd name="T20" fmla="*/ 65 w 130"/>
                <a:gd name="T21" fmla="*/ 134 h 134"/>
                <a:gd name="T22" fmla="*/ 130 w 130"/>
                <a:gd name="T23" fmla="*/ 134 h 134"/>
                <a:gd name="T24" fmla="*/ 128 w 130"/>
                <a:gd name="T25" fmla="*/ 123 h 134"/>
                <a:gd name="T26" fmla="*/ 116 w 130"/>
                <a:gd name="T27" fmla="*/ 93 h 134"/>
                <a:gd name="T28" fmla="*/ 103 w 130"/>
                <a:gd name="T29" fmla="*/ 88 h 134"/>
                <a:gd name="T30" fmla="*/ 102 w 130"/>
                <a:gd name="T31" fmla="*/ 76 h 134"/>
                <a:gd name="T32" fmla="*/ 94 w 130"/>
                <a:gd name="T33" fmla="*/ 61 h 134"/>
                <a:gd name="T34" fmla="*/ 93 w 130"/>
                <a:gd name="T35" fmla="*/ 53 h 134"/>
                <a:gd name="T36" fmla="*/ 94 w 130"/>
                <a:gd name="T37" fmla="*/ 45 h 134"/>
                <a:gd name="T38" fmla="*/ 92 w 130"/>
                <a:gd name="T39" fmla="*/ 39 h 134"/>
                <a:gd name="T40" fmla="*/ 92 w 130"/>
                <a:gd name="T41" fmla="*/ 30 h 134"/>
                <a:gd name="T42" fmla="*/ 89 w 130"/>
                <a:gd name="T43" fmla="*/ 16 h 134"/>
                <a:gd name="T44" fmla="*/ 68 w 130"/>
                <a:gd name="T45" fmla="*/ 0 h 134"/>
                <a:gd name="T46" fmla="*/ 68 w 130"/>
                <a:gd name="T47" fmla="*/ 0 h 134"/>
                <a:gd name="T48" fmla="*/ 50 w 130"/>
                <a:gd name="T49" fmla="*/ 5 h 134"/>
                <a:gd name="T50" fmla="*/ 42 w 130"/>
                <a:gd name="T51" fmla="*/ 20 h 134"/>
                <a:gd name="T52" fmla="*/ 40 w 130"/>
                <a:gd name="T53" fmla="*/ 31 h 134"/>
                <a:gd name="T54" fmla="*/ 39 w 130"/>
                <a:gd name="T55" fmla="*/ 37 h 134"/>
                <a:gd name="T56" fmla="*/ 35 w 130"/>
                <a:gd name="T57" fmla="*/ 59 h 134"/>
                <a:gd name="T58" fmla="*/ 28 w 130"/>
                <a:gd name="T59" fmla="*/ 80 h 134"/>
                <a:gd name="T60" fmla="*/ 24 w 130"/>
                <a:gd name="T61" fmla="*/ 91 h 134"/>
                <a:gd name="T62" fmla="*/ 5 w 130"/>
                <a:gd name="T63" fmla="*/ 103 h 134"/>
                <a:gd name="T64" fmla="*/ 0 w 130"/>
                <a:gd name="T65" fmla="*/ 134 h 134"/>
                <a:gd name="T66" fmla="*/ 62 w 130"/>
                <a:gd name="T67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0" h="134">
                  <a:moveTo>
                    <a:pt x="62" y="134"/>
                  </a:moveTo>
                  <a:cubicBezTo>
                    <a:pt x="60" y="129"/>
                    <a:pt x="56" y="120"/>
                    <a:pt x="55" y="117"/>
                  </a:cubicBezTo>
                  <a:cubicBezTo>
                    <a:pt x="53" y="113"/>
                    <a:pt x="46" y="93"/>
                    <a:pt x="46" y="89"/>
                  </a:cubicBezTo>
                  <a:cubicBezTo>
                    <a:pt x="46" y="85"/>
                    <a:pt x="45" y="81"/>
                    <a:pt x="46" y="77"/>
                  </a:cubicBezTo>
                  <a:cubicBezTo>
                    <a:pt x="50" y="88"/>
                    <a:pt x="57" y="90"/>
                    <a:pt x="55" y="94"/>
                  </a:cubicBezTo>
                  <a:cubicBezTo>
                    <a:pt x="53" y="99"/>
                    <a:pt x="55" y="103"/>
                    <a:pt x="58" y="109"/>
                  </a:cubicBezTo>
                  <a:cubicBezTo>
                    <a:pt x="61" y="114"/>
                    <a:pt x="61" y="127"/>
                    <a:pt x="63" y="121"/>
                  </a:cubicBezTo>
                  <a:cubicBezTo>
                    <a:pt x="65" y="116"/>
                    <a:pt x="69" y="97"/>
                    <a:pt x="69" y="92"/>
                  </a:cubicBezTo>
                  <a:cubicBezTo>
                    <a:pt x="69" y="86"/>
                    <a:pt x="77" y="79"/>
                    <a:pt x="77" y="79"/>
                  </a:cubicBezTo>
                  <a:cubicBezTo>
                    <a:pt x="78" y="90"/>
                    <a:pt x="73" y="106"/>
                    <a:pt x="70" y="118"/>
                  </a:cubicBezTo>
                  <a:cubicBezTo>
                    <a:pt x="68" y="125"/>
                    <a:pt x="66" y="131"/>
                    <a:pt x="65" y="134"/>
                  </a:cubicBezTo>
                  <a:cubicBezTo>
                    <a:pt x="130" y="134"/>
                    <a:pt x="130" y="134"/>
                    <a:pt x="130" y="134"/>
                  </a:cubicBezTo>
                  <a:cubicBezTo>
                    <a:pt x="129" y="132"/>
                    <a:pt x="129" y="130"/>
                    <a:pt x="128" y="123"/>
                  </a:cubicBezTo>
                  <a:cubicBezTo>
                    <a:pt x="127" y="113"/>
                    <a:pt x="121" y="94"/>
                    <a:pt x="116" y="93"/>
                  </a:cubicBezTo>
                  <a:cubicBezTo>
                    <a:pt x="110" y="92"/>
                    <a:pt x="103" y="88"/>
                    <a:pt x="103" y="88"/>
                  </a:cubicBezTo>
                  <a:cubicBezTo>
                    <a:pt x="103" y="88"/>
                    <a:pt x="109" y="81"/>
                    <a:pt x="102" y="76"/>
                  </a:cubicBezTo>
                  <a:cubicBezTo>
                    <a:pt x="95" y="70"/>
                    <a:pt x="91" y="68"/>
                    <a:pt x="94" y="61"/>
                  </a:cubicBezTo>
                  <a:cubicBezTo>
                    <a:pt x="95" y="58"/>
                    <a:pt x="93" y="56"/>
                    <a:pt x="93" y="53"/>
                  </a:cubicBezTo>
                  <a:cubicBezTo>
                    <a:pt x="93" y="51"/>
                    <a:pt x="95" y="48"/>
                    <a:pt x="94" y="45"/>
                  </a:cubicBezTo>
                  <a:cubicBezTo>
                    <a:pt x="94" y="43"/>
                    <a:pt x="92" y="41"/>
                    <a:pt x="92" y="39"/>
                  </a:cubicBezTo>
                  <a:cubicBezTo>
                    <a:pt x="91" y="37"/>
                    <a:pt x="93" y="33"/>
                    <a:pt x="92" y="30"/>
                  </a:cubicBezTo>
                  <a:cubicBezTo>
                    <a:pt x="91" y="27"/>
                    <a:pt x="90" y="20"/>
                    <a:pt x="89" y="16"/>
                  </a:cubicBezTo>
                  <a:cubicBezTo>
                    <a:pt x="85" y="6"/>
                    <a:pt x="79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1"/>
                    <a:pt x="50" y="5"/>
                  </a:cubicBezTo>
                  <a:cubicBezTo>
                    <a:pt x="46" y="9"/>
                    <a:pt x="43" y="15"/>
                    <a:pt x="42" y="20"/>
                  </a:cubicBezTo>
                  <a:cubicBezTo>
                    <a:pt x="40" y="24"/>
                    <a:pt x="41" y="29"/>
                    <a:pt x="40" y="31"/>
                  </a:cubicBezTo>
                  <a:cubicBezTo>
                    <a:pt x="39" y="33"/>
                    <a:pt x="39" y="34"/>
                    <a:pt x="39" y="37"/>
                  </a:cubicBezTo>
                  <a:cubicBezTo>
                    <a:pt x="39" y="43"/>
                    <a:pt x="36" y="50"/>
                    <a:pt x="35" y="59"/>
                  </a:cubicBezTo>
                  <a:cubicBezTo>
                    <a:pt x="34" y="69"/>
                    <a:pt x="33" y="75"/>
                    <a:pt x="28" y="80"/>
                  </a:cubicBezTo>
                  <a:cubicBezTo>
                    <a:pt x="24" y="86"/>
                    <a:pt x="24" y="91"/>
                    <a:pt x="24" y="91"/>
                  </a:cubicBezTo>
                  <a:cubicBezTo>
                    <a:pt x="24" y="91"/>
                    <a:pt x="9" y="92"/>
                    <a:pt x="5" y="103"/>
                  </a:cubicBezTo>
                  <a:cubicBezTo>
                    <a:pt x="2" y="111"/>
                    <a:pt x="1" y="123"/>
                    <a:pt x="0" y="134"/>
                  </a:cubicBezTo>
                  <a:lnTo>
                    <a:pt x="62" y="13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106" name="กลุ่ม 105"/>
          <p:cNvGrpSpPr/>
          <p:nvPr/>
        </p:nvGrpSpPr>
        <p:grpSpPr>
          <a:xfrm>
            <a:off x="9309099" y="3352800"/>
            <a:ext cx="5726112" cy="3938588"/>
            <a:chOff x="888609" y="3434255"/>
            <a:chExt cx="5726112" cy="3938588"/>
          </a:xfrm>
        </p:grpSpPr>
        <p:grpSp>
          <p:nvGrpSpPr>
            <p:cNvPr id="107" name="กลุ่ม 106"/>
            <p:cNvGrpSpPr/>
            <p:nvPr/>
          </p:nvGrpSpPr>
          <p:grpSpPr>
            <a:xfrm>
              <a:off x="888609" y="3434255"/>
              <a:ext cx="5726112" cy="3938588"/>
              <a:chOff x="888609" y="3619938"/>
              <a:chExt cx="5726112" cy="3938588"/>
            </a:xfrm>
          </p:grpSpPr>
          <p:sp>
            <p:nvSpPr>
              <p:cNvPr id="110" name="Freeform 6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3938588"/>
              </a:xfrm>
              <a:custGeom>
                <a:avLst/>
                <a:gdLst>
                  <a:gd name="T0" fmla="*/ 3607 w 3607"/>
                  <a:gd name="T1" fmla="*/ 325 h 2481"/>
                  <a:gd name="T2" fmla="*/ 3607 w 3607"/>
                  <a:gd name="T3" fmla="*/ 2481 h 2481"/>
                  <a:gd name="T4" fmla="*/ 0 w 3607"/>
                  <a:gd name="T5" fmla="*/ 2481 h 2481"/>
                  <a:gd name="T6" fmla="*/ 0 w 3607"/>
                  <a:gd name="T7" fmla="*/ 325 h 2481"/>
                  <a:gd name="T8" fmla="*/ 1794 w 3607"/>
                  <a:gd name="T9" fmla="*/ 0 h 2481"/>
                  <a:gd name="T10" fmla="*/ 3607 w 3607"/>
                  <a:gd name="T11" fmla="*/ 325 h 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2481">
                    <a:moveTo>
                      <a:pt x="3607" y="325"/>
                    </a:moveTo>
                    <a:lnTo>
                      <a:pt x="3607" y="2481"/>
                    </a:lnTo>
                    <a:lnTo>
                      <a:pt x="0" y="2481"/>
                    </a:lnTo>
                    <a:lnTo>
                      <a:pt x="0" y="325"/>
                    </a:lnTo>
                    <a:lnTo>
                      <a:pt x="1794" y="0"/>
                    </a:lnTo>
                    <a:lnTo>
                      <a:pt x="3607" y="325"/>
                    </a:lnTo>
                    <a:close/>
                  </a:path>
                </a:pathLst>
              </a:custGeom>
              <a:solidFill>
                <a:srgbClr val="EF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1" name="Freeform 7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1333500"/>
              </a:xfrm>
              <a:custGeom>
                <a:avLst/>
                <a:gdLst>
                  <a:gd name="T0" fmla="*/ 3607 w 3607"/>
                  <a:gd name="T1" fmla="*/ 840 h 840"/>
                  <a:gd name="T2" fmla="*/ 3607 w 3607"/>
                  <a:gd name="T3" fmla="*/ 325 h 840"/>
                  <a:gd name="T4" fmla="*/ 1794 w 3607"/>
                  <a:gd name="T5" fmla="*/ 0 h 840"/>
                  <a:gd name="T6" fmla="*/ 0 w 3607"/>
                  <a:gd name="T7" fmla="*/ 325 h 840"/>
                  <a:gd name="T8" fmla="*/ 0 w 3607"/>
                  <a:gd name="T9" fmla="*/ 840 h 840"/>
                  <a:gd name="T10" fmla="*/ 3607 w 360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840">
                    <a:moveTo>
                      <a:pt x="3607" y="840"/>
                    </a:moveTo>
                    <a:lnTo>
                      <a:pt x="3607" y="325"/>
                    </a:lnTo>
                    <a:lnTo>
                      <a:pt x="1794" y="0"/>
                    </a:lnTo>
                    <a:lnTo>
                      <a:pt x="0" y="325"/>
                    </a:lnTo>
                    <a:lnTo>
                      <a:pt x="0" y="840"/>
                    </a:lnTo>
                    <a:lnTo>
                      <a:pt x="3607" y="84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2000929" y="510533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 bwMode="auto">
            <a:xfrm>
              <a:off x="2019078" y="38100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12" name="กลุ่ม 111"/>
          <p:cNvGrpSpPr/>
          <p:nvPr/>
        </p:nvGrpSpPr>
        <p:grpSpPr>
          <a:xfrm>
            <a:off x="9266237" y="7461250"/>
            <a:ext cx="5757862" cy="3968750"/>
            <a:chOff x="3673462" y="8223249"/>
            <a:chExt cx="5757862" cy="3968750"/>
          </a:xfrm>
        </p:grpSpPr>
        <p:grpSp>
          <p:nvGrpSpPr>
            <p:cNvPr id="113" name="กลุ่ม 112"/>
            <p:cNvGrpSpPr/>
            <p:nvPr/>
          </p:nvGrpSpPr>
          <p:grpSpPr>
            <a:xfrm rot="10800000">
              <a:off x="3673462" y="8223249"/>
              <a:ext cx="5757862" cy="3968750"/>
              <a:chOff x="6624352" y="3619938"/>
              <a:chExt cx="5757862" cy="3968750"/>
            </a:xfrm>
          </p:grpSpPr>
          <p:sp>
            <p:nvSpPr>
              <p:cNvPr id="116" name="Freeform 10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3968750"/>
              </a:xfrm>
              <a:custGeom>
                <a:avLst/>
                <a:gdLst>
                  <a:gd name="T0" fmla="*/ 3627 w 3627"/>
                  <a:gd name="T1" fmla="*/ 344 h 2500"/>
                  <a:gd name="T2" fmla="*/ 3627 w 3627"/>
                  <a:gd name="T3" fmla="*/ 2500 h 2500"/>
                  <a:gd name="T4" fmla="*/ 0 w 3627"/>
                  <a:gd name="T5" fmla="*/ 2500 h 2500"/>
                  <a:gd name="T6" fmla="*/ 0 w 3627"/>
                  <a:gd name="T7" fmla="*/ 344 h 2500"/>
                  <a:gd name="T8" fmla="*/ 1813 w 3627"/>
                  <a:gd name="T9" fmla="*/ 0 h 2500"/>
                  <a:gd name="T10" fmla="*/ 3627 w 3627"/>
                  <a:gd name="T11" fmla="*/ 344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2500">
                    <a:moveTo>
                      <a:pt x="3627" y="344"/>
                    </a:moveTo>
                    <a:lnTo>
                      <a:pt x="3627" y="2500"/>
                    </a:lnTo>
                    <a:lnTo>
                      <a:pt x="0" y="2500"/>
                    </a:lnTo>
                    <a:lnTo>
                      <a:pt x="0" y="344"/>
                    </a:lnTo>
                    <a:lnTo>
                      <a:pt x="1813" y="0"/>
                    </a:lnTo>
                    <a:lnTo>
                      <a:pt x="3627" y="3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17" name="Freeform 11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1333500"/>
              </a:xfrm>
              <a:custGeom>
                <a:avLst/>
                <a:gdLst>
                  <a:gd name="T0" fmla="*/ 3627 w 3627"/>
                  <a:gd name="T1" fmla="*/ 840 h 840"/>
                  <a:gd name="T2" fmla="*/ 3627 w 3627"/>
                  <a:gd name="T3" fmla="*/ 344 h 840"/>
                  <a:gd name="T4" fmla="*/ 1813 w 3627"/>
                  <a:gd name="T5" fmla="*/ 0 h 840"/>
                  <a:gd name="T6" fmla="*/ 0 w 3627"/>
                  <a:gd name="T7" fmla="*/ 344 h 840"/>
                  <a:gd name="T8" fmla="*/ 0 w 3627"/>
                  <a:gd name="T9" fmla="*/ 840 h 840"/>
                  <a:gd name="T10" fmla="*/ 3627 w 362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840">
                    <a:moveTo>
                      <a:pt x="3627" y="840"/>
                    </a:moveTo>
                    <a:lnTo>
                      <a:pt x="3627" y="344"/>
                    </a:lnTo>
                    <a:lnTo>
                      <a:pt x="1813" y="0"/>
                    </a:lnTo>
                    <a:lnTo>
                      <a:pt x="0" y="344"/>
                    </a:lnTo>
                    <a:lnTo>
                      <a:pt x="0" y="840"/>
                    </a:lnTo>
                    <a:lnTo>
                      <a:pt x="3627" y="84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114" name="TextBox 113"/>
            <p:cNvSpPr txBox="1"/>
            <p:nvPr/>
          </p:nvSpPr>
          <p:spPr>
            <a:xfrm>
              <a:off x="4785782" y="874051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 bwMode="auto">
            <a:xfrm>
              <a:off x="4838478" y="108966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18" name="กลุ่ม 117"/>
          <p:cNvGrpSpPr/>
          <p:nvPr/>
        </p:nvGrpSpPr>
        <p:grpSpPr>
          <a:xfrm>
            <a:off x="15308263" y="3352800"/>
            <a:ext cx="5726112" cy="3938588"/>
            <a:chOff x="888609" y="3434255"/>
            <a:chExt cx="5726112" cy="3938588"/>
          </a:xfrm>
        </p:grpSpPr>
        <p:grpSp>
          <p:nvGrpSpPr>
            <p:cNvPr id="119" name="กลุ่ม 118"/>
            <p:cNvGrpSpPr/>
            <p:nvPr/>
          </p:nvGrpSpPr>
          <p:grpSpPr>
            <a:xfrm>
              <a:off x="888609" y="3434255"/>
              <a:ext cx="5726112" cy="3938588"/>
              <a:chOff x="888609" y="3619938"/>
              <a:chExt cx="5726112" cy="3938588"/>
            </a:xfrm>
          </p:grpSpPr>
          <p:sp>
            <p:nvSpPr>
              <p:cNvPr id="122" name="Freeform 6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3938588"/>
              </a:xfrm>
              <a:custGeom>
                <a:avLst/>
                <a:gdLst>
                  <a:gd name="T0" fmla="*/ 3607 w 3607"/>
                  <a:gd name="T1" fmla="*/ 325 h 2481"/>
                  <a:gd name="T2" fmla="*/ 3607 w 3607"/>
                  <a:gd name="T3" fmla="*/ 2481 h 2481"/>
                  <a:gd name="T4" fmla="*/ 0 w 3607"/>
                  <a:gd name="T5" fmla="*/ 2481 h 2481"/>
                  <a:gd name="T6" fmla="*/ 0 w 3607"/>
                  <a:gd name="T7" fmla="*/ 325 h 2481"/>
                  <a:gd name="T8" fmla="*/ 1794 w 3607"/>
                  <a:gd name="T9" fmla="*/ 0 h 2481"/>
                  <a:gd name="T10" fmla="*/ 3607 w 3607"/>
                  <a:gd name="T11" fmla="*/ 325 h 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2481">
                    <a:moveTo>
                      <a:pt x="3607" y="325"/>
                    </a:moveTo>
                    <a:lnTo>
                      <a:pt x="3607" y="2481"/>
                    </a:lnTo>
                    <a:lnTo>
                      <a:pt x="0" y="2481"/>
                    </a:lnTo>
                    <a:lnTo>
                      <a:pt x="0" y="325"/>
                    </a:lnTo>
                    <a:lnTo>
                      <a:pt x="1794" y="0"/>
                    </a:lnTo>
                    <a:lnTo>
                      <a:pt x="3607" y="325"/>
                    </a:lnTo>
                    <a:close/>
                  </a:path>
                </a:pathLst>
              </a:custGeom>
              <a:solidFill>
                <a:srgbClr val="EF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3" name="Freeform 7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1333500"/>
              </a:xfrm>
              <a:custGeom>
                <a:avLst/>
                <a:gdLst>
                  <a:gd name="T0" fmla="*/ 3607 w 3607"/>
                  <a:gd name="T1" fmla="*/ 840 h 840"/>
                  <a:gd name="T2" fmla="*/ 3607 w 3607"/>
                  <a:gd name="T3" fmla="*/ 325 h 840"/>
                  <a:gd name="T4" fmla="*/ 1794 w 3607"/>
                  <a:gd name="T5" fmla="*/ 0 h 840"/>
                  <a:gd name="T6" fmla="*/ 0 w 3607"/>
                  <a:gd name="T7" fmla="*/ 325 h 840"/>
                  <a:gd name="T8" fmla="*/ 0 w 3607"/>
                  <a:gd name="T9" fmla="*/ 840 h 840"/>
                  <a:gd name="T10" fmla="*/ 3607 w 360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840">
                    <a:moveTo>
                      <a:pt x="3607" y="840"/>
                    </a:moveTo>
                    <a:lnTo>
                      <a:pt x="3607" y="325"/>
                    </a:lnTo>
                    <a:lnTo>
                      <a:pt x="1794" y="0"/>
                    </a:lnTo>
                    <a:lnTo>
                      <a:pt x="0" y="325"/>
                    </a:lnTo>
                    <a:lnTo>
                      <a:pt x="0" y="840"/>
                    </a:lnTo>
                    <a:lnTo>
                      <a:pt x="3607" y="8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120" name="TextBox 119"/>
            <p:cNvSpPr txBox="1"/>
            <p:nvPr/>
          </p:nvSpPr>
          <p:spPr>
            <a:xfrm>
              <a:off x="2000929" y="510533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 bwMode="auto">
            <a:xfrm>
              <a:off x="2019078" y="38100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24" name="กลุ่ม 123"/>
          <p:cNvGrpSpPr/>
          <p:nvPr/>
        </p:nvGrpSpPr>
        <p:grpSpPr>
          <a:xfrm>
            <a:off x="15319375" y="7461250"/>
            <a:ext cx="5757862" cy="3968750"/>
            <a:chOff x="3673462" y="8223249"/>
            <a:chExt cx="5757862" cy="3968750"/>
          </a:xfrm>
        </p:grpSpPr>
        <p:grpSp>
          <p:nvGrpSpPr>
            <p:cNvPr id="125" name="กลุ่ม 124"/>
            <p:cNvGrpSpPr/>
            <p:nvPr/>
          </p:nvGrpSpPr>
          <p:grpSpPr>
            <a:xfrm rot="10800000">
              <a:off x="3673462" y="8223249"/>
              <a:ext cx="5757862" cy="3968750"/>
              <a:chOff x="6624352" y="3619938"/>
              <a:chExt cx="5757862" cy="3968750"/>
            </a:xfrm>
          </p:grpSpPr>
          <p:sp>
            <p:nvSpPr>
              <p:cNvPr id="128" name="Freeform 10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3968750"/>
              </a:xfrm>
              <a:custGeom>
                <a:avLst/>
                <a:gdLst>
                  <a:gd name="T0" fmla="*/ 3627 w 3627"/>
                  <a:gd name="T1" fmla="*/ 344 h 2500"/>
                  <a:gd name="T2" fmla="*/ 3627 w 3627"/>
                  <a:gd name="T3" fmla="*/ 2500 h 2500"/>
                  <a:gd name="T4" fmla="*/ 0 w 3627"/>
                  <a:gd name="T5" fmla="*/ 2500 h 2500"/>
                  <a:gd name="T6" fmla="*/ 0 w 3627"/>
                  <a:gd name="T7" fmla="*/ 344 h 2500"/>
                  <a:gd name="T8" fmla="*/ 1813 w 3627"/>
                  <a:gd name="T9" fmla="*/ 0 h 2500"/>
                  <a:gd name="T10" fmla="*/ 3627 w 3627"/>
                  <a:gd name="T11" fmla="*/ 344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2500">
                    <a:moveTo>
                      <a:pt x="3627" y="344"/>
                    </a:moveTo>
                    <a:lnTo>
                      <a:pt x="3627" y="2500"/>
                    </a:lnTo>
                    <a:lnTo>
                      <a:pt x="0" y="2500"/>
                    </a:lnTo>
                    <a:lnTo>
                      <a:pt x="0" y="344"/>
                    </a:lnTo>
                    <a:lnTo>
                      <a:pt x="1813" y="0"/>
                    </a:lnTo>
                    <a:lnTo>
                      <a:pt x="3627" y="3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29" name="Freeform 11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1333500"/>
              </a:xfrm>
              <a:custGeom>
                <a:avLst/>
                <a:gdLst>
                  <a:gd name="T0" fmla="*/ 3627 w 3627"/>
                  <a:gd name="T1" fmla="*/ 840 h 840"/>
                  <a:gd name="T2" fmla="*/ 3627 w 3627"/>
                  <a:gd name="T3" fmla="*/ 344 h 840"/>
                  <a:gd name="T4" fmla="*/ 1813 w 3627"/>
                  <a:gd name="T5" fmla="*/ 0 h 840"/>
                  <a:gd name="T6" fmla="*/ 0 w 3627"/>
                  <a:gd name="T7" fmla="*/ 344 h 840"/>
                  <a:gd name="T8" fmla="*/ 0 w 3627"/>
                  <a:gd name="T9" fmla="*/ 840 h 840"/>
                  <a:gd name="T10" fmla="*/ 3627 w 362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840">
                    <a:moveTo>
                      <a:pt x="3627" y="840"/>
                    </a:moveTo>
                    <a:lnTo>
                      <a:pt x="3627" y="344"/>
                    </a:lnTo>
                    <a:lnTo>
                      <a:pt x="1813" y="0"/>
                    </a:lnTo>
                    <a:lnTo>
                      <a:pt x="0" y="344"/>
                    </a:lnTo>
                    <a:lnTo>
                      <a:pt x="0" y="840"/>
                    </a:lnTo>
                    <a:lnTo>
                      <a:pt x="3627" y="8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4785782" y="874051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 bwMode="auto">
            <a:xfrm>
              <a:off x="4838478" y="108966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4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Human 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91" name="กลุ่ม 3090"/>
          <p:cNvGrpSpPr/>
          <p:nvPr/>
        </p:nvGrpSpPr>
        <p:grpSpPr>
          <a:xfrm>
            <a:off x="3246438" y="2590800"/>
            <a:ext cx="4814886" cy="9169400"/>
            <a:chOff x="3246438" y="2590800"/>
            <a:chExt cx="4814886" cy="9169400"/>
          </a:xfrm>
        </p:grpSpPr>
        <p:grpSp>
          <p:nvGrpSpPr>
            <p:cNvPr id="3086" name="กลุ่ม 3085"/>
            <p:cNvGrpSpPr/>
            <p:nvPr/>
          </p:nvGrpSpPr>
          <p:grpSpPr>
            <a:xfrm>
              <a:off x="7634287" y="4910138"/>
              <a:ext cx="427037" cy="1087437"/>
              <a:chOff x="8345488" y="5618163"/>
              <a:chExt cx="427037" cy="1087437"/>
            </a:xfrm>
            <a:solidFill>
              <a:schemeClr val="accent5">
                <a:lumMod val="40000"/>
                <a:lumOff val="60000"/>
              </a:schemeClr>
            </a:solidFill>
          </p:grpSpPr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8345488" y="5822950"/>
                <a:ext cx="427037" cy="882650"/>
              </a:xfrm>
              <a:custGeom>
                <a:avLst/>
                <a:gdLst>
                  <a:gd name="T0" fmla="*/ 27 w 29"/>
                  <a:gd name="T1" fmla="*/ 2 h 60"/>
                  <a:gd name="T2" fmla="*/ 26 w 29"/>
                  <a:gd name="T3" fmla="*/ 1 h 60"/>
                  <a:gd name="T4" fmla="*/ 22 w 29"/>
                  <a:gd name="T5" fmla="*/ 0 h 60"/>
                  <a:gd name="T6" fmla="*/ 8 w 29"/>
                  <a:gd name="T7" fmla="*/ 0 h 60"/>
                  <a:gd name="T8" fmla="*/ 4 w 29"/>
                  <a:gd name="T9" fmla="*/ 1 h 60"/>
                  <a:gd name="T10" fmla="*/ 3 w 29"/>
                  <a:gd name="T11" fmla="*/ 2 h 60"/>
                  <a:gd name="T12" fmla="*/ 0 w 29"/>
                  <a:gd name="T13" fmla="*/ 8 h 60"/>
                  <a:gd name="T14" fmla="*/ 0 w 29"/>
                  <a:gd name="T15" fmla="*/ 27 h 60"/>
                  <a:gd name="T16" fmla="*/ 1 w 29"/>
                  <a:gd name="T17" fmla="*/ 28 h 60"/>
                  <a:gd name="T18" fmla="*/ 3 w 29"/>
                  <a:gd name="T19" fmla="*/ 29 h 60"/>
                  <a:gd name="T20" fmla="*/ 5 w 29"/>
                  <a:gd name="T21" fmla="*/ 28 h 60"/>
                  <a:gd name="T22" fmla="*/ 6 w 29"/>
                  <a:gd name="T23" fmla="*/ 27 h 60"/>
                  <a:gd name="T24" fmla="*/ 6 w 29"/>
                  <a:gd name="T25" fmla="*/ 10 h 60"/>
                  <a:gd name="T26" fmla="*/ 7 w 29"/>
                  <a:gd name="T27" fmla="*/ 10 h 60"/>
                  <a:gd name="T28" fmla="*/ 7 w 29"/>
                  <a:gd name="T29" fmla="*/ 30 h 60"/>
                  <a:gd name="T30" fmla="*/ 7 w 29"/>
                  <a:gd name="T31" fmla="*/ 53 h 60"/>
                  <a:gd name="T32" fmla="*/ 7 w 29"/>
                  <a:gd name="T33" fmla="*/ 56 h 60"/>
                  <a:gd name="T34" fmla="*/ 8 w 29"/>
                  <a:gd name="T35" fmla="*/ 59 h 60"/>
                  <a:gd name="T36" fmla="*/ 11 w 29"/>
                  <a:gd name="T37" fmla="*/ 60 h 60"/>
                  <a:gd name="T38" fmla="*/ 13 w 29"/>
                  <a:gd name="T39" fmla="*/ 59 h 60"/>
                  <a:gd name="T40" fmla="*/ 14 w 29"/>
                  <a:gd name="T41" fmla="*/ 56 h 60"/>
                  <a:gd name="T42" fmla="*/ 14 w 29"/>
                  <a:gd name="T43" fmla="*/ 53 h 60"/>
                  <a:gd name="T44" fmla="*/ 14 w 29"/>
                  <a:gd name="T45" fmla="*/ 30 h 60"/>
                  <a:gd name="T46" fmla="*/ 14 w 29"/>
                  <a:gd name="T47" fmla="*/ 29 h 60"/>
                  <a:gd name="T48" fmla="*/ 16 w 29"/>
                  <a:gd name="T49" fmla="*/ 29 h 60"/>
                  <a:gd name="T50" fmla="*/ 16 w 29"/>
                  <a:gd name="T51" fmla="*/ 30 h 60"/>
                  <a:gd name="T52" fmla="*/ 16 w 29"/>
                  <a:gd name="T53" fmla="*/ 53 h 60"/>
                  <a:gd name="T54" fmla="*/ 16 w 29"/>
                  <a:gd name="T55" fmla="*/ 56 h 60"/>
                  <a:gd name="T56" fmla="*/ 17 w 29"/>
                  <a:gd name="T57" fmla="*/ 59 h 60"/>
                  <a:gd name="T58" fmla="*/ 19 w 29"/>
                  <a:gd name="T59" fmla="*/ 60 h 60"/>
                  <a:gd name="T60" fmla="*/ 22 w 29"/>
                  <a:gd name="T61" fmla="*/ 59 h 60"/>
                  <a:gd name="T62" fmla="*/ 23 w 29"/>
                  <a:gd name="T63" fmla="*/ 56 h 60"/>
                  <a:gd name="T64" fmla="*/ 23 w 29"/>
                  <a:gd name="T65" fmla="*/ 53 h 60"/>
                  <a:gd name="T66" fmla="*/ 23 w 29"/>
                  <a:gd name="T67" fmla="*/ 30 h 60"/>
                  <a:gd name="T68" fmla="*/ 23 w 29"/>
                  <a:gd name="T69" fmla="*/ 10 h 60"/>
                  <a:gd name="T70" fmla="*/ 24 w 29"/>
                  <a:gd name="T71" fmla="*/ 10 h 60"/>
                  <a:gd name="T72" fmla="*/ 24 w 29"/>
                  <a:gd name="T73" fmla="*/ 27 h 60"/>
                  <a:gd name="T74" fmla="*/ 25 w 29"/>
                  <a:gd name="T75" fmla="*/ 28 h 60"/>
                  <a:gd name="T76" fmla="*/ 27 w 29"/>
                  <a:gd name="T77" fmla="*/ 29 h 60"/>
                  <a:gd name="T78" fmla="*/ 29 w 29"/>
                  <a:gd name="T79" fmla="*/ 28 h 60"/>
                  <a:gd name="T80" fmla="*/ 29 w 29"/>
                  <a:gd name="T81" fmla="*/ 27 h 60"/>
                  <a:gd name="T82" fmla="*/ 29 w 29"/>
                  <a:gd name="T83" fmla="*/ 8 h 60"/>
                  <a:gd name="T84" fmla="*/ 27 w 29"/>
                  <a:gd name="T85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" h="60">
                    <a:moveTo>
                      <a:pt x="27" y="2"/>
                    </a:moveTo>
                    <a:cubicBezTo>
                      <a:pt x="27" y="2"/>
                      <a:pt x="26" y="1"/>
                      <a:pt x="26" y="1"/>
                    </a:cubicBezTo>
                    <a:cubicBezTo>
                      <a:pt x="24" y="0"/>
                      <a:pt x="23" y="0"/>
                      <a:pt x="2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1" y="28"/>
                      <a:pt x="1" y="28"/>
                    </a:cubicBezTo>
                    <a:cubicBezTo>
                      <a:pt x="2" y="29"/>
                      <a:pt x="2" y="29"/>
                      <a:pt x="3" y="29"/>
                    </a:cubicBezTo>
                    <a:cubicBezTo>
                      <a:pt x="4" y="29"/>
                      <a:pt x="4" y="29"/>
                      <a:pt x="5" y="28"/>
                    </a:cubicBezTo>
                    <a:cubicBezTo>
                      <a:pt x="5" y="28"/>
                      <a:pt x="6" y="27"/>
                      <a:pt x="6" y="2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7"/>
                      <a:pt x="7" y="58"/>
                      <a:pt x="8" y="59"/>
                    </a:cubicBezTo>
                    <a:cubicBezTo>
                      <a:pt x="9" y="60"/>
                      <a:pt x="10" y="60"/>
                      <a:pt x="11" y="60"/>
                    </a:cubicBezTo>
                    <a:cubicBezTo>
                      <a:pt x="12" y="60"/>
                      <a:pt x="12" y="60"/>
                      <a:pt x="13" y="59"/>
                    </a:cubicBezTo>
                    <a:cubicBezTo>
                      <a:pt x="14" y="58"/>
                      <a:pt x="14" y="57"/>
                      <a:pt x="14" y="56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7"/>
                      <a:pt x="16" y="58"/>
                      <a:pt x="17" y="59"/>
                    </a:cubicBezTo>
                    <a:cubicBezTo>
                      <a:pt x="17" y="60"/>
                      <a:pt x="18" y="60"/>
                      <a:pt x="19" y="60"/>
                    </a:cubicBezTo>
                    <a:cubicBezTo>
                      <a:pt x="20" y="60"/>
                      <a:pt x="21" y="60"/>
                      <a:pt x="22" y="59"/>
                    </a:cubicBezTo>
                    <a:cubicBezTo>
                      <a:pt x="22" y="58"/>
                      <a:pt x="23" y="57"/>
                      <a:pt x="23" y="56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7"/>
                      <a:pt x="24" y="28"/>
                      <a:pt x="25" y="28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8" y="29"/>
                      <a:pt x="28" y="29"/>
                      <a:pt x="29" y="28"/>
                    </a:cubicBezTo>
                    <a:cubicBezTo>
                      <a:pt x="29" y="28"/>
                      <a:pt x="29" y="27"/>
                      <a:pt x="29" y="2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6"/>
                      <a:pt x="29" y="4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2" name="Freeform 7"/>
              <p:cNvSpPr>
                <a:spLocks/>
              </p:cNvSpPr>
              <p:nvPr/>
            </p:nvSpPr>
            <p:spPr bwMode="auto">
              <a:xfrm>
                <a:off x="8478838" y="5618163"/>
                <a:ext cx="176212" cy="176213"/>
              </a:xfrm>
              <a:custGeom>
                <a:avLst/>
                <a:gdLst>
                  <a:gd name="T0" fmla="*/ 6 w 12"/>
                  <a:gd name="T1" fmla="*/ 12 h 12"/>
                  <a:gd name="T2" fmla="*/ 10 w 12"/>
                  <a:gd name="T3" fmla="*/ 11 h 12"/>
                  <a:gd name="T4" fmla="*/ 12 w 12"/>
                  <a:gd name="T5" fmla="*/ 6 h 12"/>
                  <a:gd name="T6" fmla="*/ 10 w 12"/>
                  <a:gd name="T7" fmla="*/ 2 h 12"/>
                  <a:gd name="T8" fmla="*/ 6 w 12"/>
                  <a:gd name="T9" fmla="*/ 0 h 12"/>
                  <a:gd name="T10" fmla="*/ 2 w 12"/>
                  <a:gd name="T11" fmla="*/ 2 h 12"/>
                  <a:gd name="T12" fmla="*/ 0 w 12"/>
                  <a:gd name="T13" fmla="*/ 6 h 12"/>
                  <a:gd name="T14" fmla="*/ 2 w 12"/>
                  <a:gd name="T15" fmla="*/ 11 h 12"/>
                  <a:gd name="T16" fmla="*/ 6 w 12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8" y="12"/>
                      <a:pt x="9" y="12"/>
                      <a:pt x="10" y="11"/>
                    </a:cubicBezTo>
                    <a:cubicBezTo>
                      <a:pt x="11" y="10"/>
                      <a:pt x="12" y="8"/>
                      <a:pt x="12" y="6"/>
                    </a:cubicBezTo>
                    <a:cubicBezTo>
                      <a:pt x="12" y="5"/>
                      <a:pt x="11" y="3"/>
                      <a:pt x="10" y="2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3"/>
                      <a:pt x="0" y="5"/>
                      <a:pt x="0" y="6"/>
                    </a:cubicBezTo>
                    <a:cubicBezTo>
                      <a:pt x="0" y="8"/>
                      <a:pt x="0" y="10"/>
                      <a:pt x="2" y="11"/>
                    </a:cubicBezTo>
                    <a:cubicBezTo>
                      <a:pt x="3" y="12"/>
                      <a:pt x="4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3087" name="กลุ่ม 3086"/>
            <p:cNvGrpSpPr/>
            <p:nvPr/>
          </p:nvGrpSpPr>
          <p:grpSpPr>
            <a:xfrm>
              <a:off x="7634287" y="6467475"/>
              <a:ext cx="427037" cy="1087438"/>
              <a:chOff x="8345488" y="7175500"/>
              <a:chExt cx="427037" cy="1087438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073" name="Freeform 8"/>
              <p:cNvSpPr>
                <a:spLocks/>
              </p:cNvSpPr>
              <p:nvPr/>
            </p:nvSpPr>
            <p:spPr bwMode="auto">
              <a:xfrm>
                <a:off x="8345488" y="7380288"/>
                <a:ext cx="427037" cy="882650"/>
              </a:xfrm>
              <a:custGeom>
                <a:avLst/>
                <a:gdLst>
                  <a:gd name="T0" fmla="*/ 27 w 29"/>
                  <a:gd name="T1" fmla="*/ 2 h 60"/>
                  <a:gd name="T2" fmla="*/ 26 w 29"/>
                  <a:gd name="T3" fmla="*/ 1 h 60"/>
                  <a:gd name="T4" fmla="*/ 22 w 29"/>
                  <a:gd name="T5" fmla="*/ 0 h 60"/>
                  <a:gd name="T6" fmla="*/ 8 w 29"/>
                  <a:gd name="T7" fmla="*/ 0 h 60"/>
                  <a:gd name="T8" fmla="*/ 4 w 29"/>
                  <a:gd name="T9" fmla="*/ 1 h 60"/>
                  <a:gd name="T10" fmla="*/ 3 w 29"/>
                  <a:gd name="T11" fmla="*/ 2 h 60"/>
                  <a:gd name="T12" fmla="*/ 0 w 29"/>
                  <a:gd name="T13" fmla="*/ 7 h 60"/>
                  <a:gd name="T14" fmla="*/ 0 w 29"/>
                  <a:gd name="T15" fmla="*/ 26 h 60"/>
                  <a:gd name="T16" fmla="*/ 1 w 29"/>
                  <a:gd name="T17" fmla="*/ 28 h 60"/>
                  <a:gd name="T18" fmla="*/ 3 w 29"/>
                  <a:gd name="T19" fmla="*/ 29 h 60"/>
                  <a:gd name="T20" fmla="*/ 5 w 29"/>
                  <a:gd name="T21" fmla="*/ 28 h 60"/>
                  <a:gd name="T22" fmla="*/ 6 w 29"/>
                  <a:gd name="T23" fmla="*/ 26 h 60"/>
                  <a:gd name="T24" fmla="*/ 6 w 29"/>
                  <a:gd name="T25" fmla="*/ 9 h 60"/>
                  <a:gd name="T26" fmla="*/ 7 w 29"/>
                  <a:gd name="T27" fmla="*/ 9 h 60"/>
                  <a:gd name="T28" fmla="*/ 7 w 29"/>
                  <a:gd name="T29" fmla="*/ 30 h 60"/>
                  <a:gd name="T30" fmla="*/ 7 w 29"/>
                  <a:gd name="T31" fmla="*/ 52 h 60"/>
                  <a:gd name="T32" fmla="*/ 7 w 29"/>
                  <a:gd name="T33" fmla="*/ 56 h 60"/>
                  <a:gd name="T34" fmla="*/ 8 w 29"/>
                  <a:gd name="T35" fmla="*/ 59 h 60"/>
                  <a:gd name="T36" fmla="*/ 11 w 29"/>
                  <a:gd name="T37" fmla="*/ 60 h 60"/>
                  <a:gd name="T38" fmla="*/ 13 w 29"/>
                  <a:gd name="T39" fmla="*/ 59 h 60"/>
                  <a:gd name="T40" fmla="*/ 14 w 29"/>
                  <a:gd name="T41" fmla="*/ 56 h 60"/>
                  <a:gd name="T42" fmla="*/ 14 w 29"/>
                  <a:gd name="T43" fmla="*/ 52 h 60"/>
                  <a:gd name="T44" fmla="*/ 14 w 29"/>
                  <a:gd name="T45" fmla="*/ 30 h 60"/>
                  <a:gd name="T46" fmla="*/ 14 w 29"/>
                  <a:gd name="T47" fmla="*/ 29 h 60"/>
                  <a:gd name="T48" fmla="*/ 16 w 29"/>
                  <a:gd name="T49" fmla="*/ 29 h 60"/>
                  <a:gd name="T50" fmla="*/ 16 w 29"/>
                  <a:gd name="T51" fmla="*/ 30 h 60"/>
                  <a:gd name="T52" fmla="*/ 16 w 29"/>
                  <a:gd name="T53" fmla="*/ 52 h 60"/>
                  <a:gd name="T54" fmla="*/ 16 w 29"/>
                  <a:gd name="T55" fmla="*/ 56 h 60"/>
                  <a:gd name="T56" fmla="*/ 17 w 29"/>
                  <a:gd name="T57" fmla="*/ 59 h 60"/>
                  <a:gd name="T58" fmla="*/ 19 w 29"/>
                  <a:gd name="T59" fmla="*/ 60 h 60"/>
                  <a:gd name="T60" fmla="*/ 22 w 29"/>
                  <a:gd name="T61" fmla="*/ 59 h 60"/>
                  <a:gd name="T62" fmla="*/ 23 w 29"/>
                  <a:gd name="T63" fmla="*/ 56 h 60"/>
                  <a:gd name="T64" fmla="*/ 23 w 29"/>
                  <a:gd name="T65" fmla="*/ 52 h 60"/>
                  <a:gd name="T66" fmla="*/ 23 w 29"/>
                  <a:gd name="T67" fmla="*/ 30 h 60"/>
                  <a:gd name="T68" fmla="*/ 23 w 29"/>
                  <a:gd name="T69" fmla="*/ 9 h 60"/>
                  <a:gd name="T70" fmla="*/ 24 w 29"/>
                  <a:gd name="T71" fmla="*/ 9 h 60"/>
                  <a:gd name="T72" fmla="*/ 24 w 29"/>
                  <a:gd name="T73" fmla="*/ 26 h 60"/>
                  <a:gd name="T74" fmla="*/ 25 w 29"/>
                  <a:gd name="T75" fmla="*/ 28 h 60"/>
                  <a:gd name="T76" fmla="*/ 27 w 29"/>
                  <a:gd name="T77" fmla="*/ 29 h 60"/>
                  <a:gd name="T78" fmla="*/ 29 w 29"/>
                  <a:gd name="T79" fmla="*/ 28 h 60"/>
                  <a:gd name="T80" fmla="*/ 29 w 29"/>
                  <a:gd name="T81" fmla="*/ 26 h 60"/>
                  <a:gd name="T82" fmla="*/ 29 w 29"/>
                  <a:gd name="T83" fmla="*/ 7 h 60"/>
                  <a:gd name="T84" fmla="*/ 27 w 29"/>
                  <a:gd name="T85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" h="60">
                    <a:moveTo>
                      <a:pt x="27" y="2"/>
                    </a:moveTo>
                    <a:cubicBezTo>
                      <a:pt x="27" y="2"/>
                      <a:pt x="26" y="1"/>
                      <a:pt x="26" y="1"/>
                    </a:cubicBezTo>
                    <a:cubicBezTo>
                      <a:pt x="24" y="0"/>
                      <a:pt x="23" y="0"/>
                      <a:pt x="2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1" y="28"/>
                    </a:cubicBezTo>
                    <a:cubicBezTo>
                      <a:pt x="2" y="29"/>
                      <a:pt x="2" y="29"/>
                      <a:pt x="3" y="29"/>
                    </a:cubicBezTo>
                    <a:cubicBezTo>
                      <a:pt x="4" y="29"/>
                      <a:pt x="4" y="29"/>
                      <a:pt x="5" y="28"/>
                    </a:cubicBezTo>
                    <a:cubicBezTo>
                      <a:pt x="5" y="28"/>
                      <a:pt x="6" y="27"/>
                      <a:pt x="6" y="26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7"/>
                      <a:pt x="7" y="58"/>
                      <a:pt x="8" y="59"/>
                    </a:cubicBezTo>
                    <a:cubicBezTo>
                      <a:pt x="9" y="59"/>
                      <a:pt x="10" y="60"/>
                      <a:pt x="11" y="60"/>
                    </a:cubicBezTo>
                    <a:cubicBezTo>
                      <a:pt x="12" y="60"/>
                      <a:pt x="12" y="59"/>
                      <a:pt x="13" y="59"/>
                    </a:cubicBezTo>
                    <a:cubicBezTo>
                      <a:pt x="14" y="58"/>
                      <a:pt x="14" y="57"/>
                      <a:pt x="14" y="56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7"/>
                      <a:pt x="16" y="58"/>
                      <a:pt x="17" y="59"/>
                    </a:cubicBezTo>
                    <a:cubicBezTo>
                      <a:pt x="17" y="59"/>
                      <a:pt x="18" y="60"/>
                      <a:pt x="19" y="60"/>
                    </a:cubicBezTo>
                    <a:cubicBezTo>
                      <a:pt x="20" y="60"/>
                      <a:pt x="21" y="59"/>
                      <a:pt x="22" y="59"/>
                    </a:cubicBezTo>
                    <a:cubicBezTo>
                      <a:pt x="22" y="58"/>
                      <a:pt x="23" y="57"/>
                      <a:pt x="23" y="56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7"/>
                      <a:pt x="24" y="28"/>
                      <a:pt x="25" y="28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8" y="29"/>
                      <a:pt x="28" y="29"/>
                      <a:pt x="29" y="28"/>
                    </a:cubicBezTo>
                    <a:cubicBezTo>
                      <a:pt x="29" y="28"/>
                      <a:pt x="29" y="27"/>
                      <a:pt x="29" y="26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5"/>
                      <a:pt x="29" y="4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5" name="Freeform 9"/>
              <p:cNvSpPr>
                <a:spLocks/>
              </p:cNvSpPr>
              <p:nvPr/>
            </p:nvSpPr>
            <p:spPr bwMode="auto">
              <a:xfrm>
                <a:off x="8478838" y="7175500"/>
                <a:ext cx="176212" cy="176213"/>
              </a:xfrm>
              <a:custGeom>
                <a:avLst/>
                <a:gdLst>
                  <a:gd name="T0" fmla="*/ 6 w 12"/>
                  <a:gd name="T1" fmla="*/ 12 h 12"/>
                  <a:gd name="T2" fmla="*/ 10 w 12"/>
                  <a:gd name="T3" fmla="*/ 10 h 12"/>
                  <a:gd name="T4" fmla="*/ 12 w 12"/>
                  <a:gd name="T5" fmla="*/ 6 h 12"/>
                  <a:gd name="T6" fmla="*/ 10 w 12"/>
                  <a:gd name="T7" fmla="*/ 2 h 12"/>
                  <a:gd name="T8" fmla="*/ 6 w 12"/>
                  <a:gd name="T9" fmla="*/ 0 h 12"/>
                  <a:gd name="T10" fmla="*/ 2 w 12"/>
                  <a:gd name="T11" fmla="*/ 2 h 12"/>
                  <a:gd name="T12" fmla="*/ 0 w 12"/>
                  <a:gd name="T13" fmla="*/ 6 h 12"/>
                  <a:gd name="T14" fmla="*/ 2 w 12"/>
                  <a:gd name="T15" fmla="*/ 10 h 12"/>
                  <a:gd name="T16" fmla="*/ 6 w 12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8" y="12"/>
                      <a:pt x="9" y="12"/>
                      <a:pt x="10" y="10"/>
                    </a:cubicBezTo>
                    <a:cubicBezTo>
                      <a:pt x="11" y="9"/>
                      <a:pt x="12" y="8"/>
                      <a:pt x="12" y="6"/>
                    </a:cubicBezTo>
                    <a:cubicBezTo>
                      <a:pt x="12" y="4"/>
                      <a:pt x="11" y="3"/>
                      <a:pt x="10" y="2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8"/>
                      <a:pt x="0" y="9"/>
                      <a:pt x="2" y="10"/>
                    </a:cubicBezTo>
                    <a:cubicBezTo>
                      <a:pt x="3" y="12"/>
                      <a:pt x="4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3088" name="กลุ่ม 3087"/>
            <p:cNvGrpSpPr/>
            <p:nvPr/>
          </p:nvGrpSpPr>
          <p:grpSpPr>
            <a:xfrm>
              <a:off x="7634287" y="8024813"/>
              <a:ext cx="427037" cy="1073150"/>
              <a:chOff x="8345488" y="8732838"/>
              <a:chExt cx="427037" cy="1073150"/>
            </a:xfrm>
            <a:solidFill>
              <a:schemeClr val="accent5"/>
            </a:solidFill>
          </p:grpSpPr>
          <p:sp>
            <p:nvSpPr>
              <p:cNvPr id="3076" name="Freeform 10"/>
              <p:cNvSpPr>
                <a:spLocks/>
              </p:cNvSpPr>
              <p:nvPr/>
            </p:nvSpPr>
            <p:spPr bwMode="auto">
              <a:xfrm>
                <a:off x="8345488" y="8923338"/>
                <a:ext cx="427037" cy="882650"/>
              </a:xfrm>
              <a:custGeom>
                <a:avLst/>
                <a:gdLst>
                  <a:gd name="T0" fmla="*/ 27 w 29"/>
                  <a:gd name="T1" fmla="*/ 3 h 60"/>
                  <a:gd name="T2" fmla="*/ 26 w 29"/>
                  <a:gd name="T3" fmla="*/ 2 h 60"/>
                  <a:gd name="T4" fmla="*/ 22 w 29"/>
                  <a:gd name="T5" fmla="*/ 0 h 60"/>
                  <a:gd name="T6" fmla="*/ 8 w 29"/>
                  <a:gd name="T7" fmla="*/ 0 h 60"/>
                  <a:gd name="T8" fmla="*/ 4 w 29"/>
                  <a:gd name="T9" fmla="*/ 2 h 60"/>
                  <a:gd name="T10" fmla="*/ 3 w 29"/>
                  <a:gd name="T11" fmla="*/ 3 h 60"/>
                  <a:gd name="T12" fmla="*/ 0 w 29"/>
                  <a:gd name="T13" fmla="*/ 8 h 60"/>
                  <a:gd name="T14" fmla="*/ 0 w 29"/>
                  <a:gd name="T15" fmla="*/ 27 h 60"/>
                  <a:gd name="T16" fmla="*/ 1 w 29"/>
                  <a:gd name="T17" fmla="*/ 29 h 60"/>
                  <a:gd name="T18" fmla="*/ 3 w 29"/>
                  <a:gd name="T19" fmla="*/ 30 h 60"/>
                  <a:gd name="T20" fmla="*/ 5 w 29"/>
                  <a:gd name="T21" fmla="*/ 29 h 60"/>
                  <a:gd name="T22" fmla="*/ 6 w 29"/>
                  <a:gd name="T23" fmla="*/ 27 h 60"/>
                  <a:gd name="T24" fmla="*/ 6 w 29"/>
                  <a:gd name="T25" fmla="*/ 10 h 60"/>
                  <a:gd name="T26" fmla="*/ 7 w 29"/>
                  <a:gd name="T27" fmla="*/ 10 h 60"/>
                  <a:gd name="T28" fmla="*/ 7 w 29"/>
                  <a:gd name="T29" fmla="*/ 31 h 60"/>
                  <a:gd name="T30" fmla="*/ 7 w 29"/>
                  <a:gd name="T31" fmla="*/ 53 h 60"/>
                  <a:gd name="T32" fmla="*/ 7 w 29"/>
                  <a:gd name="T33" fmla="*/ 57 h 60"/>
                  <a:gd name="T34" fmla="*/ 8 w 29"/>
                  <a:gd name="T35" fmla="*/ 59 h 60"/>
                  <a:gd name="T36" fmla="*/ 11 w 29"/>
                  <a:gd name="T37" fmla="*/ 60 h 60"/>
                  <a:gd name="T38" fmla="*/ 13 w 29"/>
                  <a:gd name="T39" fmla="*/ 59 h 60"/>
                  <a:gd name="T40" fmla="*/ 14 w 29"/>
                  <a:gd name="T41" fmla="*/ 57 h 60"/>
                  <a:gd name="T42" fmla="*/ 14 w 29"/>
                  <a:gd name="T43" fmla="*/ 53 h 60"/>
                  <a:gd name="T44" fmla="*/ 14 w 29"/>
                  <a:gd name="T45" fmla="*/ 31 h 60"/>
                  <a:gd name="T46" fmla="*/ 14 w 29"/>
                  <a:gd name="T47" fmla="*/ 30 h 60"/>
                  <a:gd name="T48" fmla="*/ 16 w 29"/>
                  <a:gd name="T49" fmla="*/ 30 h 60"/>
                  <a:gd name="T50" fmla="*/ 16 w 29"/>
                  <a:gd name="T51" fmla="*/ 31 h 60"/>
                  <a:gd name="T52" fmla="*/ 16 w 29"/>
                  <a:gd name="T53" fmla="*/ 53 h 60"/>
                  <a:gd name="T54" fmla="*/ 16 w 29"/>
                  <a:gd name="T55" fmla="*/ 57 h 60"/>
                  <a:gd name="T56" fmla="*/ 17 w 29"/>
                  <a:gd name="T57" fmla="*/ 59 h 60"/>
                  <a:gd name="T58" fmla="*/ 19 w 29"/>
                  <a:gd name="T59" fmla="*/ 60 h 60"/>
                  <a:gd name="T60" fmla="*/ 22 w 29"/>
                  <a:gd name="T61" fmla="*/ 59 h 60"/>
                  <a:gd name="T62" fmla="*/ 23 w 29"/>
                  <a:gd name="T63" fmla="*/ 57 h 60"/>
                  <a:gd name="T64" fmla="*/ 23 w 29"/>
                  <a:gd name="T65" fmla="*/ 53 h 60"/>
                  <a:gd name="T66" fmla="*/ 23 w 29"/>
                  <a:gd name="T67" fmla="*/ 31 h 60"/>
                  <a:gd name="T68" fmla="*/ 23 w 29"/>
                  <a:gd name="T69" fmla="*/ 10 h 60"/>
                  <a:gd name="T70" fmla="*/ 24 w 29"/>
                  <a:gd name="T71" fmla="*/ 10 h 60"/>
                  <a:gd name="T72" fmla="*/ 24 w 29"/>
                  <a:gd name="T73" fmla="*/ 27 h 60"/>
                  <a:gd name="T74" fmla="*/ 25 w 29"/>
                  <a:gd name="T75" fmla="*/ 29 h 60"/>
                  <a:gd name="T76" fmla="*/ 27 w 29"/>
                  <a:gd name="T77" fmla="*/ 30 h 60"/>
                  <a:gd name="T78" fmla="*/ 29 w 29"/>
                  <a:gd name="T79" fmla="*/ 29 h 60"/>
                  <a:gd name="T80" fmla="*/ 29 w 29"/>
                  <a:gd name="T81" fmla="*/ 27 h 60"/>
                  <a:gd name="T82" fmla="*/ 29 w 29"/>
                  <a:gd name="T83" fmla="*/ 8 h 60"/>
                  <a:gd name="T84" fmla="*/ 27 w 29"/>
                  <a:gd name="T85" fmla="*/ 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" h="60">
                    <a:moveTo>
                      <a:pt x="27" y="3"/>
                    </a:moveTo>
                    <a:cubicBezTo>
                      <a:pt x="27" y="2"/>
                      <a:pt x="26" y="2"/>
                      <a:pt x="26" y="2"/>
                    </a:cubicBezTo>
                    <a:cubicBezTo>
                      <a:pt x="24" y="1"/>
                      <a:pt x="23" y="0"/>
                      <a:pt x="2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5" y="1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1" y="28"/>
                      <a:pt x="1" y="29"/>
                    </a:cubicBezTo>
                    <a:cubicBezTo>
                      <a:pt x="2" y="30"/>
                      <a:pt x="2" y="30"/>
                      <a:pt x="3" y="30"/>
                    </a:cubicBezTo>
                    <a:cubicBezTo>
                      <a:pt x="4" y="30"/>
                      <a:pt x="4" y="30"/>
                      <a:pt x="5" y="29"/>
                    </a:cubicBezTo>
                    <a:cubicBezTo>
                      <a:pt x="5" y="28"/>
                      <a:pt x="6" y="28"/>
                      <a:pt x="6" y="2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8"/>
                      <a:pt x="7" y="59"/>
                      <a:pt x="8" y="59"/>
                    </a:cubicBezTo>
                    <a:cubicBezTo>
                      <a:pt x="9" y="60"/>
                      <a:pt x="10" y="60"/>
                      <a:pt x="11" y="60"/>
                    </a:cubicBezTo>
                    <a:cubicBezTo>
                      <a:pt x="12" y="60"/>
                      <a:pt x="12" y="60"/>
                      <a:pt x="13" y="59"/>
                    </a:cubicBezTo>
                    <a:cubicBezTo>
                      <a:pt x="14" y="59"/>
                      <a:pt x="14" y="58"/>
                      <a:pt x="14" y="57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6" y="59"/>
                      <a:pt x="17" y="59"/>
                    </a:cubicBezTo>
                    <a:cubicBezTo>
                      <a:pt x="17" y="60"/>
                      <a:pt x="18" y="60"/>
                      <a:pt x="19" y="60"/>
                    </a:cubicBezTo>
                    <a:cubicBezTo>
                      <a:pt x="20" y="60"/>
                      <a:pt x="21" y="60"/>
                      <a:pt x="22" y="59"/>
                    </a:cubicBezTo>
                    <a:cubicBezTo>
                      <a:pt x="22" y="59"/>
                      <a:pt x="23" y="58"/>
                      <a:pt x="23" y="57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8"/>
                      <a:pt x="24" y="28"/>
                      <a:pt x="25" y="29"/>
                    </a:cubicBezTo>
                    <a:cubicBezTo>
                      <a:pt x="25" y="30"/>
                      <a:pt x="26" y="30"/>
                      <a:pt x="27" y="30"/>
                    </a:cubicBezTo>
                    <a:cubicBezTo>
                      <a:pt x="28" y="30"/>
                      <a:pt x="28" y="30"/>
                      <a:pt x="29" y="29"/>
                    </a:cubicBezTo>
                    <a:cubicBezTo>
                      <a:pt x="29" y="28"/>
                      <a:pt x="29" y="28"/>
                      <a:pt x="29" y="2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6"/>
                      <a:pt x="29" y="4"/>
                      <a:pt x="2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7" name="Freeform 11"/>
              <p:cNvSpPr>
                <a:spLocks/>
              </p:cNvSpPr>
              <p:nvPr/>
            </p:nvSpPr>
            <p:spPr bwMode="auto">
              <a:xfrm>
                <a:off x="8478838" y="8732838"/>
                <a:ext cx="176212" cy="176213"/>
              </a:xfrm>
              <a:custGeom>
                <a:avLst/>
                <a:gdLst>
                  <a:gd name="T0" fmla="*/ 6 w 12"/>
                  <a:gd name="T1" fmla="*/ 12 h 12"/>
                  <a:gd name="T2" fmla="*/ 10 w 12"/>
                  <a:gd name="T3" fmla="*/ 10 h 12"/>
                  <a:gd name="T4" fmla="*/ 12 w 12"/>
                  <a:gd name="T5" fmla="*/ 6 h 12"/>
                  <a:gd name="T6" fmla="*/ 10 w 12"/>
                  <a:gd name="T7" fmla="*/ 2 h 12"/>
                  <a:gd name="T8" fmla="*/ 6 w 12"/>
                  <a:gd name="T9" fmla="*/ 0 h 12"/>
                  <a:gd name="T10" fmla="*/ 2 w 12"/>
                  <a:gd name="T11" fmla="*/ 2 h 12"/>
                  <a:gd name="T12" fmla="*/ 0 w 12"/>
                  <a:gd name="T13" fmla="*/ 6 h 12"/>
                  <a:gd name="T14" fmla="*/ 2 w 12"/>
                  <a:gd name="T15" fmla="*/ 10 h 12"/>
                  <a:gd name="T16" fmla="*/ 6 w 12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8" y="12"/>
                      <a:pt x="9" y="11"/>
                      <a:pt x="10" y="10"/>
                    </a:cubicBezTo>
                    <a:cubicBezTo>
                      <a:pt x="11" y="9"/>
                      <a:pt x="12" y="8"/>
                      <a:pt x="12" y="6"/>
                    </a:cubicBezTo>
                    <a:cubicBezTo>
                      <a:pt x="12" y="4"/>
                      <a:pt x="11" y="3"/>
                      <a:pt x="10" y="2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4" y="0"/>
                      <a:pt x="3" y="0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8"/>
                      <a:pt x="0" y="9"/>
                      <a:pt x="2" y="10"/>
                    </a:cubicBezTo>
                    <a:cubicBezTo>
                      <a:pt x="3" y="11"/>
                      <a:pt x="4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3089" name="กลุ่ม 3088"/>
            <p:cNvGrpSpPr/>
            <p:nvPr/>
          </p:nvGrpSpPr>
          <p:grpSpPr>
            <a:xfrm>
              <a:off x="7634287" y="9582150"/>
              <a:ext cx="427037" cy="1073150"/>
              <a:chOff x="8345488" y="10290175"/>
              <a:chExt cx="427037" cy="1073150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078" name="Freeform 12"/>
              <p:cNvSpPr>
                <a:spLocks/>
              </p:cNvSpPr>
              <p:nvPr/>
            </p:nvSpPr>
            <p:spPr bwMode="auto">
              <a:xfrm>
                <a:off x="8345488" y="10480675"/>
                <a:ext cx="427037" cy="882650"/>
              </a:xfrm>
              <a:custGeom>
                <a:avLst/>
                <a:gdLst>
                  <a:gd name="T0" fmla="*/ 27 w 29"/>
                  <a:gd name="T1" fmla="*/ 2 h 60"/>
                  <a:gd name="T2" fmla="*/ 26 w 29"/>
                  <a:gd name="T3" fmla="*/ 1 h 60"/>
                  <a:gd name="T4" fmla="*/ 22 w 29"/>
                  <a:gd name="T5" fmla="*/ 0 h 60"/>
                  <a:gd name="T6" fmla="*/ 8 w 29"/>
                  <a:gd name="T7" fmla="*/ 0 h 60"/>
                  <a:gd name="T8" fmla="*/ 4 w 29"/>
                  <a:gd name="T9" fmla="*/ 1 h 60"/>
                  <a:gd name="T10" fmla="*/ 3 w 29"/>
                  <a:gd name="T11" fmla="*/ 2 h 60"/>
                  <a:gd name="T12" fmla="*/ 0 w 29"/>
                  <a:gd name="T13" fmla="*/ 8 h 60"/>
                  <a:gd name="T14" fmla="*/ 0 w 29"/>
                  <a:gd name="T15" fmla="*/ 27 h 60"/>
                  <a:gd name="T16" fmla="*/ 1 w 29"/>
                  <a:gd name="T17" fmla="*/ 29 h 60"/>
                  <a:gd name="T18" fmla="*/ 3 w 29"/>
                  <a:gd name="T19" fmla="*/ 29 h 60"/>
                  <a:gd name="T20" fmla="*/ 5 w 29"/>
                  <a:gd name="T21" fmla="*/ 29 h 60"/>
                  <a:gd name="T22" fmla="*/ 6 w 29"/>
                  <a:gd name="T23" fmla="*/ 27 h 60"/>
                  <a:gd name="T24" fmla="*/ 6 w 29"/>
                  <a:gd name="T25" fmla="*/ 10 h 60"/>
                  <a:gd name="T26" fmla="*/ 7 w 29"/>
                  <a:gd name="T27" fmla="*/ 10 h 60"/>
                  <a:gd name="T28" fmla="*/ 7 w 29"/>
                  <a:gd name="T29" fmla="*/ 31 h 60"/>
                  <a:gd name="T30" fmla="*/ 7 w 29"/>
                  <a:gd name="T31" fmla="*/ 53 h 60"/>
                  <a:gd name="T32" fmla="*/ 7 w 29"/>
                  <a:gd name="T33" fmla="*/ 57 h 60"/>
                  <a:gd name="T34" fmla="*/ 8 w 29"/>
                  <a:gd name="T35" fmla="*/ 59 h 60"/>
                  <a:gd name="T36" fmla="*/ 11 w 29"/>
                  <a:gd name="T37" fmla="*/ 60 h 60"/>
                  <a:gd name="T38" fmla="*/ 13 w 29"/>
                  <a:gd name="T39" fmla="*/ 59 h 60"/>
                  <a:gd name="T40" fmla="*/ 14 w 29"/>
                  <a:gd name="T41" fmla="*/ 57 h 60"/>
                  <a:gd name="T42" fmla="*/ 14 w 29"/>
                  <a:gd name="T43" fmla="*/ 53 h 60"/>
                  <a:gd name="T44" fmla="*/ 14 w 29"/>
                  <a:gd name="T45" fmla="*/ 31 h 60"/>
                  <a:gd name="T46" fmla="*/ 14 w 29"/>
                  <a:gd name="T47" fmla="*/ 30 h 60"/>
                  <a:gd name="T48" fmla="*/ 16 w 29"/>
                  <a:gd name="T49" fmla="*/ 30 h 60"/>
                  <a:gd name="T50" fmla="*/ 16 w 29"/>
                  <a:gd name="T51" fmla="*/ 31 h 60"/>
                  <a:gd name="T52" fmla="*/ 16 w 29"/>
                  <a:gd name="T53" fmla="*/ 53 h 60"/>
                  <a:gd name="T54" fmla="*/ 16 w 29"/>
                  <a:gd name="T55" fmla="*/ 57 h 60"/>
                  <a:gd name="T56" fmla="*/ 17 w 29"/>
                  <a:gd name="T57" fmla="*/ 59 h 60"/>
                  <a:gd name="T58" fmla="*/ 19 w 29"/>
                  <a:gd name="T59" fmla="*/ 60 h 60"/>
                  <a:gd name="T60" fmla="*/ 22 w 29"/>
                  <a:gd name="T61" fmla="*/ 59 h 60"/>
                  <a:gd name="T62" fmla="*/ 23 w 29"/>
                  <a:gd name="T63" fmla="*/ 57 h 60"/>
                  <a:gd name="T64" fmla="*/ 23 w 29"/>
                  <a:gd name="T65" fmla="*/ 53 h 60"/>
                  <a:gd name="T66" fmla="*/ 23 w 29"/>
                  <a:gd name="T67" fmla="*/ 31 h 60"/>
                  <a:gd name="T68" fmla="*/ 23 w 29"/>
                  <a:gd name="T69" fmla="*/ 10 h 60"/>
                  <a:gd name="T70" fmla="*/ 24 w 29"/>
                  <a:gd name="T71" fmla="*/ 10 h 60"/>
                  <a:gd name="T72" fmla="*/ 24 w 29"/>
                  <a:gd name="T73" fmla="*/ 27 h 60"/>
                  <a:gd name="T74" fmla="*/ 25 w 29"/>
                  <a:gd name="T75" fmla="*/ 29 h 60"/>
                  <a:gd name="T76" fmla="*/ 27 w 29"/>
                  <a:gd name="T77" fmla="*/ 29 h 60"/>
                  <a:gd name="T78" fmla="*/ 29 w 29"/>
                  <a:gd name="T79" fmla="*/ 29 h 60"/>
                  <a:gd name="T80" fmla="*/ 29 w 29"/>
                  <a:gd name="T81" fmla="*/ 27 h 60"/>
                  <a:gd name="T82" fmla="*/ 29 w 29"/>
                  <a:gd name="T83" fmla="*/ 8 h 60"/>
                  <a:gd name="T84" fmla="*/ 27 w 29"/>
                  <a:gd name="T85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" h="60">
                    <a:moveTo>
                      <a:pt x="27" y="2"/>
                    </a:moveTo>
                    <a:cubicBezTo>
                      <a:pt x="27" y="2"/>
                      <a:pt x="26" y="2"/>
                      <a:pt x="26" y="1"/>
                    </a:cubicBezTo>
                    <a:cubicBezTo>
                      <a:pt x="24" y="0"/>
                      <a:pt x="23" y="0"/>
                      <a:pt x="2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1" y="28"/>
                      <a:pt x="1" y="29"/>
                    </a:cubicBezTo>
                    <a:cubicBezTo>
                      <a:pt x="2" y="29"/>
                      <a:pt x="2" y="29"/>
                      <a:pt x="3" y="29"/>
                    </a:cubicBezTo>
                    <a:cubicBezTo>
                      <a:pt x="4" y="29"/>
                      <a:pt x="4" y="29"/>
                      <a:pt x="5" y="29"/>
                    </a:cubicBezTo>
                    <a:cubicBezTo>
                      <a:pt x="5" y="28"/>
                      <a:pt x="6" y="27"/>
                      <a:pt x="6" y="2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8"/>
                      <a:pt x="7" y="58"/>
                      <a:pt x="8" y="59"/>
                    </a:cubicBezTo>
                    <a:cubicBezTo>
                      <a:pt x="9" y="60"/>
                      <a:pt x="10" y="60"/>
                      <a:pt x="11" y="60"/>
                    </a:cubicBezTo>
                    <a:cubicBezTo>
                      <a:pt x="12" y="60"/>
                      <a:pt x="12" y="60"/>
                      <a:pt x="13" y="59"/>
                    </a:cubicBezTo>
                    <a:cubicBezTo>
                      <a:pt x="14" y="58"/>
                      <a:pt x="14" y="58"/>
                      <a:pt x="14" y="57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6" y="58"/>
                      <a:pt x="17" y="59"/>
                    </a:cubicBezTo>
                    <a:cubicBezTo>
                      <a:pt x="17" y="60"/>
                      <a:pt x="18" y="60"/>
                      <a:pt x="19" y="60"/>
                    </a:cubicBezTo>
                    <a:cubicBezTo>
                      <a:pt x="20" y="60"/>
                      <a:pt x="21" y="60"/>
                      <a:pt x="22" y="59"/>
                    </a:cubicBezTo>
                    <a:cubicBezTo>
                      <a:pt x="22" y="58"/>
                      <a:pt x="23" y="58"/>
                      <a:pt x="23" y="57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7"/>
                      <a:pt x="24" y="28"/>
                      <a:pt x="25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8" y="29"/>
                      <a:pt x="28" y="29"/>
                      <a:pt x="29" y="29"/>
                    </a:cubicBezTo>
                    <a:cubicBezTo>
                      <a:pt x="29" y="28"/>
                      <a:pt x="29" y="27"/>
                      <a:pt x="29" y="2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6"/>
                      <a:pt x="29" y="4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9" name="Freeform 13"/>
              <p:cNvSpPr>
                <a:spLocks/>
              </p:cNvSpPr>
              <p:nvPr/>
            </p:nvSpPr>
            <p:spPr bwMode="auto">
              <a:xfrm>
                <a:off x="8478838" y="10290175"/>
                <a:ext cx="176212" cy="176213"/>
              </a:xfrm>
              <a:custGeom>
                <a:avLst/>
                <a:gdLst>
                  <a:gd name="T0" fmla="*/ 6 w 12"/>
                  <a:gd name="T1" fmla="*/ 12 h 12"/>
                  <a:gd name="T2" fmla="*/ 10 w 12"/>
                  <a:gd name="T3" fmla="*/ 10 h 12"/>
                  <a:gd name="T4" fmla="*/ 12 w 12"/>
                  <a:gd name="T5" fmla="*/ 6 h 12"/>
                  <a:gd name="T6" fmla="*/ 10 w 12"/>
                  <a:gd name="T7" fmla="*/ 2 h 12"/>
                  <a:gd name="T8" fmla="*/ 6 w 12"/>
                  <a:gd name="T9" fmla="*/ 0 h 12"/>
                  <a:gd name="T10" fmla="*/ 2 w 12"/>
                  <a:gd name="T11" fmla="*/ 2 h 12"/>
                  <a:gd name="T12" fmla="*/ 0 w 12"/>
                  <a:gd name="T13" fmla="*/ 6 h 12"/>
                  <a:gd name="T14" fmla="*/ 2 w 12"/>
                  <a:gd name="T15" fmla="*/ 10 h 12"/>
                  <a:gd name="T16" fmla="*/ 6 w 12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8" y="12"/>
                      <a:pt x="9" y="12"/>
                      <a:pt x="10" y="10"/>
                    </a:cubicBezTo>
                    <a:cubicBezTo>
                      <a:pt x="11" y="9"/>
                      <a:pt x="12" y="8"/>
                      <a:pt x="12" y="6"/>
                    </a:cubicBezTo>
                    <a:cubicBezTo>
                      <a:pt x="12" y="4"/>
                      <a:pt x="11" y="3"/>
                      <a:pt x="10" y="2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8"/>
                      <a:pt x="0" y="9"/>
                      <a:pt x="2" y="10"/>
                    </a:cubicBezTo>
                    <a:cubicBezTo>
                      <a:pt x="3" y="12"/>
                      <a:pt x="4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3080" name="Freeform 14"/>
            <p:cNvSpPr>
              <a:spLocks/>
            </p:cNvSpPr>
            <p:nvPr/>
          </p:nvSpPr>
          <p:spPr bwMode="auto">
            <a:xfrm>
              <a:off x="6370637" y="4438650"/>
              <a:ext cx="1103312" cy="6686550"/>
            </a:xfrm>
            <a:custGeom>
              <a:avLst/>
              <a:gdLst>
                <a:gd name="T0" fmla="*/ 260 w 695"/>
                <a:gd name="T1" fmla="*/ 37 h 4212"/>
                <a:gd name="T2" fmla="*/ 695 w 695"/>
                <a:gd name="T3" fmla="*/ 37 h 4212"/>
                <a:gd name="T4" fmla="*/ 695 w 695"/>
                <a:gd name="T5" fmla="*/ 0 h 4212"/>
                <a:gd name="T6" fmla="*/ 223 w 695"/>
                <a:gd name="T7" fmla="*/ 0 h 4212"/>
                <a:gd name="T8" fmla="*/ 223 w 695"/>
                <a:gd name="T9" fmla="*/ 1898 h 4212"/>
                <a:gd name="T10" fmla="*/ 0 w 695"/>
                <a:gd name="T11" fmla="*/ 2111 h 4212"/>
                <a:gd name="T12" fmla="*/ 223 w 695"/>
                <a:gd name="T13" fmla="*/ 2314 h 4212"/>
                <a:gd name="T14" fmla="*/ 223 w 695"/>
                <a:gd name="T15" fmla="*/ 4212 h 4212"/>
                <a:gd name="T16" fmla="*/ 695 w 695"/>
                <a:gd name="T17" fmla="*/ 4212 h 4212"/>
                <a:gd name="T18" fmla="*/ 695 w 695"/>
                <a:gd name="T19" fmla="*/ 4175 h 4212"/>
                <a:gd name="T20" fmla="*/ 260 w 695"/>
                <a:gd name="T21" fmla="*/ 4175 h 4212"/>
                <a:gd name="T22" fmla="*/ 260 w 695"/>
                <a:gd name="T23" fmla="*/ 2296 h 4212"/>
                <a:gd name="T24" fmla="*/ 56 w 695"/>
                <a:gd name="T25" fmla="*/ 2111 h 4212"/>
                <a:gd name="T26" fmla="*/ 260 w 695"/>
                <a:gd name="T27" fmla="*/ 1916 h 4212"/>
                <a:gd name="T28" fmla="*/ 260 w 695"/>
                <a:gd name="T29" fmla="*/ 37 h 4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5" h="4212">
                  <a:moveTo>
                    <a:pt x="260" y="37"/>
                  </a:moveTo>
                  <a:lnTo>
                    <a:pt x="695" y="37"/>
                  </a:lnTo>
                  <a:lnTo>
                    <a:pt x="695" y="0"/>
                  </a:lnTo>
                  <a:lnTo>
                    <a:pt x="223" y="0"/>
                  </a:lnTo>
                  <a:lnTo>
                    <a:pt x="223" y="1898"/>
                  </a:lnTo>
                  <a:lnTo>
                    <a:pt x="0" y="2111"/>
                  </a:lnTo>
                  <a:lnTo>
                    <a:pt x="223" y="2314"/>
                  </a:lnTo>
                  <a:lnTo>
                    <a:pt x="223" y="4212"/>
                  </a:lnTo>
                  <a:lnTo>
                    <a:pt x="695" y="4212"/>
                  </a:lnTo>
                  <a:lnTo>
                    <a:pt x="695" y="4175"/>
                  </a:lnTo>
                  <a:lnTo>
                    <a:pt x="260" y="4175"/>
                  </a:lnTo>
                  <a:lnTo>
                    <a:pt x="260" y="2296"/>
                  </a:lnTo>
                  <a:lnTo>
                    <a:pt x="56" y="2111"/>
                  </a:lnTo>
                  <a:lnTo>
                    <a:pt x="260" y="1916"/>
                  </a:lnTo>
                  <a:lnTo>
                    <a:pt x="260" y="37"/>
                  </a:lnTo>
                  <a:close/>
                </a:path>
              </a:pathLst>
            </a:custGeom>
            <a:solidFill>
              <a:srgbClr val="CFCD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1" name="Freeform 15"/>
            <p:cNvSpPr>
              <a:spLocks/>
            </p:cNvSpPr>
            <p:nvPr/>
          </p:nvSpPr>
          <p:spPr bwMode="auto">
            <a:xfrm>
              <a:off x="3246438" y="6851650"/>
              <a:ext cx="2806700" cy="1866900"/>
            </a:xfrm>
            <a:custGeom>
              <a:avLst/>
              <a:gdLst>
                <a:gd name="T0" fmla="*/ 5 w 191"/>
                <a:gd name="T1" fmla="*/ 12 h 127"/>
                <a:gd name="T2" fmla="*/ 7 w 191"/>
                <a:gd name="T3" fmla="*/ 19 h 127"/>
                <a:gd name="T4" fmla="*/ 7 w 191"/>
                <a:gd name="T5" fmla="*/ 37 h 127"/>
                <a:gd name="T6" fmla="*/ 6 w 191"/>
                <a:gd name="T7" fmla="*/ 42 h 127"/>
                <a:gd name="T8" fmla="*/ 15 w 191"/>
                <a:gd name="T9" fmla="*/ 46 h 127"/>
                <a:gd name="T10" fmla="*/ 17 w 191"/>
                <a:gd name="T11" fmla="*/ 46 h 127"/>
                <a:gd name="T12" fmla="*/ 17 w 191"/>
                <a:gd name="T13" fmla="*/ 51 h 127"/>
                <a:gd name="T14" fmla="*/ 7 w 191"/>
                <a:gd name="T15" fmla="*/ 54 h 127"/>
                <a:gd name="T16" fmla="*/ 1 w 191"/>
                <a:gd name="T17" fmla="*/ 111 h 127"/>
                <a:gd name="T18" fmla="*/ 3 w 191"/>
                <a:gd name="T19" fmla="*/ 112 h 127"/>
                <a:gd name="T20" fmla="*/ 2 w 191"/>
                <a:gd name="T21" fmla="*/ 127 h 127"/>
                <a:gd name="T22" fmla="*/ 34 w 191"/>
                <a:gd name="T23" fmla="*/ 127 h 127"/>
                <a:gd name="T24" fmla="*/ 32 w 191"/>
                <a:gd name="T25" fmla="*/ 73 h 127"/>
                <a:gd name="T26" fmla="*/ 30 w 191"/>
                <a:gd name="T27" fmla="*/ 54 h 127"/>
                <a:gd name="T28" fmla="*/ 25 w 191"/>
                <a:gd name="T29" fmla="*/ 54 h 127"/>
                <a:gd name="T30" fmla="*/ 26 w 191"/>
                <a:gd name="T31" fmla="*/ 47 h 127"/>
                <a:gd name="T32" fmla="*/ 29 w 191"/>
                <a:gd name="T33" fmla="*/ 46 h 127"/>
                <a:gd name="T34" fmla="*/ 32 w 191"/>
                <a:gd name="T35" fmla="*/ 42 h 127"/>
                <a:gd name="T36" fmla="*/ 34 w 191"/>
                <a:gd name="T37" fmla="*/ 39 h 127"/>
                <a:gd name="T38" fmla="*/ 34 w 191"/>
                <a:gd name="T39" fmla="*/ 34 h 127"/>
                <a:gd name="T40" fmla="*/ 34 w 191"/>
                <a:gd name="T41" fmla="*/ 25 h 127"/>
                <a:gd name="T42" fmla="*/ 46 w 191"/>
                <a:gd name="T43" fmla="*/ 32 h 127"/>
                <a:gd name="T44" fmla="*/ 48 w 191"/>
                <a:gd name="T45" fmla="*/ 49 h 127"/>
                <a:gd name="T46" fmla="*/ 65 w 191"/>
                <a:gd name="T47" fmla="*/ 113 h 127"/>
                <a:gd name="T48" fmla="*/ 68 w 191"/>
                <a:gd name="T49" fmla="*/ 127 h 127"/>
                <a:gd name="T50" fmla="*/ 146 w 191"/>
                <a:gd name="T51" fmla="*/ 127 h 127"/>
                <a:gd name="T52" fmla="*/ 146 w 191"/>
                <a:gd name="T53" fmla="*/ 126 h 127"/>
                <a:gd name="T54" fmla="*/ 149 w 191"/>
                <a:gd name="T55" fmla="*/ 105 h 127"/>
                <a:gd name="T56" fmla="*/ 158 w 191"/>
                <a:gd name="T57" fmla="*/ 68 h 127"/>
                <a:gd name="T58" fmla="*/ 161 w 191"/>
                <a:gd name="T59" fmla="*/ 10 h 127"/>
                <a:gd name="T60" fmla="*/ 175 w 191"/>
                <a:gd name="T61" fmla="*/ 22 h 127"/>
                <a:gd name="T62" fmla="*/ 191 w 191"/>
                <a:gd name="T63" fmla="*/ 7 h 127"/>
                <a:gd name="T64" fmla="*/ 189 w 191"/>
                <a:gd name="T65" fmla="*/ 0 h 127"/>
                <a:gd name="T66" fmla="*/ 4 w 191"/>
                <a:gd name="T67" fmla="*/ 0 h 127"/>
                <a:gd name="T68" fmla="*/ 5 w 191"/>
                <a:gd name="T69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127">
                  <a:moveTo>
                    <a:pt x="5" y="12"/>
                  </a:moveTo>
                  <a:cubicBezTo>
                    <a:pt x="4" y="15"/>
                    <a:pt x="7" y="18"/>
                    <a:pt x="7" y="19"/>
                  </a:cubicBezTo>
                  <a:cubicBezTo>
                    <a:pt x="8" y="21"/>
                    <a:pt x="7" y="37"/>
                    <a:pt x="7" y="37"/>
                  </a:cubicBezTo>
                  <a:cubicBezTo>
                    <a:pt x="7" y="37"/>
                    <a:pt x="5" y="39"/>
                    <a:pt x="6" y="42"/>
                  </a:cubicBezTo>
                  <a:cubicBezTo>
                    <a:pt x="7" y="45"/>
                    <a:pt x="11" y="44"/>
                    <a:pt x="15" y="46"/>
                  </a:cubicBezTo>
                  <a:cubicBezTo>
                    <a:pt x="15" y="46"/>
                    <a:pt x="16" y="46"/>
                    <a:pt x="17" y="46"/>
                  </a:cubicBezTo>
                  <a:cubicBezTo>
                    <a:pt x="17" y="48"/>
                    <a:pt x="17" y="50"/>
                    <a:pt x="17" y="51"/>
                  </a:cubicBezTo>
                  <a:cubicBezTo>
                    <a:pt x="14" y="51"/>
                    <a:pt x="8" y="52"/>
                    <a:pt x="7" y="54"/>
                  </a:cubicBezTo>
                  <a:cubicBezTo>
                    <a:pt x="6" y="55"/>
                    <a:pt x="0" y="110"/>
                    <a:pt x="1" y="111"/>
                  </a:cubicBezTo>
                  <a:cubicBezTo>
                    <a:pt x="1" y="112"/>
                    <a:pt x="2" y="112"/>
                    <a:pt x="3" y="112"/>
                  </a:cubicBezTo>
                  <a:cubicBezTo>
                    <a:pt x="3" y="117"/>
                    <a:pt x="2" y="122"/>
                    <a:pt x="2" y="127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3" y="102"/>
                    <a:pt x="32" y="73"/>
                    <a:pt x="32" y="73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4"/>
                    <a:pt x="28" y="54"/>
                    <a:pt x="25" y="54"/>
                  </a:cubicBezTo>
                  <a:cubicBezTo>
                    <a:pt x="25" y="52"/>
                    <a:pt x="25" y="50"/>
                    <a:pt x="26" y="47"/>
                  </a:cubicBezTo>
                  <a:cubicBezTo>
                    <a:pt x="27" y="47"/>
                    <a:pt x="29" y="47"/>
                    <a:pt x="29" y="46"/>
                  </a:cubicBezTo>
                  <a:cubicBezTo>
                    <a:pt x="30" y="45"/>
                    <a:pt x="31" y="42"/>
                    <a:pt x="32" y="42"/>
                  </a:cubicBezTo>
                  <a:cubicBezTo>
                    <a:pt x="33" y="42"/>
                    <a:pt x="34" y="41"/>
                    <a:pt x="34" y="39"/>
                  </a:cubicBezTo>
                  <a:cubicBezTo>
                    <a:pt x="34" y="37"/>
                    <a:pt x="34" y="36"/>
                    <a:pt x="34" y="34"/>
                  </a:cubicBezTo>
                  <a:cubicBezTo>
                    <a:pt x="34" y="31"/>
                    <a:pt x="34" y="25"/>
                    <a:pt x="34" y="25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7" y="38"/>
                    <a:pt x="48" y="49"/>
                  </a:cubicBezTo>
                  <a:cubicBezTo>
                    <a:pt x="49" y="59"/>
                    <a:pt x="62" y="103"/>
                    <a:pt x="65" y="113"/>
                  </a:cubicBezTo>
                  <a:cubicBezTo>
                    <a:pt x="66" y="116"/>
                    <a:pt x="67" y="121"/>
                    <a:pt x="68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6"/>
                    <a:pt x="146" y="126"/>
                  </a:cubicBezTo>
                  <a:cubicBezTo>
                    <a:pt x="146" y="120"/>
                    <a:pt x="149" y="114"/>
                    <a:pt x="149" y="105"/>
                  </a:cubicBezTo>
                  <a:cubicBezTo>
                    <a:pt x="149" y="97"/>
                    <a:pt x="154" y="82"/>
                    <a:pt x="158" y="68"/>
                  </a:cubicBezTo>
                  <a:cubicBezTo>
                    <a:pt x="161" y="54"/>
                    <a:pt x="161" y="10"/>
                    <a:pt x="161" y="10"/>
                  </a:cubicBezTo>
                  <a:cubicBezTo>
                    <a:pt x="161" y="10"/>
                    <a:pt x="171" y="24"/>
                    <a:pt x="175" y="22"/>
                  </a:cubicBezTo>
                  <a:cubicBezTo>
                    <a:pt x="180" y="20"/>
                    <a:pt x="190" y="9"/>
                    <a:pt x="191" y="7"/>
                  </a:cubicBezTo>
                  <a:cubicBezTo>
                    <a:pt x="191" y="7"/>
                    <a:pt x="190" y="4"/>
                    <a:pt x="18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6"/>
                    <a:pt x="5" y="10"/>
                    <a:pt x="5" y="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2" name="Freeform 16"/>
            <p:cNvSpPr>
              <a:spLocks noEditPoints="1"/>
            </p:cNvSpPr>
            <p:nvPr/>
          </p:nvSpPr>
          <p:spPr bwMode="auto">
            <a:xfrm>
              <a:off x="3290888" y="4970463"/>
              <a:ext cx="3248025" cy="1866900"/>
            </a:xfrm>
            <a:custGeom>
              <a:avLst/>
              <a:gdLst>
                <a:gd name="T0" fmla="*/ 166 w 221"/>
                <a:gd name="T1" fmla="*/ 54 h 127"/>
                <a:gd name="T2" fmla="*/ 166 w 221"/>
                <a:gd name="T3" fmla="*/ 8 h 127"/>
                <a:gd name="T4" fmla="*/ 180 w 221"/>
                <a:gd name="T5" fmla="*/ 16 h 127"/>
                <a:gd name="T6" fmla="*/ 196 w 221"/>
                <a:gd name="T7" fmla="*/ 23 h 127"/>
                <a:gd name="T8" fmla="*/ 217 w 221"/>
                <a:gd name="T9" fmla="*/ 20 h 127"/>
                <a:gd name="T10" fmla="*/ 218 w 221"/>
                <a:gd name="T11" fmla="*/ 0 h 127"/>
                <a:gd name="T12" fmla="*/ 10 w 221"/>
                <a:gd name="T13" fmla="*/ 0 h 127"/>
                <a:gd name="T14" fmla="*/ 4 w 221"/>
                <a:gd name="T15" fmla="*/ 24 h 127"/>
                <a:gd name="T16" fmla="*/ 2 w 221"/>
                <a:gd name="T17" fmla="*/ 58 h 127"/>
                <a:gd name="T18" fmla="*/ 1 w 221"/>
                <a:gd name="T19" fmla="*/ 81 h 127"/>
                <a:gd name="T20" fmla="*/ 1 w 221"/>
                <a:gd name="T21" fmla="*/ 127 h 127"/>
                <a:gd name="T22" fmla="*/ 186 w 221"/>
                <a:gd name="T23" fmla="*/ 127 h 127"/>
                <a:gd name="T24" fmla="*/ 170 w 221"/>
                <a:gd name="T25" fmla="*/ 72 h 127"/>
                <a:gd name="T26" fmla="*/ 166 w 221"/>
                <a:gd name="T27" fmla="*/ 54 h 127"/>
                <a:gd name="T28" fmla="*/ 40 w 221"/>
                <a:gd name="T29" fmla="*/ 62 h 127"/>
                <a:gd name="T30" fmla="*/ 38 w 221"/>
                <a:gd name="T31" fmla="*/ 79 h 127"/>
                <a:gd name="T32" fmla="*/ 34 w 221"/>
                <a:gd name="T33" fmla="*/ 96 h 127"/>
                <a:gd name="T34" fmla="*/ 30 w 221"/>
                <a:gd name="T35" fmla="*/ 115 h 127"/>
                <a:gd name="T36" fmla="*/ 32 w 221"/>
                <a:gd name="T37" fmla="*/ 85 h 127"/>
                <a:gd name="T38" fmla="*/ 37 w 221"/>
                <a:gd name="T39" fmla="*/ 58 h 127"/>
                <a:gd name="T40" fmla="*/ 39 w 221"/>
                <a:gd name="T41" fmla="*/ 24 h 127"/>
                <a:gd name="T42" fmla="*/ 41 w 221"/>
                <a:gd name="T43" fmla="*/ 17 h 127"/>
                <a:gd name="T44" fmla="*/ 43 w 221"/>
                <a:gd name="T45" fmla="*/ 25 h 127"/>
                <a:gd name="T46" fmla="*/ 40 w 221"/>
                <a:gd name="T47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127">
                  <a:moveTo>
                    <a:pt x="166" y="54"/>
                  </a:moveTo>
                  <a:cubicBezTo>
                    <a:pt x="165" y="45"/>
                    <a:pt x="166" y="8"/>
                    <a:pt x="166" y="8"/>
                  </a:cubicBezTo>
                  <a:cubicBezTo>
                    <a:pt x="166" y="8"/>
                    <a:pt x="175" y="13"/>
                    <a:pt x="180" y="16"/>
                  </a:cubicBezTo>
                  <a:cubicBezTo>
                    <a:pt x="186" y="19"/>
                    <a:pt x="192" y="22"/>
                    <a:pt x="196" y="23"/>
                  </a:cubicBezTo>
                  <a:cubicBezTo>
                    <a:pt x="200" y="25"/>
                    <a:pt x="216" y="23"/>
                    <a:pt x="217" y="20"/>
                  </a:cubicBezTo>
                  <a:cubicBezTo>
                    <a:pt x="219" y="19"/>
                    <a:pt x="221" y="9"/>
                    <a:pt x="21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2"/>
                    <a:pt x="5" y="22"/>
                    <a:pt x="4" y="24"/>
                  </a:cubicBezTo>
                  <a:cubicBezTo>
                    <a:pt x="4" y="28"/>
                    <a:pt x="2" y="51"/>
                    <a:pt x="2" y="58"/>
                  </a:cubicBezTo>
                  <a:cubicBezTo>
                    <a:pt x="2" y="64"/>
                    <a:pt x="2" y="72"/>
                    <a:pt x="1" y="81"/>
                  </a:cubicBezTo>
                  <a:cubicBezTo>
                    <a:pt x="0" y="88"/>
                    <a:pt x="1" y="112"/>
                    <a:pt x="1" y="127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1" y="111"/>
                    <a:pt x="171" y="75"/>
                    <a:pt x="170" y="72"/>
                  </a:cubicBezTo>
                  <a:cubicBezTo>
                    <a:pt x="169" y="67"/>
                    <a:pt x="167" y="63"/>
                    <a:pt x="166" y="54"/>
                  </a:cubicBezTo>
                  <a:close/>
                  <a:moveTo>
                    <a:pt x="40" y="62"/>
                  </a:moveTo>
                  <a:cubicBezTo>
                    <a:pt x="39" y="66"/>
                    <a:pt x="39" y="72"/>
                    <a:pt x="38" y="79"/>
                  </a:cubicBezTo>
                  <a:cubicBezTo>
                    <a:pt x="37" y="86"/>
                    <a:pt x="36" y="90"/>
                    <a:pt x="34" y="96"/>
                  </a:cubicBezTo>
                  <a:cubicBezTo>
                    <a:pt x="33" y="103"/>
                    <a:pt x="30" y="118"/>
                    <a:pt x="30" y="115"/>
                  </a:cubicBezTo>
                  <a:cubicBezTo>
                    <a:pt x="30" y="112"/>
                    <a:pt x="31" y="92"/>
                    <a:pt x="32" y="85"/>
                  </a:cubicBezTo>
                  <a:cubicBezTo>
                    <a:pt x="33" y="78"/>
                    <a:pt x="37" y="60"/>
                    <a:pt x="37" y="58"/>
                  </a:cubicBezTo>
                  <a:cubicBezTo>
                    <a:pt x="37" y="55"/>
                    <a:pt x="39" y="27"/>
                    <a:pt x="39" y="24"/>
                  </a:cubicBezTo>
                  <a:cubicBezTo>
                    <a:pt x="40" y="21"/>
                    <a:pt x="41" y="17"/>
                    <a:pt x="41" y="17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1"/>
                    <a:pt x="41" y="58"/>
                    <a:pt x="40" y="6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3" name="Freeform 17"/>
            <p:cNvSpPr>
              <a:spLocks noEditPoints="1"/>
            </p:cNvSpPr>
            <p:nvPr/>
          </p:nvSpPr>
          <p:spPr bwMode="auto">
            <a:xfrm>
              <a:off x="3452813" y="2590800"/>
              <a:ext cx="3041650" cy="2379663"/>
            </a:xfrm>
            <a:custGeom>
              <a:avLst/>
              <a:gdLst>
                <a:gd name="T0" fmla="*/ 0 w 207"/>
                <a:gd name="T1" fmla="*/ 162 h 162"/>
                <a:gd name="T2" fmla="*/ 206 w 207"/>
                <a:gd name="T3" fmla="*/ 159 h 162"/>
                <a:gd name="T4" fmla="*/ 159 w 207"/>
                <a:gd name="T5" fmla="*/ 101 h 162"/>
                <a:gd name="T6" fmla="*/ 155 w 207"/>
                <a:gd name="T7" fmla="*/ 98 h 162"/>
                <a:gd name="T8" fmla="*/ 151 w 207"/>
                <a:gd name="T9" fmla="*/ 96 h 162"/>
                <a:gd name="T10" fmla="*/ 148 w 207"/>
                <a:gd name="T11" fmla="*/ 73 h 162"/>
                <a:gd name="T12" fmla="*/ 142 w 207"/>
                <a:gd name="T13" fmla="*/ 60 h 162"/>
                <a:gd name="T14" fmla="*/ 136 w 207"/>
                <a:gd name="T15" fmla="*/ 55 h 162"/>
                <a:gd name="T16" fmla="*/ 125 w 207"/>
                <a:gd name="T17" fmla="*/ 49 h 162"/>
                <a:gd name="T18" fmla="*/ 127 w 207"/>
                <a:gd name="T19" fmla="*/ 54 h 162"/>
                <a:gd name="T20" fmla="*/ 123 w 207"/>
                <a:gd name="T21" fmla="*/ 52 h 162"/>
                <a:gd name="T22" fmla="*/ 123 w 207"/>
                <a:gd name="T23" fmla="*/ 39 h 162"/>
                <a:gd name="T24" fmla="*/ 123 w 207"/>
                <a:gd name="T25" fmla="*/ 17 h 162"/>
                <a:gd name="T26" fmla="*/ 117 w 207"/>
                <a:gd name="T27" fmla="*/ 5 h 162"/>
                <a:gd name="T28" fmla="*/ 80 w 207"/>
                <a:gd name="T29" fmla="*/ 2 h 162"/>
                <a:gd name="T30" fmla="*/ 67 w 207"/>
                <a:gd name="T31" fmla="*/ 17 h 162"/>
                <a:gd name="T32" fmla="*/ 64 w 207"/>
                <a:gd name="T33" fmla="*/ 32 h 162"/>
                <a:gd name="T34" fmla="*/ 65 w 207"/>
                <a:gd name="T35" fmla="*/ 49 h 162"/>
                <a:gd name="T36" fmla="*/ 70 w 207"/>
                <a:gd name="T37" fmla="*/ 68 h 162"/>
                <a:gd name="T38" fmla="*/ 68 w 207"/>
                <a:gd name="T39" fmla="*/ 79 h 162"/>
                <a:gd name="T40" fmla="*/ 64 w 207"/>
                <a:gd name="T41" fmla="*/ 81 h 162"/>
                <a:gd name="T42" fmla="*/ 54 w 207"/>
                <a:gd name="T43" fmla="*/ 90 h 162"/>
                <a:gd name="T44" fmla="*/ 10 w 207"/>
                <a:gd name="T45" fmla="*/ 116 h 162"/>
                <a:gd name="T46" fmla="*/ 136 w 207"/>
                <a:gd name="T47" fmla="*/ 66 h 162"/>
                <a:gd name="T48" fmla="*/ 135 w 207"/>
                <a:gd name="T49" fmla="*/ 72 h 162"/>
                <a:gd name="T50" fmla="*/ 132 w 207"/>
                <a:gd name="T51" fmla="*/ 63 h 162"/>
                <a:gd name="T52" fmla="*/ 130 w 207"/>
                <a:gd name="T53" fmla="*/ 58 h 162"/>
                <a:gd name="T54" fmla="*/ 128 w 207"/>
                <a:gd name="T55" fmla="*/ 60 h 162"/>
                <a:gd name="T56" fmla="*/ 130 w 207"/>
                <a:gd name="T57" fmla="*/ 58 h 162"/>
                <a:gd name="T58" fmla="*/ 126 w 207"/>
                <a:gd name="T59" fmla="*/ 72 h 162"/>
                <a:gd name="T60" fmla="*/ 126 w 207"/>
                <a:gd name="T61" fmla="*/ 80 h 162"/>
                <a:gd name="T62" fmla="*/ 125 w 207"/>
                <a:gd name="T63" fmla="*/ 70 h 162"/>
                <a:gd name="T64" fmla="*/ 116 w 207"/>
                <a:gd name="T65" fmla="*/ 72 h 162"/>
                <a:gd name="T66" fmla="*/ 122 w 207"/>
                <a:gd name="T67" fmla="*/ 85 h 162"/>
                <a:gd name="T68" fmla="*/ 116 w 207"/>
                <a:gd name="T69" fmla="*/ 90 h 162"/>
                <a:gd name="T70" fmla="*/ 109 w 207"/>
                <a:gd name="T71" fmla="*/ 85 h 162"/>
                <a:gd name="T72" fmla="*/ 108 w 207"/>
                <a:gd name="T73" fmla="*/ 8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7" h="162">
                  <a:moveTo>
                    <a:pt x="10" y="116"/>
                  </a:moveTo>
                  <a:cubicBezTo>
                    <a:pt x="9" y="123"/>
                    <a:pt x="4" y="145"/>
                    <a:pt x="0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0"/>
                    <a:pt x="206" y="159"/>
                  </a:cubicBezTo>
                  <a:cubicBezTo>
                    <a:pt x="201" y="150"/>
                    <a:pt x="202" y="152"/>
                    <a:pt x="195" y="145"/>
                  </a:cubicBezTo>
                  <a:cubicBezTo>
                    <a:pt x="188" y="138"/>
                    <a:pt x="160" y="102"/>
                    <a:pt x="159" y="101"/>
                  </a:cubicBezTo>
                  <a:cubicBezTo>
                    <a:pt x="158" y="100"/>
                    <a:pt x="157" y="101"/>
                    <a:pt x="157" y="101"/>
                  </a:cubicBezTo>
                  <a:cubicBezTo>
                    <a:pt x="157" y="101"/>
                    <a:pt x="155" y="99"/>
                    <a:pt x="155" y="98"/>
                  </a:cubicBezTo>
                  <a:cubicBezTo>
                    <a:pt x="154" y="98"/>
                    <a:pt x="153" y="99"/>
                    <a:pt x="153" y="99"/>
                  </a:cubicBezTo>
                  <a:cubicBezTo>
                    <a:pt x="153" y="99"/>
                    <a:pt x="152" y="98"/>
                    <a:pt x="151" y="96"/>
                  </a:cubicBezTo>
                  <a:cubicBezTo>
                    <a:pt x="149" y="94"/>
                    <a:pt x="148" y="92"/>
                    <a:pt x="147" y="87"/>
                  </a:cubicBezTo>
                  <a:cubicBezTo>
                    <a:pt x="147" y="81"/>
                    <a:pt x="148" y="75"/>
                    <a:pt x="148" y="73"/>
                  </a:cubicBezTo>
                  <a:cubicBezTo>
                    <a:pt x="147" y="70"/>
                    <a:pt x="146" y="70"/>
                    <a:pt x="146" y="68"/>
                  </a:cubicBezTo>
                  <a:cubicBezTo>
                    <a:pt x="145" y="67"/>
                    <a:pt x="142" y="60"/>
                    <a:pt x="142" y="60"/>
                  </a:cubicBezTo>
                  <a:cubicBezTo>
                    <a:pt x="142" y="59"/>
                    <a:pt x="141" y="58"/>
                    <a:pt x="140" y="56"/>
                  </a:cubicBezTo>
                  <a:cubicBezTo>
                    <a:pt x="139" y="55"/>
                    <a:pt x="137" y="56"/>
                    <a:pt x="136" y="55"/>
                  </a:cubicBezTo>
                  <a:cubicBezTo>
                    <a:pt x="134" y="54"/>
                    <a:pt x="132" y="52"/>
                    <a:pt x="132" y="52"/>
                  </a:cubicBezTo>
                  <a:cubicBezTo>
                    <a:pt x="132" y="52"/>
                    <a:pt x="126" y="49"/>
                    <a:pt x="125" y="49"/>
                  </a:cubicBezTo>
                  <a:cubicBezTo>
                    <a:pt x="124" y="49"/>
                    <a:pt x="124" y="50"/>
                    <a:pt x="124" y="52"/>
                  </a:cubicBezTo>
                  <a:cubicBezTo>
                    <a:pt x="125" y="53"/>
                    <a:pt x="127" y="54"/>
                    <a:pt x="127" y="54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2"/>
                    <a:pt x="122" y="47"/>
                    <a:pt x="121" y="46"/>
                  </a:cubicBezTo>
                  <a:cubicBezTo>
                    <a:pt x="121" y="45"/>
                    <a:pt x="122" y="41"/>
                    <a:pt x="123" y="39"/>
                  </a:cubicBezTo>
                  <a:cubicBezTo>
                    <a:pt x="124" y="37"/>
                    <a:pt x="125" y="34"/>
                    <a:pt x="125" y="30"/>
                  </a:cubicBezTo>
                  <a:cubicBezTo>
                    <a:pt x="125" y="27"/>
                    <a:pt x="124" y="18"/>
                    <a:pt x="123" y="17"/>
                  </a:cubicBezTo>
                  <a:cubicBezTo>
                    <a:pt x="122" y="16"/>
                    <a:pt x="124" y="13"/>
                    <a:pt x="123" y="11"/>
                  </a:cubicBezTo>
                  <a:cubicBezTo>
                    <a:pt x="122" y="8"/>
                    <a:pt x="122" y="6"/>
                    <a:pt x="117" y="5"/>
                  </a:cubicBezTo>
                  <a:cubicBezTo>
                    <a:pt x="111" y="3"/>
                    <a:pt x="94" y="0"/>
                    <a:pt x="89" y="0"/>
                  </a:cubicBezTo>
                  <a:cubicBezTo>
                    <a:pt x="84" y="0"/>
                    <a:pt x="82" y="3"/>
                    <a:pt x="80" y="2"/>
                  </a:cubicBezTo>
                  <a:cubicBezTo>
                    <a:pt x="79" y="1"/>
                    <a:pt x="74" y="4"/>
                    <a:pt x="73" y="6"/>
                  </a:cubicBezTo>
                  <a:cubicBezTo>
                    <a:pt x="73" y="9"/>
                    <a:pt x="69" y="11"/>
                    <a:pt x="67" y="17"/>
                  </a:cubicBezTo>
                  <a:cubicBezTo>
                    <a:pt x="65" y="23"/>
                    <a:pt x="67" y="29"/>
                    <a:pt x="67" y="29"/>
                  </a:cubicBezTo>
                  <a:cubicBezTo>
                    <a:pt x="67" y="29"/>
                    <a:pt x="65" y="29"/>
                    <a:pt x="64" y="32"/>
                  </a:cubicBezTo>
                  <a:cubicBezTo>
                    <a:pt x="62" y="34"/>
                    <a:pt x="63" y="36"/>
                    <a:pt x="63" y="39"/>
                  </a:cubicBezTo>
                  <a:cubicBezTo>
                    <a:pt x="63" y="41"/>
                    <a:pt x="62" y="45"/>
                    <a:pt x="65" y="49"/>
                  </a:cubicBezTo>
                  <a:cubicBezTo>
                    <a:pt x="68" y="53"/>
                    <a:pt x="70" y="55"/>
                    <a:pt x="70" y="55"/>
                  </a:cubicBezTo>
                  <a:cubicBezTo>
                    <a:pt x="70" y="55"/>
                    <a:pt x="70" y="60"/>
                    <a:pt x="70" y="68"/>
                  </a:cubicBezTo>
                  <a:cubicBezTo>
                    <a:pt x="71" y="76"/>
                    <a:pt x="69" y="78"/>
                    <a:pt x="68" y="7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7" y="78"/>
                    <a:pt x="66" y="77"/>
                    <a:pt x="66" y="78"/>
                  </a:cubicBezTo>
                  <a:cubicBezTo>
                    <a:pt x="65" y="79"/>
                    <a:pt x="64" y="81"/>
                    <a:pt x="64" y="81"/>
                  </a:cubicBezTo>
                  <a:cubicBezTo>
                    <a:pt x="64" y="81"/>
                    <a:pt x="61" y="84"/>
                    <a:pt x="61" y="85"/>
                  </a:cubicBezTo>
                  <a:cubicBezTo>
                    <a:pt x="61" y="86"/>
                    <a:pt x="57" y="89"/>
                    <a:pt x="54" y="90"/>
                  </a:cubicBezTo>
                  <a:cubicBezTo>
                    <a:pt x="50" y="90"/>
                    <a:pt x="12" y="99"/>
                    <a:pt x="11" y="100"/>
                  </a:cubicBezTo>
                  <a:cubicBezTo>
                    <a:pt x="9" y="101"/>
                    <a:pt x="10" y="105"/>
                    <a:pt x="10" y="116"/>
                  </a:cubicBezTo>
                  <a:close/>
                  <a:moveTo>
                    <a:pt x="134" y="64"/>
                  </a:moveTo>
                  <a:cubicBezTo>
                    <a:pt x="134" y="64"/>
                    <a:pt x="136" y="66"/>
                    <a:pt x="136" y="66"/>
                  </a:cubicBezTo>
                  <a:cubicBezTo>
                    <a:pt x="136" y="67"/>
                    <a:pt x="137" y="69"/>
                    <a:pt x="137" y="70"/>
                  </a:cubicBezTo>
                  <a:cubicBezTo>
                    <a:pt x="137" y="71"/>
                    <a:pt x="136" y="72"/>
                    <a:pt x="135" y="72"/>
                  </a:cubicBezTo>
                  <a:cubicBezTo>
                    <a:pt x="135" y="72"/>
                    <a:pt x="130" y="66"/>
                    <a:pt x="130" y="65"/>
                  </a:cubicBezTo>
                  <a:cubicBezTo>
                    <a:pt x="132" y="63"/>
                    <a:pt x="132" y="63"/>
                    <a:pt x="132" y="63"/>
                  </a:cubicBezTo>
                  <a:lnTo>
                    <a:pt x="134" y="64"/>
                  </a:lnTo>
                  <a:close/>
                  <a:moveTo>
                    <a:pt x="130" y="58"/>
                  </a:moveTo>
                  <a:cubicBezTo>
                    <a:pt x="130" y="58"/>
                    <a:pt x="131" y="59"/>
                    <a:pt x="130" y="59"/>
                  </a:cubicBezTo>
                  <a:cubicBezTo>
                    <a:pt x="130" y="59"/>
                    <a:pt x="128" y="60"/>
                    <a:pt x="128" y="60"/>
                  </a:cubicBezTo>
                  <a:cubicBezTo>
                    <a:pt x="128" y="60"/>
                    <a:pt x="127" y="59"/>
                    <a:pt x="127" y="59"/>
                  </a:cubicBezTo>
                  <a:cubicBezTo>
                    <a:pt x="128" y="59"/>
                    <a:pt x="129" y="58"/>
                    <a:pt x="130" y="58"/>
                  </a:cubicBezTo>
                  <a:close/>
                  <a:moveTo>
                    <a:pt x="125" y="70"/>
                  </a:moveTo>
                  <a:cubicBezTo>
                    <a:pt x="125" y="70"/>
                    <a:pt x="125" y="70"/>
                    <a:pt x="126" y="72"/>
                  </a:cubicBezTo>
                  <a:cubicBezTo>
                    <a:pt x="127" y="73"/>
                    <a:pt x="131" y="78"/>
                    <a:pt x="131" y="79"/>
                  </a:cubicBezTo>
                  <a:cubicBezTo>
                    <a:pt x="130" y="80"/>
                    <a:pt x="127" y="80"/>
                    <a:pt x="126" y="80"/>
                  </a:cubicBezTo>
                  <a:cubicBezTo>
                    <a:pt x="125" y="79"/>
                    <a:pt x="124" y="76"/>
                    <a:pt x="123" y="74"/>
                  </a:cubicBezTo>
                  <a:lnTo>
                    <a:pt x="125" y="70"/>
                  </a:lnTo>
                  <a:close/>
                  <a:moveTo>
                    <a:pt x="113" y="75"/>
                  </a:moveTo>
                  <a:cubicBezTo>
                    <a:pt x="114" y="73"/>
                    <a:pt x="116" y="72"/>
                    <a:pt x="116" y="72"/>
                  </a:cubicBezTo>
                  <a:cubicBezTo>
                    <a:pt x="116" y="73"/>
                    <a:pt x="116" y="77"/>
                    <a:pt x="118" y="79"/>
                  </a:cubicBezTo>
                  <a:cubicBezTo>
                    <a:pt x="120" y="81"/>
                    <a:pt x="121" y="82"/>
                    <a:pt x="122" y="85"/>
                  </a:cubicBezTo>
                  <a:cubicBezTo>
                    <a:pt x="123" y="87"/>
                    <a:pt x="125" y="93"/>
                    <a:pt x="124" y="93"/>
                  </a:cubicBezTo>
                  <a:cubicBezTo>
                    <a:pt x="124" y="92"/>
                    <a:pt x="119" y="91"/>
                    <a:pt x="116" y="90"/>
                  </a:cubicBezTo>
                  <a:cubicBezTo>
                    <a:pt x="112" y="89"/>
                    <a:pt x="109" y="86"/>
                    <a:pt x="109" y="85"/>
                  </a:cubicBezTo>
                  <a:cubicBezTo>
                    <a:pt x="109" y="85"/>
                    <a:pt x="109" y="85"/>
                    <a:pt x="109" y="85"/>
                  </a:cubicBezTo>
                  <a:cubicBezTo>
                    <a:pt x="109" y="85"/>
                    <a:pt x="109" y="84"/>
                    <a:pt x="109" y="84"/>
                  </a:cubicBezTo>
                  <a:cubicBezTo>
                    <a:pt x="108" y="84"/>
                    <a:pt x="108" y="83"/>
                    <a:pt x="108" y="83"/>
                  </a:cubicBezTo>
                  <a:cubicBezTo>
                    <a:pt x="108" y="82"/>
                    <a:pt x="112" y="76"/>
                    <a:pt x="113" y="75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grpSp>
          <p:nvGrpSpPr>
            <p:cNvPr id="3090" name="กลุ่ม 3089"/>
            <p:cNvGrpSpPr/>
            <p:nvPr/>
          </p:nvGrpSpPr>
          <p:grpSpPr>
            <a:xfrm>
              <a:off x="3246438" y="8718550"/>
              <a:ext cx="2146300" cy="3041650"/>
              <a:chOff x="3246438" y="8718550"/>
              <a:chExt cx="2146300" cy="3041650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084" name="Freeform 18"/>
              <p:cNvSpPr>
                <a:spLocks/>
              </p:cNvSpPr>
              <p:nvPr/>
            </p:nvSpPr>
            <p:spPr bwMode="auto">
              <a:xfrm>
                <a:off x="4246563" y="8718550"/>
                <a:ext cx="1146175" cy="3041650"/>
              </a:xfrm>
              <a:custGeom>
                <a:avLst/>
                <a:gdLst>
                  <a:gd name="T0" fmla="*/ 0 w 78"/>
                  <a:gd name="T1" fmla="*/ 0 h 207"/>
                  <a:gd name="T2" fmla="*/ 6 w 78"/>
                  <a:gd name="T3" fmla="*/ 41 h 207"/>
                  <a:gd name="T4" fmla="*/ 8 w 78"/>
                  <a:gd name="T5" fmla="*/ 68 h 207"/>
                  <a:gd name="T6" fmla="*/ 11 w 78"/>
                  <a:gd name="T7" fmla="*/ 96 h 207"/>
                  <a:gd name="T8" fmla="*/ 21 w 78"/>
                  <a:gd name="T9" fmla="*/ 127 h 207"/>
                  <a:gd name="T10" fmla="*/ 27 w 78"/>
                  <a:gd name="T11" fmla="*/ 161 h 207"/>
                  <a:gd name="T12" fmla="*/ 23 w 78"/>
                  <a:gd name="T13" fmla="*/ 170 h 207"/>
                  <a:gd name="T14" fmla="*/ 13 w 78"/>
                  <a:gd name="T15" fmla="*/ 180 h 207"/>
                  <a:gd name="T16" fmla="*/ 15 w 78"/>
                  <a:gd name="T17" fmla="*/ 185 h 207"/>
                  <a:gd name="T18" fmla="*/ 21 w 78"/>
                  <a:gd name="T19" fmla="*/ 187 h 207"/>
                  <a:gd name="T20" fmla="*/ 28 w 78"/>
                  <a:gd name="T21" fmla="*/ 184 h 207"/>
                  <a:gd name="T22" fmla="*/ 27 w 78"/>
                  <a:gd name="T23" fmla="*/ 193 h 207"/>
                  <a:gd name="T24" fmla="*/ 28 w 78"/>
                  <a:gd name="T25" fmla="*/ 197 h 207"/>
                  <a:gd name="T26" fmla="*/ 28 w 78"/>
                  <a:gd name="T27" fmla="*/ 204 h 207"/>
                  <a:gd name="T28" fmla="*/ 48 w 78"/>
                  <a:gd name="T29" fmla="*/ 207 h 207"/>
                  <a:gd name="T30" fmla="*/ 54 w 78"/>
                  <a:gd name="T31" fmla="*/ 203 h 207"/>
                  <a:gd name="T32" fmla="*/ 55 w 78"/>
                  <a:gd name="T33" fmla="*/ 198 h 207"/>
                  <a:gd name="T34" fmla="*/ 66 w 78"/>
                  <a:gd name="T35" fmla="*/ 191 h 207"/>
                  <a:gd name="T36" fmla="*/ 62 w 78"/>
                  <a:gd name="T37" fmla="*/ 176 h 207"/>
                  <a:gd name="T38" fmla="*/ 62 w 78"/>
                  <a:gd name="T39" fmla="*/ 168 h 207"/>
                  <a:gd name="T40" fmla="*/ 64 w 78"/>
                  <a:gd name="T41" fmla="*/ 153 h 207"/>
                  <a:gd name="T42" fmla="*/ 69 w 78"/>
                  <a:gd name="T43" fmla="*/ 131 h 207"/>
                  <a:gd name="T44" fmla="*/ 77 w 78"/>
                  <a:gd name="T45" fmla="*/ 50 h 207"/>
                  <a:gd name="T46" fmla="*/ 78 w 78"/>
                  <a:gd name="T47" fmla="*/ 0 h 207"/>
                  <a:gd name="T48" fmla="*/ 0 w 78"/>
                  <a:gd name="T4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8" h="207">
                    <a:moveTo>
                      <a:pt x="0" y="0"/>
                    </a:moveTo>
                    <a:cubicBezTo>
                      <a:pt x="3" y="16"/>
                      <a:pt x="6" y="37"/>
                      <a:pt x="6" y="41"/>
                    </a:cubicBezTo>
                    <a:cubicBezTo>
                      <a:pt x="7" y="47"/>
                      <a:pt x="8" y="56"/>
                      <a:pt x="8" y="68"/>
                    </a:cubicBezTo>
                    <a:cubicBezTo>
                      <a:pt x="8" y="79"/>
                      <a:pt x="9" y="88"/>
                      <a:pt x="11" y="96"/>
                    </a:cubicBezTo>
                    <a:cubicBezTo>
                      <a:pt x="14" y="105"/>
                      <a:pt x="19" y="114"/>
                      <a:pt x="21" y="127"/>
                    </a:cubicBezTo>
                    <a:cubicBezTo>
                      <a:pt x="22" y="140"/>
                      <a:pt x="27" y="160"/>
                      <a:pt x="27" y="161"/>
                    </a:cubicBezTo>
                    <a:cubicBezTo>
                      <a:pt x="27" y="162"/>
                      <a:pt x="25" y="166"/>
                      <a:pt x="23" y="170"/>
                    </a:cubicBezTo>
                    <a:cubicBezTo>
                      <a:pt x="20" y="173"/>
                      <a:pt x="14" y="178"/>
                      <a:pt x="13" y="180"/>
                    </a:cubicBezTo>
                    <a:cubicBezTo>
                      <a:pt x="12" y="182"/>
                      <a:pt x="12" y="184"/>
                      <a:pt x="15" y="185"/>
                    </a:cubicBezTo>
                    <a:cubicBezTo>
                      <a:pt x="17" y="186"/>
                      <a:pt x="16" y="186"/>
                      <a:pt x="21" y="187"/>
                    </a:cubicBezTo>
                    <a:cubicBezTo>
                      <a:pt x="26" y="187"/>
                      <a:pt x="28" y="184"/>
                      <a:pt x="28" y="184"/>
                    </a:cubicBezTo>
                    <a:cubicBezTo>
                      <a:pt x="28" y="184"/>
                      <a:pt x="26" y="191"/>
                      <a:pt x="27" y="193"/>
                    </a:cubicBezTo>
                    <a:cubicBezTo>
                      <a:pt x="27" y="195"/>
                      <a:pt x="28" y="197"/>
                      <a:pt x="28" y="197"/>
                    </a:cubicBezTo>
                    <a:cubicBezTo>
                      <a:pt x="28" y="197"/>
                      <a:pt x="27" y="203"/>
                      <a:pt x="28" y="204"/>
                    </a:cubicBezTo>
                    <a:cubicBezTo>
                      <a:pt x="30" y="206"/>
                      <a:pt x="48" y="207"/>
                      <a:pt x="48" y="207"/>
                    </a:cubicBezTo>
                    <a:cubicBezTo>
                      <a:pt x="54" y="203"/>
                      <a:pt x="54" y="203"/>
                      <a:pt x="54" y="203"/>
                    </a:cubicBezTo>
                    <a:cubicBezTo>
                      <a:pt x="54" y="203"/>
                      <a:pt x="55" y="199"/>
                      <a:pt x="55" y="198"/>
                    </a:cubicBezTo>
                    <a:cubicBezTo>
                      <a:pt x="55" y="197"/>
                      <a:pt x="65" y="196"/>
                      <a:pt x="66" y="191"/>
                    </a:cubicBezTo>
                    <a:cubicBezTo>
                      <a:pt x="67" y="187"/>
                      <a:pt x="63" y="178"/>
                      <a:pt x="62" y="176"/>
                    </a:cubicBezTo>
                    <a:cubicBezTo>
                      <a:pt x="62" y="174"/>
                      <a:pt x="62" y="168"/>
                      <a:pt x="62" y="168"/>
                    </a:cubicBezTo>
                    <a:cubicBezTo>
                      <a:pt x="62" y="168"/>
                      <a:pt x="61" y="160"/>
                      <a:pt x="64" y="153"/>
                    </a:cubicBezTo>
                    <a:cubicBezTo>
                      <a:pt x="66" y="146"/>
                      <a:pt x="68" y="144"/>
                      <a:pt x="69" y="131"/>
                    </a:cubicBezTo>
                    <a:cubicBezTo>
                      <a:pt x="70" y="119"/>
                      <a:pt x="77" y="59"/>
                      <a:pt x="77" y="50"/>
                    </a:cubicBezTo>
                    <a:cubicBezTo>
                      <a:pt x="78" y="41"/>
                      <a:pt x="78" y="9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85" name="Freeform 19"/>
              <p:cNvSpPr>
                <a:spLocks/>
              </p:cNvSpPr>
              <p:nvPr/>
            </p:nvSpPr>
            <p:spPr bwMode="auto">
              <a:xfrm>
                <a:off x="3246438" y="8718550"/>
                <a:ext cx="500062" cy="498475"/>
              </a:xfrm>
              <a:custGeom>
                <a:avLst/>
                <a:gdLst>
                  <a:gd name="T0" fmla="*/ 2 w 34"/>
                  <a:gd name="T1" fmla="*/ 0 h 34"/>
                  <a:gd name="T2" fmla="*/ 0 w 34"/>
                  <a:gd name="T3" fmla="*/ 34 h 34"/>
                  <a:gd name="T4" fmla="*/ 13 w 34"/>
                  <a:gd name="T5" fmla="*/ 31 h 34"/>
                  <a:gd name="T6" fmla="*/ 23 w 34"/>
                  <a:gd name="T7" fmla="*/ 32 h 34"/>
                  <a:gd name="T8" fmla="*/ 33 w 34"/>
                  <a:gd name="T9" fmla="*/ 33 h 34"/>
                  <a:gd name="T10" fmla="*/ 34 w 34"/>
                  <a:gd name="T11" fmla="*/ 0 h 34"/>
                  <a:gd name="T12" fmla="*/ 2 w 34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4">
                    <a:moveTo>
                      <a:pt x="2" y="0"/>
                    </a:moveTo>
                    <a:cubicBezTo>
                      <a:pt x="1" y="19"/>
                      <a:pt x="0" y="34"/>
                      <a:pt x="0" y="34"/>
                    </a:cubicBezTo>
                    <a:cubicBezTo>
                      <a:pt x="0" y="34"/>
                      <a:pt x="9" y="31"/>
                      <a:pt x="13" y="31"/>
                    </a:cubicBezTo>
                    <a:cubicBezTo>
                      <a:pt x="17" y="32"/>
                      <a:pt x="21" y="32"/>
                      <a:pt x="23" y="32"/>
                    </a:cubicBezTo>
                    <a:cubicBezTo>
                      <a:pt x="25" y="32"/>
                      <a:pt x="32" y="32"/>
                      <a:pt x="33" y="33"/>
                    </a:cubicBezTo>
                    <a:cubicBezTo>
                      <a:pt x="34" y="34"/>
                      <a:pt x="34" y="18"/>
                      <a:pt x="34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76" name="กลุ่ม 75"/>
          <p:cNvGrpSpPr/>
          <p:nvPr/>
        </p:nvGrpSpPr>
        <p:grpSpPr>
          <a:xfrm>
            <a:off x="9309099" y="3352800"/>
            <a:ext cx="5726112" cy="3938588"/>
            <a:chOff x="888609" y="3434255"/>
            <a:chExt cx="5726112" cy="3938588"/>
          </a:xfrm>
        </p:grpSpPr>
        <p:grpSp>
          <p:nvGrpSpPr>
            <p:cNvPr id="77" name="กลุ่ม 76"/>
            <p:cNvGrpSpPr/>
            <p:nvPr/>
          </p:nvGrpSpPr>
          <p:grpSpPr>
            <a:xfrm>
              <a:off x="888609" y="3434255"/>
              <a:ext cx="5726112" cy="3938588"/>
              <a:chOff x="888609" y="3619938"/>
              <a:chExt cx="5726112" cy="3938588"/>
            </a:xfrm>
          </p:grpSpPr>
          <p:sp>
            <p:nvSpPr>
              <p:cNvPr id="80" name="Freeform 6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3938588"/>
              </a:xfrm>
              <a:custGeom>
                <a:avLst/>
                <a:gdLst>
                  <a:gd name="T0" fmla="*/ 3607 w 3607"/>
                  <a:gd name="T1" fmla="*/ 325 h 2481"/>
                  <a:gd name="T2" fmla="*/ 3607 w 3607"/>
                  <a:gd name="T3" fmla="*/ 2481 h 2481"/>
                  <a:gd name="T4" fmla="*/ 0 w 3607"/>
                  <a:gd name="T5" fmla="*/ 2481 h 2481"/>
                  <a:gd name="T6" fmla="*/ 0 w 3607"/>
                  <a:gd name="T7" fmla="*/ 325 h 2481"/>
                  <a:gd name="T8" fmla="*/ 1794 w 3607"/>
                  <a:gd name="T9" fmla="*/ 0 h 2481"/>
                  <a:gd name="T10" fmla="*/ 3607 w 3607"/>
                  <a:gd name="T11" fmla="*/ 325 h 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2481">
                    <a:moveTo>
                      <a:pt x="3607" y="325"/>
                    </a:moveTo>
                    <a:lnTo>
                      <a:pt x="3607" y="2481"/>
                    </a:lnTo>
                    <a:lnTo>
                      <a:pt x="0" y="2481"/>
                    </a:lnTo>
                    <a:lnTo>
                      <a:pt x="0" y="325"/>
                    </a:lnTo>
                    <a:lnTo>
                      <a:pt x="1794" y="0"/>
                    </a:lnTo>
                    <a:lnTo>
                      <a:pt x="3607" y="325"/>
                    </a:lnTo>
                    <a:close/>
                  </a:path>
                </a:pathLst>
              </a:custGeom>
              <a:solidFill>
                <a:srgbClr val="EF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1" name="Freeform 7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1333500"/>
              </a:xfrm>
              <a:custGeom>
                <a:avLst/>
                <a:gdLst>
                  <a:gd name="T0" fmla="*/ 3607 w 3607"/>
                  <a:gd name="T1" fmla="*/ 840 h 840"/>
                  <a:gd name="T2" fmla="*/ 3607 w 3607"/>
                  <a:gd name="T3" fmla="*/ 325 h 840"/>
                  <a:gd name="T4" fmla="*/ 1794 w 3607"/>
                  <a:gd name="T5" fmla="*/ 0 h 840"/>
                  <a:gd name="T6" fmla="*/ 0 w 3607"/>
                  <a:gd name="T7" fmla="*/ 325 h 840"/>
                  <a:gd name="T8" fmla="*/ 0 w 3607"/>
                  <a:gd name="T9" fmla="*/ 840 h 840"/>
                  <a:gd name="T10" fmla="*/ 3607 w 360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840">
                    <a:moveTo>
                      <a:pt x="3607" y="840"/>
                    </a:moveTo>
                    <a:lnTo>
                      <a:pt x="3607" y="325"/>
                    </a:lnTo>
                    <a:lnTo>
                      <a:pt x="1794" y="0"/>
                    </a:lnTo>
                    <a:lnTo>
                      <a:pt x="0" y="325"/>
                    </a:lnTo>
                    <a:lnTo>
                      <a:pt x="0" y="840"/>
                    </a:lnTo>
                    <a:lnTo>
                      <a:pt x="3607" y="84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2000929" y="510533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 bwMode="auto">
            <a:xfrm>
              <a:off x="2019078" y="38100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82" name="กลุ่ม 81"/>
          <p:cNvGrpSpPr/>
          <p:nvPr/>
        </p:nvGrpSpPr>
        <p:grpSpPr>
          <a:xfrm>
            <a:off x="9266237" y="7461250"/>
            <a:ext cx="5757862" cy="3968750"/>
            <a:chOff x="3673462" y="8223249"/>
            <a:chExt cx="5757862" cy="3968750"/>
          </a:xfrm>
        </p:grpSpPr>
        <p:grpSp>
          <p:nvGrpSpPr>
            <p:cNvPr id="83" name="กลุ่ม 82"/>
            <p:cNvGrpSpPr/>
            <p:nvPr/>
          </p:nvGrpSpPr>
          <p:grpSpPr>
            <a:xfrm rot="10800000">
              <a:off x="3673462" y="8223249"/>
              <a:ext cx="5757862" cy="3968750"/>
              <a:chOff x="6624352" y="3619938"/>
              <a:chExt cx="5757862" cy="3968750"/>
            </a:xfrm>
          </p:grpSpPr>
          <p:sp>
            <p:nvSpPr>
              <p:cNvPr id="86" name="Freeform 10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3968750"/>
              </a:xfrm>
              <a:custGeom>
                <a:avLst/>
                <a:gdLst>
                  <a:gd name="T0" fmla="*/ 3627 w 3627"/>
                  <a:gd name="T1" fmla="*/ 344 h 2500"/>
                  <a:gd name="T2" fmla="*/ 3627 w 3627"/>
                  <a:gd name="T3" fmla="*/ 2500 h 2500"/>
                  <a:gd name="T4" fmla="*/ 0 w 3627"/>
                  <a:gd name="T5" fmla="*/ 2500 h 2500"/>
                  <a:gd name="T6" fmla="*/ 0 w 3627"/>
                  <a:gd name="T7" fmla="*/ 344 h 2500"/>
                  <a:gd name="T8" fmla="*/ 1813 w 3627"/>
                  <a:gd name="T9" fmla="*/ 0 h 2500"/>
                  <a:gd name="T10" fmla="*/ 3627 w 3627"/>
                  <a:gd name="T11" fmla="*/ 344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2500">
                    <a:moveTo>
                      <a:pt x="3627" y="344"/>
                    </a:moveTo>
                    <a:lnTo>
                      <a:pt x="3627" y="2500"/>
                    </a:lnTo>
                    <a:lnTo>
                      <a:pt x="0" y="2500"/>
                    </a:lnTo>
                    <a:lnTo>
                      <a:pt x="0" y="344"/>
                    </a:lnTo>
                    <a:lnTo>
                      <a:pt x="1813" y="0"/>
                    </a:lnTo>
                    <a:lnTo>
                      <a:pt x="3627" y="3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87" name="Freeform 11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1333500"/>
              </a:xfrm>
              <a:custGeom>
                <a:avLst/>
                <a:gdLst>
                  <a:gd name="T0" fmla="*/ 3627 w 3627"/>
                  <a:gd name="T1" fmla="*/ 840 h 840"/>
                  <a:gd name="T2" fmla="*/ 3627 w 3627"/>
                  <a:gd name="T3" fmla="*/ 344 h 840"/>
                  <a:gd name="T4" fmla="*/ 1813 w 3627"/>
                  <a:gd name="T5" fmla="*/ 0 h 840"/>
                  <a:gd name="T6" fmla="*/ 0 w 3627"/>
                  <a:gd name="T7" fmla="*/ 344 h 840"/>
                  <a:gd name="T8" fmla="*/ 0 w 3627"/>
                  <a:gd name="T9" fmla="*/ 840 h 840"/>
                  <a:gd name="T10" fmla="*/ 3627 w 362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840">
                    <a:moveTo>
                      <a:pt x="3627" y="840"/>
                    </a:moveTo>
                    <a:lnTo>
                      <a:pt x="3627" y="344"/>
                    </a:lnTo>
                    <a:lnTo>
                      <a:pt x="1813" y="0"/>
                    </a:lnTo>
                    <a:lnTo>
                      <a:pt x="0" y="344"/>
                    </a:lnTo>
                    <a:lnTo>
                      <a:pt x="0" y="840"/>
                    </a:lnTo>
                    <a:lnTo>
                      <a:pt x="3627" y="84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4785782" y="874051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 bwMode="auto">
            <a:xfrm>
              <a:off x="4838478" y="108966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88" name="กลุ่ม 87"/>
          <p:cNvGrpSpPr/>
          <p:nvPr/>
        </p:nvGrpSpPr>
        <p:grpSpPr>
          <a:xfrm>
            <a:off x="15308263" y="3352800"/>
            <a:ext cx="5726112" cy="3938588"/>
            <a:chOff x="888609" y="3434255"/>
            <a:chExt cx="5726112" cy="3938588"/>
          </a:xfrm>
        </p:grpSpPr>
        <p:grpSp>
          <p:nvGrpSpPr>
            <p:cNvPr id="89" name="กลุ่ม 88"/>
            <p:cNvGrpSpPr/>
            <p:nvPr/>
          </p:nvGrpSpPr>
          <p:grpSpPr>
            <a:xfrm>
              <a:off x="888609" y="3434255"/>
              <a:ext cx="5726112" cy="3938588"/>
              <a:chOff x="888609" y="3619938"/>
              <a:chExt cx="5726112" cy="3938588"/>
            </a:xfrm>
          </p:grpSpPr>
          <p:sp>
            <p:nvSpPr>
              <p:cNvPr id="92" name="Freeform 6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3938588"/>
              </a:xfrm>
              <a:custGeom>
                <a:avLst/>
                <a:gdLst>
                  <a:gd name="T0" fmla="*/ 3607 w 3607"/>
                  <a:gd name="T1" fmla="*/ 325 h 2481"/>
                  <a:gd name="T2" fmla="*/ 3607 w 3607"/>
                  <a:gd name="T3" fmla="*/ 2481 h 2481"/>
                  <a:gd name="T4" fmla="*/ 0 w 3607"/>
                  <a:gd name="T5" fmla="*/ 2481 h 2481"/>
                  <a:gd name="T6" fmla="*/ 0 w 3607"/>
                  <a:gd name="T7" fmla="*/ 325 h 2481"/>
                  <a:gd name="T8" fmla="*/ 1794 w 3607"/>
                  <a:gd name="T9" fmla="*/ 0 h 2481"/>
                  <a:gd name="T10" fmla="*/ 3607 w 3607"/>
                  <a:gd name="T11" fmla="*/ 325 h 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2481">
                    <a:moveTo>
                      <a:pt x="3607" y="325"/>
                    </a:moveTo>
                    <a:lnTo>
                      <a:pt x="3607" y="2481"/>
                    </a:lnTo>
                    <a:lnTo>
                      <a:pt x="0" y="2481"/>
                    </a:lnTo>
                    <a:lnTo>
                      <a:pt x="0" y="325"/>
                    </a:lnTo>
                    <a:lnTo>
                      <a:pt x="1794" y="0"/>
                    </a:lnTo>
                    <a:lnTo>
                      <a:pt x="3607" y="325"/>
                    </a:lnTo>
                    <a:close/>
                  </a:path>
                </a:pathLst>
              </a:custGeom>
              <a:solidFill>
                <a:srgbClr val="EF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3" name="Freeform 7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1333500"/>
              </a:xfrm>
              <a:custGeom>
                <a:avLst/>
                <a:gdLst>
                  <a:gd name="T0" fmla="*/ 3607 w 3607"/>
                  <a:gd name="T1" fmla="*/ 840 h 840"/>
                  <a:gd name="T2" fmla="*/ 3607 w 3607"/>
                  <a:gd name="T3" fmla="*/ 325 h 840"/>
                  <a:gd name="T4" fmla="*/ 1794 w 3607"/>
                  <a:gd name="T5" fmla="*/ 0 h 840"/>
                  <a:gd name="T6" fmla="*/ 0 w 3607"/>
                  <a:gd name="T7" fmla="*/ 325 h 840"/>
                  <a:gd name="T8" fmla="*/ 0 w 3607"/>
                  <a:gd name="T9" fmla="*/ 840 h 840"/>
                  <a:gd name="T10" fmla="*/ 3607 w 360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840">
                    <a:moveTo>
                      <a:pt x="3607" y="840"/>
                    </a:moveTo>
                    <a:lnTo>
                      <a:pt x="3607" y="325"/>
                    </a:lnTo>
                    <a:lnTo>
                      <a:pt x="1794" y="0"/>
                    </a:lnTo>
                    <a:lnTo>
                      <a:pt x="0" y="325"/>
                    </a:lnTo>
                    <a:lnTo>
                      <a:pt x="0" y="840"/>
                    </a:lnTo>
                    <a:lnTo>
                      <a:pt x="3607" y="8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90" name="TextBox 89"/>
            <p:cNvSpPr txBox="1"/>
            <p:nvPr/>
          </p:nvSpPr>
          <p:spPr>
            <a:xfrm>
              <a:off x="2000929" y="510533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 bwMode="auto">
            <a:xfrm>
              <a:off x="2019078" y="38100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94" name="กลุ่ม 93"/>
          <p:cNvGrpSpPr/>
          <p:nvPr/>
        </p:nvGrpSpPr>
        <p:grpSpPr>
          <a:xfrm>
            <a:off x="15319375" y="7461250"/>
            <a:ext cx="5757862" cy="3968750"/>
            <a:chOff x="3673462" y="8223249"/>
            <a:chExt cx="5757862" cy="3968750"/>
          </a:xfrm>
        </p:grpSpPr>
        <p:grpSp>
          <p:nvGrpSpPr>
            <p:cNvPr id="95" name="กลุ่ม 94"/>
            <p:cNvGrpSpPr/>
            <p:nvPr/>
          </p:nvGrpSpPr>
          <p:grpSpPr>
            <a:xfrm rot="10800000">
              <a:off x="3673462" y="8223249"/>
              <a:ext cx="5757862" cy="3968750"/>
              <a:chOff x="6624352" y="3619938"/>
              <a:chExt cx="5757862" cy="3968750"/>
            </a:xfrm>
          </p:grpSpPr>
          <p:sp>
            <p:nvSpPr>
              <p:cNvPr id="98" name="Freeform 10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3968750"/>
              </a:xfrm>
              <a:custGeom>
                <a:avLst/>
                <a:gdLst>
                  <a:gd name="T0" fmla="*/ 3627 w 3627"/>
                  <a:gd name="T1" fmla="*/ 344 h 2500"/>
                  <a:gd name="T2" fmla="*/ 3627 w 3627"/>
                  <a:gd name="T3" fmla="*/ 2500 h 2500"/>
                  <a:gd name="T4" fmla="*/ 0 w 3627"/>
                  <a:gd name="T5" fmla="*/ 2500 h 2500"/>
                  <a:gd name="T6" fmla="*/ 0 w 3627"/>
                  <a:gd name="T7" fmla="*/ 344 h 2500"/>
                  <a:gd name="T8" fmla="*/ 1813 w 3627"/>
                  <a:gd name="T9" fmla="*/ 0 h 2500"/>
                  <a:gd name="T10" fmla="*/ 3627 w 3627"/>
                  <a:gd name="T11" fmla="*/ 344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2500">
                    <a:moveTo>
                      <a:pt x="3627" y="344"/>
                    </a:moveTo>
                    <a:lnTo>
                      <a:pt x="3627" y="2500"/>
                    </a:lnTo>
                    <a:lnTo>
                      <a:pt x="0" y="2500"/>
                    </a:lnTo>
                    <a:lnTo>
                      <a:pt x="0" y="344"/>
                    </a:lnTo>
                    <a:lnTo>
                      <a:pt x="1813" y="0"/>
                    </a:lnTo>
                    <a:lnTo>
                      <a:pt x="3627" y="3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99" name="Freeform 11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1333500"/>
              </a:xfrm>
              <a:custGeom>
                <a:avLst/>
                <a:gdLst>
                  <a:gd name="T0" fmla="*/ 3627 w 3627"/>
                  <a:gd name="T1" fmla="*/ 840 h 840"/>
                  <a:gd name="T2" fmla="*/ 3627 w 3627"/>
                  <a:gd name="T3" fmla="*/ 344 h 840"/>
                  <a:gd name="T4" fmla="*/ 1813 w 3627"/>
                  <a:gd name="T5" fmla="*/ 0 h 840"/>
                  <a:gd name="T6" fmla="*/ 0 w 3627"/>
                  <a:gd name="T7" fmla="*/ 344 h 840"/>
                  <a:gd name="T8" fmla="*/ 0 w 3627"/>
                  <a:gd name="T9" fmla="*/ 840 h 840"/>
                  <a:gd name="T10" fmla="*/ 3627 w 362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840">
                    <a:moveTo>
                      <a:pt x="3627" y="840"/>
                    </a:moveTo>
                    <a:lnTo>
                      <a:pt x="3627" y="344"/>
                    </a:lnTo>
                    <a:lnTo>
                      <a:pt x="1813" y="0"/>
                    </a:lnTo>
                    <a:lnTo>
                      <a:pt x="0" y="344"/>
                    </a:lnTo>
                    <a:lnTo>
                      <a:pt x="0" y="840"/>
                    </a:lnTo>
                    <a:lnTo>
                      <a:pt x="3627" y="8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4785782" y="874051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 bwMode="auto">
            <a:xfrm>
              <a:off x="4838478" y="108966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41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Header 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Rectangle 231"/>
          <p:cNvSpPr>
            <a:spLocks noChangeArrowheads="1"/>
          </p:cNvSpPr>
          <p:nvPr/>
        </p:nvSpPr>
        <p:spPr bwMode="auto">
          <a:xfrm>
            <a:off x="-30162" y="10840470"/>
            <a:ext cx="24353838" cy="2894116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1614734" y="11430000"/>
            <a:ext cx="21308817" cy="1905000"/>
          </a:xfrm>
          <a:prstGeom prst="rect">
            <a:avLst/>
          </a:prstGeom>
        </p:spPr>
        <p:txBody>
          <a:bodyPr vert="horz" lIns="243785" tIns="121892" rIns="243785" bIns="121892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Ut efficitur ipsum vitae tortor accumsan, a pulvinar lorem lacinia. Donec eu arcu justo. Fusce eget consequat risus Proin est lacus, interdum vitae feugiat quis, faucibus vel mi. 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Vivamus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accumsan nisi vel nulla viverra semper. </a:t>
            </a:r>
            <a:endParaRPr lang="en-US" sz="2600" dirty="0" smtClean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0" indent="0" algn="ctr">
              <a:buNone/>
            </a:pP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dolor sit amet, consectetur adipiscing elit.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Ut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efficitur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vitae tortor accumsan, a pulvinar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lacinia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.</a:t>
            </a:r>
            <a:endParaRPr lang="en-US" sz="26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10179049" y="4343400"/>
            <a:ext cx="4278312" cy="4278313"/>
          </a:xfrm>
          <a:custGeom>
            <a:avLst/>
            <a:gdLst>
              <a:gd name="T0" fmla="*/ 108 w 211"/>
              <a:gd name="T1" fmla="*/ 211 h 211"/>
              <a:gd name="T2" fmla="*/ 103 w 211"/>
              <a:gd name="T3" fmla="*/ 211 h 211"/>
              <a:gd name="T4" fmla="*/ 0 w 211"/>
              <a:gd name="T5" fmla="*/ 108 h 211"/>
              <a:gd name="T6" fmla="*/ 0 w 211"/>
              <a:gd name="T7" fmla="*/ 103 h 211"/>
              <a:gd name="T8" fmla="*/ 103 w 211"/>
              <a:gd name="T9" fmla="*/ 0 h 211"/>
              <a:gd name="T10" fmla="*/ 108 w 211"/>
              <a:gd name="T11" fmla="*/ 0 h 211"/>
              <a:gd name="T12" fmla="*/ 211 w 211"/>
              <a:gd name="T13" fmla="*/ 103 h 211"/>
              <a:gd name="T14" fmla="*/ 211 w 211"/>
              <a:gd name="T15" fmla="*/ 108 h 211"/>
              <a:gd name="T16" fmla="*/ 108 w 211"/>
              <a:gd name="T17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1" h="211">
                <a:moveTo>
                  <a:pt x="108" y="211"/>
                </a:moveTo>
                <a:cubicBezTo>
                  <a:pt x="103" y="211"/>
                  <a:pt x="103" y="211"/>
                  <a:pt x="103" y="211"/>
                </a:cubicBezTo>
                <a:cubicBezTo>
                  <a:pt x="46" y="211"/>
                  <a:pt x="0" y="165"/>
                  <a:pt x="0" y="108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46"/>
                  <a:pt x="46" y="0"/>
                  <a:pt x="103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165" y="0"/>
                  <a:pt x="211" y="46"/>
                  <a:pt x="211" y="103"/>
                </a:cubicBezTo>
                <a:cubicBezTo>
                  <a:pt x="211" y="108"/>
                  <a:pt x="211" y="108"/>
                  <a:pt x="211" y="108"/>
                </a:cubicBezTo>
                <a:cubicBezTo>
                  <a:pt x="211" y="165"/>
                  <a:pt x="165" y="211"/>
                  <a:pt x="108" y="2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4237037" y="4343400"/>
            <a:ext cx="4278312" cy="4278313"/>
          </a:xfrm>
          <a:custGeom>
            <a:avLst/>
            <a:gdLst>
              <a:gd name="T0" fmla="*/ 211 w 211"/>
              <a:gd name="T1" fmla="*/ 211 h 211"/>
              <a:gd name="T2" fmla="*/ 81 w 211"/>
              <a:gd name="T3" fmla="*/ 211 h 211"/>
              <a:gd name="T4" fmla="*/ 0 w 211"/>
              <a:gd name="T5" fmla="*/ 130 h 211"/>
              <a:gd name="T6" fmla="*/ 0 w 211"/>
              <a:gd name="T7" fmla="*/ 0 h 211"/>
              <a:gd name="T8" fmla="*/ 130 w 211"/>
              <a:gd name="T9" fmla="*/ 0 h 211"/>
              <a:gd name="T10" fmla="*/ 211 w 211"/>
              <a:gd name="T11" fmla="*/ 81 h 211"/>
              <a:gd name="T12" fmla="*/ 211 w 211"/>
              <a:gd name="T13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1" h="211">
                <a:moveTo>
                  <a:pt x="211" y="211"/>
                </a:moveTo>
                <a:cubicBezTo>
                  <a:pt x="81" y="211"/>
                  <a:pt x="81" y="211"/>
                  <a:pt x="81" y="211"/>
                </a:cubicBezTo>
                <a:cubicBezTo>
                  <a:pt x="36" y="211"/>
                  <a:pt x="0" y="175"/>
                  <a:pt x="0" y="130"/>
                </a:cubicBezTo>
                <a:cubicBezTo>
                  <a:pt x="0" y="0"/>
                  <a:pt x="0" y="0"/>
                  <a:pt x="0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75" y="0"/>
                  <a:pt x="211" y="37"/>
                  <a:pt x="211" y="81"/>
                </a:cubicBezTo>
                <a:lnTo>
                  <a:pt x="211" y="21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 dirty="0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16100424" y="4343400"/>
            <a:ext cx="4298950" cy="4278313"/>
          </a:xfrm>
          <a:custGeom>
            <a:avLst/>
            <a:gdLst>
              <a:gd name="T0" fmla="*/ 130 w 212"/>
              <a:gd name="T1" fmla="*/ 211 h 211"/>
              <a:gd name="T2" fmla="*/ 0 w 212"/>
              <a:gd name="T3" fmla="*/ 211 h 211"/>
              <a:gd name="T4" fmla="*/ 0 w 212"/>
              <a:gd name="T5" fmla="*/ 81 h 211"/>
              <a:gd name="T6" fmla="*/ 82 w 212"/>
              <a:gd name="T7" fmla="*/ 0 h 211"/>
              <a:gd name="T8" fmla="*/ 212 w 212"/>
              <a:gd name="T9" fmla="*/ 0 h 211"/>
              <a:gd name="T10" fmla="*/ 212 w 212"/>
              <a:gd name="T11" fmla="*/ 130 h 211"/>
              <a:gd name="T12" fmla="*/ 130 w 212"/>
              <a:gd name="T13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2" h="211">
                <a:moveTo>
                  <a:pt x="130" y="211"/>
                </a:moveTo>
                <a:cubicBezTo>
                  <a:pt x="0" y="211"/>
                  <a:pt x="0" y="211"/>
                  <a:pt x="0" y="21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37"/>
                  <a:pt x="37" y="0"/>
                  <a:pt x="82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2" y="130"/>
                  <a:pt x="212" y="130"/>
                  <a:pt x="212" y="130"/>
                </a:cubicBezTo>
                <a:cubicBezTo>
                  <a:pt x="212" y="175"/>
                  <a:pt x="175" y="211"/>
                  <a:pt x="130" y="2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4" name="Oval 10"/>
          <p:cNvSpPr>
            <a:spLocks noChangeArrowheads="1"/>
          </p:cNvSpPr>
          <p:nvPr/>
        </p:nvSpPr>
        <p:spPr bwMode="auto">
          <a:xfrm>
            <a:off x="9143999" y="6330950"/>
            <a:ext cx="325437" cy="3238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5" name="Oval 11"/>
          <p:cNvSpPr>
            <a:spLocks noChangeArrowheads="1"/>
          </p:cNvSpPr>
          <p:nvPr/>
        </p:nvSpPr>
        <p:spPr bwMode="auto">
          <a:xfrm>
            <a:off x="15166974" y="6330950"/>
            <a:ext cx="304800" cy="3238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6" name="TextBox 35"/>
          <p:cNvSpPr txBox="1"/>
          <p:nvPr/>
        </p:nvSpPr>
        <p:spPr>
          <a:xfrm>
            <a:off x="10180637" y="5638008"/>
            <a:ext cx="4114801" cy="73862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HEADER</a:t>
            </a:r>
            <a:endParaRPr lang="id-ID" sz="3600" b="1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82867" y="6376635"/>
            <a:ext cx="3812570" cy="132955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</a:t>
            </a:r>
            <a:endParaRPr lang="en-US" sz="24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39267" y="6471503"/>
            <a:ext cx="3812570" cy="132955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</a:t>
            </a:r>
            <a:endParaRPr lang="en-US" sz="24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274067" y="6670650"/>
            <a:ext cx="3812570" cy="132955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</a:t>
            </a:r>
            <a:endParaRPr lang="en-US" sz="24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40" name="Freeform 203"/>
          <p:cNvSpPr>
            <a:spLocks noChangeArrowheads="1"/>
          </p:cNvSpPr>
          <p:nvPr/>
        </p:nvSpPr>
        <p:spPr bwMode="auto">
          <a:xfrm>
            <a:off x="5711031" y="4972845"/>
            <a:ext cx="1330323" cy="1330326"/>
          </a:xfrm>
          <a:custGeom>
            <a:avLst/>
            <a:gdLst>
              <a:gd name="T0" fmla="*/ 295 w 634"/>
              <a:gd name="T1" fmla="*/ 0 h 634"/>
              <a:gd name="T2" fmla="*/ 295 w 634"/>
              <a:gd name="T3" fmla="*/ 0 h 634"/>
              <a:gd name="T4" fmla="*/ 266 w 634"/>
              <a:gd name="T5" fmla="*/ 0 h 634"/>
              <a:gd name="T6" fmla="*/ 266 w 634"/>
              <a:gd name="T7" fmla="*/ 59 h 634"/>
              <a:gd name="T8" fmla="*/ 0 w 634"/>
              <a:gd name="T9" fmla="*/ 339 h 634"/>
              <a:gd name="T10" fmla="*/ 295 w 634"/>
              <a:gd name="T11" fmla="*/ 633 h 634"/>
              <a:gd name="T12" fmla="*/ 545 w 634"/>
              <a:gd name="T13" fmla="*/ 456 h 634"/>
              <a:gd name="T14" fmla="*/ 589 w 634"/>
              <a:gd name="T15" fmla="*/ 471 h 634"/>
              <a:gd name="T16" fmla="*/ 633 w 634"/>
              <a:gd name="T17" fmla="*/ 324 h 634"/>
              <a:gd name="T18" fmla="*/ 295 w 634"/>
              <a:gd name="T19" fmla="*/ 0 h 634"/>
              <a:gd name="T20" fmla="*/ 295 w 634"/>
              <a:gd name="T21" fmla="*/ 589 h 634"/>
              <a:gd name="T22" fmla="*/ 295 w 634"/>
              <a:gd name="T23" fmla="*/ 589 h 634"/>
              <a:gd name="T24" fmla="*/ 45 w 634"/>
              <a:gd name="T25" fmla="*/ 339 h 634"/>
              <a:gd name="T26" fmla="*/ 266 w 634"/>
              <a:gd name="T27" fmla="*/ 103 h 634"/>
              <a:gd name="T28" fmla="*/ 266 w 634"/>
              <a:gd name="T29" fmla="*/ 368 h 634"/>
              <a:gd name="T30" fmla="*/ 516 w 634"/>
              <a:gd name="T31" fmla="*/ 442 h 634"/>
              <a:gd name="T32" fmla="*/ 295 w 634"/>
              <a:gd name="T33" fmla="*/ 589 h 634"/>
              <a:gd name="T34" fmla="*/ 560 w 634"/>
              <a:gd name="T35" fmla="*/ 427 h 634"/>
              <a:gd name="T36" fmla="*/ 560 w 634"/>
              <a:gd name="T37" fmla="*/ 427 h 634"/>
              <a:gd name="T38" fmla="*/ 295 w 634"/>
              <a:gd name="T39" fmla="*/ 339 h 634"/>
              <a:gd name="T40" fmla="*/ 295 w 634"/>
              <a:gd name="T41" fmla="*/ 44 h 634"/>
              <a:gd name="T42" fmla="*/ 589 w 634"/>
              <a:gd name="T43" fmla="*/ 324 h 634"/>
              <a:gd name="T44" fmla="*/ 560 w 634"/>
              <a:gd name="T45" fmla="*/ 427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34" h="634">
                <a:moveTo>
                  <a:pt x="295" y="0"/>
                </a:moveTo>
                <a:lnTo>
                  <a:pt x="295" y="0"/>
                </a:lnTo>
                <a:cubicBezTo>
                  <a:pt x="266" y="0"/>
                  <a:pt x="266" y="0"/>
                  <a:pt x="266" y="0"/>
                </a:cubicBezTo>
                <a:cubicBezTo>
                  <a:pt x="266" y="59"/>
                  <a:pt x="266" y="59"/>
                  <a:pt x="266" y="59"/>
                </a:cubicBezTo>
                <a:cubicBezTo>
                  <a:pt x="118" y="73"/>
                  <a:pt x="0" y="191"/>
                  <a:pt x="0" y="339"/>
                </a:cubicBezTo>
                <a:cubicBezTo>
                  <a:pt x="0" y="501"/>
                  <a:pt x="133" y="633"/>
                  <a:pt x="295" y="633"/>
                </a:cubicBezTo>
                <a:cubicBezTo>
                  <a:pt x="412" y="633"/>
                  <a:pt x="501" y="560"/>
                  <a:pt x="545" y="456"/>
                </a:cubicBezTo>
                <a:cubicBezTo>
                  <a:pt x="589" y="471"/>
                  <a:pt x="589" y="471"/>
                  <a:pt x="589" y="471"/>
                </a:cubicBezTo>
                <a:cubicBezTo>
                  <a:pt x="619" y="442"/>
                  <a:pt x="633" y="383"/>
                  <a:pt x="633" y="324"/>
                </a:cubicBezTo>
                <a:cubicBezTo>
                  <a:pt x="633" y="147"/>
                  <a:pt x="471" y="0"/>
                  <a:pt x="295" y="0"/>
                </a:cubicBezTo>
                <a:close/>
                <a:moveTo>
                  <a:pt x="295" y="589"/>
                </a:moveTo>
                <a:lnTo>
                  <a:pt x="295" y="589"/>
                </a:lnTo>
                <a:cubicBezTo>
                  <a:pt x="148" y="589"/>
                  <a:pt x="45" y="486"/>
                  <a:pt x="45" y="339"/>
                </a:cubicBezTo>
                <a:cubicBezTo>
                  <a:pt x="45" y="221"/>
                  <a:pt x="148" y="118"/>
                  <a:pt x="266" y="103"/>
                </a:cubicBezTo>
                <a:cubicBezTo>
                  <a:pt x="266" y="368"/>
                  <a:pt x="266" y="368"/>
                  <a:pt x="266" y="368"/>
                </a:cubicBezTo>
                <a:cubicBezTo>
                  <a:pt x="516" y="442"/>
                  <a:pt x="516" y="442"/>
                  <a:pt x="516" y="442"/>
                </a:cubicBezTo>
                <a:cubicBezTo>
                  <a:pt x="471" y="530"/>
                  <a:pt x="383" y="589"/>
                  <a:pt x="295" y="589"/>
                </a:cubicBezTo>
                <a:close/>
                <a:moveTo>
                  <a:pt x="560" y="427"/>
                </a:moveTo>
                <a:lnTo>
                  <a:pt x="560" y="427"/>
                </a:lnTo>
                <a:cubicBezTo>
                  <a:pt x="295" y="339"/>
                  <a:pt x="295" y="339"/>
                  <a:pt x="295" y="339"/>
                </a:cubicBezTo>
                <a:cubicBezTo>
                  <a:pt x="295" y="44"/>
                  <a:pt x="295" y="44"/>
                  <a:pt x="295" y="44"/>
                </a:cubicBezTo>
                <a:cubicBezTo>
                  <a:pt x="457" y="44"/>
                  <a:pt x="589" y="177"/>
                  <a:pt x="589" y="324"/>
                </a:cubicBezTo>
                <a:cubicBezTo>
                  <a:pt x="589" y="368"/>
                  <a:pt x="575" y="398"/>
                  <a:pt x="560" y="4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lIns="91431" tIns="45716" rIns="91431" bIns="45716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1" name="Freeform 204"/>
          <p:cNvSpPr>
            <a:spLocks noChangeArrowheads="1"/>
          </p:cNvSpPr>
          <p:nvPr/>
        </p:nvSpPr>
        <p:spPr bwMode="auto">
          <a:xfrm>
            <a:off x="17689511" y="5104608"/>
            <a:ext cx="1330326" cy="1330326"/>
          </a:xfrm>
          <a:custGeom>
            <a:avLst/>
            <a:gdLst>
              <a:gd name="T0" fmla="*/ 309 w 634"/>
              <a:gd name="T1" fmla="*/ 398 h 634"/>
              <a:gd name="T2" fmla="*/ 309 w 634"/>
              <a:gd name="T3" fmla="*/ 398 h 634"/>
              <a:gd name="T4" fmla="*/ 338 w 634"/>
              <a:gd name="T5" fmla="*/ 368 h 634"/>
              <a:gd name="T6" fmla="*/ 338 w 634"/>
              <a:gd name="T7" fmla="*/ 132 h 634"/>
              <a:gd name="T8" fmla="*/ 309 w 634"/>
              <a:gd name="T9" fmla="*/ 118 h 634"/>
              <a:gd name="T10" fmla="*/ 294 w 634"/>
              <a:gd name="T11" fmla="*/ 132 h 634"/>
              <a:gd name="T12" fmla="*/ 294 w 634"/>
              <a:gd name="T13" fmla="*/ 368 h 634"/>
              <a:gd name="T14" fmla="*/ 309 w 634"/>
              <a:gd name="T15" fmla="*/ 398 h 634"/>
              <a:gd name="T16" fmla="*/ 426 w 634"/>
              <a:gd name="T17" fmla="*/ 398 h 634"/>
              <a:gd name="T18" fmla="*/ 426 w 634"/>
              <a:gd name="T19" fmla="*/ 398 h 634"/>
              <a:gd name="T20" fmla="*/ 456 w 634"/>
              <a:gd name="T21" fmla="*/ 368 h 634"/>
              <a:gd name="T22" fmla="*/ 456 w 634"/>
              <a:gd name="T23" fmla="*/ 191 h 634"/>
              <a:gd name="T24" fmla="*/ 426 w 634"/>
              <a:gd name="T25" fmla="*/ 177 h 634"/>
              <a:gd name="T26" fmla="*/ 412 w 634"/>
              <a:gd name="T27" fmla="*/ 191 h 634"/>
              <a:gd name="T28" fmla="*/ 412 w 634"/>
              <a:gd name="T29" fmla="*/ 368 h 634"/>
              <a:gd name="T30" fmla="*/ 426 w 634"/>
              <a:gd name="T31" fmla="*/ 398 h 634"/>
              <a:gd name="T32" fmla="*/ 191 w 634"/>
              <a:gd name="T33" fmla="*/ 398 h 634"/>
              <a:gd name="T34" fmla="*/ 191 w 634"/>
              <a:gd name="T35" fmla="*/ 398 h 634"/>
              <a:gd name="T36" fmla="*/ 221 w 634"/>
              <a:gd name="T37" fmla="*/ 368 h 634"/>
              <a:gd name="T38" fmla="*/ 221 w 634"/>
              <a:gd name="T39" fmla="*/ 294 h 634"/>
              <a:gd name="T40" fmla="*/ 191 w 634"/>
              <a:gd name="T41" fmla="*/ 280 h 634"/>
              <a:gd name="T42" fmla="*/ 176 w 634"/>
              <a:gd name="T43" fmla="*/ 294 h 634"/>
              <a:gd name="T44" fmla="*/ 176 w 634"/>
              <a:gd name="T45" fmla="*/ 368 h 634"/>
              <a:gd name="T46" fmla="*/ 191 w 634"/>
              <a:gd name="T47" fmla="*/ 398 h 634"/>
              <a:gd name="T48" fmla="*/ 0 w 634"/>
              <a:gd name="T49" fmla="*/ 0 h 634"/>
              <a:gd name="T50" fmla="*/ 0 w 634"/>
              <a:gd name="T51" fmla="*/ 0 h 634"/>
              <a:gd name="T52" fmla="*/ 0 w 634"/>
              <a:gd name="T53" fmla="*/ 44 h 634"/>
              <a:gd name="T54" fmla="*/ 44 w 634"/>
              <a:gd name="T55" fmla="*/ 44 h 634"/>
              <a:gd name="T56" fmla="*/ 44 w 634"/>
              <a:gd name="T57" fmla="*/ 412 h 634"/>
              <a:gd name="T58" fmla="*/ 117 w 634"/>
              <a:gd name="T59" fmla="*/ 486 h 634"/>
              <a:gd name="T60" fmla="*/ 235 w 634"/>
              <a:gd name="T61" fmla="*/ 486 h 634"/>
              <a:gd name="T62" fmla="*/ 162 w 634"/>
              <a:gd name="T63" fmla="*/ 633 h 634"/>
              <a:gd name="T64" fmla="*/ 221 w 634"/>
              <a:gd name="T65" fmla="*/ 633 h 634"/>
              <a:gd name="T66" fmla="*/ 294 w 634"/>
              <a:gd name="T67" fmla="*/ 486 h 634"/>
              <a:gd name="T68" fmla="*/ 338 w 634"/>
              <a:gd name="T69" fmla="*/ 486 h 634"/>
              <a:gd name="T70" fmla="*/ 412 w 634"/>
              <a:gd name="T71" fmla="*/ 633 h 634"/>
              <a:gd name="T72" fmla="*/ 471 w 634"/>
              <a:gd name="T73" fmla="*/ 633 h 634"/>
              <a:gd name="T74" fmla="*/ 397 w 634"/>
              <a:gd name="T75" fmla="*/ 486 h 634"/>
              <a:gd name="T76" fmla="*/ 515 w 634"/>
              <a:gd name="T77" fmla="*/ 486 h 634"/>
              <a:gd name="T78" fmla="*/ 588 w 634"/>
              <a:gd name="T79" fmla="*/ 412 h 634"/>
              <a:gd name="T80" fmla="*/ 588 w 634"/>
              <a:gd name="T81" fmla="*/ 44 h 634"/>
              <a:gd name="T82" fmla="*/ 633 w 634"/>
              <a:gd name="T83" fmla="*/ 44 h 634"/>
              <a:gd name="T84" fmla="*/ 633 w 634"/>
              <a:gd name="T85" fmla="*/ 0 h 634"/>
              <a:gd name="T86" fmla="*/ 0 w 634"/>
              <a:gd name="T87" fmla="*/ 0 h 634"/>
              <a:gd name="T88" fmla="*/ 544 w 634"/>
              <a:gd name="T89" fmla="*/ 412 h 634"/>
              <a:gd name="T90" fmla="*/ 544 w 634"/>
              <a:gd name="T91" fmla="*/ 412 h 634"/>
              <a:gd name="T92" fmla="*/ 515 w 634"/>
              <a:gd name="T93" fmla="*/ 456 h 634"/>
              <a:gd name="T94" fmla="*/ 117 w 634"/>
              <a:gd name="T95" fmla="*/ 456 h 634"/>
              <a:gd name="T96" fmla="*/ 73 w 634"/>
              <a:gd name="T97" fmla="*/ 412 h 634"/>
              <a:gd name="T98" fmla="*/ 73 w 634"/>
              <a:gd name="T99" fmla="*/ 44 h 634"/>
              <a:gd name="T100" fmla="*/ 544 w 634"/>
              <a:gd name="T101" fmla="*/ 44 h 634"/>
              <a:gd name="T102" fmla="*/ 544 w 634"/>
              <a:gd name="T103" fmla="*/ 412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34" h="634">
                <a:moveTo>
                  <a:pt x="309" y="398"/>
                </a:moveTo>
                <a:lnTo>
                  <a:pt x="309" y="398"/>
                </a:lnTo>
                <a:cubicBezTo>
                  <a:pt x="324" y="398"/>
                  <a:pt x="338" y="383"/>
                  <a:pt x="338" y="368"/>
                </a:cubicBezTo>
                <a:cubicBezTo>
                  <a:pt x="338" y="132"/>
                  <a:pt x="338" y="132"/>
                  <a:pt x="338" y="132"/>
                </a:cubicBezTo>
                <a:cubicBezTo>
                  <a:pt x="338" y="132"/>
                  <a:pt x="324" y="118"/>
                  <a:pt x="309" y="118"/>
                </a:cubicBezTo>
                <a:lnTo>
                  <a:pt x="294" y="132"/>
                </a:lnTo>
                <a:cubicBezTo>
                  <a:pt x="294" y="368"/>
                  <a:pt x="294" y="368"/>
                  <a:pt x="294" y="368"/>
                </a:cubicBezTo>
                <a:cubicBezTo>
                  <a:pt x="294" y="383"/>
                  <a:pt x="309" y="398"/>
                  <a:pt x="309" y="398"/>
                </a:cubicBezTo>
                <a:close/>
                <a:moveTo>
                  <a:pt x="426" y="398"/>
                </a:moveTo>
                <a:lnTo>
                  <a:pt x="426" y="398"/>
                </a:lnTo>
                <a:cubicBezTo>
                  <a:pt x="442" y="398"/>
                  <a:pt x="456" y="383"/>
                  <a:pt x="456" y="368"/>
                </a:cubicBezTo>
                <a:cubicBezTo>
                  <a:pt x="456" y="191"/>
                  <a:pt x="456" y="191"/>
                  <a:pt x="456" y="191"/>
                </a:cubicBezTo>
                <a:cubicBezTo>
                  <a:pt x="456" y="191"/>
                  <a:pt x="442" y="177"/>
                  <a:pt x="426" y="177"/>
                </a:cubicBezTo>
                <a:lnTo>
                  <a:pt x="412" y="191"/>
                </a:lnTo>
                <a:cubicBezTo>
                  <a:pt x="412" y="368"/>
                  <a:pt x="412" y="368"/>
                  <a:pt x="412" y="368"/>
                </a:cubicBezTo>
                <a:cubicBezTo>
                  <a:pt x="412" y="383"/>
                  <a:pt x="426" y="398"/>
                  <a:pt x="426" y="398"/>
                </a:cubicBezTo>
                <a:close/>
                <a:moveTo>
                  <a:pt x="191" y="398"/>
                </a:moveTo>
                <a:lnTo>
                  <a:pt x="191" y="398"/>
                </a:lnTo>
                <a:cubicBezTo>
                  <a:pt x="206" y="398"/>
                  <a:pt x="221" y="383"/>
                  <a:pt x="221" y="368"/>
                </a:cubicBezTo>
                <a:cubicBezTo>
                  <a:pt x="221" y="294"/>
                  <a:pt x="221" y="294"/>
                  <a:pt x="221" y="294"/>
                </a:cubicBezTo>
                <a:cubicBezTo>
                  <a:pt x="221" y="280"/>
                  <a:pt x="206" y="280"/>
                  <a:pt x="191" y="280"/>
                </a:cubicBezTo>
                <a:cubicBezTo>
                  <a:pt x="191" y="280"/>
                  <a:pt x="176" y="280"/>
                  <a:pt x="176" y="294"/>
                </a:cubicBezTo>
                <a:cubicBezTo>
                  <a:pt x="176" y="368"/>
                  <a:pt x="176" y="368"/>
                  <a:pt x="176" y="368"/>
                </a:cubicBezTo>
                <a:cubicBezTo>
                  <a:pt x="176" y="383"/>
                  <a:pt x="191" y="398"/>
                  <a:pt x="191" y="398"/>
                </a:cubicBezTo>
                <a:close/>
                <a:moveTo>
                  <a:pt x="0" y="0"/>
                </a:moveTo>
                <a:lnTo>
                  <a:pt x="0" y="0"/>
                </a:lnTo>
                <a:cubicBezTo>
                  <a:pt x="0" y="44"/>
                  <a:pt x="0" y="44"/>
                  <a:pt x="0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73"/>
                  <a:pt x="44" y="412"/>
                  <a:pt x="44" y="412"/>
                </a:cubicBezTo>
                <a:cubicBezTo>
                  <a:pt x="44" y="456"/>
                  <a:pt x="73" y="486"/>
                  <a:pt x="117" y="486"/>
                </a:cubicBezTo>
                <a:cubicBezTo>
                  <a:pt x="235" y="486"/>
                  <a:pt x="235" y="486"/>
                  <a:pt x="235" y="486"/>
                </a:cubicBezTo>
                <a:cubicBezTo>
                  <a:pt x="162" y="633"/>
                  <a:pt x="162" y="633"/>
                  <a:pt x="162" y="633"/>
                </a:cubicBezTo>
                <a:cubicBezTo>
                  <a:pt x="221" y="633"/>
                  <a:pt x="221" y="633"/>
                  <a:pt x="221" y="633"/>
                </a:cubicBezTo>
                <a:cubicBezTo>
                  <a:pt x="294" y="486"/>
                  <a:pt x="294" y="486"/>
                  <a:pt x="294" y="486"/>
                </a:cubicBezTo>
                <a:cubicBezTo>
                  <a:pt x="338" y="486"/>
                  <a:pt x="338" y="486"/>
                  <a:pt x="338" y="486"/>
                </a:cubicBezTo>
                <a:cubicBezTo>
                  <a:pt x="412" y="633"/>
                  <a:pt x="412" y="633"/>
                  <a:pt x="412" y="633"/>
                </a:cubicBezTo>
                <a:cubicBezTo>
                  <a:pt x="471" y="633"/>
                  <a:pt x="471" y="633"/>
                  <a:pt x="471" y="633"/>
                </a:cubicBezTo>
                <a:cubicBezTo>
                  <a:pt x="397" y="486"/>
                  <a:pt x="397" y="486"/>
                  <a:pt x="397" y="486"/>
                </a:cubicBezTo>
                <a:cubicBezTo>
                  <a:pt x="515" y="486"/>
                  <a:pt x="515" y="486"/>
                  <a:pt x="515" y="486"/>
                </a:cubicBezTo>
                <a:cubicBezTo>
                  <a:pt x="559" y="486"/>
                  <a:pt x="588" y="456"/>
                  <a:pt x="588" y="412"/>
                </a:cubicBezTo>
                <a:cubicBezTo>
                  <a:pt x="588" y="412"/>
                  <a:pt x="588" y="73"/>
                  <a:pt x="588" y="44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0"/>
                  <a:pt x="633" y="0"/>
                  <a:pt x="633" y="0"/>
                </a:cubicBezTo>
                <a:lnTo>
                  <a:pt x="0" y="0"/>
                </a:lnTo>
                <a:close/>
                <a:moveTo>
                  <a:pt x="544" y="412"/>
                </a:moveTo>
                <a:lnTo>
                  <a:pt x="544" y="412"/>
                </a:lnTo>
                <a:cubicBezTo>
                  <a:pt x="544" y="442"/>
                  <a:pt x="530" y="456"/>
                  <a:pt x="515" y="456"/>
                </a:cubicBezTo>
                <a:cubicBezTo>
                  <a:pt x="117" y="456"/>
                  <a:pt x="117" y="456"/>
                  <a:pt x="117" y="456"/>
                </a:cubicBezTo>
                <a:cubicBezTo>
                  <a:pt x="88" y="456"/>
                  <a:pt x="73" y="442"/>
                  <a:pt x="73" y="412"/>
                </a:cubicBezTo>
                <a:cubicBezTo>
                  <a:pt x="73" y="412"/>
                  <a:pt x="73" y="59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44" y="73"/>
                  <a:pt x="544" y="412"/>
                  <a:pt x="544" y="4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lIns="91431" tIns="45716" rIns="91431" bIns="45716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89823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 animBg="1"/>
      <p:bldP spid="4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Compare Data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5096905" y="5988600"/>
            <a:ext cx="8247822" cy="4253420"/>
            <a:chOff x="5525930" y="6566980"/>
            <a:chExt cx="8247822" cy="4253420"/>
          </a:xfrm>
        </p:grpSpPr>
        <p:grpSp>
          <p:nvGrpSpPr>
            <p:cNvPr id="25" name="กลุ่ม 24"/>
            <p:cNvGrpSpPr/>
            <p:nvPr/>
          </p:nvGrpSpPr>
          <p:grpSpPr>
            <a:xfrm>
              <a:off x="5525930" y="6566980"/>
              <a:ext cx="8247822" cy="4253420"/>
              <a:chOff x="5853113" y="6453188"/>
              <a:chExt cx="7077075" cy="3649663"/>
            </a:xfrm>
            <a:solidFill>
              <a:schemeClr val="accent5"/>
            </a:solidFill>
          </p:grpSpPr>
          <p:sp>
            <p:nvSpPr>
              <p:cNvPr id="14" name="Oval 6"/>
              <p:cNvSpPr>
                <a:spLocks noChangeArrowheads="1"/>
              </p:cNvSpPr>
              <p:nvPr/>
            </p:nvSpPr>
            <p:spPr bwMode="auto">
              <a:xfrm>
                <a:off x="9136063" y="6883400"/>
                <a:ext cx="2789238" cy="27892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" name="Freeform 7"/>
              <p:cNvSpPr>
                <a:spLocks noEditPoints="1"/>
              </p:cNvSpPr>
              <p:nvPr/>
            </p:nvSpPr>
            <p:spPr bwMode="auto">
              <a:xfrm>
                <a:off x="5853113" y="6453188"/>
                <a:ext cx="7077075" cy="3649663"/>
              </a:xfrm>
              <a:custGeom>
                <a:avLst/>
                <a:gdLst>
                  <a:gd name="T0" fmla="*/ 420 w 444"/>
                  <a:gd name="T1" fmla="*/ 99 h 229"/>
                  <a:gd name="T2" fmla="*/ 400 w 444"/>
                  <a:gd name="T3" fmla="*/ 74 h 229"/>
                  <a:gd name="T4" fmla="*/ 291 w 444"/>
                  <a:gd name="T5" fmla="*/ 0 h 229"/>
                  <a:gd name="T6" fmla="*/ 114 w 444"/>
                  <a:gd name="T7" fmla="*/ 1 h 229"/>
                  <a:gd name="T8" fmla="*/ 0 w 444"/>
                  <a:gd name="T9" fmla="*/ 115 h 229"/>
                  <a:gd name="T10" fmla="*/ 114 w 444"/>
                  <a:gd name="T11" fmla="*/ 229 h 229"/>
                  <a:gd name="T12" fmla="*/ 293 w 444"/>
                  <a:gd name="T13" fmla="*/ 229 h 229"/>
                  <a:gd name="T14" fmla="*/ 400 w 444"/>
                  <a:gd name="T15" fmla="*/ 155 h 229"/>
                  <a:gd name="T16" fmla="*/ 420 w 444"/>
                  <a:gd name="T17" fmla="*/ 131 h 229"/>
                  <a:gd name="T18" fmla="*/ 444 w 444"/>
                  <a:gd name="T19" fmla="*/ 115 h 229"/>
                  <a:gd name="T20" fmla="*/ 420 w 444"/>
                  <a:gd name="T21" fmla="*/ 99 h 229"/>
                  <a:gd name="T22" fmla="*/ 294 w 444"/>
                  <a:gd name="T23" fmla="*/ 212 h 229"/>
                  <a:gd name="T24" fmla="*/ 196 w 444"/>
                  <a:gd name="T25" fmla="*/ 115 h 229"/>
                  <a:gd name="T26" fmla="*/ 294 w 444"/>
                  <a:gd name="T27" fmla="*/ 17 h 229"/>
                  <a:gd name="T28" fmla="*/ 391 w 444"/>
                  <a:gd name="T29" fmla="*/ 115 h 229"/>
                  <a:gd name="T30" fmla="*/ 294 w 444"/>
                  <a:gd name="T31" fmla="*/ 21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4" h="229">
                    <a:moveTo>
                      <a:pt x="420" y="99"/>
                    </a:moveTo>
                    <a:cubicBezTo>
                      <a:pt x="410" y="93"/>
                      <a:pt x="404" y="84"/>
                      <a:pt x="400" y="74"/>
                    </a:cubicBezTo>
                    <a:cubicBezTo>
                      <a:pt x="383" y="30"/>
                      <a:pt x="340" y="0"/>
                      <a:pt x="291" y="0"/>
                    </a:cubicBezTo>
                    <a:cubicBezTo>
                      <a:pt x="255" y="1"/>
                      <a:pt x="150" y="1"/>
                      <a:pt x="114" y="1"/>
                    </a:cubicBezTo>
                    <a:cubicBezTo>
                      <a:pt x="51" y="1"/>
                      <a:pt x="0" y="52"/>
                      <a:pt x="0" y="115"/>
                    </a:cubicBezTo>
                    <a:cubicBezTo>
                      <a:pt x="0" y="178"/>
                      <a:pt x="51" y="229"/>
                      <a:pt x="114" y="229"/>
                    </a:cubicBezTo>
                    <a:cubicBezTo>
                      <a:pt x="150" y="229"/>
                      <a:pt x="257" y="229"/>
                      <a:pt x="293" y="229"/>
                    </a:cubicBezTo>
                    <a:cubicBezTo>
                      <a:pt x="342" y="229"/>
                      <a:pt x="383" y="198"/>
                      <a:pt x="400" y="155"/>
                    </a:cubicBezTo>
                    <a:cubicBezTo>
                      <a:pt x="404" y="145"/>
                      <a:pt x="410" y="136"/>
                      <a:pt x="420" y="131"/>
                    </a:cubicBezTo>
                    <a:cubicBezTo>
                      <a:pt x="444" y="115"/>
                      <a:pt x="444" y="115"/>
                      <a:pt x="444" y="115"/>
                    </a:cubicBezTo>
                    <a:lnTo>
                      <a:pt x="420" y="99"/>
                    </a:lnTo>
                    <a:close/>
                    <a:moveTo>
                      <a:pt x="294" y="212"/>
                    </a:moveTo>
                    <a:cubicBezTo>
                      <a:pt x="240" y="212"/>
                      <a:pt x="196" y="169"/>
                      <a:pt x="196" y="115"/>
                    </a:cubicBezTo>
                    <a:cubicBezTo>
                      <a:pt x="196" y="61"/>
                      <a:pt x="240" y="17"/>
                      <a:pt x="294" y="17"/>
                    </a:cubicBezTo>
                    <a:cubicBezTo>
                      <a:pt x="347" y="17"/>
                      <a:pt x="391" y="61"/>
                      <a:pt x="391" y="115"/>
                    </a:cubicBezTo>
                    <a:cubicBezTo>
                      <a:pt x="391" y="169"/>
                      <a:pt x="347" y="212"/>
                      <a:pt x="294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6132960" y="7875582"/>
              <a:ext cx="2898170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84" name="Freeform 116"/>
            <p:cNvSpPr>
              <a:spLocks noChangeArrowheads="1"/>
            </p:cNvSpPr>
            <p:nvPr/>
          </p:nvSpPr>
          <p:spPr bwMode="auto">
            <a:xfrm>
              <a:off x="10032617" y="7696200"/>
              <a:ext cx="1824420" cy="1882338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294436" y="7262373"/>
              <a:ext cx="2667001" cy="73862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r"/>
              <a:r>
                <a:rPr lang="en-US" sz="36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Data here</a:t>
              </a:r>
              <a:endParaRPr lang="id-ID" sz="36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3" name="กลุ่ม 12"/>
          <p:cNvGrpSpPr/>
          <p:nvPr/>
        </p:nvGrpSpPr>
        <p:grpSpPr>
          <a:xfrm>
            <a:off x="11790790" y="3738292"/>
            <a:ext cx="8247822" cy="4253420"/>
            <a:chOff x="12219815" y="4316672"/>
            <a:chExt cx="8247822" cy="4253420"/>
          </a:xfrm>
        </p:grpSpPr>
        <p:grpSp>
          <p:nvGrpSpPr>
            <p:cNvPr id="26" name="กลุ่ม 25"/>
            <p:cNvGrpSpPr/>
            <p:nvPr/>
          </p:nvGrpSpPr>
          <p:grpSpPr>
            <a:xfrm>
              <a:off x="12219815" y="4316672"/>
              <a:ext cx="8247822" cy="4253420"/>
              <a:chOff x="11495088" y="4556125"/>
              <a:chExt cx="7077075" cy="3649663"/>
            </a:xfrm>
            <a:solidFill>
              <a:schemeClr val="accent6"/>
            </a:solidFill>
          </p:grpSpPr>
          <p:sp>
            <p:nvSpPr>
              <p:cNvPr id="21" name="Freeform 8"/>
              <p:cNvSpPr>
                <a:spLocks noEditPoints="1"/>
              </p:cNvSpPr>
              <p:nvPr/>
            </p:nvSpPr>
            <p:spPr bwMode="auto">
              <a:xfrm>
                <a:off x="11495088" y="4556125"/>
                <a:ext cx="7077075" cy="3649663"/>
              </a:xfrm>
              <a:custGeom>
                <a:avLst/>
                <a:gdLst>
                  <a:gd name="T0" fmla="*/ 330 w 444"/>
                  <a:gd name="T1" fmla="*/ 1 h 229"/>
                  <a:gd name="T2" fmla="*/ 153 w 444"/>
                  <a:gd name="T3" fmla="*/ 1 h 229"/>
                  <a:gd name="T4" fmla="*/ 44 w 444"/>
                  <a:gd name="T5" fmla="*/ 74 h 229"/>
                  <a:gd name="T6" fmla="*/ 24 w 444"/>
                  <a:gd name="T7" fmla="*/ 99 h 229"/>
                  <a:gd name="T8" fmla="*/ 0 w 444"/>
                  <a:gd name="T9" fmla="*/ 115 h 229"/>
                  <a:gd name="T10" fmla="*/ 24 w 444"/>
                  <a:gd name="T11" fmla="*/ 131 h 229"/>
                  <a:gd name="T12" fmla="*/ 44 w 444"/>
                  <a:gd name="T13" fmla="*/ 155 h 229"/>
                  <a:gd name="T14" fmla="*/ 151 w 444"/>
                  <a:gd name="T15" fmla="*/ 229 h 229"/>
                  <a:gd name="T16" fmla="*/ 330 w 444"/>
                  <a:gd name="T17" fmla="*/ 229 h 229"/>
                  <a:gd name="T18" fmla="*/ 444 w 444"/>
                  <a:gd name="T19" fmla="*/ 115 h 229"/>
                  <a:gd name="T20" fmla="*/ 330 w 444"/>
                  <a:gd name="T21" fmla="*/ 1 h 229"/>
                  <a:gd name="T22" fmla="*/ 150 w 444"/>
                  <a:gd name="T23" fmla="*/ 212 h 229"/>
                  <a:gd name="T24" fmla="*/ 53 w 444"/>
                  <a:gd name="T25" fmla="*/ 115 h 229"/>
                  <a:gd name="T26" fmla="*/ 150 w 444"/>
                  <a:gd name="T27" fmla="*/ 17 h 229"/>
                  <a:gd name="T28" fmla="*/ 248 w 444"/>
                  <a:gd name="T29" fmla="*/ 115 h 229"/>
                  <a:gd name="T30" fmla="*/ 150 w 444"/>
                  <a:gd name="T31" fmla="*/ 21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4" h="229">
                    <a:moveTo>
                      <a:pt x="330" y="1"/>
                    </a:moveTo>
                    <a:cubicBezTo>
                      <a:pt x="294" y="1"/>
                      <a:pt x="188" y="1"/>
                      <a:pt x="153" y="1"/>
                    </a:cubicBezTo>
                    <a:cubicBezTo>
                      <a:pt x="103" y="0"/>
                      <a:pt x="61" y="30"/>
                      <a:pt x="44" y="74"/>
                    </a:cubicBezTo>
                    <a:cubicBezTo>
                      <a:pt x="40" y="84"/>
                      <a:pt x="33" y="93"/>
                      <a:pt x="24" y="99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33" y="137"/>
                      <a:pt x="40" y="145"/>
                      <a:pt x="44" y="155"/>
                    </a:cubicBezTo>
                    <a:cubicBezTo>
                      <a:pt x="60" y="198"/>
                      <a:pt x="102" y="229"/>
                      <a:pt x="151" y="229"/>
                    </a:cubicBezTo>
                    <a:cubicBezTo>
                      <a:pt x="187" y="229"/>
                      <a:pt x="294" y="229"/>
                      <a:pt x="330" y="229"/>
                    </a:cubicBezTo>
                    <a:cubicBezTo>
                      <a:pt x="393" y="229"/>
                      <a:pt x="444" y="178"/>
                      <a:pt x="444" y="115"/>
                    </a:cubicBezTo>
                    <a:cubicBezTo>
                      <a:pt x="444" y="52"/>
                      <a:pt x="393" y="1"/>
                      <a:pt x="330" y="1"/>
                    </a:cubicBezTo>
                    <a:close/>
                    <a:moveTo>
                      <a:pt x="150" y="212"/>
                    </a:moveTo>
                    <a:cubicBezTo>
                      <a:pt x="97" y="212"/>
                      <a:pt x="53" y="169"/>
                      <a:pt x="53" y="115"/>
                    </a:cubicBezTo>
                    <a:cubicBezTo>
                      <a:pt x="53" y="61"/>
                      <a:pt x="97" y="17"/>
                      <a:pt x="150" y="17"/>
                    </a:cubicBezTo>
                    <a:cubicBezTo>
                      <a:pt x="204" y="17"/>
                      <a:pt x="248" y="61"/>
                      <a:pt x="248" y="115"/>
                    </a:cubicBezTo>
                    <a:cubicBezTo>
                      <a:pt x="248" y="169"/>
                      <a:pt x="204" y="212"/>
                      <a:pt x="150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" name="Oval 9"/>
              <p:cNvSpPr>
                <a:spLocks noChangeArrowheads="1"/>
              </p:cNvSpPr>
              <p:nvPr/>
            </p:nvSpPr>
            <p:spPr bwMode="auto">
              <a:xfrm>
                <a:off x="12499976" y="4986338"/>
                <a:ext cx="2789238" cy="2805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16955930" y="5741982"/>
              <a:ext cx="2898170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85" name="Freeform 123"/>
            <p:cNvSpPr>
              <a:spLocks noChangeArrowheads="1"/>
            </p:cNvSpPr>
            <p:nvPr/>
          </p:nvSpPr>
          <p:spPr bwMode="auto">
            <a:xfrm>
              <a:off x="14050448" y="5562600"/>
              <a:ext cx="1845189" cy="1888431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6962437" y="5204973"/>
              <a:ext cx="2667001" cy="73862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Data here</a:t>
              </a:r>
              <a:endParaRPr lang="id-ID" sz="36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cxnSp>
        <p:nvCxnSpPr>
          <p:cNvPr id="88" name="ตัวเชื่อมต่อตรง 237"/>
          <p:cNvCxnSpPr/>
          <p:nvPr/>
        </p:nvCxnSpPr>
        <p:spPr>
          <a:xfrm flipH="1" flipV="1">
            <a:off x="12825456" y="8969109"/>
            <a:ext cx="4006061" cy="1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กลุ่ม 88"/>
          <p:cNvGrpSpPr/>
          <p:nvPr/>
        </p:nvGrpSpPr>
        <p:grpSpPr>
          <a:xfrm>
            <a:off x="17304062" y="8413220"/>
            <a:ext cx="3293181" cy="753065"/>
            <a:chOff x="9762826" y="5958899"/>
            <a:chExt cx="3293181" cy="753065"/>
          </a:xfrm>
        </p:grpSpPr>
        <p:sp>
          <p:nvSpPr>
            <p:cNvPr id="9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7304062" y="92739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102" name="ตัวเชื่อมต่อตรง 237"/>
          <p:cNvCxnSpPr/>
          <p:nvPr/>
        </p:nvCxnSpPr>
        <p:spPr>
          <a:xfrm flipV="1">
            <a:off x="8278130" y="4052429"/>
            <a:ext cx="5026707" cy="12928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กลุ่ม 102"/>
          <p:cNvGrpSpPr/>
          <p:nvPr/>
        </p:nvGrpSpPr>
        <p:grpSpPr>
          <a:xfrm>
            <a:off x="4313237" y="3688820"/>
            <a:ext cx="3293181" cy="753065"/>
            <a:chOff x="9762826" y="5958899"/>
            <a:chExt cx="3293181" cy="753065"/>
          </a:xfrm>
        </p:grpSpPr>
        <p:sp>
          <p:nvSpPr>
            <p:cNvPr id="10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4313237" y="445082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726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10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Graph 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6003541" y="2438400"/>
            <a:ext cx="13397296" cy="6464340"/>
            <a:chOff x="6570078" y="2789959"/>
            <a:chExt cx="12221159" cy="5896841"/>
          </a:xfrm>
        </p:grpSpPr>
        <p:grpSp>
          <p:nvGrpSpPr>
            <p:cNvPr id="28" name="กลุ่ม 27"/>
            <p:cNvGrpSpPr/>
            <p:nvPr/>
          </p:nvGrpSpPr>
          <p:grpSpPr>
            <a:xfrm>
              <a:off x="6570078" y="2789959"/>
              <a:ext cx="12221159" cy="5896841"/>
              <a:chOff x="7398650" y="4131004"/>
              <a:chExt cx="9628187" cy="5907087"/>
            </a:xfrm>
          </p:grpSpPr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7398650" y="4131004"/>
                <a:ext cx="3487737" cy="2952750"/>
              </a:xfrm>
              <a:custGeom>
                <a:avLst/>
                <a:gdLst>
                  <a:gd name="T0" fmla="*/ 0 w 163"/>
                  <a:gd name="T1" fmla="*/ 137 h 138"/>
                  <a:gd name="T2" fmla="*/ 42 w 163"/>
                  <a:gd name="T3" fmla="*/ 41 h 138"/>
                  <a:gd name="T4" fmla="*/ 73 w 163"/>
                  <a:gd name="T5" fmla="*/ 1 h 138"/>
                  <a:gd name="T6" fmla="*/ 106 w 163"/>
                  <a:gd name="T7" fmla="*/ 29 h 138"/>
                  <a:gd name="T8" fmla="*/ 163 w 163"/>
                  <a:gd name="T9" fmla="*/ 138 h 138"/>
                  <a:gd name="T10" fmla="*/ 0 w 163"/>
                  <a:gd name="T11" fmla="*/ 13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138">
                    <a:moveTo>
                      <a:pt x="0" y="137"/>
                    </a:moveTo>
                    <a:cubicBezTo>
                      <a:pt x="0" y="137"/>
                      <a:pt x="27" y="87"/>
                      <a:pt x="42" y="41"/>
                    </a:cubicBezTo>
                    <a:cubicBezTo>
                      <a:pt x="49" y="18"/>
                      <a:pt x="59" y="3"/>
                      <a:pt x="73" y="1"/>
                    </a:cubicBezTo>
                    <a:cubicBezTo>
                      <a:pt x="87" y="0"/>
                      <a:pt x="99" y="11"/>
                      <a:pt x="106" y="29"/>
                    </a:cubicBezTo>
                    <a:cubicBezTo>
                      <a:pt x="119" y="65"/>
                      <a:pt x="130" y="123"/>
                      <a:pt x="163" y="138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8895662" y="4966029"/>
                <a:ext cx="3724275" cy="2117725"/>
              </a:xfrm>
              <a:custGeom>
                <a:avLst/>
                <a:gdLst>
                  <a:gd name="T0" fmla="*/ 87 w 174"/>
                  <a:gd name="T1" fmla="*/ 0 h 99"/>
                  <a:gd name="T2" fmla="*/ 174 w 174"/>
                  <a:gd name="T3" fmla="*/ 99 h 99"/>
                  <a:gd name="T4" fmla="*/ 0 w 174"/>
                  <a:gd name="T5" fmla="*/ 99 h 99"/>
                  <a:gd name="T6" fmla="*/ 87 w 174"/>
                  <a:gd name="T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9">
                    <a:moveTo>
                      <a:pt x="87" y="0"/>
                    </a:moveTo>
                    <a:cubicBezTo>
                      <a:pt x="109" y="0"/>
                      <a:pt x="152" y="99"/>
                      <a:pt x="174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22" y="99"/>
                      <a:pt x="65" y="0"/>
                      <a:pt x="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13688325" y="4794579"/>
                <a:ext cx="3103562" cy="2289175"/>
              </a:xfrm>
              <a:custGeom>
                <a:avLst/>
                <a:gdLst>
                  <a:gd name="T0" fmla="*/ 73 w 145"/>
                  <a:gd name="T1" fmla="*/ 0 h 107"/>
                  <a:gd name="T2" fmla="*/ 145 w 145"/>
                  <a:gd name="T3" fmla="*/ 107 h 107"/>
                  <a:gd name="T4" fmla="*/ 0 w 145"/>
                  <a:gd name="T5" fmla="*/ 107 h 107"/>
                  <a:gd name="T6" fmla="*/ 73 w 145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07">
                    <a:moveTo>
                      <a:pt x="73" y="0"/>
                    </a:moveTo>
                    <a:cubicBezTo>
                      <a:pt x="91" y="0"/>
                      <a:pt x="127" y="107"/>
                      <a:pt x="145" y="107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18" y="107"/>
                      <a:pt x="55" y="0"/>
                      <a:pt x="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11421375" y="4153229"/>
                <a:ext cx="3765550" cy="2930525"/>
              </a:xfrm>
              <a:custGeom>
                <a:avLst/>
                <a:gdLst>
                  <a:gd name="T0" fmla="*/ 88 w 176"/>
                  <a:gd name="T1" fmla="*/ 0 h 137"/>
                  <a:gd name="T2" fmla="*/ 176 w 176"/>
                  <a:gd name="T3" fmla="*/ 137 h 137"/>
                  <a:gd name="T4" fmla="*/ 0 w 176"/>
                  <a:gd name="T5" fmla="*/ 137 h 137"/>
                  <a:gd name="T6" fmla="*/ 88 w 176"/>
                  <a:gd name="T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37">
                    <a:moveTo>
                      <a:pt x="88" y="0"/>
                    </a:moveTo>
                    <a:cubicBezTo>
                      <a:pt x="110" y="0"/>
                      <a:pt x="154" y="137"/>
                      <a:pt x="176" y="137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22" y="137"/>
                      <a:pt x="66" y="0"/>
                      <a:pt x="8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13539100" y="7083754"/>
                <a:ext cx="3487737" cy="2954337"/>
              </a:xfrm>
              <a:custGeom>
                <a:avLst/>
                <a:gdLst>
                  <a:gd name="T0" fmla="*/ 163 w 163"/>
                  <a:gd name="T1" fmla="*/ 0 h 138"/>
                  <a:gd name="T2" fmla="*/ 121 w 163"/>
                  <a:gd name="T3" fmla="*/ 97 h 138"/>
                  <a:gd name="T4" fmla="*/ 89 w 163"/>
                  <a:gd name="T5" fmla="*/ 137 h 138"/>
                  <a:gd name="T6" fmla="*/ 57 w 163"/>
                  <a:gd name="T7" fmla="*/ 109 h 138"/>
                  <a:gd name="T8" fmla="*/ 0 w 163"/>
                  <a:gd name="T9" fmla="*/ 0 h 138"/>
                  <a:gd name="T10" fmla="*/ 163 w 163"/>
                  <a:gd name="T11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138">
                    <a:moveTo>
                      <a:pt x="163" y="0"/>
                    </a:moveTo>
                    <a:cubicBezTo>
                      <a:pt x="163" y="0"/>
                      <a:pt x="136" y="51"/>
                      <a:pt x="121" y="97"/>
                    </a:cubicBezTo>
                    <a:cubicBezTo>
                      <a:pt x="114" y="120"/>
                      <a:pt x="103" y="135"/>
                      <a:pt x="89" y="137"/>
                    </a:cubicBezTo>
                    <a:cubicBezTo>
                      <a:pt x="75" y="138"/>
                      <a:pt x="64" y="127"/>
                      <a:pt x="57" y="109"/>
                    </a:cubicBezTo>
                    <a:cubicBezTo>
                      <a:pt x="44" y="73"/>
                      <a:pt x="33" y="14"/>
                      <a:pt x="0" y="0"/>
                    </a:cubicBezTo>
                    <a:lnTo>
                      <a:pt x="163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11805550" y="7083754"/>
                <a:ext cx="3724275" cy="2119312"/>
              </a:xfrm>
              <a:custGeom>
                <a:avLst/>
                <a:gdLst>
                  <a:gd name="T0" fmla="*/ 87 w 174"/>
                  <a:gd name="T1" fmla="*/ 99 h 99"/>
                  <a:gd name="T2" fmla="*/ 0 w 174"/>
                  <a:gd name="T3" fmla="*/ 0 h 99"/>
                  <a:gd name="T4" fmla="*/ 174 w 174"/>
                  <a:gd name="T5" fmla="*/ 0 h 99"/>
                  <a:gd name="T6" fmla="*/ 87 w 174"/>
                  <a:gd name="T7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9">
                    <a:moveTo>
                      <a:pt x="87" y="99"/>
                    </a:moveTo>
                    <a:cubicBezTo>
                      <a:pt x="65" y="99"/>
                      <a:pt x="21" y="0"/>
                      <a:pt x="0" y="0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52" y="0"/>
                      <a:pt x="108" y="99"/>
                      <a:pt x="87" y="9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7612962" y="7083754"/>
                <a:ext cx="3122612" cy="2290762"/>
              </a:xfrm>
              <a:custGeom>
                <a:avLst/>
                <a:gdLst>
                  <a:gd name="T0" fmla="*/ 73 w 146"/>
                  <a:gd name="T1" fmla="*/ 107 h 107"/>
                  <a:gd name="T2" fmla="*/ 0 w 146"/>
                  <a:gd name="T3" fmla="*/ 0 h 107"/>
                  <a:gd name="T4" fmla="*/ 146 w 146"/>
                  <a:gd name="T5" fmla="*/ 0 h 107"/>
                  <a:gd name="T6" fmla="*/ 73 w 146"/>
                  <a:gd name="T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6" h="107">
                    <a:moveTo>
                      <a:pt x="73" y="107"/>
                    </a:moveTo>
                    <a:cubicBezTo>
                      <a:pt x="55" y="107"/>
                      <a:pt x="18" y="0"/>
                      <a:pt x="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8" y="0"/>
                      <a:pt x="91" y="107"/>
                      <a:pt x="73" y="107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" name="Freeform 13"/>
              <p:cNvSpPr>
                <a:spLocks/>
              </p:cNvSpPr>
              <p:nvPr/>
            </p:nvSpPr>
            <p:spPr bwMode="auto">
              <a:xfrm>
                <a:off x="9259200" y="7083754"/>
                <a:ext cx="3767137" cy="2932112"/>
              </a:xfrm>
              <a:custGeom>
                <a:avLst/>
                <a:gdLst>
                  <a:gd name="T0" fmla="*/ 88 w 176"/>
                  <a:gd name="T1" fmla="*/ 137 h 137"/>
                  <a:gd name="T2" fmla="*/ 0 w 176"/>
                  <a:gd name="T3" fmla="*/ 0 h 137"/>
                  <a:gd name="T4" fmla="*/ 176 w 176"/>
                  <a:gd name="T5" fmla="*/ 0 h 137"/>
                  <a:gd name="T6" fmla="*/ 88 w 176"/>
                  <a:gd name="T7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37">
                    <a:moveTo>
                      <a:pt x="88" y="137"/>
                    </a:moveTo>
                    <a:cubicBezTo>
                      <a:pt x="66" y="137"/>
                      <a:pt x="22" y="0"/>
                      <a:pt x="0" y="0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154" y="0"/>
                      <a:pt x="110" y="137"/>
                      <a:pt x="88" y="137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46" name="Freeform 29"/>
            <p:cNvSpPr>
              <a:spLocks noChangeArrowheads="1"/>
            </p:cNvSpPr>
            <p:nvPr/>
          </p:nvSpPr>
          <p:spPr bwMode="auto">
            <a:xfrm>
              <a:off x="13811641" y="4876800"/>
              <a:ext cx="712396" cy="735012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7" name="Freeform 65"/>
            <p:cNvSpPr>
              <a:spLocks noChangeArrowheads="1"/>
            </p:cNvSpPr>
            <p:nvPr/>
          </p:nvSpPr>
          <p:spPr bwMode="auto">
            <a:xfrm>
              <a:off x="7983816" y="4895435"/>
              <a:ext cx="672821" cy="667165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" name="Freeform 67"/>
            <p:cNvSpPr>
              <a:spLocks noChangeArrowheads="1"/>
            </p:cNvSpPr>
            <p:nvPr/>
          </p:nvSpPr>
          <p:spPr bwMode="auto">
            <a:xfrm>
              <a:off x="16577726" y="4724400"/>
              <a:ext cx="729356" cy="848091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" name="Freeform 102"/>
            <p:cNvSpPr>
              <a:spLocks noChangeArrowheads="1"/>
            </p:cNvSpPr>
            <p:nvPr/>
          </p:nvSpPr>
          <p:spPr bwMode="auto">
            <a:xfrm>
              <a:off x="10608286" y="4791778"/>
              <a:ext cx="791551" cy="712396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071031" y="6096000"/>
              <a:ext cx="127140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35%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738031" y="6172200"/>
              <a:ext cx="127140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45%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862231" y="6172200"/>
              <a:ext cx="127140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49%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352837" y="6248400"/>
              <a:ext cx="127140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68%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54" name="Rectangle 231"/>
          <p:cNvSpPr>
            <a:spLocks noChangeArrowheads="1"/>
          </p:cNvSpPr>
          <p:nvPr/>
        </p:nvSpPr>
        <p:spPr bwMode="auto">
          <a:xfrm>
            <a:off x="7937" y="9220202"/>
            <a:ext cx="24315739" cy="457199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55" name="กลุ่ม 54"/>
          <p:cNvGrpSpPr/>
          <p:nvPr/>
        </p:nvGrpSpPr>
        <p:grpSpPr>
          <a:xfrm>
            <a:off x="4778908" y="9617057"/>
            <a:ext cx="6287951" cy="1698890"/>
            <a:chOff x="1084743" y="20942"/>
            <a:chExt cx="6287951" cy="1698890"/>
          </a:xfrm>
        </p:grpSpPr>
        <p:sp>
          <p:nvSpPr>
            <p:cNvPr id="56" name="TextBox 55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57" name="กลุ่ม 56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58" name="วงรี 57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59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0" name="กลุ่ม 59"/>
          <p:cNvGrpSpPr/>
          <p:nvPr/>
        </p:nvGrpSpPr>
        <p:grpSpPr>
          <a:xfrm>
            <a:off x="4770437" y="11636112"/>
            <a:ext cx="6287951" cy="1698890"/>
            <a:chOff x="1084743" y="20942"/>
            <a:chExt cx="6287951" cy="1698890"/>
          </a:xfrm>
        </p:grpSpPr>
        <p:sp>
          <p:nvSpPr>
            <p:cNvPr id="61" name="TextBox 60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2" name="กลุ่ม 61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3" name="วงรี 62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4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5" name="กลุ่ม 64"/>
          <p:cNvGrpSpPr/>
          <p:nvPr/>
        </p:nvGrpSpPr>
        <p:grpSpPr>
          <a:xfrm>
            <a:off x="13112886" y="9617057"/>
            <a:ext cx="6287951" cy="1698890"/>
            <a:chOff x="1084743" y="20942"/>
            <a:chExt cx="6287951" cy="1698890"/>
          </a:xfrm>
        </p:grpSpPr>
        <p:sp>
          <p:nvSpPr>
            <p:cNvPr id="66" name="TextBox 65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67" name="กลุ่ม 66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68" name="วงรี 67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69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70" name="กลุ่ม 69"/>
          <p:cNvGrpSpPr/>
          <p:nvPr/>
        </p:nvGrpSpPr>
        <p:grpSpPr>
          <a:xfrm>
            <a:off x="13104415" y="11636112"/>
            <a:ext cx="6287951" cy="1698890"/>
            <a:chOff x="1084743" y="20942"/>
            <a:chExt cx="6287951" cy="1698890"/>
          </a:xfrm>
        </p:grpSpPr>
        <p:sp>
          <p:nvSpPr>
            <p:cNvPr id="71" name="TextBox 70"/>
            <p:cNvSpPr txBox="1"/>
            <p:nvPr/>
          </p:nvSpPr>
          <p:spPr>
            <a:xfrm>
              <a:off x="2012047" y="20942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grpSp>
          <p:nvGrpSpPr>
            <p:cNvPr id="72" name="กลุ่ม 71"/>
            <p:cNvGrpSpPr/>
            <p:nvPr/>
          </p:nvGrpSpPr>
          <p:grpSpPr>
            <a:xfrm>
              <a:off x="1084743" y="222069"/>
              <a:ext cx="927304" cy="927304"/>
              <a:chOff x="1095022" y="-1242008"/>
              <a:chExt cx="1371600" cy="1371600"/>
            </a:xfrm>
          </p:grpSpPr>
          <p:sp>
            <p:nvSpPr>
              <p:cNvPr id="73" name="วงรี 72"/>
              <p:cNvSpPr/>
              <p:nvPr/>
            </p:nvSpPr>
            <p:spPr>
              <a:xfrm>
                <a:off x="1095022" y="-1242008"/>
                <a:ext cx="1371600" cy="1371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74" name="Freeform 33"/>
              <p:cNvSpPr>
                <a:spLocks noChangeArrowheads="1"/>
              </p:cNvSpPr>
              <p:nvPr/>
            </p:nvSpPr>
            <p:spPr bwMode="auto">
              <a:xfrm>
                <a:off x="1374421" y="-998190"/>
                <a:ext cx="779815" cy="820429"/>
              </a:xfrm>
              <a:custGeom>
                <a:avLst/>
                <a:gdLst>
                  <a:gd name="T0" fmla="*/ 124 w 338"/>
                  <a:gd name="T1" fmla="*/ 355 h 356"/>
                  <a:gd name="T2" fmla="*/ 124 w 338"/>
                  <a:gd name="T3" fmla="*/ 355 h 356"/>
                  <a:gd name="T4" fmla="*/ 98 w 338"/>
                  <a:gd name="T5" fmla="*/ 337 h 356"/>
                  <a:gd name="T6" fmla="*/ 9 w 338"/>
                  <a:gd name="T7" fmla="*/ 222 h 356"/>
                  <a:gd name="T8" fmla="*/ 18 w 338"/>
                  <a:gd name="T9" fmla="*/ 178 h 356"/>
                  <a:gd name="T10" fmla="*/ 62 w 338"/>
                  <a:gd name="T11" fmla="*/ 178 h 356"/>
                  <a:gd name="T12" fmla="*/ 124 w 338"/>
                  <a:gd name="T13" fmla="*/ 258 h 356"/>
                  <a:gd name="T14" fmla="*/ 266 w 338"/>
                  <a:gd name="T15" fmla="*/ 27 h 356"/>
                  <a:gd name="T16" fmla="*/ 319 w 338"/>
                  <a:gd name="T17" fmla="*/ 9 h 356"/>
                  <a:gd name="T18" fmla="*/ 328 w 338"/>
                  <a:gd name="T19" fmla="*/ 62 h 356"/>
                  <a:gd name="T20" fmla="*/ 160 w 338"/>
                  <a:gd name="T21" fmla="*/ 337 h 356"/>
                  <a:gd name="T22" fmla="*/ 124 w 338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8" h="356">
                    <a:moveTo>
                      <a:pt x="124" y="355"/>
                    </a:moveTo>
                    <a:lnTo>
                      <a:pt x="124" y="355"/>
                    </a:lnTo>
                    <a:cubicBezTo>
                      <a:pt x="115" y="355"/>
                      <a:pt x="107" y="346"/>
                      <a:pt x="98" y="337"/>
                    </a:cubicBezTo>
                    <a:cubicBezTo>
                      <a:pt x="9" y="222"/>
                      <a:pt x="9" y="222"/>
                      <a:pt x="9" y="222"/>
                    </a:cubicBezTo>
                    <a:cubicBezTo>
                      <a:pt x="0" y="204"/>
                      <a:pt x="0" y="187"/>
                      <a:pt x="18" y="178"/>
                    </a:cubicBezTo>
                    <a:cubicBezTo>
                      <a:pt x="36" y="160"/>
                      <a:pt x="53" y="168"/>
                      <a:pt x="62" y="178"/>
                    </a:cubicBezTo>
                    <a:cubicBezTo>
                      <a:pt x="124" y="258"/>
                      <a:pt x="124" y="258"/>
                      <a:pt x="124" y="258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84" y="9"/>
                      <a:pt x="301" y="0"/>
                      <a:pt x="319" y="9"/>
                    </a:cubicBezTo>
                    <a:cubicBezTo>
                      <a:pt x="337" y="18"/>
                      <a:pt x="337" y="45"/>
                      <a:pt x="328" y="62"/>
                    </a:cubicBezTo>
                    <a:cubicBezTo>
                      <a:pt x="160" y="337"/>
                      <a:pt x="160" y="337"/>
                      <a:pt x="160" y="337"/>
                    </a:cubicBezTo>
                    <a:cubicBezTo>
                      <a:pt x="151" y="346"/>
                      <a:pt x="142" y="355"/>
                      <a:pt x="124" y="3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lIns="34290" tIns="17145" rIns="34290" bIns="17145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3983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err="1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83" name="กลุ่ม 3082"/>
          <p:cNvGrpSpPr/>
          <p:nvPr/>
        </p:nvGrpSpPr>
        <p:grpSpPr>
          <a:xfrm>
            <a:off x="7888286" y="2819400"/>
            <a:ext cx="9074151" cy="9074151"/>
            <a:chOff x="8247063" y="3124200"/>
            <a:chExt cx="7931151" cy="7931151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10942637" y="5794375"/>
              <a:ext cx="2647950" cy="2663825"/>
            </a:xfrm>
            <a:prstGeom prst="ellipse">
              <a:avLst/>
            </a:prstGeom>
            <a:solidFill>
              <a:srgbClr val="F0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10369551" y="5246688"/>
              <a:ext cx="3686175" cy="3686175"/>
            </a:xfrm>
            <a:custGeom>
              <a:avLst/>
              <a:gdLst>
                <a:gd name="T0" fmla="*/ 115 w 231"/>
                <a:gd name="T1" fmla="*/ 231 h 231"/>
                <a:gd name="T2" fmla="*/ 0 w 231"/>
                <a:gd name="T3" fmla="*/ 115 h 231"/>
                <a:gd name="T4" fmla="*/ 115 w 231"/>
                <a:gd name="T5" fmla="*/ 0 h 231"/>
                <a:gd name="T6" fmla="*/ 231 w 231"/>
                <a:gd name="T7" fmla="*/ 115 h 231"/>
                <a:gd name="T8" fmla="*/ 224 w 231"/>
                <a:gd name="T9" fmla="*/ 115 h 231"/>
                <a:gd name="T10" fmla="*/ 115 w 231"/>
                <a:gd name="T11" fmla="*/ 6 h 231"/>
                <a:gd name="T12" fmla="*/ 6 w 231"/>
                <a:gd name="T13" fmla="*/ 115 h 231"/>
                <a:gd name="T14" fmla="*/ 115 w 231"/>
                <a:gd name="T15" fmla="*/ 225 h 231"/>
                <a:gd name="T16" fmla="*/ 115 w 231"/>
                <a:gd name="T1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231">
                  <a:moveTo>
                    <a:pt x="115" y="231"/>
                  </a:moveTo>
                  <a:cubicBezTo>
                    <a:pt x="52" y="231"/>
                    <a:pt x="0" y="179"/>
                    <a:pt x="0" y="115"/>
                  </a:cubicBezTo>
                  <a:cubicBezTo>
                    <a:pt x="0" y="52"/>
                    <a:pt x="52" y="0"/>
                    <a:pt x="115" y="0"/>
                  </a:cubicBezTo>
                  <a:cubicBezTo>
                    <a:pt x="179" y="0"/>
                    <a:pt x="231" y="52"/>
                    <a:pt x="231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55"/>
                    <a:pt x="175" y="6"/>
                    <a:pt x="115" y="6"/>
                  </a:cubicBezTo>
                  <a:cubicBezTo>
                    <a:pt x="55" y="6"/>
                    <a:pt x="6" y="55"/>
                    <a:pt x="6" y="115"/>
                  </a:cubicBezTo>
                  <a:cubicBezTo>
                    <a:pt x="6" y="176"/>
                    <a:pt x="55" y="225"/>
                    <a:pt x="115" y="225"/>
                  </a:cubicBezTo>
                  <a:lnTo>
                    <a:pt x="115" y="2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10577513" y="5470525"/>
              <a:ext cx="2681288" cy="3238500"/>
            </a:xfrm>
            <a:custGeom>
              <a:avLst/>
              <a:gdLst>
                <a:gd name="T0" fmla="*/ 102 w 168"/>
                <a:gd name="T1" fmla="*/ 203 h 203"/>
                <a:gd name="T2" fmla="*/ 0 w 168"/>
                <a:gd name="T3" fmla="*/ 101 h 203"/>
                <a:gd name="T4" fmla="*/ 102 w 168"/>
                <a:gd name="T5" fmla="*/ 0 h 203"/>
                <a:gd name="T6" fmla="*/ 168 w 168"/>
                <a:gd name="T7" fmla="*/ 23 h 203"/>
                <a:gd name="T8" fmla="*/ 164 w 168"/>
                <a:gd name="T9" fmla="*/ 28 h 203"/>
                <a:gd name="T10" fmla="*/ 102 w 168"/>
                <a:gd name="T11" fmla="*/ 6 h 203"/>
                <a:gd name="T12" fmla="*/ 7 w 168"/>
                <a:gd name="T13" fmla="*/ 101 h 203"/>
                <a:gd name="T14" fmla="*/ 102 w 168"/>
                <a:gd name="T15" fmla="*/ 197 h 203"/>
                <a:gd name="T16" fmla="*/ 102 w 168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203">
                  <a:moveTo>
                    <a:pt x="102" y="203"/>
                  </a:moveTo>
                  <a:cubicBezTo>
                    <a:pt x="46" y="203"/>
                    <a:pt x="0" y="158"/>
                    <a:pt x="0" y="101"/>
                  </a:cubicBezTo>
                  <a:cubicBezTo>
                    <a:pt x="0" y="45"/>
                    <a:pt x="46" y="0"/>
                    <a:pt x="102" y="0"/>
                  </a:cubicBezTo>
                  <a:cubicBezTo>
                    <a:pt x="126" y="0"/>
                    <a:pt x="149" y="8"/>
                    <a:pt x="168" y="23"/>
                  </a:cubicBezTo>
                  <a:cubicBezTo>
                    <a:pt x="164" y="28"/>
                    <a:pt x="164" y="28"/>
                    <a:pt x="164" y="28"/>
                  </a:cubicBezTo>
                  <a:cubicBezTo>
                    <a:pt x="146" y="14"/>
                    <a:pt x="125" y="6"/>
                    <a:pt x="102" y="6"/>
                  </a:cubicBezTo>
                  <a:cubicBezTo>
                    <a:pt x="50" y="6"/>
                    <a:pt x="7" y="49"/>
                    <a:pt x="7" y="101"/>
                  </a:cubicBezTo>
                  <a:cubicBezTo>
                    <a:pt x="7" y="154"/>
                    <a:pt x="50" y="197"/>
                    <a:pt x="102" y="197"/>
                  </a:cubicBezTo>
                  <a:lnTo>
                    <a:pt x="102" y="2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0768013" y="3124200"/>
              <a:ext cx="3016250" cy="2633663"/>
            </a:xfrm>
            <a:custGeom>
              <a:avLst/>
              <a:gdLst>
                <a:gd name="T0" fmla="*/ 185 w 189"/>
                <a:gd name="T1" fmla="*/ 158 h 165"/>
                <a:gd name="T2" fmla="*/ 173 w 189"/>
                <a:gd name="T3" fmla="*/ 146 h 165"/>
                <a:gd name="T4" fmla="*/ 170 w 189"/>
                <a:gd name="T5" fmla="*/ 130 h 165"/>
                <a:gd name="T6" fmla="*/ 180 w 189"/>
                <a:gd name="T7" fmla="*/ 89 h 165"/>
                <a:gd name="T8" fmla="*/ 90 w 189"/>
                <a:gd name="T9" fmla="*/ 0 h 165"/>
                <a:gd name="T10" fmla="*/ 0 w 189"/>
                <a:gd name="T11" fmla="*/ 90 h 165"/>
                <a:gd name="T12" fmla="*/ 16 w 189"/>
                <a:gd name="T13" fmla="*/ 140 h 165"/>
                <a:gd name="T14" fmla="*/ 16 w 189"/>
                <a:gd name="T15" fmla="*/ 140 h 165"/>
                <a:gd name="T16" fmla="*/ 16 w 189"/>
                <a:gd name="T17" fmla="*/ 140 h 165"/>
                <a:gd name="T18" fmla="*/ 19 w 189"/>
                <a:gd name="T19" fmla="*/ 145 h 165"/>
                <a:gd name="T20" fmla="*/ 90 w 189"/>
                <a:gd name="T21" fmla="*/ 123 h 165"/>
                <a:gd name="T22" fmla="*/ 181 w 189"/>
                <a:gd name="T23" fmla="*/ 162 h 165"/>
                <a:gd name="T24" fmla="*/ 178 w 189"/>
                <a:gd name="T25" fmla="*/ 165 h 165"/>
                <a:gd name="T26" fmla="*/ 188 w 189"/>
                <a:gd name="T27" fmla="*/ 165 h 165"/>
                <a:gd name="T28" fmla="*/ 189 w 189"/>
                <a:gd name="T29" fmla="*/ 155 h 165"/>
                <a:gd name="T30" fmla="*/ 185 w 189"/>
                <a:gd name="T31" fmla="*/ 15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9" h="165">
                  <a:moveTo>
                    <a:pt x="185" y="158"/>
                  </a:moveTo>
                  <a:cubicBezTo>
                    <a:pt x="182" y="154"/>
                    <a:pt x="178" y="150"/>
                    <a:pt x="173" y="146"/>
                  </a:cubicBezTo>
                  <a:cubicBezTo>
                    <a:pt x="169" y="142"/>
                    <a:pt x="168" y="136"/>
                    <a:pt x="170" y="130"/>
                  </a:cubicBezTo>
                  <a:cubicBezTo>
                    <a:pt x="177" y="118"/>
                    <a:pt x="180" y="104"/>
                    <a:pt x="180" y="89"/>
                  </a:cubicBezTo>
                  <a:cubicBezTo>
                    <a:pt x="179" y="40"/>
                    <a:pt x="139" y="0"/>
                    <a:pt x="90" y="0"/>
                  </a:cubicBezTo>
                  <a:cubicBezTo>
                    <a:pt x="40" y="0"/>
                    <a:pt x="0" y="41"/>
                    <a:pt x="0" y="90"/>
                  </a:cubicBezTo>
                  <a:cubicBezTo>
                    <a:pt x="0" y="109"/>
                    <a:pt x="6" y="126"/>
                    <a:pt x="16" y="140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7" y="142"/>
                    <a:pt x="18" y="143"/>
                    <a:pt x="19" y="145"/>
                  </a:cubicBezTo>
                  <a:cubicBezTo>
                    <a:pt x="40" y="131"/>
                    <a:pt x="64" y="123"/>
                    <a:pt x="90" y="123"/>
                  </a:cubicBezTo>
                  <a:cubicBezTo>
                    <a:pt x="126" y="123"/>
                    <a:pt x="159" y="138"/>
                    <a:pt x="181" y="162"/>
                  </a:cubicBezTo>
                  <a:cubicBezTo>
                    <a:pt x="178" y="165"/>
                    <a:pt x="178" y="165"/>
                    <a:pt x="178" y="165"/>
                  </a:cubicBezTo>
                  <a:cubicBezTo>
                    <a:pt x="188" y="165"/>
                    <a:pt x="188" y="165"/>
                    <a:pt x="188" y="165"/>
                  </a:cubicBezTo>
                  <a:cubicBezTo>
                    <a:pt x="189" y="155"/>
                    <a:pt x="189" y="155"/>
                    <a:pt x="189" y="155"/>
                  </a:cubicBezTo>
                  <a:lnTo>
                    <a:pt x="185" y="1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8247063" y="5518150"/>
              <a:ext cx="2633663" cy="3000375"/>
            </a:xfrm>
            <a:custGeom>
              <a:avLst/>
              <a:gdLst>
                <a:gd name="T0" fmla="*/ 158 w 165"/>
                <a:gd name="T1" fmla="*/ 3 h 188"/>
                <a:gd name="T2" fmla="*/ 146 w 165"/>
                <a:gd name="T3" fmla="*/ 15 h 188"/>
                <a:gd name="T4" fmla="*/ 130 w 165"/>
                <a:gd name="T5" fmla="*/ 18 h 188"/>
                <a:gd name="T6" fmla="*/ 88 w 165"/>
                <a:gd name="T7" fmla="*/ 9 h 188"/>
                <a:gd name="T8" fmla="*/ 0 w 165"/>
                <a:gd name="T9" fmla="*/ 99 h 188"/>
                <a:gd name="T10" fmla="*/ 90 w 165"/>
                <a:gd name="T11" fmla="*/ 188 h 188"/>
                <a:gd name="T12" fmla="*/ 140 w 165"/>
                <a:gd name="T13" fmla="*/ 173 h 188"/>
                <a:gd name="T14" fmla="*/ 140 w 165"/>
                <a:gd name="T15" fmla="*/ 173 h 188"/>
                <a:gd name="T16" fmla="*/ 140 w 165"/>
                <a:gd name="T17" fmla="*/ 173 h 188"/>
                <a:gd name="T18" fmla="*/ 145 w 165"/>
                <a:gd name="T19" fmla="*/ 169 h 188"/>
                <a:gd name="T20" fmla="*/ 123 w 165"/>
                <a:gd name="T21" fmla="*/ 98 h 188"/>
                <a:gd name="T22" fmla="*/ 162 w 165"/>
                <a:gd name="T23" fmla="*/ 7 h 188"/>
                <a:gd name="T24" fmla="*/ 165 w 165"/>
                <a:gd name="T25" fmla="*/ 10 h 188"/>
                <a:gd name="T26" fmla="*/ 165 w 165"/>
                <a:gd name="T27" fmla="*/ 1 h 188"/>
                <a:gd name="T28" fmla="*/ 155 w 165"/>
                <a:gd name="T29" fmla="*/ 0 h 188"/>
                <a:gd name="T30" fmla="*/ 158 w 165"/>
                <a:gd name="T31" fmla="*/ 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188">
                  <a:moveTo>
                    <a:pt x="158" y="3"/>
                  </a:moveTo>
                  <a:cubicBezTo>
                    <a:pt x="154" y="7"/>
                    <a:pt x="150" y="11"/>
                    <a:pt x="146" y="15"/>
                  </a:cubicBezTo>
                  <a:cubicBezTo>
                    <a:pt x="142" y="20"/>
                    <a:pt x="135" y="21"/>
                    <a:pt x="130" y="18"/>
                  </a:cubicBezTo>
                  <a:cubicBezTo>
                    <a:pt x="118" y="12"/>
                    <a:pt x="103" y="8"/>
                    <a:pt x="88" y="9"/>
                  </a:cubicBezTo>
                  <a:cubicBezTo>
                    <a:pt x="39" y="9"/>
                    <a:pt x="0" y="50"/>
                    <a:pt x="0" y="99"/>
                  </a:cubicBezTo>
                  <a:cubicBezTo>
                    <a:pt x="0" y="148"/>
                    <a:pt x="40" y="188"/>
                    <a:pt x="90" y="188"/>
                  </a:cubicBezTo>
                  <a:cubicBezTo>
                    <a:pt x="108" y="188"/>
                    <a:pt x="126" y="183"/>
                    <a:pt x="140" y="173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42" y="172"/>
                    <a:pt x="143" y="171"/>
                    <a:pt x="145" y="169"/>
                  </a:cubicBezTo>
                  <a:cubicBezTo>
                    <a:pt x="131" y="149"/>
                    <a:pt x="123" y="125"/>
                    <a:pt x="123" y="98"/>
                  </a:cubicBezTo>
                  <a:cubicBezTo>
                    <a:pt x="123" y="63"/>
                    <a:pt x="138" y="30"/>
                    <a:pt x="162" y="7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55" y="0"/>
                    <a:pt x="155" y="0"/>
                    <a:pt x="155" y="0"/>
                  </a:cubicBezTo>
                  <a:lnTo>
                    <a:pt x="158" y="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0641013" y="8421688"/>
              <a:ext cx="3000375" cy="2633663"/>
            </a:xfrm>
            <a:custGeom>
              <a:avLst/>
              <a:gdLst>
                <a:gd name="T0" fmla="*/ 3 w 188"/>
                <a:gd name="T1" fmla="*/ 7 h 165"/>
                <a:gd name="T2" fmla="*/ 15 w 188"/>
                <a:gd name="T3" fmla="*/ 19 h 165"/>
                <a:gd name="T4" fmla="*/ 18 w 188"/>
                <a:gd name="T5" fmla="*/ 35 h 165"/>
                <a:gd name="T6" fmla="*/ 8 w 188"/>
                <a:gd name="T7" fmla="*/ 76 h 165"/>
                <a:gd name="T8" fmla="*/ 99 w 188"/>
                <a:gd name="T9" fmla="*/ 165 h 165"/>
                <a:gd name="T10" fmla="*/ 188 w 188"/>
                <a:gd name="T11" fmla="*/ 75 h 165"/>
                <a:gd name="T12" fmla="*/ 173 w 188"/>
                <a:gd name="T13" fmla="*/ 25 h 165"/>
                <a:gd name="T14" fmla="*/ 173 w 188"/>
                <a:gd name="T15" fmla="*/ 25 h 165"/>
                <a:gd name="T16" fmla="*/ 173 w 188"/>
                <a:gd name="T17" fmla="*/ 25 h 165"/>
                <a:gd name="T18" fmla="*/ 169 w 188"/>
                <a:gd name="T19" fmla="*/ 20 h 165"/>
                <a:gd name="T20" fmla="*/ 98 w 188"/>
                <a:gd name="T21" fmla="*/ 42 h 165"/>
                <a:gd name="T22" fmla="*/ 7 w 188"/>
                <a:gd name="T23" fmla="*/ 3 h 165"/>
                <a:gd name="T24" fmla="*/ 10 w 188"/>
                <a:gd name="T25" fmla="*/ 0 h 165"/>
                <a:gd name="T26" fmla="*/ 1 w 188"/>
                <a:gd name="T27" fmla="*/ 0 h 165"/>
                <a:gd name="T28" fmla="*/ 0 w 188"/>
                <a:gd name="T29" fmla="*/ 10 h 165"/>
                <a:gd name="T30" fmla="*/ 3 w 188"/>
                <a:gd name="T31" fmla="*/ 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" h="165">
                  <a:moveTo>
                    <a:pt x="3" y="7"/>
                  </a:moveTo>
                  <a:cubicBezTo>
                    <a:pt x="7" y="11"/>
                    <a:pt x="11" y="15"/>
                    <a:pt x="15" y="19"/>
                  </a:cubicBezTo>
                  <a:cubicBezTo>
                    <a:pt x="20" y="23"/>
                    <a:pt x="21" y="29"/>
                    <a:pt x="18" y="35"/>
                  </a:cubicBezTo>
                  <a:cubicBezTo>
                    <a:pt x="12" y="47"/>
                    <a:pt x="8" y="61"/>
                    <a:pt x="8" y="76"/>
                  </a:cubicBezTo>
                  <a:cubicBezTo>
                    <a:pt x="9" y="125"/>
                    <a:pt x="50" y="165"/>
                    <a:pt x="99" y="165"/>
                  </a:cubicBezTo>
                  <a:cubicBezTo>
                    <a:pt x="148" y="165"/>
                    <a:pt x="188" y="124"/>
                    <a:pt x="188" y="75"/>
                  </a:cubicBezTo>
                  <a:cubicBezTo>
                    <a:pt x="188" y="56"/>
                    <a:pt x="182" y="39"/>
                    <a:pt x="173" y="25"/>
                  </a:cubicBezTo>
                  <a:cubicBezTo>
                    <a:pt x="173" y="25"/>
                    <a:pt x="173" y="25"/>
                    <a:pt x="173" y="25"/>
                  </a:cubicBezTo>
                  <a:cubicBezTo>
                    <a:pt x="173" y="25"/>
                    <a:pt x="173" y="25"/>
                    <a:pt x="173" y="25"/>
                  </a:cubicBezTo>
                  <a:cubicBezTo>
                    <a:pt x="172" y="23"/>
                    <a:pt x="170" y="22"/>
                    <a:pt x="169" y="20"/>
                  </a:cubicBezTo>
                  <a:cubicBezTo>
                    <a:pt x="149" y="34"/>
                    <a:pt x="125" y="42"/>
                    <a:pt x="98" y="42"/>
                  </a:cubicBezTo>
                  <a:cubicBezTo>
                    <a:pt x="62" y="42"/>
                    <a:pt x="30" y="27"/>
                    <a:pt x="7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13528676" y="5661025"/>
              <a:ext cx="2649538" cy="3000375"/>
            </a:xfrm>
            <a:custGeom>
              <a:avLst/>
              <a:gdLst>
                <a:gd name="T0" fmla="*/ 7 w 166"/>
                <a:gd name="T1" fmla="*/ 185 h 188"/>
                <a:gd name="T2" fmla="*/ 20 w 166"/>
                <a:gd name="T3" fmla="*/ 173 h 188"/>
                <a:gd name="T4" fmla="*/ 35 w 166"/>
                <a:gd name="T5" fmla="*/ 170 h 188"/>
                <a:gd name="T6" fmla="*/ 77 w 166"/>
                <a:gd name="T7" fmla="*/ 179 h 188"/>
                <a:gd name="T8" fmla="*/ 166 w 166"/>
                <a:gd name="T9" fmla="*/ 89 h 188"/>
                <a:gd name="T10" fmla="*/ 76 w 166"/>
                <a:gd name="T11" fmla="*/ 0 h 188"/>
                <a:gd name="T12" fmla="*/ 25 w 166"/>
                <a:gd name="T13" fmla="*/ 15 h 188"/>
                <a:gd name="T14" fmla="*/ 25 w 166"/>
                <a:gd name="T15" fmla="*/ 15 h 188"/>
                <a:gd name="T16" fmla="*/ 25 w 166"/>
                <a:gd name="T17" fmla="*/ 15 h 188"/>
                <a:gd name="T18" fmla="*/ 21 w 166"/>
                <a:gd name="T19" fmla="*/ 19 h 188"/>
                <a:gd name="T20" fmla="*/ 43 w 166"/>
                <a:gd name="T21" fmla="*/ 89 h 188"/>
                <a:gd name="T22" fmla="*/ 3 w 166"/>
                <a:gd name="T23" fmla="*/ 181 h 188"/>
                <a:gd name="T24" fmla="*/ 0 w 166"/>
                <a:gd name="T25" fmla="*/ 178 h 188"/>
                <a:gd name="T26" fmla="*/ 0 w 166"/>
                <a:gd name="T27" fmla="*/ 187 h 188"/>
                <a:gd name="T28" fmla="*/ 11 w 166"/>
                <a:gd name="T29" fmla="*/ 188 h 188"/>
                <a:gd name="T30" fmla="*/ 7 w 166"/>
                <a:gd name="T31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188">
                  <a:moveTo>
                    <a:pt x="7" y="185"/>
                  </a:moveTo>
                  <a:cubicBezTo>
                    <a:pt x="12" y="181"/>
                    <a:pt x="16" y="177"/>
                    <a:pt x="20" y="173"/>
                  </a:cubicBezTo>
                  <a:cubicBezTo>
                    <a:pt x="24" y="168"/>
                    <a:pt x="30" y="167"/>
                    <a:pt x="35" y="170"/>
                  </a:cubicBezTo>
                  <a:cubicBezTo>
                    <a:pt x="48" y="176"/>
                    <a:pt x="62" y="180"/>
                    <a:pt x="77" y="179"/>
                  </a:cubicBezTo>
                  <a:cubicBezTo>
                    <a:pt x="126" y="179"/>
                    <a:pt x="166" y="138"/>
                    <a:pt x="166" y="89"/>
                  </a:cubicBezTo>
                  <a:cubicBezTo>
                    <a:pt x="165" y="40"/>
                    <a:pt x="125" y="0"/>
                    <a:pt x="76" y="0"/>
                  </a:cubicBezTo>
                  <a:cubicBezTo>
                    <a:pt x="57" y="0"/>
                    <a:pt x="40" y="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6"/>
                    <a:pt x="22" y="17"/>
                    <a:pt x="21" y="19"/>
                  </a:cubicBezTo>
                  <a:cubicBezTo>
                    <a:pt x="35" y="39"/>
                    <a:pt x="43" y="63"/>
                    <a:pt x="43" y="89"/>
                  </a:cubicBezTo>
                  <a:cubicBezTo>
                    <a:pt x="43" y="125"/>
                    <a:pt x="28" y="158"/>
                    <a:pt x="3" y="18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1" y="188"/>
                    <a:pt x="11" y="188"/>
                    <a:pt x="11" y="188"/>
                  </a:cubicBezTo>
                  <a:lnTo>
                    <a:pt x="7" y="1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11582401" y="3267075"/>
              <a:ext cx="1244600" cy="1262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1" name="Oval 18"/>
            <p:cNvSpPr>
              <a:spLocks noChangeArrowheads="1"/>
            </p:cNvSpPr>
            <p:nvPr/>
          </p:nvSpPr>
          <p:spPr bwMode="auto">
            <a:xfrm>
              <a:off x="8391526" y="6459538"/>
              <a:ext cx="1244600" cy="1260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72" name="Oval 19"/>
            <p:cNvSpPr>
              <a:spLocks noChangeArrowheads="1"/>
            </p:cNvSpPr>
            <p:nvPr/>
          </p:nvSpPr>
          <p:spPr bwMode="auto">
            <a:xfrm>
              <a:off x="11582401" y="9650413"/>
              <a:ext cx="1244600" cy="1262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73" name="Oval 20"/>
            <p:cNvSpPr>
              <a:spLocks noChangeArrowheads="1"/>
            </p:cNvSpPr>
            <p:nvPr/>
          </p:nvSpPr>
          <p:spPr bwMode="auto">
            <a:xfrm>
              <a:off x="14774863" y="6459538"/>
              <a:ext cx="1260475" cy="1260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79" name="Oval 21"/>
            <p:cNvSpPr>
              <a:spLocks noChangeArrowheads="1"/>
            </p:cNvSpPr>
            <p:nvPr/>
          </p:nvSpPr>
          <p:spPr bwMode="auto">
            <a:xfrm>
              <a:off x="13800138" y="4464050"/>
              <a:ext cx="1038225" cy="10382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0" name="Oval 22"/>
            <p:cNvSpPr>
              <a:spLocks noChangeArrowheads="1"/>
            </p:cNvSpPr>
            <p:nvPr/>
          </p:nvSpPr>
          <p:spPr bwMode="auto">
            <a:xfrm>
              <a:off x="9586913" y="4464050"/>
              <a:ext cx="1022350" cy="10382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1" name="Oval 23"/>
            <p:cNvSpPr>
              <a:spLocks noChangeArrowheads="1"/>
            </p:cNvSpPr>
            <p:nvPr/>
          </p:nvSpPr>
          <p:spPr bwMode="auto">
            <a:xfrm>
              <a:off x="9586913" y="8677275"/>
              <a:ext cx="1022350" cy="10382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082" name="Oval 24"/>
            <p:cNvSpPr>
              <a:spLocks noChangeArrowheads="1"/>
            </p:cNvSpPr>
            <p:nvPr/>
          </p:nvSpPr>
          <p:spPr bwMode="auto">
            <a:xfrm>
              <a:off x="13800138" y="8677275"/>
              <a:ext cx="1038225" cy="10382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0790237" y="7086600"/>
            <a:ext cx="3220686" cy="132955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654297" y="6400800"/>
            <a:ext cx="159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/>
                </a:solidFill>
                <a:latin typeface="Lato Regular"/>
                <a:cs typeface="Lato Regular"/>
              </a:rPr>
              <a:t>100%</a:t>
            </a:r>
            <a:endParaRPr lang="en-US" sz="4000" b="1" dirty="0">
              <a:solidFill>
                <a:schemeClr val="accent6"/>
              </a:solidFill>
              <a:latin typeface="Lato Regular"/>
              <a:cs typeface="Lato Regular"/>
            </a:endParaRPr>
          </a:p>
        </p:txBody>
      </p:sp>
      <p:sp>
        <p:nvSpPr>
          <p:cNvPr id="33" name="Freeform 29"/>
          <p:cNvSpPr>
            <a:spLocks noChangeArrowheads="1"/>
          </p:cNvSpPr>
          <p:nvPr/>
        </p:nvSpPr>
        <p:spPr bwMode="auto">
          <a:xfrm>
            <a:off x="12017550" y="3251960"/>
            <a:ext cx="877887" cy="905756"/>
          </a:xfrm>
          <a:custGeom>
            <a:avLst/>
            <a:gdLst>
              <a:gd name="T0" fmla="*/ 248 w 444"/>
              <a:gd name="T1" fmla="*/ 337 h 462"/>
              <a:gd name="T2" fmla="*/ 248 w 444"/>
              <a:gd name="T3" fmla="*/ 337 h 462"/>
              <a:gd name="T4" fmla="*/ 320 w 444"/>
              <a:gd name="T5" fmla="*/ 257 h 462"/>
              <a:gd name="T6" fmla="*/ 443 w 444"/>
              <a:gd name="T7" fmla="*/ 71 h 462"/>
              <a:gd name="T8" fmla="*/ 426 w 444"/>
              <a:gd name="T9" fmla="*/ 53 h 462"/>
              <a:gd name="T10" fmla="*/ 346 w 444"/>
              <a:gd name="T11" fmla="*/ 53 h 462"/>
              <a:gd name="T12" fmla="*/ 222 w 444"/>
              <a:gd name="T13" fmla="*/ 0 h 462"/>
              <a:gd name="T14" fmla="*/ 98 w 444"/>
              <a:gd name="T15" fmla="*/ 53 h 462"/>
              <a:gd name="T16" fmla="*/ 18 w 444"/>
              <a:gd name="T17" fmla="*/ 53 h 462"/>
              <a:gd name="T18" fmla="*/ 0 w 444"/>
              <a:gd name="T19" fmla="*/ 71 h 462"/>
              <a:gd name="T20" fmla="*/ 124 w 444"/>
              <a:gd name="T21" fmla="*/ 257 h 462"/>
              <a:gd name="T22" fmla="*/ 195 w 444"/>
              <a:gd name="T23" fmla="*/ 337 h 462"/>
              <a:gd name="T24" fmla="*/ 195 w 444"/>
              <a:gd name="T25" fmla="*/ 372 h 462"/>
              <a:gd name="T26" fmla="*/ 107 w 444"/>
              <a:gd name="T27" fmla="*/ 416 h 462"/>
              <a:gd name="T28" fmla="*/ 222 w 444"/>
              <a:gd name="T29" fmla="*/ 461 h 462"/>
              <a:gd name="T30" fmla="*/ 328 w 444"/>
              <a:gd name="T31" fmla="*/ 416 h 462"/>
              <a:gd name="T32" fmla="*/ 248 w 444"/>
              <a:gd name="T33" fmla="*/ 372 h 462"/>
              <a:gd name="T34" fmla="*/ 248 w 444"/>
              <a:gd name="T35" fmla="*/ 337 h 462"/>
              <a:gd name="T36" fmla="*/ 320 w 444"/>
              <a:gd name="T37" fmla="*/ 212 h 462"/>
              <a:gd name="T38" fmla="*/ 320 w 444"/>
              <a:gd name="T39" fmla="*/ 212 h 462"/>
              <a:gd name="T40" fmla="*/ 346 w 444"/>
              <a:gd name="T41" fmla="*/ 89 h 462"/>
              <a:gd name="T42" fmla="*/ 408 w 444"/>
              <a:gd name="T43" fmla="*/ 89 h 462"/>
              <a:gd name="T44" fmla="*/ 320 w 444"/>
              <a:gd name="T45" fmla="*/ 212 h 462"/>
              <a:gd name="T46" fmla="*/ 222 w 444"/>
              <a:gd name="T47" fmla="*/ 36 h 462"/>
              <a:gd name="T48" fmla="*/ 222 w 444"/>
              <a:gd name="T49" fmla="*/ 36 h 462"/>
              <a:gd name="T50" fmla="*/ 320 w 444"/>
              <a:gd name="T51" fmla="*/ 71 h 462"/>
              <a:gd name="T52" fmla="*/ 222 w 444"/>
              <a:gd name="T53" fmla="*/ 115 h 462"/>
              <a:gd name="T54" fmla="*/ 124 w 444"/>
              <a:gd name="T55" fmla="*/ 71 h 462"/>
              <a:gd name="T56" fmla="*/ 222 w 444"/>
              <a:gd name="T57" fmla="*/ 36 h 462"/>
              <a:gd name="T58" fmla="*/ 36 w 444"/>
              <a:gd name="T59" fmla="*/ 89 h 462"/>
              <a:gd name="T60" fmla="*/ 36 w 444"/>
              <a:gd name="T61" fmla="*/ 89 h 462"/>
              <a:gd name="T62" fmla="*/ 98 w 444"/>
              <a:gd name="T63" fmla="*/ 89 h 462"/>
              <a:gd name="T64" fmla="*/ 124 w 444"/>
              <a:gd name="T65" fmla="*/ 212 h 462"/>
              <a:gd name="T66" fmla="*/ 36 w 444"/>
              <a:gd name="T67" fmla="*/ 89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34" name="Freeform 65"/>
          <p:cNvSpPr>
            <a:spLocks noChangeArrowheads="1"/>
          </p:cNvSpPr>
          <p:nvPr/>
        </p:nvSpPr>
        <p:spPr bwMode="auto">
          <a:xfrm>
            <a:off x="15669702" y="6863668"/>
            <a:ext cx="829118" cy="822148"/>
          </a:xfrm>
          <a:custGeom>
            <a:avLst/>
            <a:gdLst>
              <a:gd name="T0" fmla="*/ 381 w 417"/>
              <a:gd name="T1" fmla="*/ 203 h 417"/>
              <a:gd name="T2" fmla="*/ 381 w 417"/>
              <a:gd name="T3" fmla="*/ 203 h 417"/>
              <a:gd name="T4" fmla="*/ 416 w 417"/>
              <a:gd name="T5" fmla="*/ 141 h 417"/>
              <a:gd name="T6" fmla="*/ 408 w 417"/>
              <a:gd name="T7" fmla="*/ 106 h 417"/>
              <a:gd name="T8" fmla="*/ 337 w 417"/>
              <a:gd name="T9" fmla="*/ 79 h 417"/>
              <a:gd name="T10" fmla="*/ 319 w 417"/>
              <a:gd name="T11" fmla="*/ 17 h 417"/>
              <a:gd name="T12" fmla="*/ 275 w 417"/>
              <a:gd name="T13" fmla="*/ 0 h 417"/>
              <a:gd name="T14" fmla="*/ 213 w 417"/>
              <a:gd name="T15" fmla="*/ 35 h 417"/>
              <a:gd name="T16" fmla="*/ 151 w 417"/>
              <a:gd name="T17" fmla="*/ 0 h 417"/>
              <a:gd name="T18" fmla="*/ 107 w 417"/>
              <a:gd name="T19" fmla="*/ 17 h 417"/>
              <a:gd name="T20" fmla="*/ 89 w 417"/>
              <a:gd name="T21" fmla="*/ 79 h 417"/>
              <a:gd name="T22" fmla="*/ 18 w 417"/>
              <a:gd name="T23" fmla="*/ 106 h 417"/>
              <a:gd name="T24" fmla="*/ 0 w 417"/>
              <a:gd name="T25" fmla="*/ 141 h 417"/>
              <a:gd name="T26" fmla="*/ 44 w 417"/>
              <a:gd name="T27" fmla="*/ 203 h 417"/>
              <a:gd name="T28" fmla="*/ 0 w 417"/>
              <a:gd name="T29" fmla="*/ 275 h 417"/>
              <a:gd name="T30" fmla="*/ 18 w 417"/>
              <a:gd name="T31" fmla="*/ 310 h 417"/>
              <a:gd name="T32" fmla="*/ 89 w 417"/>
              <a:gd name="T33" fmla="*/ 328 h 417"/>
              <a:gd name="T34" fmla="*/ 107 w 417"/>
              <a:gd name="T35" fmla="*/ 398 h 417"/>
              <a:gd name="T36" fmla="*/ 151 w 417"/>
              <a:gd name="T37" fmla="*/ 416 h 417"/>
              <a:gd name="T38" fmla="*/ 213 w 417"/>
              <a:gd name="T39" fmla="*/ 372 h 417"/>
              <a:gd name="T40" fmla="*/ 275 w 417"/>
              <a:gd name="T41" fmla="*/ 416 h 417"/>
              <a:gd name="T42" fmla="*/ 319 w 417"/>
              <a:gd name="T43" fmla="*/ 398 h 417"/>
              <a:gd name="T44" fmla="*/ 337 w 417"/>
              <a:gd name="T45" fmla="*/ 328 h 417"/>
              <a:gd name="T46" fmla="*/ 408 w 417"/>
              <a:gd name="T47" fmla="*/ 310 h 417"/>
              <a:gd name="T48" fmla="*/ 416 w 417"/>
              <a:gd name="T49" fmla="*/ 265 h 417"/>
              <a:gd name="T50" fmla="*/ 381 w 417"/>
              <a:gd name="T51" fmla="*/ 203 h 417"/>
              <a:gd name="T52" fmla="*/ 213 w 417"/>
              <a:gd name="T53" fmla="*/ 292 h 417"/>
              <a:gd name="T54" fmla="*/ 213 w 417"/>
              <a:gd name="T55" fmla="*/ 292 h 417"/>
              <a:gd name="T56" fmla="*/ 125 w 417"/>
              <a:gd name="T57" fmla="*/ 203 h 417"/>
              <a:gd name="T58" fmla="*/ 213 w 417"/>
              <a:gd name="T59" fmla="*/ 115 h 417"/>
              <a:gd name="T60" fmla="*/ 301 w 417"/>
              <a:gd name="T61" fmla="*/ 203 h 417"/>
              <a:gd name="T62" fmla="*/ 213 w 417"/>
              <a:gd name="T63" fmla="*/ 292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35" name="Freeform 67"/>
          <p:cNvSpPr>
            <a:spLocks noChangeArrowheads="1"/>
          </p:cNvSpPr>
          <p:nvPr/>
        </p:nvSpPr>
        <p:spPr bwMode="auto">
          <a:xfrm>
            <a:off x="12111347" y="10360607"/>
            <a:ext cx="898787" cy="1045104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36" name="Freeform 102"/>
          <p:cNvSpPr>
            <a:spLocks noChangeArrowheads="1"/>
          </p:cNvSpPr>
          <p:nvPr/>
        </p:nvSpPr>
        <p:spPr bwMode="auto">
          <a:xfrm>
            <a:off x="8263260" y="6934200"/>
            <a:ext cx="975430" cy="87788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53" name="กลุ่ม 52"/>
          <p:cNvGrpSpPr/>
          <p:nvPr/>
        </p:nvGrpSpPr>
        <p:grpSpPr>
          <a:xfrm>
            <a:off x="3529153" y="4724400"/>
            <a:ext cx="3293181" cy="753065"/>
            <a:chOff x="9762826" y="5958899"/>
            <a:chExt cx="3293181" cy="753065"/>
          </a:xfrm>
        </p:grpSpPr>
        <p:sp>
          <p:nvSpPr>
            <p:cNvPr id="5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529153" y="56163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57" name="กลุ่ม 56"/>
          <p:cNvGrpSpPr/>
          <p:nvPr/>
        </p:nvGrpSpPr>
        <p:grpSpPr>
          <a:xfrm>
            <a:off x="18007153" y="4746065"/>
            <a:ext cx="3293181" cy="753065"/>
            <a:chOff x="9762826" y="5958899"/>
            <a:chExt cx="3293181" cy="753065"/>
          </a:xfrm>
        </p:grpSpPr>
        <p:sp>
          <p:nvSpPr>
            <p:cNvPr id="5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8007153" y="56379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1" name="กลุ่ม 60"/>
          <p:cNvGrpSpPr/>
          <p:nvPr/>
        </p:nvGrpSpPr>
        <p:grpSpPr>
          <a:xfrm>
            <a:off x="3574721" y="7641665"/>
            <a:ext cx="3293181" cy="753065"/>
            <a:chOff x="9762826" y="5958899"/>
            <a:chExt cx="3293181" cy="753065"/>
          </a:xfrm>
        </p:grpSpPr>
        <p:sp>
          <p:nvSpPr>
            <p:cNvPr id="62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3574721" y="85335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5" name="กลุ่ม 64"/>
          <p:cNvGrpSpPr/>
          <p:nvPr/>
        </p:nvGrpSpPr>
        <p:grpSpPr>
          <a:xfrm>
            <a:off x="18052721" y="7663330"/>
            <a:ext cx="3293181" cy="753065"/>
            <a:chOff x="9762826" y="5958899"/>
            <a:chExt cx="3293181" cy="753065"/>
          </a:xfrm>
        </p:grpSpPr>
        <p:sp>
          <p:nvSpPr>
            <p:cNvPr id="6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8052721" y="855524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687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33" grpId="0" animBg="1"/>
      <p:bldP spid="34" grpId="0" animBg="1"/>
      <p:bldP spid="35" grpId="0" animBg="1"/>
      <p:bldP spid="36" grpId="0" animBg="1"/>
      <p:bldP spid="56" grpId="0"/>
      <p:bldP spid="60" grpId="0"/>
      <p:bldP spid="64" grpId="0"/>
      <p:bldP spid="6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Pencil </a:t>
              </a:r>
              <a:r>
                <a:rPr lang="en-US" sz="6000" b="1" dirty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8582025" y="3683000"/>
            <a:ext cx="7923212" cy="7750176"/>
            <a:chOff x="8582025" y="3683000"/>
            <a:chExt cx="7923212" cy="7750176"/>
          </a:xfrm>
        </p:grpSpPr>
        <p:grpSp>
          <p:nvGrpSpPr>
            <p:cNvPr id="3089" name="กลุ่ม 3088"/>
            <p:cNvGrpSpPr/>
            <p:nvPr/>
          </p:nvGrpSpPr>
          <p:grpSpPr>
            <a:xfrm>
              <a:off x="8582025" y="3683000"/>
              <a:ext cx="7923212" cy="7750176"/>
              <a:chOff x="8151813" y="4038600"/>
              <a:chExt cx="7923212" cy="7750176"/>
            </a:xfrm>
          </p:grpSpPr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9123363" y="4281488"/>
                <a:ext cx="3051175" cy="3086100"/>
              </a:xfrm>
              <a:custGeom>
                <a:avLst/>
                <a:gdLst>
                  <a:gd name="T0" fmla="*/ 1922 w 1922"/>
                  <a:gd name="T1" fmla="*/ 491 h 1944"/>
                  <a:gd name="T2" fmla="*/ 502 w 1922"/>
                  <a:gd name="T3" fmla="*/ 1944 h 1944"/>
                  <a:gd name="T4" fmla="*/ 0 w 1922"/>
                  <a:gd name="T5" fmla="*/ 1442 h 1944"/>
                  <a:gd name="T6" fmla="*/ 1430 w 1922"/>
                  <a:gd name="T7" fmla="*/ 0 h 1944"/>
                  <a:gd name="T8" fmla="*/ 1867 w 1922"/>
                  <a:gd name="T9" fmla="*/ 65 h 1944"/>
                  <a:gd name="T10" fmla="*/ 1922 w 1922"/>
                  <a:gd name="T11" fmla="*/ 491 h 1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2" h="1944">
                    <a:moveTo>
                      <a:pt x="1922" y="491"/>
                    </a:moveTo>
                    <a:lnTo>
                      <a:pt x="502" y="1944"/>
                    </a:lnTo>
                    <a:lnTo>
                      <a:pt x="0" y="1442"/>
                    </a:lnTo>
                    <a:lnTo>
                      <a:pt x="1430" y="0"/>
                    </a:lnTo>
                    <a:lnTo>
                      <a:pt x="1867" y="65"/>
                    </a:lnTo>
                    <a:lnTo>
                      <a:pt x="1922" y="49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10526713" y="4038600"/>
                <a:ext cx="4195762" cy="4195763"/>
              </a:xfrm>
              <a:custGeom>
                <a:avLst/>
                <a:gdLst>
                  <a:gd name="T0" fmla="*/ 2643 w 2643"/>
                  <a:gd name="T1" fmla="*/ 502 h 2643"/>
                  <a:gd name="T2" fmla="*/ 503 w 2643"/>
                  <a:gd name="T3" fmla="*/ 2643 h 2643"/>
                  <a:gd name="T4" fmla="*/ 0 w 2643"/>
                  <a:gd name="T5" fmla="*/ 2141 h 2643"/>
                  <a:gd name="T6" fmla="*/ 2141 w 2643"/>
                  <a:gd name="T7" fmla="*/ 0 h 2643"/>
                  <a:gd name="T8" fmla="*/ 2578 w 2643"/>
                  <a:gd name="T9" fmla="*/ 65 h 2643"/>
                  <a:gd name="T10" fmla="*/ 2643 w 2643"/>
                  <a:gd name="T11" fmla="*/ 502 h 2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43" h="2643">
                    <a:moveTo>
                      <a:pt x="2643" y="502"/>
                    </a:moveTo>
                    <a:lnTo>
                      <a:pt x="503" y="2643"/>
                    </a:lnTo>
                    <a:lnTo>
                      <a:pt x="0" y="2141"/>
                    </a:lnTo>
                    <a:lnTo>
                      <a:pt x="2141" y="0"/>
                    </a:lnTo>
                    <a:lnTo>
                      <a:pt x="2578" y="65"/>
                    </a:lnTo>
                    <a:lnTo>
                      <a:pt x="2643" y="50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13023850" y="7280275"/>
                <a:ext cx="3051175" cy="3086100"/>
              </a:xfrm>
              <a:custGeom>
                <a:avLst/>
                <a:gdLst>
                  <a:gd name="T0" fmla="*/ 1922 w 1922"/>
                  <a:gd name="T1" fmla="*/ 492 h 1944"/>
                  <a:gd name="T2" fmla="*/ 502 w 1922"/>
                  <a:gd name="T3" fmla="*/ 1944 h 1944"/>
                  <a:gd name="T4" fmla="*/ 0 w 1922"/>
                  <a:gd name="T5" fmla="*/ 1442 h 1944"/>
                  <a:gd name="T6" fmla="*/ 1431 w 1922"/>
                  <a:gd name="T7" fmla="*/ 0 h 1944"/>
                  <a:gd name="T8" fmla="*/ 1867 w 1922"/>
                  <a:gd name="T9" fmla="*/ 66 h 1944"/>
                  <a:gd name="T10" fmla="*/ 1922 w 1922"/>
                  <a:gd name="T11" fmla="*/ 492 h 1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2" h="1944">
                    <a:moveTo>
                      <a:pt x="1922" y="492"/>
                    </a:moveTo>
                    <a:lnTo>
                      <a:pt x="502" y="1944"/>
                    </a:lnTo>
                    <a:lnTo>
                      <a:pt x="0" y="1442"/>
                    </a:lnTo>
                    <a:lnTo>
                      <a:pt x="1431" y="0"/>
                    </a:lnTo>
                    <a:lnTo>
                      <a:pt x="1867" y="66"/>
                    </a:lnTo>
                    <a:lnTo>
                      <a:pt x="1922" y="49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11272838" y="5581650"/>
                <a:ext cx="4195762" cy="4195763"/>
              </a:xfrm>
              <a:custGeom>
                <a:avLst/>
                <a:gdLst>
                  <a:gd name="T0" fmla="*/ 2643 w 2643"/>
                  <a:gd name="T1" fmla="*/ 502 h 2643"/>
                  <a:gd name="T2" fmla="*/ 502 w 2643"/>
                  <a:gd name="T3" fmla="*/ 2643 h 2643"/>
                  <a:gd name="T4" fmla="*/ 0 w 2643"/>
                  <a:gd name="T5" fmla="*/ 2152 h 2643"/>
                  <a:gd name="T6" fmla="*/ 2140 w 2643"/>
                  <a:gd name="T7" fmla="*/ 0 h 2643"/>
                  <a:gd name="T8" fmla="*/ 2577 w 2643"/>
                  <a:gd name="T9" fmla="*/ 65 h 2643"/>
                  <a:gd name="T10" fmla="*/ 2643 w 2643"/>
                  <a:gd name="T11" fmla="*/ 502 h 2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43" h="2643">
                    <a:moveTo>
                      <a:pt x="2643" y="502"/>
                    </a:moveTo>
                    <a:lnTo>
                      <a:pt x="502" y="2643"/>
                    </a:lnTo>
                    <a:lnTo>
                      <a:pt x="0" y="2152"/>
                    </a:lnTo>
                    <a:lnTo>
                      <a:pt x="2140" y="0"/>
                    </a:lnTo>
                    <a:lnTo>
                      <a:pt x="2577" y="65"/>
                    </a:lnTo>
                    <a:lnTo>
                      <a:pt x="2643" y="50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11064875" y="4575175"/>
                <a:ext cx="814387" cy="815975"/>
              </a:xfrm>
              <a:custGeom>
                <a:avLst/>
                <a:gdLst>
                  <a:gd name="T0" fmla="*/ 39 w 47"/>
                  <a:gd name="T1" fmla="*/ 8 h 47"/>
                  <a:gd name="T2" fmla="*/ 39 w 47"/>
                  <a:gd name="T3" fmla="*/ 38 h 47"/>
                  <a:gd name="T4" fmla="*/ 9 w 47"/>
                  <a:gd name="T5" fmla="*/ 38 h 47"/>
                  <a:gd name="T6" fmla="*/ 9 w 47"/>
                  <a:gd name="T7" fmla="*/ 8 h 47"/>
                  <a:gd name="T8" fmla="*/ 39 w 47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7">
                    <a:moveTo>
                      <a:pt x="39" y="8"/>
                    </a:moveTo>
                    <a:cubicBezTo>
                      <a:pt x="47" y="16"/>
                      <a:pt x="47" y="30"/>
                      <a:pt x="39" y="38"/>
                    </a:cubicBezTo>
                    <a:cubicBezTo>
                      <a:pt x="31" y="47"/>
                      <a:pt x="17" y="47"/>
                      <a:pt x="9" y="38"/>
                    </a:cubicBezTo>
                    <a:cubicBezTo>
                      <a:pt x="0" y="30"/>
                      <a:pt x="0" y="16"/>
                      <a:pt x="9" y="8"/>
                    </a:cubicBezTo>
                    <a:cubicBezTo>
                      <a:pt x="17" y="0"/>
                      <a:pt x="31" y="0"/>
                      <a:pt x="39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13595350" y="4349750"/>
                <a:ext cx="815975" cy="798513"/>
              </a:xfrm>
              <a:custGeom>
                <a:avLst/>
                <a:gdLst>
                  <a:gd name="T0" fmla="*/ 39 w 47"/>
                  <a:gd name="T1" fmla="*/ 8 h 46"/>
                  <a:gd name="T2" fmla="*/ 39 w 47"/>
                  <a:gd name="T3" fmla="*/ 38 h 46"/>
                  <a:gd name="T4" fmla="*/ 9 w 47"/>
                  <a:gd name="T5" fmla="*/ 38 h 46"/>
                  <a:gd name="T6" fmla="*/ 9 w 47"/>
                  <a:gd name="T7" fmla="*/ 8 h 46"/>
                  <a:gd name="T8" fmla="*/ 39 w 47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6">
                    <a:moveTo>
                      <a:pt x="39" y="8"/>
                    </a:moveTo>
                    <a:cubicBezTo>
                      <a:pt x="47" y="16"/>
                      <a:pt x="47" y="30"/>
                      <a:pt x="39" y="38"/>
                    </a:cubicBezTo>
                    <a:cubicBezTo>
                      <a:pt x="31" y="46"/>
                      <a:pt x="17" y="46"/>
                      <a:pt x="9" y="38"/>
                    </a:cubicBezTo>
                    <a:cubicBezTo>
                      <a:pt x="0" y="30"/>
                      <a:pt x="0" y="16"/>
                      <a:pt x="9" y="8"/>
                    </a:cubicBezTo>
                    <a:cubicBezTo>
                      <a:pt x="17" y="0"/>
                      <a:pt x="31" y="0"/>
                      <a:pt x="39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14358938" y="5876925"/>
                <a:ext cx="814387" cy="814388"/>
              </a:xfrm>
              <a:custGeom>
                <a:avLst/>
                <a:gdLst>
                  <a:gd name="T0" fmla="*/ 39 w 47"/>
                  <a:gd name="T1" fmla="*/ 9 h 47"/>
                  <a:gd name="T2" fmla="*/ 39 w 47"/>
                  <a:gd name="T3" fmla="*/ 39 h 47"/>
                  <a:gd name="T4" fmla="*/ 9 w 47"/>
                  <a:gd name="T5" fmla="*/ 39 h 47"/>
                  <a:gd name="T6" fmla="*/ 9 w 47"/>
                  <a:gd name="T7" fmla="*/ 9 h 47"/>
                  <a:gd name="T8" fmla="*/ 39 w 47"/>
                  <a:gd name="T9" fmla="*/ 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7">
                    <a:moveTo>
                      <a:pt x="39" y="9"/>
                    </a:moveTo>
                    <a:cubicBezTo>
                      <a:pt x="47" y="17"/>
                      <a:pt x="47" y="31"/>
                      <a:pt x="39" y="39"/>
                    </a:cubicBezTo>
                    <a:cubicBezTo>
                      <a:pt x="30" y="47"/>
                      <a:pt x="17" y="47"/>
                      <a:pt x="9" y="39"/>
                    </a:cubicBezTo>
                    <a:cubicBezTo>
                      <a:pt x="0" y="31"/>
                      <a:pt x="0" y="17"/>
                      <a:pt x="9" y="9"/>
                    </a:cubicBezTo>
                    <a:cubicBezTo>
                      <a:pt x="17" y="0"/>
                      <a:pt x="30" y="0"/>
                      <a:pt x="39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" name="Freeform 13"/>
              <p:cNvSpPr>
                <a:spLocks/>
              </p:cNvSpPr>
              <p:nvPr/>
            </p:nvSpPr>
            <p:spPr bwMode="auto">
              <a:xfrm>
                <a:off x="14982825" y="7558088"/>
                <a:ext cx="814387" cy="814388"/>
              </a:xfrm>
              <a:custGeom>
                <a:avLst/>
                <a:gdLst>
                  <a:gd name="T0" fmla="*/ 39 w 47"/>
                  <a:gd name="T1" fmla="*/ 8 h 47"/>
                  <a:gd name="T2" fmla="*/ 39 w 47"/>
                  <a:gd name="T3" fmla="*/ 38 h 47"/>
                  <a:gd name="T4" fmla="*/ 9 w 47"/>
                  <a:gd name="T5" fmla="*/ 38 h 47"/>
                  <a:gd name="T6" fmla="*/ 9 w 47"/>
                  <a:gd name="T7" fmla="*/ 8 h 47"/>
                  <a:gd name="T8" fmla="*/ 39 w 47"/>
                  <a:gd name="T9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7">
                    <a:moveTo>
                      <a:pt x="39" y="8"/>
                    </a:moveTo>
                    <a:cubicBezTo>
                      <a:pt x="47" y="17"/>
                      <a:pt x="47" y="30"/>
                      <a:pt x="39" y="38"/>
                    </a:cubicBezTo>
                    <a:cubicBezTo>
                      <a:pt x="31" y="47"/>
                      <a:pt x="17" y="47"/>
                      <a:pt x="9" y="38"/>
                    </a:cubicBezTo>
                    <a:cubicBezTo>
                      <a:pt x="0" y="30"/>
                      <a:pt x="0" y="17"/>
                      <a:pt x="9" y="8"/>
                    </a:cubicBezTo>
                    <a:cubicBezTo>
                      <a:pt x="17" y="0"/>
                      <a:pt x="31" y="0"/>
                      <a:pt x="39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" name="Freeform 14"/>
              <p:cNvSpPr>
                <a:spLocks/>
              </p:cNvSpPr>
              <p:nvPr/>
            </p:nvSpPr>
            <p:spPr bwMode="auto">
              <a:xfrm>
                <a:off x="13422313" y="10488613"/>
                <a:ext cx="1300162" cy="1300163"/>
              </a:xfrm>
              <a:custGeom>
                <a:avLst/>
                <a:gdLst>
                  <a:gd name="T0" fmla="*/ 71 w 75"/>
                  <a:gd name="T1" fmla="*/ 31 h 75"/>
                  <a:gd name="T2" fmla="*/ 71 w 75"/>
                  <a:gd name="T3" fmla="*/ 43 h 75"/>
                  <a:gd name="T4" fmla="*/ 43 w 75"/>
                  <a:gd name="T5" fmla="*/ 71 h 75"/>
                  <a:gd name="T6" fmla="*/ 31 w 75"/>
                  <a:gd name="T7" fmla="*/ 71 h 75"/>
                  <a:gd name="T8" fmla="*/ 4 w 75"/>
                  <a:gd name="T9" fmla="*/ 44 h 75"/>
                  <a:gd name="T10" fmla="*/ 4 w 75"/>
                  <a:gd name="T11" fmla="*/ 32 h 75"/>
                  <a:gd name="T12" fmla="*/ 32 w 75"/>
                  <a:gd name="T13" fmla="*/ 4 h 75"/>
                  <a:gd name="T14" fmla="*/ 44 w 75"/>
                  <a:gd name="T15" fmla="*/ 4 h 75"/>
                  <a:gd name="T16" fmla="*/ 71 w 75"/>
                  <a:gd name="T17" fmla="*/ 3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75">
                    <a:moveTo>
                      <a:pt x="71" y="31"/>
                    </a:moveTo>
                    <a:cubicBezTo>
                      <a:pt x="75" y="34"/>
                      <a:pt x="75" y="39"/>
                      <a:pt x="71" y="43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39" y="75"/>
                      <a:pt x="34" y="75"/>
                      <a:pt x="31" y="71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0" y="41"/>
                      <a:pt x="0" y="35"/>
                      <a:pt x="4" y="32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5" y="0"/>
                      <a:pt x="41" y="0"/>
                      <a:pt x="44" y="4"/>
                    </a:cubicBezTo>
                    <a:lnTo>
                      <a:pt x="71" y="3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4" name="Freeform 15"/>
              <p:cNvSpPr>
                <a:spLocks/>
              </p:cNvSpPr>
              <p:nvPr/>
            </p:nvSpPr>
            <p:spPr bwMode="auto">
              <a:xfrm>
                <a:off x="8151813" y="5218113"/>
                <a:ext cx="1317625" cy="1335088"/>
              </a:xfrm>
              <a:custGeom>
                <a:avLst/>
                <a:gdLst>
                  <a:gd name="T0" fmla="*/ 382 w 830"/>
                  <a:gd name="T1" fmla="*/ 819 h 841"/>
                  <a:gd name="T2" fmla="*/ 0 w 830"/>
                  <a:gd name="T3" fmla="*/ 0 h 841"/>
                  <a:gd name="T4" fmla="*/ 830 w 830"/>
                  <a:gd name="T5" fmla="*/ 382 h 841"/>
                  <a:gd name="T6" fmla="*/ 819 w 830"/>
                  <a:gd name="T7" fmla="*/ 535 h 841"/>
                  <a:gd name="T8" fmla="*/ 393 w 830"/>
                  <a:gd name="T9" fmla="*/ 841 h 841"/>
                  <a:gd name="T10" fmla="*/ 382 w 830"/>
                  <a:gd name="T11" fmla="*/ 819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0" h="841">
                    <a:moveTo>
                      <a:pt x="382" y="819"/>
                    </a:moveTo>
                    <a:lnTo>
                      <a:pt x="0" y="0"/>
                    </a:lnTo>
                    <a:lnTo>
                      <a:pt x="830" y="382"/>
                    </a:lnTo>
                    <a:lnTo>
                      <a:pt x="819" y="535"/>
                    </a:lnTo>
                    <a:lnTo>
                      <a:pt x="393" y="841"/>
                    </a:lnTo>
                    <a:lnTo>
                      <a:pt x="382" y="819"/>
                    </a:lnTo>
                    <a:close/>
                  </a:path>
                </a:pathLst>
              </a:custGeom>
              <a:solidFill>
                <a:srgbClr val="FECD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5" name="Freeform 16"/>
              <p:cNvSpPr>
                <a:spLocks/>
              </p:cNvSpPr>
              <p:nvPr/>
            </p:nvSpPr>
            <p:spPr bwMode="auto">
              <a:xfrm>
                <a:off x="8151813" y="5218113"/>
                <a:ext cx="1317625" cy="1335088"/>
              </a:xfrm>
              <a:custGeom>
                <a:avLst/>
                <a:gdLst>
                  <a:gd name="T0" fmla="*/ 382 w 830"/>
                  <a:gd name="T1" fmla="*/ 819 h 841"/>
                  <a:gd name="T2" fmla="*/ 0 w 830"/>
                  <a:gd name="T3" fmla="*/ 0 h 841"/>
                  <a:gd name="T4" fmla="*/ 830 w 830"/>
                  <a:gd name="T5" fmla="*/ 382 h 841"/>
                  <a:gd name="T6" fmla="*/ 819 w 830"/>
                  <a:gd name="T7" fmla="*/ 535 h 841"/>
                  <a:gd name="T8" fmla="*/ 393 w 830"/>
                  <a:gd name="T9" fmla="*/ 841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0" h="841">
                    <a:moveTo>
                      <a:pt x="382" y="819"/>
                    </a:moveTo>
                    <a:lnTo>
                      <a:pt x="0" y="0"/>
                    </a:lnTo>
                    <a:lnTo>
                      <a:pt x="830" y="382"/>
                    </a:lnTo>
                    <a:lnTo>
                      <a:pt x="819" y="535"/>
                    </a:lnTo>
                    <a:lnTo>
                      <a:pt x="393" y="84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6" name="Freeform 17"/>
              <p:cNvSpPr>
                <a:spLocks/>
              </p:cNvSpPr>
              <p:nvPr/>
            </p:nvSpPr>
            <p:spPr bwMode="auto">
              <a:xfrm>
                <a:off x="8967788" y="6015038"/>
                <a:ext cx="4784725" cy="4802188"/>
              </a:xfrm>
              <a:custGeom>
                <a:avLst/>
                <a:gdLst>
                  <a:gd name="T0" fmla="*/ 272 w 276"/>
                  <a:gd name="T1" fmla="*/ 260 h 277"/>
                  <a:gd name="T2" fmla="*/ 272 w 276"/>
                  <a:gd name="T3" fmla="*/ 272 h 277"/>
                  <a:gd name="T4" fmla="*/ 271 w 276"/>
                  <a:gd name="T5" fmla="*/ 273 h 277"/>
                  <a:gd name="T6" fmla="*/ 259 w 276"/>
                  <a:gd name="T7" fmla="*/ 273 h 277"/>
                  <a:gd name="T8" fmla="*/ 3 w 276"/>
                  <a:gd name="T9" fmla="*/ 17 h 277"/>
                  <a:gd name="T10" fmla="*/ 3 w 276"/>
                  <a:gd name="T11" fmla="*/ 5 h 277"/>
                  <a:gd name="T12" fmla="*/ 4 w 276"/>
                  <a:gd name="T13" fmla="*/ 4 h 277"/>
                  <a:gd name="T14" fmla="*/ 17 w 276"/>
                  <a:gd name="T15" fmla="*/ 4 h 277"/>
                  <a:gd name="T16" fmla="*/ 272 w 276"/>
                  <a:gd name="T17" fmla="*/ 26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6" h="277">
                    <a:moveTo>
                      <a:pt x="272" y="260"/>
                    </a:moveTo>
                    <a:cubicBezTo>
                      <a:pt x="276" y="263"/>
                      <a:pt x="276" y="269"/>
                      <a:pt x="272" y="272"/>
                    </a:cubicBezTo>
                    <a:cubicBezTo>
                      <a:pt x="271" y="273"/>
                      <a:pt x="271" y="273"/>
                      <a:pt x="271" y="273"/>
                    </a:cubicBezTo>
                    <a:cubicBezTo>
                      <a:pt x="268" y="277"/>
                      <a:pt x="262" y="277"/>
                      <a:pt x="259" y="27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0" y="14"/>
                      <a:pt x="0" y="9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8" y="0"/>
                      <a:pt x="13" y="0"/>
                      <a:pt x="17" y="4"/>
                    </a:cubicBezTo>
                    <a:lnTo>
                      <a:pt x="272" y="260"/>
                    </a:ln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7" name="Freeform 18"/>
              <p:cNvSpPr>
                <a:spLocks/>
              </p:cNvSpPr>
              <p:nvPr/>
            </p:nvSpPr>
            <p:spPr bwMode="auto">
              <a:xfrm>
                <a:off x="9191625" y="5789613"/>
                <a:ext cx="4786312" cy="4784725"/>
              </a:xfrm>
              <a:custGeom>
                <a:avLst/>
                <a:gdLst>
                  <a:gd name="T0" fmla="*/ 273 w 276"/>
                  <a:gd name="T1" fmla="*/ 259 h 276"/>
                  <a:gd name="T2" fmla="*/ 273 w 276"/>
                  <a:gd name="T3" fmla="*/ 271 h 276"/>
                  <a:gd name="T4" fmla="*/ 272 w 276"/>
                  <a:gd name="T5" fmla="*/ 273 h 276"/>
                  <a:gd name="T6" fmla="*/ 259 w 276"/>
                  <a:gd name="T7" fmla="*/ 273 h 276"/>
                  <a:gd name="T8" fmla="*/ 4 w 276"/>
                  <a:gd name="T9" fmla="*/ 17 h 276"/>
                  <a:gd name="T10" fmla="*/ 4 w 276"/>
                  <a:gd name="T11" fmla="*/ 5 h 276"/>
                  <a:gd name="T12" fmla="*/ 5 w 276"/>
                  <a:gd name="T13" fmla="*/ 3 h 276"/>
                  <a:gd name="T14" fmla="*/ 17 w 276"/>
                  <a:gd name="T15" fmla="*/ 3 h 276"/>
                  <a:gd name="T16" fmla="*/ 273 w 276"/>
                  <a:gd name="T17" fmla="*/ 259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6" h="276">
                    <a:moveTo>
                      <a:pt x="273" y="259"/>
                    </a:moveTo>
                    <a:cubicBezTo>
                      <a:pt x="276" y="263"/>
                      <a:pt x="276" y="268"/>
                      <a:pt x="273" y="271"/>
                    </a:cubicBezTo>
                    <a:cubicBezTo>
                      <a:pt x="272" y="273"/>
                      <a:pt x="272" y="273"/>
                      <a:pt x="272" y="273"/>
                    </a:cubicBezTo>
                    <a:cubicBezTo>
                      <a:pt x="268" y="276"/>
                      <a:pt x="263" y="276"/>
                      <a:pt x="259" y="273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0" y="13"/>
                      <a:pt x="0" y="8"/>
                      <a:pt x="4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0"/>
                      <a:pt x="14" y="0"/>
                      <a:pt x="17" y="3"/>
                    </a:cubicBezTo>
                    <a:lnTo>
                      <a:pt x="273" y="25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78" name="Freeform 19"/>
              <p:cNvSpPr>
                <a:spLocks/>
              </p:cNvSpPr>
              <p:nvPr/>
            </p:nvSpPr>
            <p:spPr bwMode="auto">
              <a:xfrm>
                <a:off x="8724900" y="6257925"/>
                <a:ext cx="4784725" cy="4784725"/>
              </a:xfrm>
              <a:custGeom>
                <a:avLst/>
                <a:gdLst>
                  <a:gd name="T0" fmla="*/ 273 w 276"/>
                  <a:gd name="T1" fmla="*/ 259 h 276"/>
                  <a:gd name="T2" fmla="*/ 273 w 276"/>
                  <a:gd name="T3" fmla="*/ 271 h 276"/>
                  <a:gd name="T4" fmla="*/ 271 w 276"/>
                  <a:gd name="T5" fmla="*/ 273 h 276"/>
                  <a:gd name="T6" fmla="*/ 259 w 276"/>
                  <a:gd name="T7" fmla="*/ 273 h 276"/>
                  <a:gd name="T8" fmla="*/ 3 w 276"/>
                  <a:gd name="T9" fmla="*/ 17 h 276"/>
                  <a:gd name="T10" fmla="*/ 3 w 276"/>
                  <a:gd name="T11" fmla="*/ 5 h 276"/>
                  <a:gd name="T12" fmla="*/ 5 w 276"/>
                  <a:gd name="T13" fmla="*/ 3 h 276"/>
                  <a:gd name="T14" fmla="*/ 17 w 276"/>
                  <a:gd name="T15" fmla="*/ 3 h 276"/>
                  <a:gd name="T16" fmla="*/ 273 w 276"/>
                  <a:gd name="T17" fmla="*/ 259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6" h="276">
                    <a:moveTo>
                      <a:pt x="273" y="259"/>
                    </a:moveTo>
                    <a:cubicBezTo>
                      <a:pt x="276" y="263"/>
                      <a:pt x="276" y="268"/>
                      <a:pt x="273" y="271"/>
                    </a:cubicBezTo>
                    <a:cubicBezTo>
                      <a:pt x="271" y="273"/>
                      <a:pt x="271" y="273"/>
                      <a:pt x="271" y="273"/>
                    </a:cubicBezTo>
                    <a:cubicBezTo>
                      <a:pt x="268" y="276"/>
                      <a:pt x="263" y="276"/>
                      <a:pt x="259" y="27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0" y="14"/>
                      <a:pt x="0" y="8"/>
                      <a:pt x="3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0"/>
                      <a:pt x="14" y="0"/>
                      <a:pt x="17" y="3"/>
                    </a:cubicBezTo>
                    <a:lnTo>
                      <a:pt x="273" y="25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84" name="Freeform 20"/>
              <p:cNvSpPr>
                <a:spLocks/>
              </p:cNvSpPr>
              <p:nvPr/>
            </p:nvSpPr>
            <p:spPr bwMode="auto">
              <a:xfrm>
                <a:off x="8151813" y="5218113"/>
                <a:ext cx="347662" cy="346075"/>
              </a:xfrm>
              <a:custGeom>
                <a:avLst/>
                <a:gdLst>
                  <a:gd name="T0" fmla="*/ 0 w 20"/>
                  <a:gd name="T1" fmla="*/ 0 h 20"/>
                  <a:gd name="T2" fmla="*/ 9 w 20"/>
                  <a:gd name="T3" fmla="*/ 19 h 20"/>
                  <a:gd name="T4" fmla="*/ 16 w 20"/>
                  <a:gd name="T5" fmla="*/ 16 h 20"/>
                  <a:gd name="T6" fmla="*/ 20 w 20"/>
                  <a:gd name="T7" fmla="*/ 9 h 20"/>
                  <a:gd name="T8" fmla="*/ 0 w 20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0" y="0"/>
                    </a:move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13" y="20"/>
                      <a:pt x="16" y="16"/>
                    </a:cubicBezTo>
                    <a:cubicBezTo>
                      <a:pt x="20" y="13"/>
                      <a:pt x="20" y="9"/>
                      <a:pt x="20" y="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85" name="Freeform 21"/>
              <p:cNvSpPr>
                <a:spLocks/>
              </p:cNvSpPr>
              <p:nvPr/>
            </p:nvSpPr>
            <p:spPr bwMode="auto">
              <a:xfrm>
                <a:off x="13214350" y="10280650"/>
                <a:ext cx="1022350" cy="1022350"/>
              </a:xfrm>
              <a:custGeom>
                <a:avLst/>
                <a:gdLst>
                  <a:gd name="T0" fmla="*/ 644 w 644"/>
                  <a:gd name="T1" fmla="*/ 207 h 644"/>
                  <a:gd name="T2" fmla="*/ 208 w 644"/>
                  <a:gd name="T3" fmla="*/ 644 h 644"/>
                  <a:gd name="T4" fmla="*/ 0 w 644"/>
                  <a:gd name="T5" fmla="*/ 448 h 644"/>
                  <a:gd name="T6" fmla="*/ 448 w 644"/>
                  <a:gd name="T7" fmla="*/ 0 h 644"/>
                  <a:gd name="T8" fmla="*/ 644 w 644"/>
                  <a:gd name="T9" fmla="*/ 20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4" h="644">
                    <a:moveTo>
                      <a:pt x="644" y="207"/>
                    </a:moveTo>
                    <a:lnTo>
                      <a:pt x="208" y="644"/>
                    </a:lnTo>
                    <a:lnTo>
                      <a:pt x="0" y="448"/>
                    </a:lnTo>
                    <a:lnTo>
                      <a:pt x="448" y="0"/>
                    </a:lnTo>
                    <a:lnTo>
                      <a:pt x="644" y="207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86" name="Freeform 22"/>
              <p:cNvSpPr>
                <a:spLocks/>
              </p:cNvSpPr>
              <p:nvPr/>
            </p:nvSpPr>
            <p:spPr bwMode="auto">
              <a:xfrm>
                <a:off x="13457238" y="10506075"/>
                <a:ext cx="831850" cy="814388"/>
              </a:xfrm>
              <a:custGeom>
                <a:avLst/>
                <a:gdLst>
                  <a:gd name="T0" fmla="*/ 43 w 48"/>
                  <a:gd name="T1" fmla="*/ 2 h 47"/>
                  <a:gd name="T2" fmla="*/ 2 w 48"/>
                  <a:gd name="T3" fmla="*/ 42 h 47"/>
                  <a:gd name="T4" fmla="*/ 6 w 48"/>
                  <a:gd name="T5" fmla="*/ 46 h 47"/>
                  <a:gd name="T6" fmla="*/ 46 w 48"/>
                  <a:gd name="T7" fmla="*/ 5 h 47"/>
                  <a:gd name="T8" fmla="*/ 43 w 48"/>
                  <a:gd name="T9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7">
                    <a:moveTo>
                      <a:pt x="43" y="2"/>
                    </a:moveTo>
                    <a:cubicBezTo>
                      <a:pt x="29" y="15"/>
                      <a:pt x="16" y="29"/>
                      <a:pt x="2" y="42"/>
                    </a:cubicBezTo>
                    <a:cubicBezTo>
                      <a:pt x="0" y="44"/>
                      <a:pt x="4" y="47"/>
                      <a:pt x="6" y="46"/>
                    </a:cubicBezTo>
                    <a:cubicBezTo>
                      <a:pt x="19" y="32"/>
                      <a:pt x="33" y="18"/>
                      <a:pt x="46" y="5"/>
                    </a:cubicBezTo>
                    <a:cubicBezTo>
                      <a:pt x="48" y="3"/>
                      <a:pt x="45" y="0"/>
                      <a:pt x="43" y="2"/>
                    </a:cubicBezTo>
                    <a:close/>
                  </a:path>
                </a:pathLst>
              </a:custGeom>
              <a:solidFill>
                <a:srgbClr val="3F3E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87" name="Freeform 23"/>
              <p:cNvSpPr>
                <a:spLocks/>
              </p:cNvSpPr>
              <p:nvPr/>
            </p:nvSpPr>
            <p:spPr bwMode="auto">
              <a:xfrm>
                <a:off x="13336588" y="10366375"/>
                <a:ext cx="814387" cy="833438"/>
              </a:xfrm>
              <a:custGeom>
                <a:avLst/>
                <a:gdLst>
                  <a:gd name="T0" fmla="*/ 42 w 47"/>
                  <a:gd name="T1" fmla="*/ 2 h 48"/>
                  <a:gd name="T2" fmla="*/ 2 w 47"/>
                  <a:gd name="T3" fmla="*/ 43 h 48"/>
                  <a:gd name="T4" fmla="*/ 5 w 47"/>
                  <a:gd name="T5" fmla="*/ 46 h 48"/>
                  <a:gd name="T6" fmla="*/ 45 w 47"/>
                  <a:gd name="T7" fmla="*/ 5 h 48"/>
                  <a:gd name="T8" fmla="*/ 42 w 47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8">
                    <a:moveTo>
                      <a:pt x="42" y="2"/>
                    </a:moveTo>
                    <a:cubicBezTo>
                      <a:pt x="29" y="16"/>
                      <a:pt x="15" y="29"/>
                      <a:pt x="2" y="43"/>
                    </a:cubicBezTo>
                    <a:cubicBezTo>
                      <a:pt x="0" y="45"/>
                      <a:pt x="3" y="48"/>
                      <a:pt x="5" y="46"/>
                    </a:cubicBezTo>
                    <a:cubicBezTo>
                      <a:pt x="18" y="32"/>
                      <a:pt x="32" y="19"/>
                      <a:pt x="45" y="5"/>
                    </a:cubicBezTo>
                    <a:cubicBezTo>
                      <a:pt x="47" y="3"/>
                      <a:pt x="44" y="0"/>
                      <a:pt x="42" y="2"/>
                    </a:cubicBezTo>
                    <a:close/>
                  </a:path>
                </a:pathLst>
              </a:custGeom>
              <a:solidFill>
                <a:srgbClr val="3F3E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88" name="Freeform 24"/>
              <p:cNvSpPr>
                <a:spLocks/>
              </p:cNvSpPr>
              <p:nvPr/>
            </p:nvSpPr>
            <p:spPr bwMode="auto">
              <a:xfrm>
                <a:off x="13196888" y="10245725"/>
                <a:ext cx="831850" cy="814388"/>
              </a:xfrm>
              <a:custGeom>
                <a:avLst/>
                <a:gdLst>
                  <a:gd name="T0" fmla="*/ 43 w 48"/>
                  <a:gd name="T1" fmla="*/ 2 h 47"/>
                  <a:gd name="T2" fmla="*/ 2 w 48"/>
                  <a:gd name="T3" fmla="*/ 42 h 47"/>
                  <a:gd name="T4" fmla="*/ 5 w 48"/>
                  <a:gd name="T5" fmla="*/ 45 h 47"/>
                  <a:gd name="T6" fmla="*/ 46 w 48"/>
                  <a:gd name="T7" fmla="*/ 5 h 47"/>
                  <a:gd name="T8" fmla="*/ 43 w 48"/>
                  <a:gd name="T9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7">
                    <a:moveTo>
                      <a:pt x="43" y="2"/>
                    </a:moveTo>
                    <a:cubicBezTo>
                      <a:pt x="29" y="15"/>
                      <a:pt x="16" y="29"/>
                      <a:pt x="2" y="42"/>
                    </a:cubicBezTo>
                    <a:cubicBezTo>
                      <a:pt x="0" y="44"/>
                      <a:pt x="3" y="47"/>
                      <a:pt x="5" y="45"/>
                    </a:cubicBezTo>
                    <a:cubicBezTo>
                      <a:pt x="19" y="32"/>
                      <a:pt x="32" y="18"/>
                      <a:pt x="46" y="5"/>
                    </a:cubicBezTo>
                    <a:cubicBezTo>
                      <a:pt x="48" y="3"/>
                      <a:pt x="45" y="0"/>
                      <a:pt x="43" y="2"/>
                    </a:cubicBezTo>
                    <a:close/>
                  </a:path>
                </a:pathLst>
              </a:custGeom>
              <a:solidFill>
                <a:srgbClr val="3F3E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48" name="Freeform 29"/>
            <p:cNvSpPr>
              <a:spLocks noChangeArrowheads="1"/>
            </p:cNvSpPr>
            <p:nvPr/>
          </p:nvSpPr>
          <p:spPr bwMode="auto">
            <a:xfrm>
              <a:off x="15603537" y="7351659"/>
              <a:ext cx="460110" cy="474716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" name="Freeform 65"/>
            <p:cNvSpPr>
              <a:spLocks noChangeArrowheads="1"/>
            </p:cNvSpPr>
            <p:nvPr/>
          </p:nvSpPr>
          <p:spPr bwMode="auto">
            <a:xfrm>
              <a:off x="14216274" y="4202697"/>
              <a:ext cx="434549" cy="430896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0" name="Freeform 67"/>
            <p:cNvSpPr>
              <a:spLocks noChangeArrowheads="1"/>
            </p:cNvSpPr>
            <p:nvPr/>
          </p:nvSpPr>
          <p:spPr bwMode="auto">
            <a:xfrm>
              <a:off x="14985891" y="5654644"/>
              <a:ext cx="471064" cy="547750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1" name="Freeform 102"/>
            <p:cNvSpPr>
              <a:spLocks noChangeArrowheads="1"/>
            </p:cNvSpPr>
            <p:nvPr/>
          </p:nvSpPr>
          <p:spPr bwMode="auto">
            <a:xfrm>
              <a:off x="11642565" y="4418145"/>
              <a:ext cx="511233" cy="460110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 rot="18981262">
              <a:off x="10042190" y="5184367"/>
              <a:ext cx="198767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45%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rot="18981262">
              <a:off x="11413790" y="6174967"/>
              <a:ext cx="198767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32%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 rot="18981262">
              <a:off x="12655763" y="7241767"/>
              <a:ext cx="198767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76%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18981262">
              <a:off x="13657313" y="8373280"/>
              <a:ext cx="198767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87%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57" name="กลุ่ม 56"/>
          <p:cNvGrpSpPr/>
          <p:nvPr/>
        </p:nvGrpSpPr>
        <p:grpSpPr>
          <a:xfrm>
            <a:off x="3529153" y="4724400"/>
            <a:ext cx="3293181" cy="753065"/>
            <a:chOff x="9762826" y="5958899"/>
            <a:chExt cx="3293181" cy="753065"/>
          </a:xfrm>
        </p:grpSpPr>
        <p:sp>
          <p:nvSpPr>
            <p:cNvPr id="5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3529153" y="56163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1" name="กลุ่ม 60"/>
          <p:cNvGrpSpPr/>
          <p:nvPr/>
        </p:nvGrpSpPr>
        <p:grpSpPr>
          <a:xfrm>
            <a:off x="18007153" y="4746065"/>
            <a:ext cx="3293181" cy="753065"/>
            <a:chOff x="9762826" y="5958899"/>
            <a:chExt cx="3293181" cy="753065"/>
          </a:xfrm>
        </p:grpSpPr>
        <p:sp>
          <p:nvSpPr>
            <p:cNvPr id="62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007153" y="56379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5" name="กลุ่ม 64"/>
          <p:cNvGrpSpPr/>
          <p:nvPr/>
        </p:nvGrpSpPr>
        <p:grpSpPr>
          <a:xfrm>
            <a:off x="3574721" y="7641665"/>
            <a:ext cx="3293181" cy="753065"/>
            <a:chOff x="9762826" y="5958899"/>
            <a:chExt cx="3293181" cy="753065"/>
          </a:xfrm>
        </p:grpSpPr>
        <p:sp>
          <p:nvSpPr>
            <p:cNvPr id="6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3574721" y="85335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9" name="กลุ่ม 68"/>
          <p:cNvGrpSpPr/>
          <p:nvPr/>
        </p:nvGrpSpPr>
        <p:grpSpPr>
          <a:xfrm>
            <a:off x="18052721" y="7663330"/>
            <a:ext cx="3293181" cy="753065"/>
            <a:chOff x="9762826" y="5958899"/>
            <a:chExt cx="3293181" cy="753065"/>
          </a:xfrm>
        </p:grpSpPr>
        <p:sp>
          <p:nvSpPr>
            <p:cNvPr id="7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8052721" y="855524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533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4" grpId="0"/>
      <p:bldP spid="68" grpId="0"/>
      <p:bldP spid="7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Head </a:t>
              </a:r>
              <a:r>
                <a:rPr lang="en-US" sz="6000" b="1" dirty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4806689" y="2904782"/>
            <a:ext cx="14537869" cy="9439618"/>
            <a:chOff x="4806689" y="2904782"/>
            <a:chExt cx="14537869" cy="9439618"/>
          </a:xfrm>
        </p:grpSpPr>
        <p:grpSp>
          <p:nvGrpSpPr>
            <p:cNvPr id="25" name="กลุ่ม 24"/>
            <p:cNvGrpSpPr/>
            <p:nvPr/>
          </p:nvGrpSpPr>
          <p:grpSpPr>
            <a:xfrm>
              <a:off x="4806689" y="2904782"/>
              <a:ext cx="14537869" cy="9439618"/>
              <a:chOff x="6584020" y="3581400"/>
              <a:chExt cx="11312526" cy="7345363"/>
            </a:xfrm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7255907" y="3581400"/>
                <a:ext cx="10625138" cy="1841500"/>
              </a:xfrm>
              <a:custGeom>
                <a:avLst/>
                <a:gdLst>
                  <a:gd name="T0" fmla="*/ 463 w 525"/>
                  <a:gd name="T1" fmla="*/ 0 h 91"/>
                  <a:gd name="T2" fmla="*/ 133 w 525"/>
                  <a:gd name="T3" fmla="*/ 0 h 91"/>
                  <a:gd name="T4" fmla="*/ 129 w 525"/>
                  <a:gd name="T5" fmla="*/ 0 h 91"/>
                  <a:gd name="T6" fmla="*/ 14 w 525"/>
                  <a:gd name="T7" fmla="*/ 55 h 91"/>
                  <a:gd name="T8" fmla="*/ 0 w 525"/>
                  <a:gd name="T9" fmla="*/ 91 h 91"/>
                  <a:gd name="T10" fmla="*/ 463 w 525"/>
                  <a:gd name="T11" fmla="*/ 91 h 91"/>
                  <a:gd name="T12" fmla="*/ 525 w 525"/>
                  <a:gd name="T13" fmla="*/ 45 h 91"/>
                  <a:gd name="T14" fmla="*/ 463 w 525"/>
                  <a:gd name="T15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5" h="91">
                    <a:moveTo>
                      <a:pt x="463" y="0"/>
                    </a:moveTo>
                    <a:cubicBezTo>
                      <a:pt x="133" y="0"/>
                      <a:pt x="133" y="0"/>
                      <a:pt x="133" y="0"/>
                    </a:cubicBezTo>
                    <a:cubicBezTo>
                      <a:pt x="132" y="0"/>
                      <a:pt x="130" y="0"/>
                      <a:pt x="129" y="0"/>
                    </a:cubicBezTo>
                    <a:cubicBezTo>
                      <a:pt x="103" y="1"/>
                      <a:pt x="40" y="8"/>
                      <a:pt x="14" y="55"/>
                    </a:cubicBezTo>
                    <a:cubicBezTo>
                      <a:pt x="5" y="71"/>
                      <a:pt x="1" y="82"/>
                      <a:pt x="0" y="91"/>
                    </a:cubicBezTo>
                    <a:cubicBezTo>
                      <a:pt x="463" y="91"/>
                      <a:pt x="463" y="91"/>
                      <a:pt x="463" y="91"/>
                    </a:cubicBezTo>
                    <a:cubicBezTo>
                      <a:pt x="488" y="91"/>
                      <a:pt x="525" y="45"/>
                      <a:pt x="525" y="45"/>
                    </a:cubicBezTo>
                    <a:cubicBezTo>
                      <a:pt x="525" y="45"/>
                      <a:pt x="488" y="0"/>
                      <a:pt x="46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6664983" y="5422900"/>
                <a:ext cx="11231563" cy="1820863"/>
              </a:xfrm>
              <a:custGeom>
                <a:avLst/>
                <a:gdLst>
                  <a:gd name="T0" fmla="*/ 493 w 555"/>
                  <a:gd name="T1" fmla="*/ 0 h 90"/>
                  <a:gd name="T2" fmla="*/ 30 w 555"/>
                  <a:gd name="T3" fmla="*/ 0 h 90"/>
                  <a:gd name="T4" fmla="*/ 29 w 555"/>
                  <a:gd name="T5" fmla="*/ 0 h 90"/>
                  <a:gd name="T6" fmla="*/ 27 w 555"/>
                  <a:gd name="T7" fmla="*/ 53 h 90"/>
                  <a:gd name="T8" fmla="*/ 0 w 555"/>
                  <a:gd name="T9" fmla="*/ 90 h 90"/>
                  <a:gd name="T10" fmla="*/ 493 w 555"/>
                  <a:gd name="T11" fmla="*/ 90 h 90"/>
                  <a:gd name="T12" fmla="*/ 555 w 555"/>
                  <a:gd name="T13" fmla="*/ 45 h 90"/>
                  <a:gd name="T14" fmla="*/ 493 w 555"/>
                  <a:gd name="T1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5" h="90">
                    <a:moveTo>
                      <a:pt x="493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29" y="0"/>
                    </a:cubicBezTo>
                    <a:cubicBezTo>
                      <a:pt x="27" y="19"/>
                      <a:pt x="35" y="27"/>
                      <a:pt x="27" y="53"/>
                    </a:cubicBezTo>
                    <a:cubicBezTo>
                      <a:pt x="19" y="81"/>
                      <a:pt x="6" y="85"/>
                      <a:pt x="0" y="90"/>
                    </a:cubicBezTo>
                    <a:cubicBezTo>
                      <a:pt x="493" y="90"/>
                      <a:pt x="493" y="90"/>
                      <a:pt x="493" y="90"/>
                    </a:cubicBezTo>
                    <a:cubicBezTo>
                      <a:pt x="518" y="90"/>
                      <a:pt x="555" y="45"/>
                      <a:pt x="555" y="45"/>
                    </a:cubicBezTo>
                    <a:cubicBezTo>
                      <a:pt x="555" y="45"/>
                      <a:pt x="518" y="0"/>
                      <a:pt x="4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6584020" y="7243763"/>
                <a:ext cx="11312525" cy="1841500"/>
              </a:xfrm>
              <a:custGeom>
                <a:avLst/>
                <a:gdLst>
                  <a:gd name="T0" fmla="*/ 497 w 559"/>
                  <a:gd name="T1" fmla="*/ 0 h 91"/>
                  <a:gd name="T2" fmla="*/ 4 w 559"/>
                  <a:gd name="T3" fmla="*/ 0 h 91"/>
                  <a:gd name="T4" fmla="*/ 4 w 559"/>
                  <a:gd name="T5" fmla="*/ 0 h 91"/>
                  <a:gd name="T6" fmla="*/ 0 w 559"/>
                  <a:gd name="T7" fmla="*/ 7 h 91"/>
                  <a:gd name="T8" fmla="*/ 21 w 559"/>
                  <a:gd name="T9" fmla="*/ 30 h 91"/>
                  <a:gd name="T10" fmla="*/ 19 w 559"/>
                  <a:gd name="T11" fmla="*/ 51 h 91"/>
                  <a:gd name="T12" fmla="*/ 31 w 559"/>
                  <a:gd name="T13" fmla="*/ 58 h 91"/>
                  <a:gd name="T14" fmla="*/ 24 w 559"/>
                  <a:gd name="T15" fmla="*/ 69 h 91"/>
                  <a:gd name="T16" fmla="*/ 38 w 559"/>
                  <a:gd name="T17" fmla="*/ 83 h 91"/>
                  <a:gd name="T18" fmla="*/ 34 w 559"/>
                  <a:gd name="T19" fmla="*/ 91 h 91"/>
                  <a:gd name="T20" fmla="*/ 497 w 559"/>
                  <a:gd name="T21" fmla="*/ 91 h 91"/>
                  <a:gd name="T22" fmla="*/ 559 w 559"/>
                  <a:gd name="T23" fmla="*/ 45 h 91"/>
                  <a:gd name="T24" fmla="*/ 497 w 559"/>
                  <a:gd name="T25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9" h="91">
                    <a:moveTo>
                      <a:pt x="49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2"/>
                      <a:pt x="0" y="4"/>
                      <a:pt x="0" y="7"/>
                    </a:cubicBezTo>
                    <a:cubicBezTo>
                      <a:pt x="0" y="20"/>
                      <a:pt x="15" y="23"/>
                      <a:pt x="21" y="30"/>
                    </a:cubicBezTo>
                    <a:cubicBezTo>
                      <a:pt x="28" y="37"/>
                      <a:pt x="19" y="45"/>
                      <a:pt x="19" y="51"/>
                    </a:cubicBezTo>
                    <a:cubicBezTo>
                      <a:pt x="20" y="57"/>
                      <a:pt x="34" y="54"/>
                      <a:pt x="31" y="58"/>
                    </a:cubicBezTo>
                    <a:cubicBezTo>
                      <a:pt x="28" y="62"/>
                      <a:pt x="20" y="65"/>
                      <a:pt x="24" y="69"/>
                    </a:cubicBezTo>
                    <a:cubicBezTo>
                      <a:pt x="28" y="72"/>
                      <a:pt x="40" y="76"/>
                      <a:pt x="38" y="83"/>
                    </a:cubicBezTo>
                    <a:cubicBezTo>
                      <a:pt x="37" y="85"/>
                      <a:pt x="36" y="88"/>
                      <a:pt x="34" y="91"/>
                    </a:cubicBezTo>
                    <a:cubicBezTo>
                      <a:pt x="497" y="91"/>
                      <a:pt x="497" y="91"/>
                      <a:pt x="497" y="91"/>
                    </a:cubicBezTo>
                    <a:cubicBezTo>
                      <a:pt x="522" y="91"/>
                      <a:pt x="559" y="45"/>
                      <a:pt x="559" y="45"/>
                    </a:cubicBezTo>
                    <a:cubicBezTo>
                      <a:pt x="559" y="45"/>
                      <a:pt x="522" y="0"/>
                      <a:pt x="4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" name="Freeform 9"/>
              <p:cNvSpPr>
                <a:spLocks/>
              </p:cNvSpPr>
              <p:nvPr/>
            </p:nvSpPr>
            <p:spPr bwMode="auto">
              <a:xfrm>
                <a:off x="7171395" y="9085263"/>
                <a:ext cx="10725150" cy="1841500"/>
              </a:xfrm>
              <a:custGeom>
                <a:avLst/>
                <a:gdLst>
                  <a:gd name="T0" fmla="*/ 468 w 530"/>
                  <a:gd name="T1" fmla="*/ 0 h 91"/>
                  <a:gd name="T2" fmla="*/ 5 w 530"/>
                  <a:gd name="T3" fmla="*/ 0 h 91"/>
                  <a:gd name="T4" fmla="*/ 5 w 530"/>
                  <a:gd name="T5" fmla="*/ 0 h 91"/>
                  <a:gd name="T6" fmla="*/ 3 w 530"/>
                  <a:gd name="T7" fmla="*/ 16 h 91"/>
                  <a:gd name="T8" fmla="*/ 69 w 530"/>
                  <a:gd name="T9" fmla="*/ 32 h 91"/>
                  <a:gd name="T10" fmla="*/ 87 w 530"/>
                  <a:gd name="T11" fmla="*/ 90 h 91"/>
                  <a:gd name="T12" fmla="*/ 468 w 530"/>
                  <a:gd name="T13" fmla="*/ 91 h 91"/>
                  <a:gd name="T14" fmla="*/ 530 w 530"/>
                  <a:gd name="T15" fmla="*/ 45 h 91"/>
                  <a:gd name="T16" fmla="*/ 468 w 530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0" h="91">
                    <a:moveTo>
                      <a:pt x="46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5"/>
                      <a:pt x="0" y="11"/>
                      <a:pt x="3" y="16"/>
                    </a:cubicBezTo>
                    <a:cubicBezTo>
                      <a:pt x="9" y="25"/>
                      <a:pt x="56" y="22"/>
                      <a:pt x="69" y="32"/>
                    </a:cubicBezTo>
                    <a:cubicBezTo>
                      <a:pt x="81" y="41"/>
                      <a:pt x="89" y="77"/>
                      <a:pt x="87" y="90"/>
                    </a:cubicBezTo>
                    <a:cubicBezTo>
                      <a:pt x="87" y="91"/>
                      <a:pt x="468" y="91"/>
                      <a:pt x="468" y="91"/>
                    </a:cubicBezTo>
                    <a:cubicBezTo>
                      <a:pt x="493" y="91"/>
                      <a:pt x="530" y="45"/>
                      <a:pt x="530" y="45"/>
                    </a:cubicBezTo>
                    <a:cubicBezTo>
                      <a:pt x="530" y="45"/>
                      <a:pt x="493" y="0"/>
                      <a:pt x="4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0228282" y="3330310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180637" y="5591879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152082" y="8002941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04437" y="10264510"/>
              <a:ext cx="5360647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important Data </a:t>
              </a:r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analysis which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summarizes.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3" name="Freeform 21"/>
            <p:cNvSpPr>
              <a:spLocks noChangeArrowheads="1"/>
            </p:cNvSpPr>
            <p:nvPr/>
          </p:nvSpPr>
          <p:spPr bwMode="auto">
            <a:xfrm>
              <a:off x="8324631" y="6156192"/>
              <a:ext cx="1017806" cy="570264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6" name="Freeform 29"/>
            <p:cNvSpPr>
              <a:spLocks noChangeArrowheads="1"/>
            </p:cNvSpPr>
            <p:nvPr/>
          </p:nvSpPr>
          <p:spPr bwMode="auto">
            <a:xfrm>
              <a:off x="8432906" y="3710552"/>
              <a:ext cx="909531" cy="938405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7" name="Group 1"/>
            <p:cNvGrpSpPr>
              <a:grpSpLocks/>
            </p:cNvGrpSpPr>
            <p:nvPr/>
          </p:nvGrpSpPr>
          <p:grpSpPr bwMode="auto">
            <a:xfrm>
              <a:off x="8275637" y="10727416"/>
              <a:ext cx="945621" cy="931184"/>
              <a:chOff x="7197121" y="8332916"/>
              <a:chExt cx="553830" cy="543285"/>
            </a:xfrm>
          </p:grpSpPr>
          <p:sp>
            <p:nvSpPr>
              <p:cNvPr id="28" name="Freeform 31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9" name="Freeform 32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30" name="Freeform 116"/>
            <p:cNvSpPr>
              <a:spLocks noChangeArrowheads="1"/>
            </p:cNvSpPr>
            <p:nvPr/>
          </p:nvSpPr>
          <p:spPr bwMode="auto">
            <a:xfrm>
              <a:off x="8356706" y="8325395"/>
              <a:ext cx="909531" cy="938405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33461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 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กลุ่ม 12"/>
          <p:cNvGrpSpPr/>
          <p:nvPr/>
        </p:nvGrpSpPr>
        <p:grpSpPr>
          <a:xfrm>
            <a:off x="6827837" y="3581400"/>
            <a:ext cx="11010901" cy="7988301"/>
            <a:chOff x="6827837" y="3517899"/>
            <a:chExt cx="11010901" cy="7988301"/>
          </a:xfrm>
        </p:grpSpPr>
        <p:grpSp>
          <p:nvGrpSpPr>
            <p:cNvPr id="23" name="กลุ่ม 22"/>
            <p:cNvGrpSpPr/>
            <p:nvPr/>
          </p:nvGrpSpPr>
          <p:grpSpPr>
            <a:xfrm>
              <a:off x="6827837" y="3517899"/>
              <a:ext cx="11010901" cy="7988301"/>
              <a:chOff x="7947025" y="2895600"/>
              <a:chExt cx="11010901" cy="7988301"/>
            </a:xfrm>
          </p:grpSpPr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7947025" y="5637213"/>
                <a:ext cx="9704388" cy="5246688"/>
              </a:xfrm>
              <a:custGeom>
                <a:avLst/>
                <a:gdLst>
                  <a:gd name="T0" fmla="*/ 266 w 453"/>
                  <a:gd name="T1" fmla="*/ 245 h 245"/>
                  <a:gd name="T2" fmla="*/ 453 w 453"/>
                  <a:gd name="T3" fmla="*/ 57 h 245"/>
                  <a:gd name="T4" fmla="*/ 444 w 453"/>
                  <a:gd name="T5" fmla="*/ 0 h 245"/>
                  <a:gd name="T6" fmla="*/ 374 w 453"/>
                  <a:gd name="T7" fmla="*/ 0 h 245"/>
                  <a:gd name="T8" fmla="*/ 388 w 453"/>
                  <a:gd name="T9" fmla="*/ 57 h 245"/>
                  <a:gd name="T10" fmla="*/ 266 w 453"/>
                  <a:gd name="T11" fmla="*/ 180 h 245"/>
                  <a:gd name="T12" fmla="*/ 124 w 453"/>
                  <a:gd name="T13" fmla="*/ 180 h 245"/>
                  <a:gd name="T14" fmla="*/ 0 w 453"/>
                  <a:gd name="T15" fmla="*/ 180 h 245"/>
                  <a:gd name="T16" fmla="*/ 0 w 453"/>
                  <a:gd name="T17" fmla="*/ 245 h 245"/>
                  <a:gd name="T18" fmla="*/ 266 w 453"/>
                  <a:gd name="T19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3" h="245">
                    <a:moveTo>
                      <a:pt x="266" y="245"/>
                    </a:moveTo>
                    <a:cubicBezTo>
                      <a:pt x="369" y="245"/>
                      <a:pt x="453" y="161"/>
                      <a:pt x="453" y="57"/>
                    </a:cubicBezTo>
                    <a:cubicBezTo>
                      <a:pt x="453" y="37"/>
                      <a:pt x="450" y="18"/>
                      <a:pt x="444" y="0"/>
                    </a:cubicBezTo>
                    <a:cubicBezTo>
                      <a:pt x="374" y="0"/>
                      <a:pt x="374" y="0"/>
                      <a:pt x="374" y="0"/>
                    </a:cubicBezTo>
                    <a:cubicBezTo>
                      <a:pt x="383" y="17"/>
                      <a:pt x="388" y="37"/>
                      <a:pt x="388" y="57"/>
                    </a:cubicBezTo>
                    <a:cubicBezTo>
                      <a:pt x="388" y="125"/>
                      <a:pt x="333" y="180"/>
                      <a:pt x="266" y="180"/>
                    </a:cubicBezTo>
                    <a:cubicBezTo>
                      <a:pt x="124" y="180"/>
                      <a:pt x="124" y="180"/>
                      <a:pt x="124" y="180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245"/>
                      <a:pt x="0" y="245"/>
                      <a:pt x="0" y="245"/>
                    </a:cubicBezTo>
                    <a:lnTo>
                      <a:pt x="266" y="24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13644563" y="8099425"/>
                <a:ext cx="85725" cy="0"/>
              </a:xfrm>
              <a:custGeom>
                <a:avLst/>
                <a:gdLst>
                  <a:gd name="T0" fmla="*/ 0 w 4"/>
                  <a:gd name="T1" fmla="*/ 4 w 4"/>
                  <a:gd name="T2" fmla="*/ 4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6AE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11117263" y="4287838"/>
                <a:ext cx="7840663" cy="3811588"/>
              </a:xfrm>
              <a:custGeom>
                <a:avLst/>
                <a:gdLst>
                  <a:gd name="T0" fmla="*/ 13 w 366"/>
                  <a:gd name="T1" fmla="*/ 178 h 178"/>
                  <a:gd name="T2" fmla="*/ 118 w 366"/>
                  <a:gd name="T3" fmla="*/ 178 h 178"/>
                  <a:gd name="T4" fmla="*/ 66 w 366"/>
                  <a:gd name="T5" fmla="*/ 122 h 178"/>
                  <a:gd name="T6" fmla="*/ 119 w 366"/>
                  <a:gd name="T7" fmla="*/ 66 h 178"/>
                  <a:gd name="T8" fmla="*/ 124 w 366"/>
                  <a:gd name="T9" fmla="*/ 66 h 178"/>
                  <a:gd name="T10" fmla="*/ 230 w 366"/>
                  <a:gd name="T11" fmla="*/ 66 h 178"/>
                  <a:gd name="T12" fmla="*/ 366 w 366"/>
                  <a:gd name="T13" fmla="*/ 66 h 178"/>
                  <a:gd name="T14" fmla="*/ 366 w 366"/>
                  <a:gd name="T15" fmla="*/ 0 h 178"/>
                  <a:gd name="T16" fmla="*/ 122 w 366"/>
                  <a:gd name="T17" fmla="*/ 0 h 178"/>
                  <a:gd name="T18" fmla="*/ 118 w 366"/>
                  <a:gd name="T19" fmla="*/ 0 h 178"/>
                  <a:gd name="T20" fmla="*/ 118 w 366"/>
                  <a:gd name="T21" fmla="*/ 0 h 178"/>
                  <a:gd name="T22" fmla="*/ 0 w 366"/>
                  <a:gd name="T23" fmla="*/ 122 h 178"/>
                  <a:gd name="T24" fmla="*/ 13 w 366"/>
                  <a:gd name="T25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6" h="178">
                    <a:moveTo>
                      <a:pt x="13" y="178"/>
                    </a:moveTo>
                    <a:cubicBezTo>
                      <a:pt x="118" y="178"/>
                      <a:pt x="118" y="178"/>
                      <a:pt x="118" y="178"/>
                    </a:cubicBezTo>
                    <a:cubicBezTo>
                      <a:pt x="89" y="176"/>
                      <a:pt x="66" y="152"/>
                      <a:pt x="66" y="122"/>
                    </a:cubicBezTo>
                    <a:cubicBezTo>
                      <a:pt x="66" y="92"/>
                      <a:pt x="89" y="67"/>
                      <a:pt x="11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230" y="66"/>
                      <a:pt x="230" y="66"/>
                      <a:pt x="230" y="66"/>
                    </a:cubicBezTo>
                    <a:cubicBezTo>
                      <a:pt x="366" y="66"/>
                      <a:pt x="366" y="66"/>
                      <a:pt x="366" y="66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52" y="2"/>
                      <a:pt x="0" y="56"/>
                      <a:pt x="0" y="122"/>
                    </a:cubicBezTo>
                    <a:cubicBezTo>
                      <a:pt x="0" y="142"/>
                      <a:pt x="5" y="161"/>
                      <a:pt x="13" y="1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9725025" y="2895600"/>
                <a:ext cx="9232900" cy="5226050"/>
              </a:xfrm>
              <a:custGeom>
                <a:avLst/>
                <a:gdLst>
                  <a:gd name="T0" fmla="*/ 187 w 431"/>
                  <a:gd name="T1" fmla="*/ 0 h 244"/>
                  <a:gd name="T2" fmla="*/ 0 w 431"/>
                  <a:gd name="T3" fmla="*/ 187 h 244"/>
                  <a:gd name="T4" fmla="*/ 9 w 431"/>
                  <a:gd name="T5" fmla="*/ 244 h 244"/>
                  <a:gd name="T6" fmla="*/ 79 w 431"/>
                  <a:gd name="T7" fmla="*/ 244 h 244"/>
                  <a:gd name="T8" fmla="*/ 65 w 431"/>
                  <a:gd name="T9" fmla="*/ 187 h 244"/>
                  <a:gd name="T10" fmla="*/ 187 w 431"/>
                  <a:gd name="T11" fmla="*/ 65 h 244"/>
                  <a:gd name="T12" fmla="*/ 329 w 431"/>
                  <a:gd name="T13" fmla="*/ 65 h 244"/>
                  <a:gd name="T14" fmla="*/ 431 w 431"/>
                  <a:gd name="T15" fmla="*/ 65 h 244"/>
                  <a:gd name="T16" fmla="*/ 431 w 431"/>
                  <a:gd name="T17" fmla="*/ 0 h 244"/>
                  <a:gd name="T18" fmla="*/ 187 w 431"/>
                  <a:gd name="T1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1" h="244">
                    <a:moveTo>
                      <a:pt x="187" y="0"/>
                    </a:moveTo>
                    <a:cubicBezTo>
                      <a:pt x="84" y="0"/>
                      <a:pt x="0" y="84"/>
                      <a:pt x="0" y="187"/>
                    </a:cubicBezTo>
                    <a:cubicBezTo>
                      <a:pt x="0" y="207"/>
                      <a:pt x="3" y="226"/>
                      <a:pt x="9" y="244"/>
                    </a:cubicBezTo>
                    <a:cubicBezTo>
                      <a:pt x="79" y="244"/>
                      <a:pt x="79" y="244"/>
                      <a:pt x="79" y="244"/>
                    </a:cubicBezTo>
                    <a:cubicBezTo>
                      <a:pt x="70" y="227"/>
                      <a:pt x="65" y="208"/>
                      <a:pt x="65" y="187"/>
                    </a:cubicBezTo>
                    <a:cubicBezTo>
                      <a:pt x="65" y="120"/>
                      <a:pt x="120" y="65"/>
                      <a:pt x="187" y="65"/>
                    </a:cubicBezTo>
                    <a:cubicBezTo>
                      <a:pt x="329" y="65"/>
                      <a:pt x="329" y="65"/>
                      <a:pt x="329" y="65"/>
                    </a:cubicBezTo>
                    <a:cubicBezTo>
                      <a:pt x="431" y="65"/>
                      <a:pt x="431" y="65"/>
                      <a:pt x="431" y="65"/>
                    </a:cubicBezTo>
                    <a:cubicBezTo>
                      <a:pt x="431" y="0"/>
                      <a:pt x="431" y="0"/>
                      <a:pt x="431" y="0"/>
                    </a:cubicBezTo>
                    <a:lnTo>
                      <a:pt x="18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13644563" y="5680075"/>
                <a:ext cx="85725" cy="0"/>
              </a:xfrm>
              <a:custGeom>
                <a:avLst/>
                <a:gdLst>
                  <a:gd name="T0" fmla="*/ 4 w 4"/>
                  <a:gd name="T1" fmla="*/ 0 w 4"/>
                  <a:gd name="T2" fmla="*/ 0 w 4"/>
                  <a:gd name="T3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7947025" y="5680075"/>
                <a:ext cx="8312150" cy="3811588"/>
              </a:xfrm>
              <a:custGeom>
                <a:avLst/>
                <a:gdLst>
                  <a:gd name="T0" fmla="*/ 375 w 388"/>
                  <a:gd name="T1" fmla="*/ 0 h 178"/>
                  <a:gd name="T2" fmla="*/ 270 w 388"/>
                  <a:gd name="T3" fmla="*/ 0 h 178"/>
                  <a:gd name="T4" fmla="*/ 322 w 388"/>
                  <a:gd name="T5" fmla="*/ 56 h 178"/>
                  <a:gd name="T6" fmla="*/ 269 w 388"/>
                  <a:gd name="T7" fmla="*/ 112 h 178"/>
                  <a:gd name="T8" fmla="*/ 263 w 388"/>
                  <a:gd name="T9" fmla="*/ 112 h 178"/>
                  <a:gd name="T10" fmla="*/ 157 w 388"/>
                  <a:gd name="T11" fmla="*/ 112 h 178"/>
                  <a:gd name="T12" fmla="*/ 0 w 388"/>
                  <a:gd name="T13" fmla="*/ 112 h 178"/>
                  <a:gd name="T14" fmla="*/ 0 w 388"/>
                  <a:gd name="T15" fmla="*/ 178 h 178"/>
                  <a:gd name="T16" fmla="*/ 266 w 388"/>
                  <a:gd name="T17" fmla="*/ 178 h 178"/>
                  <a:gd name="T18" fmla="*/ 270 w 388"/>
                  <a:gd name="T19" fmla="*/ 178 h 178"/>
                  <a:gd name="T20" fmla="*/ 270 w 388"/>
                  <a:gd name="T21" fmla="*/ 178 h 178"/>
                  <a:gd name="T22" fmla="*/ 388 w 388"/>
                  <a:gd name="T23" fmla="*/ 56 h 178"/>
                  <a:gd name="T24" fmla="*/ 375 w 388"/>
                  <a:gd name="T25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8" h="178">
                    <a:moveTo>
                      <a:pt x="375" y="0"/>
                    </a:moveTo>
                    <a:cubicBezTo>
                      <a:pt x="270" y="0"/>
                      <a:pt x="270" y="0"/>
                      <a:pt x="270" y="0"/>
                    </a:cubicBezTo>
                    <a:cubicBezTo>
                      <a:pt x="299" y="2"/>
                      <a:pt x="322" y="26"/>
                      <a:pt x="322" y="56"/>
                    </a:cubicBezTo>
                    <a:cubicBezTo>
                      <a:pt x="322" y="86"/>
                      <a:pt x="298" y="111"/>
                      <a:pt x="269" y="112"/>
                    </a:cubicBezTo>
                    <a:cubicBezTo>
                      <a:pt x="263" y="112"/>
                      <a:pt x="263" y="112"/>
                      <a:pt x="263" y="112"/>
                    </a:cubicBezTo>
                    <a:cubicBezTo>
                      <a:pt x="157" y="112"/>
                      <a:pt x="157" y="112"/>
                      <a:pt x="157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66" y="178"/>
                      <a:pt x="266" y="178"/>
                      <a:pt x="266" y="178"/>
                    </a:cubicBezTo>
                    <a:cubicBezTo>
                      <a:pt x="270" y="178"/>
                      <a:pt x="270" y="178"/>
                      <a:pt x="270" y="178"/>
                    </a:cubicBezTo>
                    <a:cubicBezTo>
                      <a:pt x="270" y="178"/>
                      <a:pt x="270" y="178"/>
                      <a:pt x="270" y="178"/>
                    </a:cubicBezTo>
                    <a:cubicBezTo>
                      <a:pt x="336" y="176"/>
                      <a:pt x="388" y="122"/>
                      <a:pt x="388" y="56"/>
                    </a:cubicBezTo>
                    <a:cubicBezTo>
                      <a:pt x="388" y="36"/>
                      <a:pt x="383" y="17"/>
                      <a:pt x="3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1780837" y="3751754"/>
              <a:ext cx="472420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733034" y="8751331"/>
              <a:ext cx="472420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656637" y="10241173"/>
              <a:ext cx="472420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857234" y="5059573"/>
              <a:ext cx="4724203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0" name="Freeform 21"/>
            <p:cNvSpPr>
              <a:spLocks noChangeArrowheads="1"/>
            </p:cNvSpPr>
            <p:nvPr/>
          </p:nvSpPr>
          <p:spPr bwMode="auto">
            <a:xfrm>
              <a:off x="16658833" y="3980109"/>
              <a:ext cx="882201" cy="494286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1" name="Freeform 29"/>
            <p:cNvSpPr>
              <a:spLocks noChangeArrowheads="1"/>
            </p:cNvSpPr>
            <p:nvPr/>
          </p:nvSpPr>
          <p:spPr bwMode="auto">
            <a:xfrm>
              <a:off x="16631285" y="5134889"/>
              <a:ext cx="788352" cy="813379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3" name="Freeform 116"/>
            <p:cNvSpPr>
              <a:spLocks noChangeArrowheads="1"/>
            </p:cNvSpPr>
            <p:nvPr/>
          </p:nvSpPr>
          <p:spPr bwMode="auto">
            <a:xfrm>
              <a:off x="7470175" y="8944889"/>
              <a:ext cx="788352" cy="813379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" name="กลุ่ม 1"/>
            <p:cNvGrpSpPr/>
            <p:nvPr/>
          </p:nvGrpSpPr>
          <p:grpSpPr>
            <a:xfrm>
              <a:off x="7468040" y="10439400"/>
              <a:ext cx="740368" cy="729065"/>
              <a:chOff x="8275637" y="10727416"/>
              <a:chExt cx="945621" cy="931184"/>
            </a:xfrm>
          </p:grpSpPr>
          <p:sp>
            <p:nvSpPr>
              <p:cNvPr id="54" name="Freeform 31"/>
              <p:cNvSpPr>
                <a:spLocks noChangeArrowheads="1"/>
              </p:cNvSpPr>
              <p:nvPr/>
            </p:nvSpPr>
            <p:spPr bwMode="auto">
              <a:xfrm>
                <a:off x="8275637" y="10727416"/>
                <a:ext cx="945621" cy="931184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5" name="Freeform 32"/>
              <p:cNvSpPr>
                <a:spLocks noChangeArrowheads="1"/>
              </p:cNvSpPr>
              <p:nvPr/>
            </p:nvSpPr>
            <p:spPr bwMode="auto">
              <a:xfrm>
                <a:off x="8708747" y="10929535"/>
                <a:ext cx="216556" cy="447546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56" name="กลุ่ม 55"/>
          <p:cNvGrpSpPr/>
          <p:nvPr/>
        </p:nvGrpSpPr>
        <p:grpSpPr>
          <a:xfrm>
            <a:off x="808037" y="2819400"/>
            <a:ext cx="5726112" cy="3938588"/>
            <a:chOff x="888609" y="3434255"/>
            <a:chExt cx="5726112" cy="3938588"/>
          </a:xfrm>
        </p:grpSpPr>
        <p:grpSp>
          <p:nvGrpSpPr>
            <p:cNvPr id="57" name="กลุ่ม 56"/>
            <p:cNvGrpSpPr/>
            <p:nvPr/>
          </p:nvGrpSpPr>
          <p:grpSpPr>
            <a:xfrm>
              <a:off x="888609" y="3434255"/>
              <a:ext cx="5726112" cy="3938588"/>
              <a:chOff x="888609" y="3619938"/>
              <a:chExt cx="5726112" cy="3938588"/>
            </a:xfrm>
          </p:grpSpPr>
          <p:sp>
            <p:nvSpPr>
              <p:cNvPr id="60" name="Freeform 6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3938588"/>
              </a:xfrm>
              <a:custGeom>
                <a:avLst/>
                <a:gdLst>
                  <a:gd name="T0" fmla="*/ 3607 w 3607"/>
                  <a:gd name="T1" fmla="*/ 325 h 2481"/>
                  <a:gd name="T2" fmla="*/ 3607 w 3607"/>
                  <a:gd name="T3" fmla="*/ 2481 h 2481"/>
                  <a:gd name="T4" fmla="*/ 0 w 3607"/>
                  <a:gd name="T5" fmla="*/ 2481 h 2481"/>
                  <a:gd name="T6" fmla="*/ 0 w 3607"/>
                  <a:gd name="T7" fmla="*/ 325 h 2481"/>
                  <a:gd name="T8" fmla="*/ 1794 w 3607"/>
                  <a:gd name="T9" fmla="*/ 0 h 2481"/>
                  <a:gd name="T10" fmla="*/ 3607 w 3607"/>
                  <a:gd name="T11" fmla="*/ 325 h 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2481">
                    <a:moveTo>
                      <a:pt x="3607" y="325"/>
                    </a:moveTo>
                    <a:lnTo>
                      <a:pt x="3607" y="2481"/>
                    </a:lnTo>
                    <a:lnTo>
                      <a:pt x="0" y="2481"/>
                    </a:lnTo>
                    <a:lnTo>
                      <a:pt x="0" y="325"/>
                    </a:lnTo>
                    <a:lnTo>
                      <a:pt x="1794" y="0"/>
                    </a:lnTo>
                    <a:lnTo>
                      <a:pt x="3607" y="325"/>
                    </a:lnTo>
                    <a:close/>
                  </a:path>
                </a:pathLst>
              </a:custGeom>
              <a:solidFill>
                <a:srgbClr val="EF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1" name="Freeform 7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1333500"/>
              </a:xfrm>
              <a:custGeom>
                <a:avLst/>
                <a:gdLst>
                  <a:gd name="T0" fmla="*/ 3607 w 3607"/>
                  <a:gd name="T1" fmla="*/ 840 h 840"/>
                  <a:gd name="T2" fmla="*/ 3607 w 3607"/>
                  <a:gd name="T3" fmla="*/ 325 h 840"/>
                  <a:gd name="T4" fmla="*/ 1794 w 3607"/>
                  <a:gd name="T5" fmla="*/ 0 h 840"/>
                  <a:gd name="T6" fmla="*/ 0 w 3607"/>
                  <a:gd name="T7" fmla="*/ 325 h 840"/>
                  <a:gd name="T8" fmla="*/ 0 w 3607"/>
                  <a:gd name="T9" fmla="*/ 840 h 840"/>
                  <a:gd name="T10" fmla="*/ 3607 w 360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840">
                    <a:moveTo>
                      <a:pt x="3607" y="840"/>
                    </a:moveTo>
                    <a:lnTo>
                      <a:pt x="3607" y="325"/>
                    </a:lnTo>
                    <a:lnTo>
                      <a:pt x="1794" y="0"/>
                    </a:lnTo>
                    <a:lnTo>
                      <a:pt x="0" y="325"/>
                    </a:lnTo>
                    <a:lnTo>
                      <a:pt x="0" y="840"/>
                    </a:lnTo>
                    <a:lnTo>
                      <a:pt x="3607" y="84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2000929" y="510533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 bwMode="auto">
            <a:xfrm>
              <a:off x="2019078" y="38100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62" name="กลุ่ม 61"/>
          <p:cNvGrpSpPr/>
          <p:nvPr/>
        </p:nvGrpSpPr>
        <p:grpSpPr>
          <a:xfrm>
            <a:off x="808037" y="8147050"/>
            <a:ext cx="5757862" cy="3968750"/>
            <a:chOff x="3673462" y="8223249"/>
            <a:chExt cx="5757862" cy="3968750"/>
          </a:xfrm>
        </p:grpSpPr>
        <p:grpSp>
          <p:nvGrpSpPr>
            <p:cNvPr id="63" name="กลุ่ม 62"/>
            <p:cNvGrpSpPr/>
            <p:nvPr/>
          </p:nvGrpSpPr>
          <p:grpSpPr>
            <a:xfrm rot="10800000">
              <a:off x="3673462" y="8223249"/>
              <a:ext cx="5757862" cy="3968750"/>
              <a:chOff x="6624352" y="3619938"/>
              <a:chExt cx="5757862" cy="3968750"/>
            </a:xfrm>
          </p:grpSpPr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3968750"/>
              </a:xfrm>
              <a:custGeom>
                <a:avLst/>
                <a:gdLst>
                  <a:gd name="T0" fmla="*/ 3627 w 3627"/>
                  <a:gd name="T1" fmla="*/ 344 h 2500"/>
                  <a:gd name="T2" fmla="*/ 3627 w 3627"/>
                  <a:gd name="T3" fmla="*/ 2500 h 2500"/>
                  <a:gd name="T4" fmla="*/ 0 w 3627"/>
                  <a:gd name="T5" fmla="*/ 2500 h 2500"/>
                  <a:gd name="T6" fmla="*/ 0 w 3627"/>
                  <a:gd name="T7" fmla="*/ 344 h 2500"/>
                  <a:gd name="T8" fmla="*/ 1813 w 3627"/>
                  <a:gd name="T9" fmla="*/ 0 h 2500"/>
                  <a:gd name="T10" fmla="*/ 3627 w 3627"/>
                  <a:gd name="T11" fmla="*/ 344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2500">
                    <a:moveTo>
                      <a:pt x="3627" y="344"/>
                    </a:moveTo>
                    <a:lnTo>
                      <a:pt x="3627" y="2500"/>
                    </a:lnTo>
                    <a:lnTo>
                      <a:pt x="0" y="2500"/>
                    </a:lnTo>
                    <a:lnTo>
                      <a:pt x="0" y="344"/>
                    </a:lnTo>
                    <a:lnTo>
                      <a:pt x="1813" y="0"/>
                    </a:lnTo>
                    <a:lnTo>
                      <a:pt x="3627" y="3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67" name="Freeform 11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1333500"/>
              </a:xfrm>
              <a:custGeom>
                <a:avLst/>
                <a:gdLst>
                  <a:gd name="T0" fmla="*/ 3627 w 3627"/>
                  <a:gd name="T1" fmla="*/ 840 h 840"/>
                  <a:gd name="T2" fmla="*/ 3627 w 3627"/>
                  <a:gd name="T3" fmla="*/ 344 h 840"/>
                  <a:gd name="T4" fmla="*/ 1813 w 3627"/>
                  <a:gd name="T5" fmla="*/ 0 h 840"/>
                  <a:gd name="T6" fmla="*/ 0 w 3627"/>
                  <a:gd name="T7" fmla="*/ 344 h 840"/>
                  <a:gd name="T8" fmla="*/ 0 w 3627"/>
                  <a:gd name="T9" fmla="*/ 840 h 840"/>
                  <a:gd name="T10" fmla="*/ 3627 w 362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840">
                    <a:moveTo>
                      <a:pt x="3627" y="840"/>
                    </a:moveTo>
                    <a:lnTo>
                      <a:pt x="3627" y="344"/>
                    </a:lnTo>
                    <a:lnTo>
                      <a:pt x="1813" y="0"/>
                    </a:lnTo>
                    <a:lnTo>
                      <a:pt x="0" y="344"/>
                    </a:lnTo>
                    <a:lnTo>
                      <a:pt x="0" y="840"/>
                    </a:lnTo>
                    <a:lnTo>
                      <a:pt x="3627" y="84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4785782" y="874051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 bwMode="auto">
            <a:xfrm>
              <a:off x="4838478" y="108966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68" name="กลุ่ม 67"/>
          <p:cNvGrpSpPr/>
          <p:nvPr/>
        </p:nvGrpSpPr>
        <p:grpSpPr>
          <a:xfrm>
            <a:off x="18029237" y="2819400"/>
            <a:ext cx="5726112" cy="3938588"/>
            <a:chOff x="888609" y="3434255"/>
            <a:chExt cx="5726112" cy="3938588"/>
          </a:xfrm>
        </p:grpSpPr>
        <p:grpSp>
          <p:nvGrpSpPr>
            <p:cNvPr id="69" name="กลุ่ม 68"/>
            <p:cNvGrpSpPr/>
            <p:nvPr/>
          </p:nvGrpSpPr>
          <p:grpSpPr>
            <a:xfrm>
              <a:off x="888609" y="3434255"/>
              <a:ext cx="5726112" cy="3938588"/>
              <a:chOff x="888609" y="3619938"/>
              <a:chExt cx="5726112" cy="3938588"/>
            </a:xfrm>
          </p:grpSpPr>
          <p:sp>
            <p:nvSpPr>
              <p:cNvPr id="72" name="Freeform 6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3938588"/>
              </a:xfrm>
              <a:custGeom>
                <a:avLst/>
                <a:gdLst>
                  <a:gd name="T0" fmla="*/ 3607 w 3607"/>
                  <a:gd name="T1" fmla="*/ 325 h 2481"/>
                  <a:gd name="T2" fmla="*/ 3607 w 3607"/>
                  <a:gd name="T3" fmla="*/ 2481 h 2481"/>
                  <a:gd name="T4" fmla="*/ 0 w 3607"/>
                  <a:gd name="T5" fmla="*/ 2481 h 2481"/>
                  <a:gd name="T6" fmla="*/ 0 w 3607"/>
                  <a:gd name="T7" fmla="*/ 325 h 2481"/>
                  <a:gd name="T8" fmla="*/ 1794 w 3607"/>
                  <a:gd name="T9" fmla="*/ 0 h 2481"/>
                  <a:gd name="T10" fmla="*/ 3607 w 3607"/>
                  <a:gd name="T11" fmla="*/ 325 h 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2481">
                    <a:moveTo>
                      <a:pt x="3607" y="325"/>
                    </a:moveTo>
                    <a:lnTo>
                      <a:pt x="3607" y="2481"/>
                    </a:lnTo>
                    <a:lnTo>
                      <a:pt x="0" y="2481"/>
                    </a:lnTo>
                    <a:lnTo>
                      <a:pt x="0" y="325"/>
                    </a:lnTo>
                    <a:lnTo>
                      <a:pt x="1794" y="0"/>
                    </a:lnTo>
                    <a:lnTo>
                      <a:pt x="3607" y="325"/>
                    </a:lnTo>
                    <a:close/>
                  </a:path>
                </a:pathLst>
              </a:custGeom>
              <a:solidFill>
                <a:srgbClr val="EF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3" name="Freeform 7"/>
              <p:cNvSpPr>
                <a:spLocks/>
              </p:cNvSpPr>
              <p:nvPr/>
            </p:nvSpPr>
            <p:spPr bwMode="auto">
              <a:xfrm>
                <a:off x="888609" y="3619938"/>
                <a:ext cx="5726112" cy="1333500"/>
              </a:xfrm>
              <a:custGeom>
                <a:avLst/>
                <a:gdLst>
                  <a:gd name="T0" fmla="*/ 3607 w 3607"/>
                  <a:gd name="T1" fmla="*/ 840 h 840"/>
                  <a:gd name="T2" fmla="*/ 3607 w 3607"/>
                  <a:gd name="T3" fmla="*/ 325 h 840"/>
                  <a:gd name="T4" fmla="*/ 1794 w 3607"/>
                  <a:gd name="T5" fmla="*/ 0 h 840"/>
                  <a:gd name="T6" fmla="*/ 0 w 3607"/>
                  <a:gd name="T7" fmla="*/ 325 h 840"/>
                  <a:gd name="T8" fmla="*/ 0 w 3607"/>
                  <a:gd name="T9" fmla="*/ 840 h 840"/>
                  <a:gd name="T10" fmla="*/ 3607 w 360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7" h="840">
                    <a:moveTo>
                      <a:pt x="3607" y="840"/>
                    </a:moveTo>
                    <a:lnTo>
                      <a:pt x="3607" y="325"/>
                    </a:lnTo>
                    <a:lnTo>
                      <a:pt x="1794" y="0"/>
                    </a:lnTo>
                    <a:lnTo>
                      <a:pt x="0" y="325"/>
                    </a:lnTo>
                    <a:lnTo>
                      <a:pt x="0" y="840"/>
                    </a:lnTo>
                    <a:lnTo>
                      <a:pt x="3607" y="8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2000929" y="510533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 bwMode="auto">
            <a:xfrm>
              <a:off x="2019078" y="38100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4" name="กลุ่ม 73"/>
          <p:cNvGrpSpPr/>
          <p:nvPr/>
        </p:nvGrpSpPr>
        <p:grpSpPr>
          <a:xfrm>
            <a:off x="18029237" y="8147050"/>
            <a:ext cx="5757862" cy="3968750"/>
            <a:chOff x="3673462" y="8223249"/>
            <a:chExt cx="5757862" cy="3968750"/>
          </a:xfrm>
        </p:grpSpPr>
        <p:grpSp>
          <p:nvGrpSpPr>
            <p:cNvPr id="75" name="กลุ่ม 74"/>
            <p:cNvGrpSpPr/>
            <p:nvPr/>
          </p:nvGrpSpPr>
          <p:grpSpPr>
            <a:xfrm rot="10800000">
              <a:off x="3673462" y="8223249"/>
              <a:ext cx="5757862" cy="3968750"/>
              <a:chOff x="6624352" y="3619938"/>
              <a:chExt cx="5757862" cy="3968750"/>
            </a:xfrm>
          </p:grpSpPr>
          <p:sp>
            <p:nvSpPr>
              <p:cNvPr id="78" name="Freeform 10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3968750"/>
              </a:xfrm>
              <a:custGeom>
                <a:avLst/>
                <a:gdLst>
                  <a:gd name="T0" fmla="*/ 3627 w 3627"/>
                  <a:gd name="T1" fmla="*/ 344 h 2500"/>
                  <a:gd name="T2" fmla="*/ 3627 w 3627"/>
                  <a:gd name="T3" fmla="*/ 2500 h 2500"/>
                  <a:gd name="T4" fmla="*/ 0 w 3627"/>
                  <a:gd name="T5" fmla="*/ 2500 h 2500"/>
                  <a:gd name="T6" fmla="*/ 0 w 3627"/>
                  <a:gd name="T7" fmla="*/ 344 h 2500"/>
                  <a:gd name="T8" fmla="*/ 1813 w 3627"/>
                  <a:gd name="T9" fmla="*/ 0 h 2500"/>
                  <a:gd name="T10" fmla="*/ 3627 w 3627"/>
                  <a:gd name="T11" fmla="*/ 344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2500">
                    <a:moveTo>
                      <a:pt x="3627" y="344"/>
                    </a:moveTo>
                    <a:lnTo>
                      <a:pt x="3627" y="2500"/>
                    </a:lnTo>
                    <a:lnTo>
                      <a:pt x="0" y="2500"/>
                    </a:lnTo>
                    <a:lnTo>
                      <a:pt x="0" y="344"/>
                    </a:lnTo>
                    <a:lnTo>
                      <a:pt x="1813" y="0"/>
                    </a:lnTo>
                    <a:lnTo>
                      <a:pt x="3627" y="3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9" name="Freeform 11"/>
              <p:cNvSpPr>
                <a:spLocks/>
              </p:cNvSpPr>
              <p:nvPr/>
            </p:nvSpPr>
            <p:spPr bwMode="auto">
              <a:xfrm>
                <a:off x="6624352" y="3619938"/>
                <a:ext cx="5757862" cy="1333500"/>
              </a:xfrm>
              <a:custGeom>
                <a:avLst/>
                <a:gdLst>
                  <a:gd name="T0" fmla="*/ 3627 w 3627"/>
                  <a:gd name="T1" fmla="*/ 840 h 840"/>
                  <a:gd name="T2" fmla="*/ 3627 w 3627"/>
                  <a:gd name="T3" fmla="*/ 344 h 840"/>
                  <a:gd name="T4" fmla="*/ 1813 w 3627"/>
                  <a:gd name="T5" fmla="*/ 0 h 840"/>
                  <a:gd name="T6" fmla="*/ 0 w 3627"/>
                  <a:gd name="T7" fmla="*/ 344 h 840"/>
                  <a:gd name="T8" fmla="*/ 0 w 3627"/>
                  <a:gd name="T9" fmla="*/ 840 h 840"/>
                  <a:gd name="T10" fmla="*/ 3627 w 3627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27" h="840">
                    <a:moveTo>
                      <a:pt x="3627" y="840"/>
                    </a:moveTo>
                    <a:lnTo>
                      <a:pt x="3627" y="344"/>
                    </a:lnTo>
                    <a:lnTo>
                      <a:pt x="1813" y="0"/>
                    </a:lnTo>
                    <a:lnTo>
                      <a:pt x="0" y="344"/>
                    </a:lnTo>
                    <a:lnTo>
                      <a:pt x="0" y="840"/>
                    </a:lnTo>
                    <a:lnTo>
                      <a:pt x="3627" y="84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4785782" y="8740510"/>
              <a:ext cx="3413655" cy="1698890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this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methodologies summarizes.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 bwMode="auto">
            <a:xfrm>
              <a:off x="4838478" y="10896600"/>
              <a:ext cx="343715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Feature Name</a:t>
              </a:r>
              <a:endParaRPr lang="id-ID" sz="40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4615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The Circle 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7967662" y="3346449"/>
            <a:ext cx="8461375" cy="8464551"/>
            <a:chOff x="7967662" y="3346449"/>
            <a:chExt cx="8461375" cy="8464551"/>
          </a:xfrm>
        </p:grpSpPr>
        <p:grpSp>
          <p:nvGrpSpPr>
            <p:cNvPr id="29" name="กลุ่ม 28"/>
            <p:cNvGrpSpPr/>
            <p:nvPr/>
          </p:nvGrpSpPr>
          <p:grpSpPr>
            <a:xfrm>
              <a:off x="7967662" y="3346449"/>
              <a:ext cx="8461375" cy="8464551"/>
              <a:chOff x="7818437" y="3194050"/>
              <a:chExt cx="8461375" cy="8464551"/>
            </a:xfrm>
          </p:grpSpPr>
          <p:sp>
            <p:nvSpPr>
              <p:cNvPr id="14" name="Freeform 7"/>
              <p:cNvSpPr>
                <a:spLocks/>
              </p:cNvSpPr>
              <p:nvPr/>
            </p:nvSpPr>
            <p:spPr bwMode="auto">
              <a:xfrm>
                <a:off x="11698287" y="8742363"/>
                <a:ext cx="3332163" cy="2916238"/>
              </a:xfrm>
              <a:custGeom>
                <a:avLst/>
                <a:gdLst>
                  <a:gd name="T0" fmla="*/ 152 w 152"/>
                  <a:gd name="T1" fmla="*/ 76 h 133"/>
                  <a:gd name="T2" fmla="*/ 76 w 152"/>
                  <a:gd name="T3" fmla="*/ 0 h 133"/>
                  <a:gd name="T4" fmla="*/ 16 w 152"/>
                  <a:gd name="T5" fmla="*/ 25 h 133"/>
                  <a:gd name="T6" fmla="*/ 16 w 152"/>
                  <a:gd name="T7" fmla="*/ 67 h 133"/>
                  <a:gd name="T8" fmla="*/ 0 w 152"/>
                  <a:gd name="T9" fmla="*/ 83 h 133"/>
                  <a:gd name="T10" fmla="*/ 16 w 152"/>
                  <a:gd name="T11" fmla="*/ 99 h 133"/>
                  <a:gd name="T12" fmla="*/ 16 w 152"/>
                  <a:gd name="T13" fmla="*/ 133 h 133"/>
                  <a:gd name="T14" fmla="*/ 152 w 152"/>
                  <a:gd name="T15" fmla="*/ 7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2" h="133">
                    <a:moveTo>
                      <a:pt x="152" y="76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1" y="16"/>
                      <a:pt x="40" y="25"/>
                      <a:pt x="16" y="25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16" y="99"/>
                      <a:pt x="16" y="99"/>
                      <a:pt x="16" y="99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69" y="133"/>
                      <a:pt x="117" y="111"/>
                      <a:pt x="152" y="7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13365162" y="7426325"/>
                <a:ext cx="2914650" cy="2981325"/>
              </a:xfrm>
              <a:custGeom>
                <a:avLst/>
                <a:gdLst>
                  <a:gd name="T0" fmla="*/ 53 w 133"/>
                  <a:gd name="T1" fmla="*/ 113 h 136"/>
                  <a:gd name="T2" fmla="*/ 76 w 133"/>
                  <a:gd name="T3" fmla="*/ 136 h 136"/>
                  <a:gd name="T4" fmla="*/ 76 w 133"/>
                  <a:gd name="T5" fmla="*/ 136 h 136"/>
                  <a:gd name="T6" fmla="*/ 133 w 133"/>
                  <a:gd name="T7" fmla="*/ 0 h 136"/>
                  <a:gd name="T8" fmla="*/ 26 w 133"/>
                  <a:gd name="T9" fmla="*/ 0 h 136"/>
                  <a:gd name="T10" fmla="*/ 0 w 133"/>
                  <a:gd name="T11" fmla="*/ 60 h 136"/>
                  <a:gd name="T12" fmla="*/ 0 w 133"/>
                  <a:gd name="T13" fmla="*/ 60 h 136"/>
                  <a:gd name="T14" fmla="*/ 30 w 133"/>
                  <a:gd name="T15" fmla="*/ 89 h 136"/>
                  <a:gd name="T16" fmla="*/ 30 w 133"/>
                  <a:gd name="T17" fmla="*/ 112 h 136"/>
                  <a:gd name="T18" fmla="*/ 53 w 133"/>
                  <a:gd name="T19" fmla="*/ 11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6">
                    <a:moveTo>
                      <a:pt x="53" y="113"/>
                    </a:moveTo>
                    <a:cubicBezTo>
                      <a:pt x="76" y="136"/>
                      <a:pt x="76" y="136"/>
                      <a:pt x="76" y="136"/>
                    </a:cubicBezTo>
                    <a:cubicBezTo>
                      <a:pt x="76" y="136"/>
                      <a:pt x="76" y="136"/>
                      <a:pt x="76" y="136"/>
                    </a:cubicBezTo>
                    <a:cubicBezTo>
                      <a:pt x="114" y="99"/>
                      <a:pt x="133" y="49"/>
                      <a:pt x="133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22"/>
                      <a:pt x="17" y="44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0" y="112"/>
                      <a:pt x="30" y="112"/>
                      <a:pt x="30" y="112"/>
                    </a:cubicBezTo>
                    <a:lnTo>
                      <a:pt x="53" y="11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13365162" y="4422775"/>
                <a:ext cx="2914650" cy="3332163"/>
              </a:xfrm>
              <a:custGeom>
                <a:avLst/>
                <a:gdLst>
                  <a:gd name="T0" fmla="*/ 100 w 133"/>
                  <a:gd name="T1" fmla="*/ 137 h 152"/>
                  <a:gd name="T2" fmla="*/ 133 w 133"/>
                  <a:gd name="T3" fmla="*/ 137 h 152"/>
                  <a:gd name="T4" fmla="*/ 133 w 133"/>
                  <a:gd name="T5" fmla="*/ 137 h 152"/>
                  <a:gd name="T6" fmla="*/ 76 w 133"/>
                  <a:gd name="T7" fmla="*/ 0 h 152"/>
                  <a:gd name="T8" fmla="*/ 0 w 133"/>
                  <a:gd name="T9" fmla="*/ 76 h 152"/>
                  <a:gd name="T10" fmla="*/ 26 w 133"/>
                  <a:gd name="T11" fmla="*/ 137 h 152"/>
                  <a:gd name="T12" fmla="*/ 26 w 133"/>
                  <a:gd name="T13" fmla="*/ 137 h 152"/>
                  <a:gd name="T14" fmla="*/ 67 w 133"/>
                  <a:gd name="T15" fmla="*/ 137 h 152"/>
                  <a:gd name="T16" fmla="*/ 83 w 133"/>
                  <a:gd name="T17" fmla="*/ 152 h 152"/>
                  <a:gd name="T18" fmla="*/ 100 w 133"/>
                  <a:gd name="T19" fmla="*/ 13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52">
                    <a:moveTo>
                      <a:pt x="100" y="137"/>
                    </a:moveTo>
                    <a:cubicBezTo>
                      <a:pt x="133" y="137"/>
                      <a:pt x="133" y="137"/>
                      <a:pt x="133" y="137"/>
                    </a:cubicBezTo>
                    <a:cubicBezTo>
                      <a:pt x="133" y="137"/>
                      <a:pt x="133" y="137"/>
                      <a:pt x="133" y="137"/>
                    </a:cubicBezTo>
                    <a:cubicBezTo>
                      <a:pt x="133" y="84"/>
                      <a:pt x="111" y="35"/>
                      <a:pt x="76" y="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6" y="92"/>
                      <a:pt x="26" y="113"/>
                      <a:pt x="26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67" y="137"/>
                      <a:pt x="67" y="137"/>
                      <a:pt x="67" y="137"/>
                    </a:cubicBezTo>
                    <a:cubicBezTo>
                      <a:pt x="83" y="152"/>
                      <a:pt x="83" y="152"/>
                      <a:pt x="83" y="152"/>
                    </a:cubicBezTo>
                    <a:lnTo>
                      <a:pt x="10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12049125" y="3194050"/>
                <a:ext cx="2981325" cy="2894013"/>
              </a:xfrm>
              <a:custGeom>
                <a:avLst/>
                <a:gdLst>
                  <a:gd name="T0" fmla="*/ 113 w 136"/>
                  <a:gd name="T1" fmla="*/ 80 h 132"/>
                  <a:gd name="T2" fmla="*/ 136 w 136"/>
                  <a:gd name="T3" fmla="*/ 56 h 132"/>
                  <a:gd name="T4" fmla="*/ 136 w 136"/>
                  <a:gd name="T5" fmla="*/ 56 h 132"/>
                  <a:gd name="T6" fmla="*/ 0 w 136"/>
                  <a:gd name="T7" fmla="*/ 0 h 132"/>
                  <a:gd name="T8" fmla="*/ 0 w 136"/>
                  <a:gd name="T9" fmla="*/ 107 h 132"/>
                  <a:gd name="T10" fmla="*/ 60 w 136"/>
                  <a:gd name="T11" fmla="*/ 132 h 132"/>
                  <a:gd name="T12" fmla="*/ 60 w 136"/>
                  <a:gd name="T13" fmla="*/ 132 h 132"/>
                  <a:gd name="T14" fmla="*/ 90 w 136"/>
                  <a:gd name="T15" fmla="*/ 103 h 132"/>
                  <a:gd name="T16" fmla="*/ 112 w 136"/>
                  <a:gd name="T17" fmla="*/ 103 h 132"/>
                  <a:gd name="T18" fmla="*/ 113 w 136"/>
                  <a:gd name="T19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132">
                    <a:moveTo>
                      <a:pt x="113" y="80"/>
                    </a:moveTo>
                    <a:cubicBezTo>
                      <a:pt x="136" y="56"/>
                      <a:pt x="136" y="56"/>
                      <a:pt x="136" y="56"/>
                    </a:cubicBezTo>
                    <a:cubicBezTo>
                      <a:pt x="136" y="56"/>
                      <a:pt x="136" y="56"/>
                      <a:pt x="136" y="56"/>
                    </a:cubicBezTo>
                    <a:cubicBezTo>
                      <a:pt x="99" y="19"/>
                      <a:pt x="49" y="0"/>
                      <a:pt x="0" y="0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22" y="107"/>
                      <a:pt x="44" y="116"/>
                      <a:pt x="60" y="132"/>
                    </a:cubicBezTo>
                    <a:cubicBezTo>
                      <a:pt x="60" y="132"/>
                      <a:pt x="60" y="132"/>
                      <a:pt x="60" y="132"/>
                    </a:cubicBezTo>
                    <a:cubicBezTo>
                      <a:pt x="90" y="103"/>
                      <a:pt x="90" y="103"/>
                      <a:pt x="90" y="103"/>
                    </a:cubicBezTo>
                    <a:cubicBezTo>
                      <a:pt x="112" y="103"/>
                      <a:pt x="112" y="103"/>
                      <a:pt x="112" y="103"/>
                    </a:cubicBezTo>
                    <a:lnTo>
                      <a:pt x="113" y="8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" name="Freeform 11"/>
              <p:cNvSpPr>
                <a:spLocks/>
              </p:cNvSpPr>
              <p:nvPr/>
            </p:nvSpPr>
            <p:spPr bwMode="auto">
              <a:xfrm>
                <a:off x="9067800" y="3194050"/>
                <a:ext cx="3332163" cy="2894013"/>
              </a:xfrm>
              <a:custGeom>
                <a:avLst/>
                <a:gdLst>
                  <a:gd name="T0" fmla="*/ 136 w 152"/>
                  <a:gd name="T1" fmla="*/ 33 h 132"/>
                  <a:gd name="T2" fmla="*/ 136 w 152"/>
                  <a:gd name="T3" fmla="*/ 0 h 132"/>
                  <a:gd name="T4" fmla="*/ 136 w 152"/>
                  <a:gd name="T5" fmla="*/ 0 h 132"/>
                  <a:gd name="T6" fmla="*/ 0 w 152"/>
                  <a:gd name="T7" fmla="*/ 56 h 132"/>
                  <a:gd name="T8" fmla="*/ 75 w 152"/>
                  <a:gd name="T9" fmla="*/ 132 h 132"/>
                  <a:gd name="T10" fmla="*/ 136 w 152"/>
                  <a:gd name="T11" fmla="*/ 107 h 132"/>
                  <a:gd name="T12" fmla="*/ 136 w 152"/>
                  <a:gd name="T13" fmla="*/ 107 h 132"/>
                  <a:gd name="T14" fmla="*/ 136 w 152"/>
                  <a:gd name="T15" fmla="*/ 66 h 132"/>
                  <a:gd name="T16" fmla="*/ 152 w 152"/>
                  <a:gd name="T17" fmla="*/ 50 h 132"/>
                  <a:gd name="T18" fmla="*/ 136 w 152"/>
                  <a:gd name="T19" fmla="*/ 33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132">
                    <a:moveTo>
                      <a:pt x="136" y="33"/>
                    </a:moveTo>
                    <a:cubicBezTo>
                      <a:pt x="136" y="0"/>
                      <a:pt x="136" y="0"/>
                      <a:pt x="136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83" y="0"/>
                      <a:pt x="34" y="22"/>
                      <a:pt x="0" y="56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91" y="117"/>
                      <a:pt x="112" y="107"/>
                      <a:pt x="136" y="107"/>
                    </a:cubicBezTo>
                    <a:cubicBezTo>
                      <a:pt x="136" y="107"/>
                      <a:pt x="136" y="107"/>
                      <a:pt x="136" y="10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52" y="50"/>
                      <a:pt x="152" y="50"/>
                      <a:pt x="152" y="50"/>
                    </a:cubicBezTo>
                    <a:lnTo>
                      <a:pt x="136" y="3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" name="Freeform 12"/>
              <p:cNvSpPr>
                <a:spLocks/>
              </p:cNvSpPr>
              <p:nvPr/>
            </p:nvSpPr>
            <p:spPr bwMode="auto">
              <a:xfrm>
                <a:off x="7818437" y="4422775"/>
                <a:ext cx="2894013" cy="3003550"/>
              </a:xfrm>
              <a:custGeom>
                <a:avLst/>
                <a:gdLst>
                  <a:gd name="T0" fmla="*/ 0 w 132"/>
                  <a:gd name="T1" fmla="*/ 137 h 137"/>
                  <a:gd name="T2" fmla="*/ 107 w 132"/>
                  <a:gd name="T3" fmla="*/ 137 h 137"/>
                  <a:gd name="T4" fmla="*/ 132 w 132"/>
                  <a:gd name="T5" fmla="*/ 76 h 137"/>
                  <a:gd name="T6" fmla="*/ 103 w 132"/>
                  <a:gd name="T7" fmla="*/ 47 h 137"/>
                  <a:gd name="T8" fmla="*/ 102 w 132"/>
                  <a:gd name="T9" fmla="*/ 24 h 137"/>
                  <a:gd name="T10" fmla="*/ 80 w 132"/>
                  <a:gd name="T11" fmla="*/ 24 h 137"/>
                  <a:gd name="T12" fmla="*/ 57 w 132"/>
                  <a:gd name="T13" fmla="*/ 0 h 137"/>
                  <a:gd name="T14" fmla="*/ 0 w 132"/>
                  <a:gd name="T1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137">
                    <a:moveTo>
                      <a:pt x="0" y="137"/>
                    </a:move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15"/>
                      <a:pt x="116" y="93"/>
                      <a:pt x="132" y="76"/>
                    </a:cubicBezTo>
                    <a:cubicBezTo>
                      <a:pt x="103" y="47"/>
                      <a:pt x="103" y="47"/>
                      <a:pt x="103" y="47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19" y="38"/>
                      <a:pt x="0" y="87"/>
                      <a:pt x="0" y="13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" name="Freeform 13"/>
              <p:cNvSpPr>
                <a:spLocks/>
              </p:cNvSpPr>
              <p:nvPr/>
            </p:nvSpPr>
            <p:spPr bwMode="auto">
              <a:xfrm>
                <a:off x="7818437" y="7075488"/>
                <a:ext cx="2894013" cy="3332163"/>
              </a:xfrm>
              <a:custGeom>
                <a:avLst/>
                <a:gdLst>
                  <a:gd name="T0" fmla="*/ 57 w 132"/>
                  <a:gd name="T1" fmla="*/ 152 h 152"/>
                  <a:gd name="T2" fmla="*/ 132 w 132"/>
                  <a:gd name="T3" fmla="*/ 76 h 152"/>
                  <a:gd name="T4" fmla="*/ 107 w 132"/>
                  <a:gd name="T5" fmla="*/ 16 h 152"/>
                  <a:gd name="T6" fmla="*/ 66 w 132"/>
                  <a:gd name="T7" fmla="*/ 16 h 152"/>
                  <a:gd name="T8" fmla="*/ 49 w 132"/>
                  <a:gd name="T9" fmla="*/ 0 h 152"/>
                  <a:gd name="T10" fmla="*/ 33 w 132"/>
                  <a:gd name="T11" fmla="*/ 16 h 152"/>
                  <a:gd name="T12" fmla="*/ 0 w 132"/>
                  <a:gd name="T13" fmla="*/ 16 h 152"/>
                  <a:gd name="T14" fmla="*/ 57 w 132"/>
                  <a:gd name="T15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152">
                    <a:moveTo>
                      <a:pt x="57" y="152"/>
                    </a:moveTo>
                    <a:cubicBezTo>
                      <a:pt x="132" y="76"/>
                      <a:pt x="132" y="76"/>
                      <a:pt x="132" y="76"/>
                    </a:cubicBezTo>
                    <a:cubicBezTo>
                      <a:pt x="117" y="61"/>
                      <a:pt x="107" y="39"/>
                      <a:pt x="107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69"/>
                      <a:pt x="22" y="117"/>
                      <a:pt x="57" y="1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" name="Freeform 14"/>
              <p:cNvSpPr>
                <a:spLocks/>
              </p:cNvSpPr>
              <p:nvPr/>
            </p:nvSpPr>
            <p:spPr bwMode="auto">
              <a:xfrm>
                <a:off x="9045575" y="8742363"/>
                <a:ext cx="3003550" cy="2916238"/>
              </a:xfrm>
              <a:custGeom>
                <a:avLst/>
                <a:gdLst>
                  <a:gd name="T0" fmla="*/ 137 w 137"/>
                  <a:gd name="T1" fmla="*/ 133 h 133"/>
                  <a:gd name="T2" fmla="*/ 137 w 137"/>
                  <a:gd name="T3" fmla="*/ 25 h 133"/>
                  <a:gd name="T4" fmla="*/ 76 w 137"/>
                  <a:gd name="T5" fmla="*/ 0 h 133"/>
                  <a:gd name="T6" fmla="*/ 47 w 137"/>
                  <a:gd name="T7" fmla="*/ 29 h 133"/>
                  <a:gd name="T8" fmla="*/ 24 w 137"/>
                  <a:gd name="T9" fmla="*/ 30 h 133"/>
                  <a:gd name="T10" fmla="*/ 24 w 137"/>
                  <a:gd name="T11" fmla="*/ 53 h 133"/>
                  <a:gd name="T12" fmla="*/ 0 w 137"/>
                  <a:gd name="T13" fmla="*/ 76 h 133"/>
                  <a:gd name="T14" fmla="*/ 137 w 137"/>
                  <a:gd name="T1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133">
                    <a:moveTo>
                      <a:pt x="137" y="133"/>
                    </a:moveTo>
                    <a:cubicBezTo>
                      <a:pt x="137" y="25"/>
                      <a:pt x="137" y="25"/>
                      <a:pt x="137" y="25"/>
                    </a:cubicBezTo>
                    <a:cubicBezTo>
                      <a:pt x="115" y="25"/>
                      <a:pt x="93" y="17"/>
                      <a:pt x="76" y="0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38" y="114"/>
                      <a:pt x="87" y="133"/>
                      <a:pt x="137" y="1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10561637" y="7391400"/>
              <a:ext cx="3220686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statistical.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1425697" y="6705600"/>
              <a:ext cx="159462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accent6"/>
                  </a:solidFill>
                  <a:latin typeface="Lato Regular"/>
                  <a:cs typeface="Lato Regular"/>
                </a:rPr>
                <a:t>100%</a:t>
              </a:r>
              <a:endParaRPr lang="en-US" sz="4000" b="1" dirty="0">
                <a:solidFill>
                  <a:schemeClr val="accent6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73" name="Freeform 21"/>
            <p:cNvSpPr>
              <a:spLocks noChangeArrowheads="1"/>
            </p:cNvSpPr>
            <p:nvPr/>
          </p:nvSpPr>
          <p:spPr bwMode="auto">
            <a:xfrm>
              <a:off x="10709799" y="4372519"/>
              <a:ext cx="776323" cy="434964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4" name="Freeform 29"/>
            <p:cNvSpPr>
              <a:spLocks noChangeArrowheads="1"/>
            </p:cNvSpPr>
            <p:nvPr/>
          </p:nvSpPr>
          <p:spPr bwMode="auto">
            <a:xfrm>
              <a:off x="12908606" y="10088036"/>
              <a:ext cx="693737" cy="715760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75" name="Group 1"/>
            <p:cNvGrpSpPr>
              <a:grpSpLocks/>
            </p:cNvGrpSpPr>
            <p:nvPr/>
          </p:nvGrpSpPr>
          <p:grpSpPr bwMode="auto">
            <a:xfrm>
              <a:off x="8961437" y="8281347"/>
              <a:ext cx="721265" cy="710253"/>
              <a:chOff x="7197121" y="8332916"/>
              <a:chExt cx="553830" cy="543285"/>
            </a:xfrm>
          </p:grpSpPr>
          <p:sp>
            <p:nvSpPr>
              <p:cNvPr id="76" name="Freeform 31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7" name="Freeform 32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78" name="Freeform 39"/>
            <p:cNvSpPr>
              <a:spLocks noChangeArrowheads="1"/>
            </p:cNvSpPr>
            <p:nvPr/>
          </p:nvSpPr>
          <p:spPr bwMode="auto">
            <a:xfrm>
              <a:off x="14777822" y="6011863"/>
              <a:ext cx="693737" cy="693737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0" name="Freeform 67"/>
            <p:cNvSpPr>
              <a:spLocks noChangeArrowheads="1"/>
            </p:cNvSpPr>
            <p:nvPr/>
          </p:nvSpPr>
          <p:spPr bwMode="auto">
            <a:xfrm>
              <a:off x="14676437" y="8470522"/>
              <a:ext cx="710253" cy="825878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1" name="Freeform 102"/>
            <p:cNvSpPr>
              <a:spLocks noChangeArrowheads="1"/>
            </p:cNvSpPr>
            <p:nvPr/>
          </p:nvSpPr>
          <p:spPr bwMode="auto">
            <a:xfrm>
              <a:off x="10561637" y="10126663"/>
              <a:ext cx="770819" cy="693737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" name="Freeform 116"/>
            <p:cNvSpPr>
              <a:spLocks noChangeArrowheads="1"/>
            </p:cNvSpPr>
            <p:nvPr/>
          </p:nvSpPr>
          <p:spPr bwMode="auto">
            <a:xfrm>
              <a:off x="8961437" y="5929359"/>
              <a:ext cx="693737" cy="715760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" name="Freeform 123"/>
            <p:cNvSpPr>
              <a:spLocks noChangeArrowheads="1"/>
            </p:cNvSpPr>
            <p:nvPr/>
          </p:nvSpPr>
          <p:spPr bwMode="auto">
            <a:xfrm>
              <a:off x="13100463" y="4285339"/>
              <a:ext cx="704749" cy="721265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84" name="กลุ่ม 83"/>
          <p:cNvGrpSpPr/>
          <p:nvPr/>
        </p:nvGrpSpPr>
        <p:grpSpPr>
          <a:xfrm>
            <a:off x="1570038" y="2667000"/>
            <a:ext cx="5254625" cy="2317750"/>
            <a:chOff x="15670212" y="2895600"/>
            <a:chExt cx="5254625" cy="2317750"/>
          </a:xfrm>
        </p:grpSpPr>
        <p:sp>
          <p:nvSpPr>
            <p:cNvPr id="85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6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1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89" name="กลุ่ม 88"/>
          <p:cNvGrpSpPr/>
          <p:nvPr/>
        </p:nvGrpSpPr>
        <p:grpSpPr>
          <a:xfrm>
            <a:off x="1570037" y="5197640"/>
            <a:ext cx="5254625" cy="2317750"/>
            <a:chOff x="15670212" y="2895600"/>
            <a:chExt cx="5254625" cy="2317750"/>
          </a:xfrm>
        </p:grpSpPr>
        <p:sp>
          <p:nvSpPr>
            <p:cNvPr id="90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1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2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94" name="กลุ่ม 93"/>
          <p:cNvGrpSpPr/>
          <p:nvPr/>
        </p:nvGrpSpPr>
        <p:grpSpPr>
          <a:xfrm>
            <a:off x="1643062" y="7727950"/>
            <a:ext cx="5254625" cy="2317750"/>
            <a:chOff x="15670212" y="2895600"/>
            <a:chExt cx="5254625" cy="2317750"/>
          </a:xfrm>
        </p:grpSpPr>
        <p:sp>
          <p:nvSpPr>
            <p:cNvPr id="95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6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3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99" name="กลุ่ม 98"/>
          <p:cNvGrpSpPr/>
          <p:nvPr/>
        </p:nvGrpSpPr>
        <p:grpSpPr>
          <a:xfrm>
            <a:off x="1646237" y="10233026"/>
            <a:ext cx="5254625" cy="2317750"/>
            <a:chOff x="15670212" y="2895600"/>
            <a:chExt cx="5254625" cy="2317750"/>
          </a:xfrm>
        </p:grpSpPr>
        <p:sp>
          <p:nvSpPr>
            <p:cNvPr id="100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1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2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</a:t>
              </a:r>
              <a:r>
                <a:rPr lang="en-US" sz="4000" b="1" dirty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4</a:t>
              </a:r>
              <a:endParaRPr lang="en-US" sz="4000" b="1" dirty="0" smtClean="0">
                <a:solidFill>
                  <a:schemeClr val="bg1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04" name="กลุ่ม 103"/>
          <p:cNvGrpSpPr/>
          <p:nvPr/>
        </p:nvGrpSpPr>
        <p:grpSpPr>
          <a:xfrm>
            <a:off x="17343438" y="2879890"/>
            <a:ext cx="5254625" cy="2317750"/>
            <a:chOff x="15670212" y="2895600"/>
            <a:chExt cx="5254625" cy="2317750"/>
          </a:xfrm>
        </p:grpSpPr>
        <p:sp>
          <p:nvSpPr>
            <p:cNvPr id="105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7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</a:t>
              </a:r>
              <a:r>
                <a:rPr lang="en-US" sz="4000" b="1" dirty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5</a:t>
              </a:r>
              <a:endParaRPr lang="en-US" sz="4000" b="1" dirty="0" smtClean="0">
                <a:solidFill>
                  <a:schemeClr val="bg1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09" name="กลุ่ม 108"/>
          <p:cNvGrpSpPr/>
          <p:nvPr/>
        </p:nvGrpSpPr>
        <p:grpSpPr>
          <a:xfrm>
            <a:off x="17343437" y="5410530"/>
            <a:ext cx="5254625" cy="2317750"/>
            <a:chOff x="15670212" y="2895600"/>
            <a:chExt cx="5254625" cy="2317750"/>
          </a:xfrm>
        </p:grpSpPr>
        <p:sp>
          <p:nvSpPr>
            <p:cNvPr id="110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1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2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6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14" name="กลุ่ม 113"/>
          <p:cNvGrpSpPr/>
          <p:nvPr/>
        </p:nvGrpSpPr>
        <p:grpSpPr>
          <a:xfrm>
            <a:off x="17416462" y="7940840"/>
            <a:ext cx="5254625" cy="2317750"/>
            <a:chOff x="15670212" y="2895600"/>
            <a:chExt cx="5254625" cy="2317750"/>
          </a:xfrm>
        </p:grpSpPr>
        <p:sp>
          <p:nvSpPr>
            <p:cNvPr id="115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6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17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7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119" name="กลุ่ม 118"/>
          <p:cNvGrpSpPr/>
          <p:nvPr/>
        </p:nvGrpSpPr>
        <p:grpSpPr>
          <a:xfrm>
            <a:off x="17419637" y="10445916"/>
            <a:ext cx="5254625" cy="2317750"/>
            <a:chOff x="15670212" y="2895600"/>
            <a:chExt cx="5254625" cy="2317750"/>
          </a:xfrm>
        </p:grpSpPr>
        <p:sp>
          <p:nvSpPr>
            <p:cNvPr id="120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1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22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</a:t>
              </a:r>
              <a:r>
                <a:rPr lang="en-US" sz="4000" b="1" dirty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8</a:t>
              </a:r>
              <a:endParaRPr lang="en-US" sz="4000" b="1" dirty="0" smtClean="0">
                <a:solidFill>
                  <a:schemeClr val="bg1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0528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 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231"/>
          <p:cNvSpPr>
            <a:spLocks noChangeArrowheads="1"/>
          </p:cNvSpPr>
          <p:nvPr/>
        </p:nvSpPr>
        <p:spPr bwMode="auto">
          <a:xfrm>
            <a:off x="-30162" y="10840470"/>
            <a:ext cx="24353838" cy="2894116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1614734" y="11430000"/>
            <a:ext cx="21308817" cy="1905000"/>
          </a:xfrm>
          <a:prstGeom prst="rect">
            <a:avLst/>
          </a:prstGeom>
        </p:spPr>
        <p:txBody>
          <a:bodyPr vert="horz" lIns="243785" tIns="121892" rIns="243785" bIns="121892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Ut efficitur ipsum vitae tortor accumsan, a pulvinar lorem lacinia. Donec eu arcu justo. Fusce eget consequat risus Proin est lacus, interdum vitae feugiat quis, faucibus vel mi. 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Vivamus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accumsan nisi vel nulla viverra semper. </a:t>
            </a:r>
            <a:endParaRPr lang="en-US" sz="2600" dirty="0" smtClean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0" indent="0" algn="ctr">
              <a:buNone/>
            </a:pP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dolor sit amet, consectetur adipiscing elit.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Ut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efficitur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vitae tortor accumsan, a pulvinar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lacinia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.</a:t>
            </a:r>
            <a:endParaRPr lang="en-US" sz="26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8" name="กลุ่ม 67"/>
          <p:cNvGrpSpPr/>
          <p:nvPr/>
        </p:nvGrpSpPr>
        <p:grpSpPr>
          <a:xfrm>
            <a:off x="6051550" y="3044825"/>
            <a:ext cx="12322176" cy="6175375"/>
            <a:chOff x="6051550" y="3044825"/>
            <a:chExt cx="12322176" cy="6175375"/>
          </a:xfrm>
        </p:grpSpPr>
        <p:grpSp>
          <p:nvGrpSpPr>
            <p:cNvPr id="69" name="กลุ่ม 68"/>
            <p:cNvGrpSpPr/>
            <p:nvPr/>
          </p:nvGrpSpPr>
          <p:grpSpPr>
            <a:xfrm>
              <a:off x="6051550" y="3044825"/>
              <a:ext cx="12322176" cy="6175375"/>
              <a:chOff x="6051550" y="2968625"/>
              <a:chExt cx="12322176" cy="6175375"/>
            </a:xfrm>
          </p:grpSpPr>
          <p:sp>
            <p:nvSpPr>
              <p:cNvPr id="76" name="Freeform 6"/>
              <p:cNvSpPr>
                <a:spLocks/>
              </p:cNvSpPr>
              <p:nvPr/>
            </p:nvSpPr>
            <p:spPr bwMode="auto">
              <a:xfrm>
                <a:off x="14136688" y="4787900"/>
                <a:ext cx="4237038" cy="4356100"/>
              </a:xfrm>
              <a:custGeom>
                <a:avLst/>
                <a:gdLst>
                  <a:gd name="T0" fmla="*/ 142 w 142"/>
                  <a:gd name="T1" fmla="*/ 146 h 146"/>
                  <a:gd name="T2" fmla="*/ 142 w 142"/>
                  <a:gd name="T3" fmla="*/ 146 h 146"/>
                  <a:gd name="T4" fmla="*/ 82 w 142"/>
                  <a:gd name="T5" fmla="*/ 0 h 146"/>
                  <a:gd name="T6" fmla="*/ 0 w 142"/>
                  <a:gd name="T7" fmla="*/ 81 h 146"/>
                  <a:gd name="T8" fmla="*/ 27 w 142"/>
                  <a:gd name="T9" fmla="*/ 146 h 146"/>
                  <a:gd name="T10" fmla="*/ 27 w 142"/>
                  <a:gd name="T11" fmla="*/ 146 h 146"/>
                  <a:gd name="T12" fmla="*/ 142 w 142"/>
                  <a:gd name="T13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" h="146">
                    <a:moveTo>
                      <a:pt x="142" y="146"/>
                    </a:moveTo>
                    <a:cubicBezTo>
                      <a:pt x="142" y="146"/>
                      <a:pt x="142" y="146"/>
                      <a:pt x="142" y="146"/>
                    </a:cubicBezTo>
                    <a:cubicBezTo>
                      <a:pt x="142" y="89"/>
                      <a:pt x="119" y="37"/>
                      <a:pt x="82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17" y="98"/>
                      <a:pt x="27" y="121"/>
                      <a:pt x="27" y="146"/>
                    </a:cubicBezTo>
                    <a:cubicBezTo>
                      <a:pt x="27" y="146"/>
                      <a:pt x="27" y="146"/>
                      <a:pt x="27" y="146"/>
                    </a:cubicBezTo>
                    <a:lnTo>
                      <a:pt x="142" y="14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7" name="Freeform 7"/>
              <p:cNvSpPr>
                <a:spLocks/>
              </p:cNvSpPr>
              <p:nvPr/>
            </p:nvSpPr>
            <p:spPr bwMode="auto">
              <a:xfrm>
                <a:off x="12198350" y="2968625"/>
                <a:ext cx="4384675" cy="4237038"/>
              </a:xfrm>
              <a:custGeom>
                <a:avLst/>
                <a:gdLst>
                  <a:gd name="T0" fmla="*/ 121 w 147"/>
                  <a:gd name="T1" fmla="*/ 86 h 142"/>
                  <a:gd name="T2" fmla="*/ 147 w 147"/>
                  <a:gd name="T3" fmla="*/ 61 h 142"/>
                  <a:gd name="T4" fmla="*/ 147 w 147"/>
                  <a:gd name="T5" fmla="*/ 61 h 142"/>
                  <a:gd name="T6" fmla="*/ 0 w 147"/>
                  <a:gd name="T7" fmla="*/ 0 h 142"/>
                  <a:gd name="T8" fmla="*/ 0 w 147"/>
                  <a:gd name="T9" fmla="*/ 115 h 142"/>
                  <a:gd name="T10" fmla="*/ 65 w 147"/>
                  <a:gd name="T11" fmla="*/ 142 h 142"/>
                  <a:gd name="T12" fmla="*/ 65 w 147"/>
                  <a:gd name="T13" fmla="*/ 142 h 142"/>
                  <a:gd name="T14" fmla="*/ 97 w 147"/>
                  <a:gd name="T15" fmla="*/ 111 h 142"/>
                  <a:gd name="T16" fmla="*/ 120 w 147"/>
                  <a:gd name="T17" fmla="*/ 111 h 142"/>
                  <a:gd name="T18" fmla="*/ 121 w 147"/>
                  <a:gd name="T19" fmla="*/ 8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7" h="142">
                    <a:moveTo>
                      <a:pt x="121" y="86"/>
                    </a:moveTo>
                    <a:cubicBezTo>
                      <a:pt x="147" y="61"/>
                      <a:pt x="147" y="61"/>
                      <a:pt x="147" y="61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06" y="21"/>
                      <a:pt x="53" y="0"/>
                      <a:pt x="0" y="0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4" y="115"/>
                      <a:pt x="47" y="124"/>
                      <a:pt x="65" y="142"/>
                    </a:cubicBezTo>
                    <a:cubicBezTo>
                      <a:pt x="65" y="142"/>
                      <a:pt x="65" y="142"/>
                      <a:pt x="65" y="142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120" y="111"/>
                      <a:pt x="120" y="111"/>
                      <a:pt x="120" y="111"/>
                    </a:cubicBezTo>
                    <a:lnTo>
                      <a:pt x="121" y="8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8" name="Freeform 8"/>
              <p:cNvSpPr>
                <a:spLocks/>
              </p:cNvSpPr>
              <p:nvPr/>
            </p:nvSpPr>
            <p:spPr bwMode="auto">
              <a:xfrm>
                <a:off x="7842250" y="2968625"/>
                <a:ext cx="4862513" cy="4237038"/>
              </a:xfrm>
              <a:custGeom>
                <a:avLst/>
                <a:gdLst>
                  <a:gd name="T0" fmla="*/ 146 w 163"/>
                  <a:gd name="T1" fmla="*/ 36 h 142"/>
                  <a:gd name="T2" fmla="*/ 146 w 163"/>
                  <a:gd name="T3" fmla="*/ 0 h 142"/>
                  <a:gd name="T4" fmla="*/ 146 w 163"/>
                  <a:gd name="T5" fmla="*/ 0 h 142"/>
                  <a:gd name="T6" fmla="*/ 0 w 163"/>
                  <a:gd name="T7" fmla="*/ 61 h 142"/>
                  <a:gd name="T8" fmla="*/ 82 w 163"/>
                  <a:gd name="T9" fmla="*/ 142 h 142"/>
                  <a:gd name="T10" fmla="*/ 146 w 163"/>
                  <a:gd name="T11" fmla="*/ 115 h 142"/>
                  <a:gd name="T12" fmla="*/ 146 w 163"/>
                  <a:gd name="T13" fmla="*/ 115 h 142"/>
                  <a:gd name="T14" fmla="*/ 146 w 163"/>
                  <a:gd name="T15" fmla="*/ 71 h 142"/>
                  <a:gd name="T16" fmla="*/ 163 w 163"/>
                  <a:gd name="T17" fmla="*/ 54 h 142"/>
                  <a:gd name="T18" fmla="*/ 146 w 163"/>
                  <a:gd name="T19" fmla="*/ 3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" h="142">
                    <a:moveTo>
                      <a:pt x="146" y="36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89" y="0"/>
                      <a:pt x="38" y="24"/>
                      <a:pt x="0" y="61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98" y="126"/>
                      <a:pt x="121" y="115"/>
                      <a:pt x="146" y="115"/>
                    </a:cubicBezTo>
                    <a:cubicBezTo>
                      <a:pt x="146" y="115"/>
                      <a:pt x="146" y="115"/>
                      <a:pt x="146" y="115"/>
                    </a:cubicBezTo>
                    <a:cubicBezTo>
                      <a:pt x="146" y="71"/>
                      <a:pt x="146" y="71"/>
                      <a:pt x="146" y="71"/>
                    </a:cubicBezTo>
                    <a:cubicBezTo>
                      <a:pt x="163" y="54"/>
                      <a:pt x="163" y="54"/>
                      <a:pt x="163" y="54"/>
                    </a:cubicBezTo>
                    <a:lnTo>
                      <a:pt x="146" y="3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79" name="Freeform 9"/>
              <p:cNvSpPr>
                <a:spLocks/>
              </p:cNvSpPr>
              <p:nvPr/>
            </p:nvSpPr>
            <p:spPr bwMode="auto">
              <a:xfrm>
                <a:off x="6051550" y="4787900"/>
                <a:ext cx="4237038" cy="4356100"/>
              </a:xfrm>
              <a:custGeom>
                <a:avLst/>
                <a:gdLst>
                  <a:gd name="T0" fmla="*/ 0 w 142"/>
                  <a:gd name="T1" fmla="*/ 146 h 146"/>
                  <a:gd name="T2" fmla="*/ 115 w 142"/>
                  <a:gd name="T3" fmla="*/ 146 h 146"/>
                  <a:gd name="T4" fmla="*/ 142 w 142"/>
                  <a:gd name="T5" fmla="*/ 81 h 146"/>
                  <a:gd name="T6" fmla="*/ 110 w 142"/>
                  <a:gd name="T7" fmla="*/ 50 h 146"/>
                  <a:gd name="T8" fmla="*/ 109 w 142"/>
                  <a:gd name="T9" fmla="*/ 25 h 146"/>
                  <a:gd name="T10" fmla="*/ 86 w 142"/>
                  <a:gd name="T11" fmla="*/ 25 h 146"/>
                  <a:gd name="T12" fmla="*/ 60 w 142"/>
                  <a:gd name="T13" fmla="*/ 0 h 146"/>
                  <a:gd name="T14" fmla="*/ 0 w 142"/>
                  <a:gd name="T15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6">
                    <a:moveTo>
                      <a:pt x="0" y="146"/>
                    </a:moveTo>
                    <a:cubicBezTo>
                      <a:pt x="115" y="146"/>
                      <a:pt x="115" y="146"/>
                      <a:pt x="115" y="146"/>
                    </a:cubicBezTo>
                    <a:cubicBezTo>
                      <a:pt x="115" y="123"/>
                      <a:pt x="124" y="99"/>
                      <a:pt x="142" y="81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20" y="40"/>
                      <a:pt x="0" y="93"/>
                      <a:pt x="0" y="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10561637" y="7814442"/>
              <a:ext cx="3220686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statistical.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1425697" y="7128642"/>
              <a:ext cx="159462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accent6"/>
                  </a:solidFill>
                  <a:latin typeface="Lato Regular"/>
                  <a:cs typeface="Lato Regular"/>
                </a:rPr>
                <a:t>100%</a:t>
              </a:r>
              <a:endParaRPr lang="en-US" sz="4000" b="1" dirty="0">
                <a:solidFill>
                  <a:schemeClr val="accent6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72" name="Freeform 21"/>
            <p:cNvSpPr>
              <a:spLocks noChangeArrowheads="1"/>
            </p:cNvSpPr>
            <p:nvPr/>
          </p:nvSpPr>
          <p:spPr bwMode="auto">
            <a:xfrm>
              <a:off x="10002933" y="4432419"/>
              <a:ext cx="1117408" cy="626070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3" name="Freeform 67"/>
            <p:cNvSpPr>
              <a:spLocks noChangeArrowheads="1"/>
            </p:cNvSpPr>
            <p:nvPr/>
          </p:nvSpPr>
          <p:spPr bwMode="auto">
            <a:xfrm>
              <a:off x="16071870" y="6990040"/>
              <a:ext cx="1022309" cy="1188735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4" name="Freeform 116"/>
            <p:cNvSpPr>
              <a:spLocks noChangeArrowheads="1"/>
            </p:cNvSpPr>
            <p:nvPr/>
          </p:nvSpPr>
          <p:spPr bwMode="auto">
            <a:xfrm>
              <a:off x="7589837" y="7275564"/>
              <a:ext cx="998537" cy="1030236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5" name="Freeform 123"/>
            <p:cNvSpPr>
              <a:spLocks noChangeArrowheads="1"/>
            </p:cNvSpPr>
            <p:nvPr/>
          </p:nvSpPr>
          <p:spPr bwMode="auto">
            <a:xfrm>
              <a:off x="13559644" y="4475946"/>
              <a:ext cx="1014387" cy="1038159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80" name="กลุ่ม 79"/>
          <p:cNvGrpSpPr/>
          <p:nvPr/>
        </p:nvGrpSpPr>
        <p:grpSpPr>
          <a:xfrm>
            <a:off x="579438" y="4267200"/>
            <a:ext cx="5254625" cy="2317750"/>
            <a:chOff x="15670212" y="2895600"/>
            <a:chExt cx="5254625" cy="2317750"/>
          </a:xfrm>
        </p:grpSpPr>
        <p:sp>
          <p:nvSpPr>
            <p:cNvPr id="81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2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3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85" name="กลุ่ม 84"/>
          <p:cNvGrpSpPr/>
          <p:nvPr/>
        </p:nvGrpSpPr>
        <p:grpSpPr>
          <a:xfrm>
            <a:off x="579437" y="6797840"/>
            <a:ext cx="5254625" cy="2317750"/>
            <a:chOff x="15670212" y="2895600"/>
            <a:chExt cx="5254625" cy="2317750"/>
          </a:xfrm>
        </p:grpSpPr>
        <p:sp>
          <p:nvSpPr>
            <p:cNvPr id="86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7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88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2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90" name="กลุ่ม 89"/>
          <p:cNvGrpSpPr/>
          <p:nvPr/>
        </p:nvGrpSpPr>
        <p:grpSpPr>
          <a:xfrm>
            <a:off x="18642012" y="4038600"/>
            <a:ext cx="5254625" cy="2317750"/>
            <a:chOff x="15670212" y="2895600"/>
            <a:chExt cx="5254625" cy="2317750"/>
          </a:xfrm>
        </p:grpSpPr>
        <p:sp>
          <p:nvSpPr>
            <p:cNvPr id="91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2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3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</a:t>
              </a:r>
              <a:r>
                <a:rPr lang="en-US" sz="4000" b="1" dirty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3</a:t>
              </a:r>
              <a:endParaRPr lang="en-US" sz="4000" b="1" dirty="0" smtClean="0">
                <a:solidFill>
                  <a:schemeClr val="bg1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95" name="กลุ่ม 94"/>
          <p:cNvGrpSpPr/>
          <p:nvPr/>
        </p:nvGrpSpPr>
        <p:grpSpPr>
          <a:xfrm>
            <a:off x="18642011" y="6569240"/>
            <a:ext cx="5254625" cy="2317750"/>
            <a:chOff x="15670212" y="2895600"/>
            <a:chExt cx="5254625" cy="2317750"/>
          </a:xfrm>
        </p:grpSpPr>
        <p:sp>
          <p:nvSpPr>
            <p:cNvPr id="96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7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98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4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83255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 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8001000" y="3176588"/>
            <a:ext cx="8732837" cy="8732837"/>
            <a:chOff x="8001000" y="3176588"/>
            <a:chExt cx="8732837" cy="8732837"/>
          </a:xfrm>
        </p:grpSpPr>
        <p:grpSp>
          <p:nvGrpSpPr>
            <p:cNvPr id="26" name="กลุ่ม 25"/>
            <p:cNvGrpSpPr/>
            <p:nvPr/>
          </p:nvGrpSpPr>
          <p:grpSpPr>
            <a:xfrm>
              <a:off x="8001000" y="3176588"/>
              <a:ext cx="8732837" cy="8732837"/>
              <a:chOff x="7742238" y="3176588"/>
              <a:chExt cx="8732837" cy="8732837"/>
            </a:xfrm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12282488" y="3176588"/>
                <a:ext cx="3475037" cy="2989263"/>
              </a:xfrm>
              <a:custGeom>
                <a:avLst/>
                <a:gdLst>
                  <a:gd name="T0" fmla="*/ 87 w 150"/>
                  <a:gd name="T1" fmla="*/ 125 h 129"/>
                  <a:gd name="T2" fmla="*/ 146 w 150"/>
                  <a:gd name="T3" fmla="*/ 91 h 129"/>
                  <a:gd name="T4" fmla="*/ 148 w 150"/>
                  <a:gd name="T5" fmla="*/ 82 h 129"/>
                  <a:gd name="T6" fmla="*/ 6 w 150"/>
                  <a:gd name="T7" fmla="*/ 1 h 129"/>
                  <a:gd name="T8" fmla="*/ 0 w 150"/>
                  <a:gd name="T9" fmla="*/ 7 h 129"/>
                  <a:gd name="T10" fmla="*/ 0 w 150"/>
                  <a:gd name="T11" fmla="*/ 75 h 129"/>
                  <a:gd name="T12" fmla="*/ 14 w 150"/>
                  <a:gd name="T13" fmla="*/ 92 h 129"/>
                  <a:gd name="T14" fmla="*/ 65 w 150"/>
                  <a:gd name="T15" fmla="*/ 122 h 129"/>
                  <a:gd name="T16" fmla="*/ 87 w 150"/>
                  <a:gd name="T17" fmla="*/ 12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129">
                    <a:moveTo>
                      <a:pt x="87" y="125"/>
                    </a:moveTo>
                    <a:cubicBezTo>
                      <a:pt x="146" y="91"/>
                      <a:pt x="146" y="91"/>
                      <a:pt x="146" y="91"/>
                    </a:cubicBezTo>
                    <a:cubicBezTo>
                      <a:pt x="149" y="89"/>
                      <a:pt x="150" y="85"/>
                      <a:pt x="148" y="82"/>
                    </a:cubicBezTo>
                    <a:cubicBezTo>
                      <a:pt x="116" y="36"/>
                      <a:pt x="65" y="5"/>
                      <a:pt x="6" y="1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3"/>
                      <a:pt x="5" y="90"/>
                      <a:pt x="14" y="92"/>
                    </a:cubicBezTo>
                    <a:cubicBezTo>
                      <a:pt x="34" y="97"/>
                      <a:pt x="51" y="107"/>
                      <a:pt x="65" y="122"/>
                    </a:cubicBezTo>
                    <a:cubicBezTo>
                      <a:pt x="70" y="128"/>
                      <a:pt x="80" y="129"/>
                      <a:pt x="87" y="1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12282488" y="8921750"/>
                <a:ext cx="3475037" cy="2987675"/>
              </a:xfrm>
              <a:custGeom>
                <a:avLst/>
                <a:gdLst>
                  <a:gd name="T0" fmla="*/ 0 w 150"/>
                  <a:gd name="T1" fmla="*/ 54 h 129"/>
                  <a:gd name="T2" fmla="*/ 0 w 150"/>
                  <a:gd name="T3" fmla="*/ 122 h 129"/>
                  <a:gd name="T4" fmla="*/ 6 w 150"/>
                  <a:gd name="T5" fmla="*/ 128 h 129"/>
                  <a:gd name="T6" fmla="*/ 148 w 150"/>
                  <a:gd name="T7" fmla="*/ 47 h 129"/>
                  <a:gd name="T8" fmla="*/ 146 w 150"/>
                  <a:gd name="T9" fmla="*/ 38 h 129"/>
                  <a:gd name="T10" fmla="*/ 87 w 150"/>
                  <a:gd name="T11" fmla="*/ 4 h 129"/>
                  <a:gd name="T12" fmla="*/ 65 w 150"/>
                  <a:gd name="T13" fmla="*/ 7 h 129"/>
                  <a:gd name="T14" fmla="*/ 14 w 150"/>
                  <a:gd name="T15" fmla="*/ 37 h 129"/>
                  <a:gd name="T16" fmla="*/ 0 w 150"/>
                  <a:gd name="T17" fmla="*/ 5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129">
                    <a:moveTo>
                      <a:pt x="0" y="54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6"/>
                      <a:pt x="3" y="129"/>
                      <a:pt x="6" y="128"/>
                    </a:cubicBezTo>
                    <a:cubicBezTo>
                      <a:pt x="65" y="124"/>
                      <a:pt x="116" y="93"/>
                      <a:pt x="148" y="47"/>
                    </a:cubicBezTo>
                    <a:cubicBezTo>
                      <a:pt x="150" y="44"/>
                      <a:pt x="149" y="40"/>
                      <a:pt x="146" y="38"/>
                    </a:cubicBezTo>
                    <a:cubicBezTo>
                      <a:pt x="87" y="4"/>
                      <a:pt x="87" y="4"/>
                      <a:pt x="87" y="4"/>
                    </a:cubicBezTo>
                    <a:cubicBezTo>
                      <a:pt x="80" y="0"/>
                      <a:pt x="70" y="1"/>
                      <a:pt x="65" y="7"/>
                    </a:cubicBezTo>
                    <a:cubicBezTo>
                      <a:pt x="51" y="22"/>
                      <a:pt x="34" y="33"/>
                      <a:pt x="14" y="37"/>
                    </a:cubicBezTo>
                    <a:cubicBezTo>
                      <a:pt x="5" y="39"/>
                      <a:pt x="0" y="46"/>
                      <a:pt x="0" y="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7742238" y="5540375"/>
                <a:ext cx="2224087" cy="4006850"/>
              </a:xfrm>
              <a:custGeom>
                <a:avLst/>
                <a:gdLst>
                  <a:gd name="T0" fmla="*/ 89 w 96"/>
                  <a:gd name="T1" fmla="*/ 87 h 173"/>
                  <a:gd name="T2" fmla="*/ 94 w 96"/>
                  <a:gd name="T3" fmla="*/ 57 h 173"/>
                  <a:gd name="T4" fmla="*/ 86 w 96"/>
                  <a:gd name="T5" fmla="*/ 36 h 173"/>
                  <a:gd name="T6" fmla="*/ 27 w 96"/>
                  <a:gd name="T7" fmla="*/ 2 h 173"/>
                  <a:gd name="T8" fmla="*/ 18 w 96"/>
                  <a:gd name="T9" fmla="*/ 5 h 173"/>
                  <a:gd name="T10" fmla="*/ 0 w 96"/>
                  <a:gd name="T11" fmla="*/ 87 h 173"/>
                  <a:gd name="T12" fmla="*/ 18 w 96"/>
                  <a:gd name="T13" fmla="*/ 168 h 173"/>
                  <a:gd name="T14" fmla="*/ 27 w 96"/>
                  <a:gd name="T15" fmla="*/ 171 h 173"/>
                  <a:gd name="T16" fmla="*/ 86 w 96"/>
                  <a:gd name="T17" fmla="*/ 137 h 173"/>
                  <a:gd name="T18" fmla="*/ 94 w 96"/>
                  <a:gd name="T19" fmla="*/ 116 h 173"/>
                  <a:gd name="T20" fmla="*/ 89 w 96"/>
                  <a:gd name="T21" fmla="*/ 8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173">
                    <a:moveTo>
                      <a:pt x="89" y="87"/>
                    </a:moveTo>
                    <a:cubicBezTo>
                      <a:pt x="89" y="76"/>
                      <a:pt x="91" y="66"/>
                      <a:pt x="94" y="57"/>
                    </a:cubicBezTo>
                    <a:cubicBezTo>
                      <a:pt x="96" y="49"/>
                      <a:pt x="93" y="40"/>
                      <a:pt x="86" y="36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4" y="0"/>
                      <a:pt x="20" y="2"/>
                      <a:pt x="18" y="5"/>
                    </a:cubicBezTo>
                    <a:cubicBezTo>
                      <a:pt x="6" y="30"/>
                      <a:pt x="0" y="57"/>
                      <a:pt x="0" y="87"/>
                    </a:cubicBezTo>
                    <a:cubicBezTo>
                      <a:pt x="0" y="116"/>
                      <a:pt x="6" y="143"/>
                      <a:pt x="18" y="168"/>
                    </a:cubicBezTo>
                    <a:cubicBezTo>
                      <a:pt x="20" y="171"/>
                      <a:pt x="24" y="173"/>
                      <a:pt x="27" y="171"/>
                    </a:cubicBezTo>
                    <a:cubicBezTo>
                      <a:pt x="86" y="137"/>
                      <a:pt x="86" y="137"/>
                      <a:pt x="86" y="137"/>
                    </a:cubicBezTo>
                    <a:cubicBezTo>
                      <a:pt x="93" y="133"/>
                      <a:pt x="96" y="124"/>
                      <a:pt x="94" y="116"/>
                    </a:cubicBezTo>
                    <a:cubicBezTo>
                      <a:pt x="91" y="107"/>
                      <a:pt x="89" y="97"/>
                      <a:pt x="89" y="8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8437563" y="8921750"/>
                <a:ext cx="3497262" cy="2987675"/>
              </a:xfrm>
              <a:custGeom>
                <a:avLst/>
                <a:gdLst>
                  <a:gd name="T0" fmla="*/ 63 w 151"/>
                  <a:gd name="T1" fmla="*/ 4 h 129"/>
                  <a:gd name="T2" fmla="*/ 5 w 151"/>
                  <a:gd name="T3" fmla="*/ 38 h 129"/>
                  <a:gd name="T4" fmla="*/ 3 w 151"/>
                  <a:gd name="T5" fmla="*/ 47 h 129"/>
                  <a:gd name="T6" fmla="*/ 144 w 151"/>
                  <a:gd name="T7" fmla="*/ 128 h 129"/>
                  <a:gd name="T8" fmla="*/ 151 w 151"/>
                  <a:gd name="T9" fmla="*/ 122 h 129"/>
                  <a:gd name="T10" fmla="*/ 151 w 151"/>
                  <a:gd name="T11" fmla="*/ 54 h 129"/>
                  <a:gd name="T12" fmla="*/ 137 w 151"/>
                  <a:gd name="T13" fmla="*/ 37 h 129"/>
                  <a:gd name="T14" fmla="*/ 85 w 151"/>
                  <a:gd name="T15" fmla="*/ 7 h 129"/>
                  <a:gd name="T16" fmla="*/ 63 w 151"/>
                  <a:gd name="T17" fmla="*/ 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129">
                    <a:moveTo>
                      <a:pt x="63" y="4"/>
                    </a:moveTo>
                    <a:cubicBezTo>
                      <a:pt x="5" y="38"/>
                      <a:pt x="5" y="38"/>
                      <a:pt x="5" y="38"/>
                    </a:cubicBezTo>
                    <a:cubicBezTo>
                      <a:pt x="1" y="40"/>
                      <a:pt x="0" y="44"/>
                      <a:pt x="3" y="47"/>
                    </a:cubicBezTo>
                    <a:cubicBezTo>
                      <a:pt x="34" y="93"/>
                      <a:pt x="85" y="124"/>
                      <a:pt x="144" y="128"/>
                    </a:cubicBezTo>
                    <a:cubicBezTo>
                      <a:pt x="147" y="129"/>
                      <a:pt x="151" y="126"/>
                      <a:pt x="151" y="122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51" y="46"/>
                      <a:pt x="145" y="39"/>
                      <a:pt x="137" y="37"/>
                    </a:cubicBezTo>
                    <a:cubicBezTo>
                      <a:pt x="117" y="33"/>
                      <a:pt x="99" y="22"/>
                      <a:pt x="85" y="7"/>
                    </a:cubicBezTo>
                    <a:cubicBezTo>
                      <a:pt x="80" y="1"/>
                      <a:pt x="71" y="0"/>
                      <a:pt x="63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14228763" y="5540375"/>
                <a:ext cx="2246312" cy="4006850"/>
              </a:xfrm>
              <a:custGeom>
                <a:avLst/>
                <a:gdLst>
                  <a:gd name="T0" fmla="*/ 7 w 97"/>
                  <a:gd name="T1" fmla="*/ 87 h 173"/>
                  <a:gd name="T2" fmla="*/ 2 w 97"/>
                  <a:gd name="T3" fmla="*/ 116 h 173"/>
                  <a:gd name="T4" fmla="*/ 10 w 97"/>
                  <a:gd name="T5" fmla="*/ 137 h 173"/>
                  <a:gd name="T6" fmla="*/ 69 w 97"/>
                  <a:gd name="T7" fmla="*/ 171 h 173"/>
                  <a:gd name="T8" fmla="*/ 78 w 97"/>
                  <a:gd name="T9" fmla="*/ 168 h 173"/>
                  <a:gd name="T10" fmla="*/ 97 w 97"/>
                  <a:gd name="T11" fmla="*/ 87 h 173"/>
                  <a:gd name="T12" fmla="*/ 78 w 97"/>
                  <a:gd name="T13" fmla="*/ 5 h 173"/>
                  <a:gd name="T14" fmla="*/ 69 w 97"/>
                  <a:gd name="T15" fmla="*/ 2 h 173"/>
                  <a:gd name="T16" fmla="*/ 10 w 97"/>
                  <a:gd name="T17" fmla="*/ 36 h 173"/>
                  <a:gd name="T18" fmla="*/ 2 w 97"/>
                  <a:gd name="T19" fmla="*/ 57 h 173"/>
                  <a:gd name="T20" fmla="*/ 7 w 97"/>
                  <a:gd name="T21" fmla="*/ 8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7" h="173">
                    <a:moveTo>
                      <a:pt x="7" y="87"/>
                    </a:moveTo>
                    <a:cubicBezTo>
                      <a:pt x="7" y="97"/>
                      <a:pt x="5" y="107"/>
                      <a:pt x="2" y="116"/>
                    </a:cubicBezTo>
                    <a:cubicBezTo>
                      <a:pt x="0" y="124"/>
                      <a:pt x="3" y="133"/>
                      <a:pt x="10" y="137"/>
                    </a:cubicBezTo>
                    <a:cubicBezTo>
                      <a:pt x="69" y="171"/>
                      <a:pt x="69" y="171"/>
                      <a:pt x="69" y="171"/>
                    </a:cubicBezTo>
                    <a:cubicBezTo>
                      <a:pt x="72" y="173"/>
                      <a:pt x="76" y="171"/>
                      <a:pt x="78" y="168"/>
                    </a:cubicBezTo>
                    <a:cubicBezTo>
                      <a:pt x="90" y="143"/>
                      <a:pt x="97" y="116"/>
                      <a:pt x="97" y="87"/>
                    </a:cubicBezTo>
                    <a:cubicBezTo>
                      <a:pt x="97" y="57"/>
                      <a:pt x="90" y="30"/>
                      <a:pt x="78" y="5"/>
                    </a:cubicBezTo>
                    <a:cubicBezTo>
                      <a:pt x="76" y="2"/>
                      <a:pt x="72" y="0"/>
                      <a:pt x="69" y="2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3" y="40"/>
                      <a:pt x="0" y="49"/>
                      <a:pt x="2" y="57"/>
                    </a:cubicBezTo>
                    <a:cubicBezTo>
                      <a:pt x="5" y="66"/>
                      <a:pt x="7" y="76"/>
                      <a:pt x="7" y="8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8437563" y="3176588"/>
                <a:ext cx="3497262" cy="2989263"/>
              </a:xfrm>
              <a:custGeom>
                <a:avLst/>
                <a:gdLst>
                  <a:gd name="T0" fmla="*/ 151 w 151"/>
                  <a:gd name="T1" fmla="*/ 75 h 129"/>
                  <a:gd name="T2" fmla="*/ 151 w 151"/>
                  <a:gd name="T3" fmla="*/ 7 h 129"/>
                  <a:gd name="T4" fmla="*/ 144 w 151"/>
                  <a:gd name="T5" fmla="*/ 1 h 129"/>
                  <a:gd name="T6" fmla="*/ 3 w 151"/>
                  <a:gd name="T7" fmla="*/ 82 h 129"/>
                  <a:gd name="T8" fmla="*/ 5 w 151"/>
                  <a:gd name="T9" fmla="*/ 91 h 129"/>
                  <a:gd name="T10" fmla="*/ 63 w 151"/>
                  <a:gd name="T11" fmla="*/ 125 h 129"/>
                  <a:gd name="T12" fmla="*/ 85 w 151"/>
                  <a:gd name="T13" fmla="*/ 122 h 129"/>
                  <a:gd name="T14" fmla="*/ 137 w 151"/>
                  <a:gd name="T15" fmla="*/ 92 h 129"/>
                  <a:gd name="T16" fmla="*/ 151 w 151"/>
                  <a:gd name="T17" fmla="*/ 7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129">
                    <a:moveTo>
                      <a:pt x="151" y="75"/>
                    </a:moveTo>
                    <a:cubicBezTo>
                      <a:pt x="151" y="7"/>
                      <a:pt x="151" y="7"/>
                      <a:pt x="151" y="7"/>
                    </a:cubicBezTo>
                    <a:cubicBezTo>
                      <a:pt x="151" y="3"/>
                      <a:pt x="147" y="0"/>
                      <a:pt x="144" y="1"/>
                    </a:cubicBezTo>
                    <a:cubicBezTo>
                      <a:pt x="85" y="5"/>
                      <a:pt x="34" y="36"/>
                      <a:pt x="3" y="82"/>
                    </a:cubicBezTo>
                    <a:cubicBezTo>
                      <a:pt x="0" y="85"/>
                      <a:pt x="1" y="89"/>
                      <a:pt x="5" y="91"/>
                    </a:cubicBezTo>
                    <a:cubicBezTo>
                      <a:pt x="63" y="125"/>
                      <a:pt x="63" y="125"/>
                      <a:pt x="63" y="125"/>
                    </a:cubicBezTo>
                    <a:cubicBezTo>
                      <a:pt x="71" y="129"/>
                      <a:pt x="80" y="128"/>
                      <a:pt x="85" y="122"/>
                    </a:cubicBezTo>
                    <a:cubicBezTo>
                      <a:pt x="99" y="107"/>
                      <a:pt x="117" y="97"/>
                      <a:pt x="137" y="92"/>
                    </a:cubicBezTo>
                    <a:cubicBezTo>
                      <a:pt x="145" y="90"/>
                      <a:pt x="151" y="83"/>
                      <a:pt x="151" y="7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" name="Oval 12"/>
              <p:cNvSpPr>
                <a:spLocks noChangeArrowheads="1"/>
              </p:cNvSpPr>
              <p:nvPr/>
            </p:nvSpPr>
            <p:spPr bwMode="auto">
              <a:xfrm>
                <a:off x="10591800" y="6119813"/>
                <a:ext cx="2917825" cy="2895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0693751" y="7239000"/>
              <a:ext cx="3220686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statistical.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557811" y="6553200"/>
              <a:ext cx="159462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100%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30" name="Freeform 29"/>
            <p:cNvSpPr>
              <a:spLocks noChangeArrowheads="1"/>
            </p:cNvSpPr>
            <p:nvPr/>
          </p:nvSpPr>
          <p:spPr bwMode="auto">
            <a:xfrm>
              <a:off x="13768387" y="10078219"/>
              <a:ext cx="634453" cy="654594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31" name="Group 1"/>
            <p:cNvGrpSpPr>
              <a:grpSpLocks/>
            </p:cNvGrpSpPr>
            <p:nvPr/>
          </p:nvGrpSpPr>
          <p:grpSpPr bwMode="auto">
            <a:xfrm>
              <a:off x="8589827" y="7351443"/>
              <a:ext cx="659628" cy="649557"/>
              <a:chOff x="7197121" y="8332916"/>
              <a:chExt cx="553830" cy="543285"/>
            </a:xfrm>
          </p:grpSpPr>
          <p:sp>
            <p:nvSpPr>
              <p:cNvPr id="32" name="Freeform 31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33" name="Freeform 32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34" name="Freeform 39"/>
            <p:cNvSpPr>
              <a:spLocks noChangeArrowheads="1"/>
            </p:cNvSpPr>
            <p:nvPr/>
          </p:nvSpPr>
          <p:spPr bwMode="auto">
            <a:xfrm>
              <a:off x="15449808" y="7168753"/>
              <a:ext cx="634453" cy="634453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" name="Freeform 102"/>
            <p:cNvSpPr>
              <a:spLocks noChangeArrowheads="1"/>
            </p:cNvSpPr>
            <p:nvPr/>
          </p:nvSpPr>
          <p:spPr bwMode="auto">
            <a:xfrm>
              <a:off x="10359123" y="10098360"/>
              <a:ext cx="704948" cy="634453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" name="Freeform 116"/>
            <p:cNvSpPr>
              <a:spLocks noChangeArrowheads="1"/>
            </p:cNvSpPr>
            <p:nvPr/>
          </p:nvSpPr>
          <p:spPr bwMode="auto">
            <a:xfrm>
              <a:off x="13581940" y="4177815"/>
              <a:ext cx="634453" cy="654594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" name="Freeform 123"/>
            <p:cNvSpPr>
              <a:spLocks noChangeArrowheads="1"/>
            </p:cNvSpPr>
            <p:nvPr/>
          </p:nvSpPr>
          <p:spPr bwMode="auto">
            <a:xfrm>
              <a:off x="10250810" y="4162784"/>
              <a:ext cx="644524" cy="659628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64" name="กลุ่ม 63"/>
          <p:cNvGrpSpPr/>
          <p:nvPr/>
        </p:nvGrpSpPr>
        <p:grpSpPr>
          <a:xfrm>
            <a:off x="3529153" y="3233270"/>
            <a:ext cx="3293181" cy="753065"/>
            <a:chOff x="9762826" y="5958899"/>
            <a:chExt cx="3293181" cy="753065"/>
          </a:xfrm>
        </p:grpSpPr>
        <p:sp>
          <p:nvSpPr>
            <p:cNvPr id="65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3529153" y="412518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8" name="กลุ่ม 67"/>
          <p:cNvGrpSpPr/>
          <p:nvPr/>
        </p:nvGrpSpPr>
        <p:grpSpPr>
          <a:xfrm>
            <a:off x="18007153" y="3254935"/>
            <a:ext cx="3293181" cy="753065"/>
            <a:chOff x="9762826" y="5958899"/>
            <a:chExt cx="3293181" cy="753065"/>
          </a:xfrm>
        </p:grpSpPr>
        <p:sp>
          <p:nvSpPr>
            <p:cNvPr id="69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8007153" y="414684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2" name="กลุ่ม 71"/>
          <p:cNvGrpSpPr/>
          <p:nvPr/>
        </p:nvGrpSpPr>
        <p:grpSpPr>
          <a:xfrm>
            <a:off x="3574721" y="6150535"/>
            <a:ext cx="3293181" cy="753065"/>
            <a:chOff x="9762826" y="5958899"/>
            <a:chExt cx="3293181" cy="753065"/>
          </a:xfrm>
        </p:grpSpPr>
        <p:sp>
          <p:nvSpPr>
            <p:cNvPr id="73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3574721" y="704244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6" name="กลุ่ม 75"/>
          <p:cNvGrpSpPr/>
          <p:nvPr/>
        </p:nvGrpSpPr>
        <p:grpSpPr>
          <a:xfrm>
            <a:off x="18052721" y="6172200"/>
            <a:ext cx="3293181" cy="753065"/>
            <a:chOff x="9762826" y="5958899"/>
            <a:chExt cx="3293181" cy="753065"/>
          </a:xfrm>
        </p:grpSpPr>
        <p:sp>
          <p:nvSpPr>
            <p:cNvPr id="77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8052721" y="70641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80" name="กลุ่ม 79"/>
          <p:cNvGrpSpPr/>
          <p:nvPr/>
        </p:nvGrpSpPr>
        <p:grpSpPr>
          <a:xfrm>
            <a:off x="3551237" y="8991600"/>
            <a:ext cx="3293181" cy="753065"/>
            <a:chOff x="9762826" y="5958899"/>
            <a:chExt cx="3293181" cy="753065"/>
          </a:xfrm>
        </p:grpSpPr>
        <p:sp>
          <p:nvSpPr>
            <p:cNvPr id="81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3551237" y="98835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84" name="กลุ่ม 83"/>
          <p:cNvGrpSpPr/>
          <p:nvPr/>
        </p:nvGrpSpPr>
        <p:grpSpPr>
          <a:xfrm>
            <a:off x="18029237" y="9013265"/>
            <a:ext cx="3293181" cy="753065"/>
            <a:chOff x="9762826" y="5958899"/>
            <a:chExt cx="3293181" cy="753065"/>
          </a:xfrm>
        </p:grpSpPr>
        <p:sp>
          <p:nvSpPr>
            <p:cNvPr id="85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18029237" y="99051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578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1" grpId="0"/>
      <p:bldP spid="75" grpId="0"/>
      <p:bldP spid="79" grpId="0"/>
      <p:bldP spid="83" grpId="0"/>
      <p:bldP spid="8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Human 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Rectangle 231"/>
          <p:cNvSpPr>
            <a:spLocks noChangeArrowheads="1"/>
          </p:cNvSpPr>
          <p:nvPr/>
        </p:nvSpPr>
        <p:spPr bwMode="auto">
          <a:xfrm>
            <a:off x="-30162" y="10840470"/>
            <a:ext cx="24353838" cy="2894116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1614734" y="11430000"/>
            <a:ext cx="21308817" cy="1905000"/>
          </a:xfrm>
          <a:prstGeom prst="rect">
            <a:avLst/>
          </a:prstGeom>
        </p:spPr>
        <p:txBody>
          <a:bodyPr vert="horz" lIns="243785" tIns="121892" rIns="243785" bIns="121892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Ut efficitur ipsum vitae tortor accumsan, a pulvinar lorem lacinia. Donec eu arcu justo. Fusce eget consequat risus Proin est lacus, interdum vitae feugiat quis, faucibus vel mi. 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Vivamus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accumsan nisi vel nulla viverra semper. </a:t>
            </a:r>
            <a:endParaRPr lang="en-US" sz="2600" dirty="0" smtClean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0" indent="0" algn="ctr">
              <a:buNone/>
            </a:pP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dolor sit amet, consectetur adipiscing elit.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Ut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efficitur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ipsum vitae tortor accumsan, a pulvinar </a:t>
            </a:r>
            <a:r>
              <a:rPr lang="en-US" sz="2600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</a:t>
            </a:r>
            <a:r>
              <a:rPr lang="en-US" sz="26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lacinia</a:t>
            </a:r>
            <a:r>
              <a:rPr lang="en-US" sz="26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.</a:t>
            </a:r>
            <a:endParaRPr lang="en-US" sz="2600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26" name="Freeform 6"/>
          <p:cNvSpPr>
            <a:spLocks noEditPoints="1"/>
          </p:cNvSpPr>
          <p:nvPr/>
        </p:nvSpPr>
        <p:spPr bwMode="auto">
          <a:xfrm>
            <a:off x="13017500" y="3263166"/>
            <a:ext cx="3863807" cy="6543676"/>
          </a:xfrm>
          <a:custGeom>
            <a:avLst/>
            <a:gdLst>
              <a:gd name="T0" fmla="*/ 23 w 196"/>
              <a:gd name="T1" fmla="*/ 270 h 332"/>
              <a:gd name="T2" fmla="*/ 71 w 196"/>
              <a:gd name="T3" fmla="*/ 270 h 332"/>
              <a:gd name="T4" fmla="*/ 55 w 196"/>
              <a:gd name="T5" fmla="*/ 324 h 332"/>
              <a:gd name="T6" fmla="*/ 60 w 196"/>
              <a:gd name="T7" fmla="*/ 332 h 332"/>
              <a:gd name="T8" fmla="*/ 174 w 196"/>
              <a:gd name="T9" fmla="*/ 332 h 332"/>
              <a:gd name="T10" fmla="*/ 187 w 196"/>
              <a:gd name="T11" fmla="*/ 320 h 332"/>
              <a:gd name="T12" fmla="*/ 168 w 196"/>
              <a:gd name="T13" fmla="*/ 266 h 332"/>
              <a:gd name="T14" fmla="*/ 192 w 196"/>
              <a:gd name="T15" fmla="*/ 248 h 332"/>
              <a:gd name="T16" fmla="*/ 188 w 196"/>
              <a:gd name="T17" fmla="*/ 225 h 332"/>
              <a:gd name="T18" fmla="*/ 180 w 196"/>
              <a:gd name="T19" fmla="*/ 199 h 332"/>
              <a:gd name="T20" fmla="*/ 168 w 196"/>
              <a:gd name="T21" fmla="*/ 177 h 332"/>
              <a:gd name="T22" fmla="*/ 150 w 196"/>
              <a:gd name="T23" fmla="*/ 123 h 332"/>
              <a:gd name="T24" fmla="*/ 126 w 196"/>
              <a:gd name="T25" fmla="*/ 112 h 332"/>
              <a:gd name="T26" fmla="*/ 123 w 196"/>
              <a:gd name="T27" fmla="*/ 101 h 332"/>
              <a:gd name="T28" fmla="*/ 101 w 196"/>
              <a:gd name="T29" fmla="*/ 93 h 332"/>
              <a:gd name="T30" fmla="*/ 108 w 196"/>
              <a:gd name="T31" fmla="*/ 80 h 332"/>
              <a:gd name="T32" fmla="*/ 115 w 196"/>
              <a:gd name="T33" fmla="*/ 63 h 332"/>
              <a:gd name="T34" fmla="*/ 114 w 196"/>
              <a:gd name="T35" fmla="*/ 48 h 332"/>
              <a:gd name="T36" fmla="*/ 115 w 196"/>
              <a:gd name="T37" fmla="*/ 27 h 332"/>
              <a:gd name="T38" fmla="*/ 67 w 196"/>
              <a:gd name="T39" fmla="*/ 4 h 332"/>
              <a:gd name="T40" fmla="*/ 51 w 196"/>
              <a:gd name="T41" fmla="*/ 50 h 332"/>
              <a:gd name="T42" fmla="*/ 47 w 196"/>
              <a:gd name="T43" fmla="*/ 58 h 332"/>
              <a:gd name="T44" fmla="*/ 43 w 196"/>
              <a:gd name="T45" fmla="*/ 68 h 332"/>
              <a:gd name="T46" fmla="*/ 53 w 196"/>
              <a:gd name="T47" fmla="*/ 89 h 332"/>
              <a:gd name="T48" fmla="*/ 60 w 196"/>
              <a:gd name="T49" fmla="*/ 86 h 332"/>
              <a:gd name="T50" fmla="*/ 60 w 196"/>
              <a:gd name="T51" fmla="*/ 90 h 332"/>
              <a:gd name="T52" fmla="*/ 59 w 196"/>
              <a:gd name="T53" fmla="*/ 96 h 332"/>
              <a:gd name="T54" fmla="*/ 52 w 196"/>
              <a:gd name="T55" fmla="*/ 101 h 332"/>
              <a:gd name="T56" fmla="*/ 31 w 196"/>
              <a:gd name="T57" fmla="*/ 115 h 332"/>
              <a:gd name="T58" fmla="*/ 14 w 196"/>
              <a:gd name="T59" fmla="*/ 139 h 332"/>
              <a:gd name="T60" fmla="*/ 8 w 196"/>
              <a:gd name="T61" fmla="*/ 174 h 332"/>
              <a:gd name="T62" fmla="*/ 6 w 196"/>
              <a:gd name="T63" fmla="*/ 197 h 332"/>
              <a:gd name="T64" fmla="*/ 9 w 196"/>
              <a:gd name="T65" fmla="*/ 268 h 332"/>
              <a:gd name="T66" fmla="*/ 50 w 196"/>
              <a:gd name="T67" fmla="*/ 204 h 332"/>
              <a:gd name="T68" fmla="*/ 66 w 196"/>
              <a:gd name="T69" fmla="*/ 232 h 332"/>
              <a:gd name="T70" fmla="*/ 56 w 196"/>
              <a:gd name="T71" fmla="*/ 240 h 332"/>
              <a:gd name="T72" fmla="*/ 39 w 196"/>
              <a:gd name="T73" fmla="*/ 237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6" h="332">
                <a:moveTo>
                  <a:pt x="9" y="268"/>
                </a:moveTo>
                <a:cubicBezTo>
                  <a:pt x="14" y="271"/>
                  <a:pt x="15" y="270"/>
                  <a:pt x="23" y="270"/>
                </a:cubicBezTo>
                <a:cubicBezTo>
                  <a:pt x="31" y="270"/>
                  <a:pt x="30" y="271"/>
                  <a:pt x="37" y="271"/>
                </a:cubicBezTo>
                <a:cubicBezTo>
                  <a:pt x="45" y="270"/>
                  <a:pt x="71" y="270"/>
                  <a:pt x="71" y="270"/>
                </a:cubicBezTo>
                <a:cubicBezTo>
                  <a:pt x="71" y="270"/>
                  <a:pt x="71" y="279"/>
                  <a:pt x="68" y="288"/>
                </a:cubicBezTo>
                <a:cubicBezTo>
                  <a:pt x="65" y="296"/>
                  <a:pt x="55" y="324"/>
                  <a:pt x="55" y="324"/>
                </a:cubicBezTo>
                <a:cubicBezTo>
                  <a:pt x="61" y="325"/>
                  <a:pt x="61" y="325"/>
                  <a:pt x="61" y="325"/>
                </a:cubicBezTo>
                <a:cubicBezTo>
                  <a:pt x="61" y="325"/>
                  <a:pt x="61" y="325"/>
                  <a:pt x="60" y="332"/>
                </a:cubicBezTo>
                <a:cubicBezTo>
                  <a:pt x="60" y="332"/>
                  <a:pt x="60" y="332"/>
                  <a:pt x="60" y="332"/>
                </a:cubicBezTo>
                <a:cubicBezTo>
                  <a:pt x="174" y="332"/>
                  <a:pt x="174" y="332"/>
                  <a:pt x="174" y="332"/>
                </a:cubicBezTo>
                <a:cubicBezTo>
                  <a:pt x="174" y="327"/>
                  <a:pt x="174" y="322"/>
                  <a:pt x="174" y="322"/>
                </a:cubicBezTo>
                <a:cubicBezTo>
                  <a:pt x="174" y="322"/>
                  <a:pt x="184" y="321"/>
                  <a:pt x="187" y="320"/>
                </a:cubicBezTo>
                <a:cubicBezTo>
                  <a:pt x="190" y="318"/>
                  <a:pt x="185" y="313"/>
                  <a:pt x="183" y="308"/>
                </a:cubicBezTo>
                <a:cubicBezTo>
                  <a:pt x="181" y="303"/>
                  <a:pt x="168" y="266"/>
                  <a:pt x="168" y="266"/>
                </a:cubicBezTo>
                <a:cubicBezTo>
                  <a:pt x="168" y="266"/>
                  <a:pt x="171" y="267"/>
                  <a:pt x="173" y="266"/>
                </a:cubicBezTo>
                <a:cubicBezTo>
                  <a:pt x="175" y="265"/>
                  <a:pt x="188" y="255"/>
                  <a:pt x="192" y="248"/>
                </a:cubicBezTo>
                <a:cubicBezTo>
                  <a:pt x="196" y="241"/>
                  <a:pt x="193" y="241"/>
                  <a:pt x="192" y="234"/>
                </a:cubicBezTo>
                <a:cubicBezTo>
                  <a:pt x="191" y="226"/>
                  <a:pt x="190" y="228"/>
                  <a:pt x="188" y="225"/>
                </a:cubicBezTo>
                <a:cubicBezTo>
                  <a:pt x="187" y="222"/>
                  <a:pt x="186" y="219"/>
                  <a:pt x="182" y="212"/>
                </a:cubicBezTo>
                <a:cubicBezTo>
                  <a:pt x="179" y="205"/>
                  <a:pt x="181" y="209"/>
                  <a:pt x="180" y="199"/>
                </a:cubicBezTo>
                <a:cubicBezTo>
                  <a:pt x="178" y="189"/>
                  <a:pt x="177" y="193"/>
                  <a:pt x="175" y="188"/>
                </a:cubicBezTo>
                <a:cubicBezTo>
                  <a:pt x="172" y="183"/>
                  <a:pt x="171" y="184"/>
                  <a:pt x="168" y="177"/>
                </a:cubicBezTo>
                <a:cubicBezTo>
                  <a:pt x="166" y="170"/>
                  <a:pt x="153" y="130"/>
                  <a:pt x="153" y="128"/>
                </a:cubicBezTo>
                <a:cubicBezTo>
                  <a:pt x="152" y="126"/>
                  <a:pt x="152" y="127"/>
                  <a:pt x="150" y="123"/>
                </a:cubicBezTo>
                <a:cubicBezTo>
                  <a:pt x="148" y="120"/>
                  <a:pt x="147" y="122"/>
                  <a:pt x="144" y="120"/>
                </a:cubicBezTo>
                <a:cubicBezTo>
                  <a:pt x="141" y="118"/>
                  <a:pt x="129" y="114"/>
                  <a:pt x="126" y="112"/>
                </a:cubicBezTo>
                <a:cubicBezTo>
                  <a:pt x="126" y="111"/>
                  <a:pt x="126" y="111"/>
                  <a:pt x="125" y="111"/>
                </a:cubicBezTo>
                <a:cubicBezTo>
                  <a:pt x="125" y="110"/>
                  <a:pt x="123" y="103"/>
                  <a:pt x="123" y="101"/>
                </a:cubicBezTo>
                <a:cubicBezTo>
                  <a:pt x="122" y="98"/>
                  <a:pt x="119" y="98"/>
                  <a:pt x="116" y="97"/>
                </a:cubicBezTo>
                <a:cubicBezTo>
                  <a:pt x="112" y="95"/>
                  <a:pt x="102" y="93"/>
                  <a:pt x="101" y="93"/>
                </a:cubicBezTo>
                <a:cubicBezTo>
                  <a:pt x="101" y="93"/>
                  <a:pt x="101" y="92"/>
                  <a:pt x="101" y="90"/>
                </a:cubicBezTo>
                <a:cubicBezTo>
                  <a:pt x="101" y="89"/>
                  <a:pt x="105" y="86"/>
                  <a:pt x="108" y="80"/>
                </a:cubicBezTo>
                <a:cubicBezTo>
                  <a:pt x="111" y="74"/>
                  <a:pt x="112" y="66"/>
                  <a:pt x="112" y="66"/>
                </a:cubicBezTo>
                <a:cubicBezTo>
                  <a:pt x="112" y="66"/>
                  <a:pt x="113" y="66"/>
                  <a:pt x="115" y="63"/>
                </a:cubicBezTo>
                <a:cubicBezTo>
                  <a:pt x="116" y="60"/>
                  <a:pt x="116" y="52"/>
                  <a:pt x="116" y="50"/>
                </a:cubicBezTo>
                <a:cubicBezTo>
                  <a:pt x="115" y="48"/>
                  <a:pt x="114" y="48"/>
                  <a:pt x="114" y="48"/>
                </a:cubicBezTo>
                <a:cubicBezTo>
                  <a:pt x="115" y="42"/>
                  <a:pt x="115" y="42"/>
                  <a:pt x="115" y="42"/>
                </a:cubicBezTo>
                <a:cubicBezTo>
                  <a:pt x="115" y="42"/>
                  <a:pt x="117" y="36"/>
                  <a:pt x="115" y="27"/>
                </a:cubicBezTo>
                <a:cubicBezTo>
                  <a:pt x="110" y="8"/>
                  <a:pt x="108" y="6"/>
                  <a:pt x="92" y="1"/>
                </a:cubicBezTo>
                <a:cubicBezTo>
                  <a:pt x="91" y="1"/>
                  <a:pt x="75" y="0"/>
                  <a:pt x="67" y="4"/>
                </a:cubicBezTo>
                <a:cubicBezTo>
                  <a:pt x="59" y="8"/>
                  <a:pt x="53" y="17"/>
                  <a:pt x="51" y="27"/>
                </a:cubicBezTo>
                <a:cubicBezTo>
                  <a:pt x="49" y="36"/>
                  <a:pt x="51" y="50"/>
                  <a:pt x="51" y="50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6" y="55"/>
                  <a:pt x="47" y="58"/>
                </a:cubicBezTo>
                <a:cubicBezTo>
                  <a:pt x="47" y="60"/>
                  <a:pt x="47" y="62"/>
                  <a:pt x="48" y="63"/>
                </a:cubicBezTo>
                <a:cubicBezTo>
                  <a:pt x="44" y="64"/>
                  <a:pt x="43" y="67"/>
                  <a:pt x="43" y="68"/>
                </a:cubicBezTo>
                <a:cubicBezTo>
                  <a:pt x="42" y="68"/>
                  <a:pt x="38" y="69"/>
                  <a:pt x="41" y="77"/>
                </a:cubicBezTo>
                <a:cubicBezTo>
                  <a:pt x="44" y="85"/>
                  <a:pt x="48" y="90"/>
                  <a:pt x="53" y="89"/>
                </a:cubicBezTo>
                <a:cubicBezTo>
                  <a:pt x="59" y="89"/>
                  <a:pt x="60" y="86"/>
                  <a:pt x="60" y="86"/>
                </a:cubicBezTo>
                <a:cubicBezTo>
                  <a:pt x="60" y="86"/>
                  <a:pt x="60" y="86"/>
                  <a:pt x="60" y="86"/>
                </a:cubicBezTo>
                <a:cubicBezTo>
                  <a:pt x="60" y="87"/>
                  <a:pt x="60" y="89"/>
                  <a:pt x="60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90"/>
                  <a:pt x="59" y="93"/>
                  <a:pt x="59" y="93"/>
                </a:cubicBezTo>
                <a:cubicBezTo>
                  <a:pt x="59" y="96"/>
                  <a:pt x="59" y="96"/>
                  <a:pt x="59" y="96"/>
                </a:cubicBezTo>
                <a:cubicBezTo>
                  <a:pt x="58" y="97"/>
                  <a:pt x="58" y="97"/>
                  <a:pt x="58" y="97"/>
                </a:cubicBezTo>
                <a:cubicBezTo>
                  <a:pt x="58" y="97"/>
                  <a:pt x="54" y="99"/>
                  <a:pt x="52" y="101"/>
                </a:cubicBezTo>
                <a:cubicBezTo>
                  <a:pt x="51" y="102"/>
                  <a:pt x="51" y="108"/>
                  <a:pt x="51" y="108"/>
                </a:cubicBezTo>
                <a:cubicBezTo>
                  <a:pt x="51" y="108"/>
                  <a:pt x="38" y="111"/>
                  <a:pt x="31" y="115"/>
                </a:cubicBezTo>
                <a:cubicBezTo>
                  <a:pt x="31" y="115"/>
                  <a:pt x="24" y="119"/>
                  <a:pt x="20" y="122"/>
                </a:cubicBezTo>
                <a:cubicBezTo>
                  <a:pt x="16" y="126"/>
                  <a:pt x="14" y="132"/>
                  <a:pt x="14" y="139"/>
                </a:cubicBezTo>
                <a:cubicBezTo>
                  <a:pt x="13" y="147"/>
                  <a:pt x="10" y="158"/>
                  <a:pt x="10" y="161"/>
                </a:cubicBezTo>
                <a:cubicBezTo>
                  <a:pt x="10" y="164"/>
                  <a:pt x="9" y="169"/>
                  <a:pt x="8" y="174"/>
                </a:cubicBezTo>
                <a:cubicBezTo>
                  <a:pt x="7" y="179"/>
                  <a:pt x="8" y="180"/>
                  <a:pt x="8" y="185"/>
                </a:cubicBezTo>
                <a:cubicBezTo>
                  <a:pt x="8" y="190"/>
                  <a:pt x="7" y="189"/>
                  <a:pt x="6" y="197"/>
                </a:cubicBezTo>
                <a:cubicBezTo>
                  <a:pt x="4" y="205"/>
                  <a:pt x="0" y="256"/>
                  <a:pt x="1" y="257"/>
                </a:cubicBezTo>
                <a:cubicBezTo>
                  <a:pt x="1" y="259"/>
                  <a:pt x="4" y="266"/>
                  <a:pt x="9" y="268"/>
                </a:cubicBezTo>
                <a:close/>
                <a:moveTo>
                  <a:pt x="42" y="221"/>
                </a:moveTo>
                <a:cubicBezTo>
                  <a:pt x="43" y="216"/>
                  <a:pt x="50" y="204"/>
                  <a:pt x="50" y="204"/>
                </a:cubicBezTo>
                <a:cubicBezTo>
                  <a:pt x="52" y="208"/>
                  <a:pt x="56" y="216"/>
                  <a:pt x="60" y="221"/>
                </a:cubicBezTo>
                <a:cubicBezTo>
                  <a:pt x="63" y="225"/>
                  <a:pt x="65" y="227"/>
                  <a:pt x="66" y="232"/>
                </a:cubicBezTo>
                <a:cubicBezTo>
                  <a:pt x="67" y="237"/>
                  <a:pt x="68" y="238"/>
                  <a:pt x="68" y="238"/>
                </a:cubicBezTo>
                <a:cubicBezTo>
                  <a:pt x="68" y="238"/>
                  <a:pt x="64" y="238"/>
                  <a:pt x="56" y="240"/>
                </a:cubicBezTo>
                <a:cubicBezTo>
                  <a:pt x="49" y="242"/>
                  <a:pt x="45" y="239"/>
                  <a:pt x="42" y="238"/>
                </a:cubicBezTo>
                <a:cubicBezTo>
                  <a:pt x="39" y="238"/>
                  <a:pt x="40" y="239"/>
                  <a:pt x="39" y="237"/>
                </a:cubicBezTo>
                <a:cubicBezTo>
                  <a:pt x="39" y="235"/>
                  <a:pt x="41" y="225"/>
                  <a:pt x="42" y="2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7" name="Freeform 7"/>
          <p:cNvSpPr>
            <a:spLocks/>
          </p:cNvSpPr>
          <p:nvPr/>
        </p:nvSpPr>
        <p:spPr bwMode="auto">
          <a:xfrm>
            <a:off x="7666037" y="3124200"/>
            <a:ext cx="3843371" cy="6682642"/>
          </a:xfrm>
          <a:custGeom>
            <a:avLst/>
            <a:gdLst>
              <a:gd name="T0" fmla="*/ 28 w 195"/>
              <a:gd name="T1" fmla="*/ 266 h 339"/>
              <a:gd name="T2" fmla="*/ 16 w 195"/>
              <a:gd name="T3" fmla="*/ 304 h 339"/>
              <a:gd name="T4" fmla="*/ 15 w 195"/>
              <a:gd name="T5" fmla="*/ 339 h 339"/>
              <a:gd name="T6" fmla="*/ 175 w 195"/>
              <a:gd name="T7" fmla="*/ 318 h 339"/>
              <a:gd name="T8" fmla="*/ 173 w 195"/>
              <a:gd name="T9" fmla="*/ 294 h 339"/>
              <a:gd name="T10" fmla="*/ 177 w 195"/>
              <a:gd name="T11" fmla="*/ 259 h 339"/>
              <a:gd name="T12" fmla="*/ 191 w 195"/>
              <a:gd name="T13" fmla="*/ 188 h 339"/>
              <a:gd name="T14" fmla="*/ 190 w 195"/>
              <a:gd name="T15" fmla="*/ 148 h 339"/>
              <a:gd name="T16" fmla="*/ 167 w 195"/>
              <a:gd name="T17" fmla="*/ 119 h 339"/>
              <a:gd name="T18" fmla="*/ 140 w 195"/>
              <a:gd name="T19" fmla="*/ 108 h 339"/>
              <a:gd name="T20" fmla="*/ 130 w 195"/>
              <a:gd name="T21" fmla="*/ 96 h 339"/>
              <a:gd name="T22" fmla="*/ 129 w 195"/>
              <a:gd name="T23" fmla="*/ 95 h 339"/>
              <a:gd name="T24" fmla="*/ 128 w 195"/>
              <a:gd name="T25" fmla="*/ 95 h 339"/>
              <a:gd name="T26" fmla="*/ 128 w 195"/>
              <a:gd name="T27" fmla="*/ 94 h 339"/>
              <a:gd name="T28" fmla="*/ 132 w 195"/>
              <a:gd name="T29" fmla="*/ 81 h 339"/>
              <a:gd name="T30" fmla="*/ 137 w 195"/>
              <a:gd name="T31" fmla="*/ 74 h 339"/>
              <a:gd name="T32" fmla="*/ 141 w 195"/>
              <a:gd name="T33" fmla="*/ 53 h 339"/>
              <a:gd name="T34" fmla="*/ 139 w 195"/>
              <a:gd name="T35" fmla="*/ 23 h 339"/>
              <a:gd name="T36" fmla="*/ 127 w 195"/>
              <a:gd name="T37" fmla="*/ 8 h 339"/>
              <a:gd name="T38" fmla="*/ 77 w 195"/>
              <a:gd name="T39" fmla="*/ 11 h 339"/>
              <a:gd name="T40" fmla="*/ 74 w 195"/>
              <a:gd name="T41" fmla="*/ 50 h 339"/>
              <a:gd name="T42" fmla="*/ 72 w 195"/>
              <a:gd name="T43" fmla="*/ 65 h 339"/>
              <a:gd name="T44" fmla="*/ 78 w 195"/>
              <a:gd name="T45" fmla="*/ 74 h 339"/>
              <a:gd name="T46" fmla="*/ 82 w 195"/>
              <a:gd name="T47" fmla="*/ 92 h 339"/>
              <a:gd name="T48" fmla="*/ 81 w 195"/>
              <a:gd name="T49" fmla="*/ 99 h 339"/>
              <a:gd name="T50" fmla="*/ 81 w 195"/>
              <a:gd name="T51" fmla="*/ 100 h 339"/>
              <a:gd name="T52" fmla="*/ 80 w 195"/>
              <a:gd name="T53" fmla="*/ 101 h 339"/>
              <a:gd name="T54" fmla="*/ 78 w 195"/>
              <a:gd name="T55" fmla="*/ 103 h 339"/>
              <a:gd name="T56" fmla="*/ 67 w 195"/>
              <a:gd name="T57" fmla="*/ 113 h 339"/>
              <a:gd name="T58" fmla="*/ 27 w 195"/>
              <a:gd name="T59" fmla="*/ 128 h 339"/>
              <a:gd name="T60" fmla="*/ 15 w 195"/>
              <a:gd name="T61" fmla="*/ 153 h 339"/>
              <a:gd name="T62" fmla="*/ 11 w 195"/>
              <a:gd name="T63" fmla="*/ 170 h 339"/>
              <a:gd name="T64" fmla="*/ 2 w 195"/>
              <a:gd name="T65" fmla="*/ 233 h 339"/>
              <a:gd name="T66" fmla="*/ 7 w 195"/>
              <a:gd name="T67" fmla="*/ 259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339">
                <a:moveTo>
                  <a:pt x="7" y="259"/>
                </a:moveTo>
                <a:cubicBezTo>
                  <a:pt x="12" y="262"/>
                  <a:pt x="28" y="266"/>
                  <a:pt x="28" y="266"/>
                </a:cubicBezTo>
                <a:cubicBezTo>
                  <a:pt x="28" y="266"/>
                  <a:pt x="20" y="290"/>
                  <a:pt x="19" y="294"/>
                </a:cubicBezTo>
                <a:cubicBezTo>
                  <a:pt x="19" y="298"/>
                  <a:pt x="15" y="303"/>
                  <a:pt x="16" y="304"/>
                </a:cubicBezTo>
                <a:cubicBezTo>
                  <a:pt x="17" y="305"/>
                  <a:pt x="18" y="308"/>
                  <a:pt x="18" y="308"/>
                </a:cubicBezTo>
                <a:cubicBezTo>
                  <a:pt x="18" y="308"/>
                  <a:pt x="17" y="326"/>
                  <a:pt x="15" y="339"/>
                </a:cubicBezTo>
                <a:cubicBezTo>
                  <a:pt x="181" y="339"/>
                  <a:pt x="181" y="339"/>
                  <a:pt x="181" y="339"/>
                </a:cubicBezTo>
                <a:cubicBezTo>
                  <a:pt x="178" y="329"/>
                  <a:pt x="176" y="320"/>
                  <a:pt x="175" y="318"/>
                </a:cubicBezTo>
                <a:cubicBezTo>
                  <a:pt x="175" y="313"/>
                  <a:pt x="169" y="297"/>
                  <a:pt x="169" y="297"/>
                </a:cubicBezTo>
                <a:cubicBezTo>
                  <a:pt x="169" y="297"/>
                  <a:pt x="173" y="296"/>
                  <a:pt x="173" y="294"/>
                </a:cubicBezTo>
                <a:cubicBezTo>
                  <a:pt x="172" y="292"/>
                  <a:pt x="171" y="270"/>
                  <a:pt x="171" y="270"/>
                </a:cubicBezTo>
                <a:cubicBezTo>
                  <a:pt x="177" y="259"/>
                  <a:pt x="177" y="259"/>
                  <a:pt x="177" y="259"/>
                </a:cubicBezTo>
                <a:cubicBezTo>
                  <a:pt x="177" y="259"/>
                  <a:pt x="185" y="224"/>
                  <a:pt x="186" y="212"/>
                </a:cubicBezTo>
                <a:cubicBezTo>
                  <a:pt x="187" y="200"/>
                  <a:pt x="189" y="196"/>
                  <a:pt x="191" y="188"/>
                </a:cubicBezTo>
                <a:cubicBezTo>
                  <a:pt x="193" y="180"/>
                  <a:pt x="193" y="165"/>
                  <a:pt x="192" y="160"/>
                </a:cubicBezTo>
                <a:cubicBezTo>
                  <a:pt x="190" y="155"/>
                  <a:pt x="189" y="153"/>
                  <a:pt x="190" y="148"/>
                </a:cubicBezTo>
                <a:cubicBezTo>
                  <a:pt x="191" y="142"/>
                  <a:pt x="195" y="133"/>
                  <a:pt x="192" y="129"/>
                </a:cubicBezTo>
                <a:cubicBezTo>
                  <a:pt x="188" y="126"/>
                  <a:pt x="171" y="120"/>
                  <a:pt x="167" y="119"/>
                </a:cubicBezTo>
                <a:cubicBezTo>
                  <a:pt x="164" y="117"/>
                  <a:pt x="148" y="112"/>
                  <a:pt x="145" y="111"/>
                </a:cubicBezTo>
                <a:cubicBezTo>
                  <a:pt x="141" y="109"/>
                  <a:pt x="141" y="111"/>
                  <a:pt x="140" y="108"/>
                </a:cubicBezTo>
                <a:cubicBezTo>
                  <a:pt x="140" y="105"/>
                  <a:pt x="139" y="103"/>
                  <a:pt x="137" y="102"/>
                </a:cubicBezTo>
                <a:cubicBezTo>
                  <a:pt x="135" y="101"/>
                  <a:pt x="131" y="98"/>
                  <a:pt x="130" y="96"/>
                </a:cubicBezTo>
                <a:cubicBezTo>
                  <a:pt x="129" y="96"/>
                  <a:pt x="129" y="95"/>
                  <a:pt x="129" y="95"/>
                </a:cubicBezTo>
                <a:cubicBezTo>
                  <a:pt x="129" y="95"/>
                  <a:pt x="129" y="95"/>
                  <a:pt x="129" y="95"/>
                </a:cubicBezTo>
                <a:cubicBezTo>
                  <a:pt x="129" y="95"/>
                  <a:pt x="128" y="95"/>
                  <a:pt x="128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1"/>
                  <a:pt x="128" y="91"/>
                  <a:pt x="128" y="91"/>
                </a:cubicBezTo>
                <a:cubicBezTo>
                  <a:pt x="128" y="91"/>
                  <a:pt x="132" y="86"/>
                  <a:pt x="132" y="81"/>
                </a:cubicBezTo>
                <a:cubicBezTo>
                  <a:pt x="132" y="76"/>
                  <a:pt x="133" y="76"/>
                  <a:pt x="133" y="76"/>
                </a:cubicBezTo>
                <a:cubicBezTo>
                  <a:pt x="133" y="76"/>
                  <a:pt x="135" y="76"/>
                  <a:pt x="137" y="74"/>
                </a:cubicBezTo>
                <a:cubicBezTo>
                  <a:pt x="140" y="72"/>
                  <a:pt x="141" y="65"/>
                  <a:pt x="142" y="60"/>
                </a:cubicBezTo>
                <a:cubicBezTo>
                  <a:pt x="142" y="55"/>
                  <a:pt x="142" y="54"/>
                  <a:pt x="141" y="53"/>
                </a:cubicBezTo>
                <a:cubicBezTo>
                  <a:pt x="140" y="52"/>
                  <a:pt x="140" y="53"/>
                  <a:pt x="140" y="53"/>
                </a:cubicBezTo>
                <a:cubicBezTo>
                  <a:pt x="140" y="52"/>
                  <a:pt x="141" y="28"/>
                  <a:pt x="139" y="23"/>
                </a:cubicBezTo>
                <a:cubicBezTo>
                  <a:pt x="137" y="19"/>
                  <a:pt x="133" y="16"/>
                  <a:pt x="133" y="16"/>
                </a:cubicBezTo>
                <a:cubicBezTo>
                  <a:pt x="133" y="16"/>
                  <a:pt x="130" y="10"/>
                  <a:pt x="127" y="8"/>
                </a:cubicBezTo>
                <a:cubicBezTo>
                  <a:pt x="124" y="6"/>
                  <a:pt x="115" y="0"/>
                  <a:pt x="104" y="1"/>
                </a:cubicBezTo>
                <a:cubicBezTo>
                  <a:pt x="94" y="2"/>
                  <a:pt x="78" y="8"/>
                  <a:pt x="77" y="11"/>
                </a:cubicBezTo>
                <a:cubicBezTo>
                  <a:pt x="76" y="15"/>
                  <a:pt x="71" y="29"/>
                  <a:pt x="72" y="33"/>
                </a:cubicBezTo>
                <a:cubicBezTo>
                  <a:pt x="72" y="37"/>
                  <a:pt x="74" y="50"/>
                  <a:pt x="74" y="50"/>
                </a:cubicBezTo>
                <a:cubicBezTo>
                  <a:pt x="74" y="50"/>
                  <a:pt x="73" y="48"/>
                  <a:pt x="71" y="52"/>
                </a:cubicBezTo>
                <a:cubicBezTo>
                  <a:pt x="70" y="56"/>
                  <a:pt x="72" y="63"/>
                  <a:pt x="72" y="65"/>
                </a:cubicBezTo>
                <a:cubicBezTo>
                  <a:pt x="73" y="67"/>
                  <a:pt x="73" y="69"/>
                  <a:pt x="74" y="72"/>
                </a:cubicBezTo>
                <a:cubicBezTo>
                  <a:pt x="76" y="74"/>
                  <a:pt x="78" y="74"/>
                  <a:pt x="78" y="74"/>
                </a:cubicBezTo>
                <a:cubicBezTo>
                  <a:pt x="78" y="74"/>
                  <a:pt x="79" y="84"/>
                  <a:pt x="80" y="88"/>
                </a:cubicBezTo>
                <a:cubicBezTo>
                  <a:pt x="81" y="91"/>
                  <a:pt x="82" y="92"/>
                  <a:pt x="82" y="92"/>
                </a:cubicBezTo>
                <a:cubicBezTo>
                  <a:pt x="81" y="98"/>
                  <a:pt x="81" y="98"/>
                  <a:pt x="81" y="98"/>
                </a:cubicBezTo>
                <a:cubicBezTo>
                  <a:pt x="81" y="98"/>
                  <a:pt x="81" y="99"/>
                  <a:pt x="81" y="99"/>
                </a:cubicBezTo>
                <a:cubicBezTo>
                  <a:pt x="81" y="99"/>
                  <a:pt x="81" y="99"/>
                  <a:pt x="81" y="99"/>
                </a:cubicBezTo>
                <a:cubicBezTo>
                  <a:pt x="81" y="99"/>
                  <a:pt x="81" y="99"/>
                  <a:pt x="81" y="100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0" y="101"/>
                  <a:pt x="79" y="101"/>
                  <a:pt x="79" y="102"/>
                </a:cubicBezTo>
                <a:cubicBezTo>
                  <a:pt x="79" y="102"/>
                  <a:pt x="79" y="102"/>
                  <a:pt x="78" y="103"/>
                </a:cubicBezTo>
                <a:cubicBezTo>
                  <a:pt x="77" y="105"/>
                  <a:pt x="75" y="107"/>
                  <a:pt x="73" y="108"/>
                </a:cubicBezTo>
                <a:cubicBezTo>
                  <a:pt x="70" y="110"/>
                  <a:pt x="67" y="112"/>
                  <a:pt x="67" y="113"/>
                </a:cubicBezTo>
                <a:cubicBezTo>
                  <a:pt x="66" y="114"/>
                  <a:pt x="64" y="116"/>
                  <a:pt x="64" y="116"/>
                </a:cubicBezTo>
                <a:cubicBezTo>
                  <a:pt x="64" y="116"/>
                  <a:pt x="34" y="126"/>
                  <a:pt x="27" y="128"/>
                </a:cubicBezTo>
                <a:cubicBezTo>
                  <a:pt x="21" y="129"/>
                  <a:pt x="19" y="132"/>
                  <a:pt x="19" y="132"/>
                </a:cubicBezTo>
                <a:cubicBezTo>
                  <a:pt x="19" y="132"/>
                  <a:pt x="15" y="147"/>
                  <a:pt x="15" y="153"/>
                </a:cubicBezTo>
                <a:cubicBezTo>
                  <a:pt x="15" y="158"/>
                  <a:pt x="15" y="158"/>
                  <a:pt x="14" y="162"/>
                </a:cubicBezTo>
                <a:cubicBezTo>
                  <a:pt x="12" y="166"/>
                  <a:pt x="12" y="168"/>
                  <a:pt x="11" y="170"/>
                </a:cubicBezTo>
                <a:cubicBezTo>
                  <a:pt x="11" y="172"/>
                  <a:pt x="11" y="175"/>
                  <a:pt x="10" y="180"/>
                </a:cubicBezTo>
                <a:cubicBezTo>
                  <a:pt x="10" y="185"/>
                  <a:pt x="4" y="226"/>
                  <a:pt x="2" y="233"/>
                </a:cubicBezTo>
                <a:cubicBezTo>
                  <a:pt x="0" y="239"/>
                  <a:pt x="1" y="245"/>
                  <a:pt x="1" y="248"/>
                </a:cubicBezTo>
                <a:cubicBezTo>
                  <a:pt x="1" y="250"/>
                  <a:pt x="3" y="255"/>
                  <a:pt x="7" y="25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cxnSp>
        <p:nvCxnSpPr>
          <p:cNvPr id="28" name="ตัวเชื่อมต่อตรง 237"/>
          <p:cNvCxnSpPr/>
          <p:nvPr/>
        </p:nvCxnSpPr>
        <p:spPr>
          <a:xfrm flipV="1">
            <a:off x="5467868" y="4796490"/>
            <a:ext cx="3569769" cy="9860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 bwMode="auto">
          <a:xfrm>
            <a:off x="1874837" y="4116167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3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0" name="TextBox 31"/>
          <p:cNvSpPr txBox="1">
            <a:spLocks noChangeArrowheads="1"/>
          </p:cNvSpPr>
          <p:nvPr/>
        </p:nvSpPr>
        <p:spPr bwMode="auto">
          <a:xfrm>
            <a:off x="1894493" y="4665713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75</a:t>
            </a:r>
            <a:r>
              <a:rPr lang="id-ID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3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930020" y="6422410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32" name="ตัวเชื่อมต่อตรง 237"/>
          <p:cNvCxnSpPr/>
          <p:nvPr/>
        </p:nvCxnSpPr>
        <p:spPr>
          <a:xfrm flipH="1">
            <a:off x="15438437" y="4807091"/>
            <a:ext cx="3313512" cy="16962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 bwMode="auto">
          <a:xfrm>
            <a:off x="19281307" y="4344767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4" name="TextBox 31"/>
          <p:cNvSpPr txBox="1">
            <a:spLocks noChangeArrowheads="1"/>
          </p:cNvSpPr>
          <p:nvPr/>
        </p:nvSpPr>
        <p:spPr bwMode="auto">
          <a:xfrm>
            <a:off x="19300963" y="4894313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1200" b="1" dirty="0" smtClean="0">
                <a:solidFill>
                  <a:schemeClr val="accent5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50</a:t>
            </a:r>
            <a:r>
              <a:rPr lang="id-ID" sz="11200" b="1" dirty="0" smtClean="0">
                <a:solidFill>
                  <a:schemeClr val="accent5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5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35" name="TextBox 30"/>
          <p:cNvSpPr txBox="1">
            <a:spLocks noChangeArrowheads="1"/>
          </p:cNvSpPr>
          <p:nvPr/>
        </p:nvSpPr>
        <p:spPr bwMode="auto">
          <a:xfrm>
            <a:off x="16840704" y="6651010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703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7" grpId="0" animBg="1"/>
      <p:bldP spid="29" grpId="0"/>
      <p:bldP spid="30" grpId="0"/>
      <p:bldP spid="31" grpId="0"/>
      <p:bldP spid="33" grpId="0"/>
      <p:bldP spid="34" grpId="0"/>
      <p:bldP spid="3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 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6" name="กลุ่ม 55"/>
          <p:cNvGrpSpPr/>
          <p:nvPr/>
        </p:nvGrpSpPr>
        <p:grpSpPr>
          <a:xfrm>
            <a:off x="6936625" y="2743200"/>
            <a:ext cx="11549812" cy="9525000"/>
            <a:chOff x="6936625" y="2743200"/>
            <a:chExt cx="11549812" cy="9525000"/>
          </a:xfrm>
        </p:grpSpPr>
        <p:grpSp>
          <p:nvGrpSpPr>
            <p:cNvPr id="28" name="กลุ่ม 27"/>
            <p:cNvGrpSpPr/>
            <p:nvPr/>
          </p:nvGrpSpPr>
          <p:grpSpPr>
            <a:xfrm>
              <a:off x="6936625" y="2743200"/>
              <a:ext cx="11549812" cy="9525000"/>
              <a:chOff x="6902450" y="3025775"/>
              <a:chExt cx="10712451" cy="8834438"/>
            </a:xfrm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11456988" y="4787900"/>
                <a:ext cx="1900238" cy="2928938"/>
              </a:xfrm>
              <a:custGeom>
                <a:avLst/>
                <a:gdLst>
                  <a:gd name="T0" fmla="*/ 56 w 83"/>
                  <a:gd name="T1" fmla="*/ 4 h 128"/>
                  <a:gd name="T2" fmla="*/ 5 w 83"/>
                  <a:gd name="T3" fmla="*/ 33 h 128"/>
                  <a:gd name="T4" fmla="*/ 12 w 83"/>
                  <a:gd name="T5" fmla="*/ 57 h 128"/>
                  <a:gd name="T6" fmla="*/ 0 w 83"/>
                  <a:gd name="T7" fmla="*/ 64 h 128"/>
                  <a:gd name="T8" fmla="*/ 12 w 83"/>
                  <a:gd name="T9" fmla="*/ 71 h 128"/>
                  <a:gd name="T10" fmla="*/ 5 w 83"/>
                  <a:gd name="T11" fmla="*/ 95 h 128"/>
                  <a:gd name="T12" fmla="*/ 56 w 83"/>
                  <a:gd name="T13" fmla="*/ 124 h 128"/>
                  <a:gd name="T14" fmla="*/ 73 w 83"/>
                  <a:gd name="T15" fmla="*/ 118 h 128"/>
                  <a:gd name="T16" fmla="*/ 83 w 83"/>
                  <a:gd name="T17" fmla="*/ 64 h 128"/>
                  <a:gd name="T18" fmla="*/ 73 w 83"/>
                  <a:gd name="T19" fmla="*/ 9 h 128"/>
                  <a:gd name="T20" fmla="*/ 56 w 83"/>
                  <a:gd name="T21" fmla="*/ 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128">
                    <a:moveTo>
                      <a:pt x="56" y="4"/>
                    </a:moveTo>
                    <a:cubicBezTo>
                      <a:pt x="5" y="33"/>
                      <a:pt x="5" y="33"/>
                      <a:pt x="5" y="33"/>
                    </a:cubicBezTo>
                    <a:cubicBezTo>
                      <a:pt x="9" y="40"/>
                      <a:pt x="11" y="48"/>
                      <a:pt x="12" y="5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1" y="79"/>
                      <a:pt x="9" y="87"/>
                      <a:pt x="5" y="95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62" y="128"/>
                      <a:pt x="70" y="125"/>
                      <a:pt x="73" y="118"/>
                    </a:cubicBezTo>
                    <a:cubicBezTo>
                      <a:pt x="80" y="102"/>
                      <a:pt x="83" y="83"/>
                      <a:pt x="83" y="64"/>
                    </a:cubicBezTo>
                    <a:cubicBezTo>
                      <a:pt x="83" y="45"/>
                      <a:pt x="80" y="26"/>
                      <a:pt x="73" y="9"/>
                    </a:cubicBezTo>
                    <a:cubicBezTo>
                      <a:pt x="70" y="3"/>
                      <a:pt x="62" y="0"/>
                      <a:pt x="56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" name="Freeform 7"/>
              <p:cNvSpPr>
                <a:spLocks/>
              </p:cNvSpPr>
              <p:nvPr/>
            </p:nvSpPr>
            <p:spPr bwMode="auto">
              <a:xfrm>
                <a:off x="10244138" y="3025775"/>
                <a:ext cx="2563813" cy="2333625"/>
              </a:xfrm>
              <a:custGeom>
                <a:avLst/>
                <a:gdLst>
                  <a:gd name="T0" fmla="*/ 0 w 112"/>
                  <a:gd name="T1" fmla="*/ 12 h 102"/>
                  <a:gd name="T2" fmla="*/ 0 w 112"/>
                  <a:gd name="T3" fmla="*/ 71 h 102"/>
                  <a:gd name="T4" fmla="*/ 24 w 112"/>
                  <a:gd name="T5" fmla="*/ 77 h 102"/>
                  <a:gd name="T6" fmla="*/ 24 w 112"/>
                  <a:gd name="T7" fmla="*/ 91 h 102"/>
                  <a:gd name="T8" fmla="*/ 36 w 112"/>
                  <a:gd name="T9" fmla="*/ 84 h 102"/>
                  <a:gd name="T10" fmla="*/ 54 w 112"/>
                  <a:gd name="T11" fmla="*/ 102 h 102"/>
                  <a:gd name="T12" fmla="*/ 104 w 112"/>
                  <a:gd name="T13" fmla="*/ 73 h 102"/>
                  <a:gd name="T14" fmla="*/ 108 w 112"/>
                  <a:gd name="T15" fmla="*/ 55 h 102"/>
                  <a:gd name="T16" fmla="*/ 13 w 112"/>
                  <a:gd name="T17" fmla="*/ 1 h 102"/>
                  <a:gd name="T18" fmla="*/ 0 w 112"/>
                  <a:gd name="T19" fmla="*/ 1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102">
                    <a:moveTo>
                      <a:pt x="0" y="12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9" y="71"/>
                      <a:pt x="17" y="74"/>
                      <a:pt x="24" y="77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43" y="89"/>
                      <a:pt x="49" y="95"/>
                      <a:pt x="54" y="102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10" y="69"/>
                      <a:pt x="112" y="61"/>
                      <a:pt x="108" y="55"/>
                    </a:cubicBezTo>
                    <a:cubicBezTo>
                      <a:pt x="85" y="26"/>
                      <a:pt x="52" y="6"/>
                      <a:pt x="13" y="1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7451725" y="3025775"/>
                <a:ext cx="2563813" cy="2333625"/>
              </a:xfrm>
              <a:custGeom>
                <a:avLst/>
                <a:gdLst>
                  <a:gd name="T0" fmla="*/ 8 w 112"/>
                  <a:gd name="T1" fmla="*/ 73 h 102"/>
                  <a:gd name="T2" fmla="*/ 59 w 112"/>
                  <a:gd name="T3" fmla="*/ 102 h 102"/>
                  <a:gd name="T4" fmla="*/ 76 w 112"/>
                  <a:gd name="T5" fmla="*/ 84 h 102"/>
                  <a:gd name="T6" fmla="*/ 89 w 112"/>
                  <a:gd name="T7" fmla="*/ 91 h 102"/>
                  <a:gd name="T8" fmla="*/ 89 w 112"/>
                  <a:gd name="T9" fmla="*/ 77 h 102"/>
                  <a:gd name="T10" fmla="*/ 112 w 112"/>
                  <a:gd name="T11" fmla="*/ 71 h 102"/>
                  <a:gd name="T12" fmla="*/ 112 w 112"/>
                  <a:gd name="T13" fmla="*/ 12 h 102"/>
                  <a:gd name="T14" fmla="*/ 99 w 112"/>
                  <a:gd name="T15" fmla="*/ 1 h 102"/>
                  <a:gd name="T16" fmla="*/ 5 w 112"/>
                  <a:gd name="T17" fmla="*/ 55 h 102"/>
                  <a:gd name="T18" fmla="*/ 8 w 112"/>
                  <a:gd name="T19" fmla="*/ 7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102">
                    <a:moveTo>
                      <a:pt x="8" y="73"/>
                    </a:moveTo>
                    <a:cubicBezTo>
                      <a:pt x="59" y="102"/>
                      <a:pt x="59" y="102"/>
                      <a:pt x="59" y="102"/>
                    </a:cubicBezTo>
                    <a:cubicBezTo>
                      <a:pt x="63" y="95"/>
                      <a:pt x="69" y="89"/>
                      <a:pt x="76" y="84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96" y="73"/>
                      <a:pt x="104" y="71"/>
                      <a:pt x="112" y="71"/>
                    </a:cubicBezTo>
                    <a:cubicBezTo>
                      <a:pt x="112" y="12"/>
                      <a:pt x="112" y="12"/>
                      <a:pt x="112" y="12"/>
                    </a:cubicBezTo>
                    <a:cubicBezTo>
                      <a:pt x="112" y="5"/>
                      <a:pt x="106" y="0"/>
                      <a:pt x="99" y="1"/>
                    </a:cubicBezTo>
                    <a:cubicBezTo>
                      <a:pt x="61" y="6"/>
                      <a:pt x="27" y="26"/>
                      <a:pt x="5" y="55"/>
                    </a:cubicBezTo>
                    <a:cubicBezTo>
                      <a:pt x="0" y="61"/>
                      <a:pt x="2" y="69"/>
                      <a:pt x="8" y="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" name="Freeform 9"/>
              <p:cNvSpPr>
                <a:spLocks/>
              </p:cNvSpPr>
              <p:nvPr/>
            </p:nvSpPr>
            <p:spPr bwMode="auto">
              <a:xfrm>
                <a:off x="6902450" y="4787900"/>
                <a:ext cx="1922463" cy="2928938"/>
              </a:xfrm>
              <a:custGeom>
                <a:avLst/>
                <a:gdLst>
                  <a:gd name="T0" fmla="*/ 84 w 84"/>
                  <a:gd name="T1" fmla="*/ 64 h 128"/>
                  <a:gd name="T2" fmla="*/ 71 w 84"/>
                  <a:gd name="T3" fmla="*/ 56 h 128"/>
                  <a:gd name="T4" fmla="*/ 78 w 84"/>
                  <a:gd name="T5" fmla="*/ 33 h 128"/>
                  <a:gd name="T6" fmla="*/ 27 w 84"/>
                  <a:gd name="T7" fmla="*/ 4 h 128"/>
                  <a:gd name="T8" fmla="*/ 11 w 84"/>
                  <a:gd name="T9" fmla="*/ 9 h 128"/>
                  <a:gd name="T10" fmla="*/ 0 w 84"/>
                  <a:gd name="T11" fmla="*/ 64 h 128"/>
                  <a:gd name="T12" fmla="*/ 11 w 84"/>
                  <a:gd name="T13" fmla="*/ 118 h 128"/>
                  <a:gd name="T14" fmla="*/ 27 w 84"/>
                  <a:gd name="T15" fmla="*/ 124 h 128"/>
                  <a:gd name="T16" fmla="*/ 78 w 84"/>
                  <a:gd name="T17" fmla="*/ 95 h 128"/>
                  <a:gd name="T18" fmla="*/ 71 w 84"/>
                  <a:gd name="T19" fmla="*/ 71 h 128"/>
                  <a:gd name="T20" fmla="*/ 84 w 84"/>
                  <a:gd name="T21" fmla="*/ 6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128">
                    <a:moveTo>
                      <a:pt x="84" y="64"/>
                    </a:moveTo>
                    <a:cubicBezTo>
                      <a:pt x="71" y="56"/>
                      <a:pt x="71" y="56"/>
                      <a:pt x="71" y="56"/>
                    </a:cubicBezTo>
                    <a:cubicBezTo>
                      <a:pt x="72" y="48"/>
                      <a:pt x="75" y="40"/>
                      <a:pt x="78" y="3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1" y="0"/>
                      <a:pt x="14" y="3"/>
                      <a:pt x="11" y="9"/>
                    </a:cubicBezTo>
                    <a:cubicBezTo>
                      <a:pt x="4" y="26"/>
                      <a:pt x="0" y="45"/>
                      <a:pt x="0" y="64"/>
                    </a:cubicBezTo>
                    <a:cubicBezTo>
                      <a:pt x="0" y="83"/>
                      <a:pt x="4" y="102"/>
                      <a:pt x="11" y="118"/>
                    </a:cubicBezTo>
                    <a:cubicBezTo>
                      <a:pt x="14" y="125"/>
                      <a:pt x="21" y="128"/>
                      <a:pt x="27" y="124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5" y="88"/>
                      <a:pt x="72" y="80"/>
                      <a:pt x="71" y="71"/>
                    </a:cubicBezTo>
                    <a:lnTo>
                      <a:pt x="84" y="6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11617325" y="9525000"/>
                <a:ext cx="2587625" cy="2335213"/>
              </a:xfrm>
              <a:custGeom>
                <a:avLst/>
                <a:gdLst>
                  <a:gd name="T0" fmla="*/ 7 w 113"/>
                  <a:gd name="T1" fmla="*/ 30 h 102"/>
                  <a:gd name="T2" fmla="*/ 57 w 113"/>
                  <a:gd name="T3" fmla="*/ 0 h 102"/>
                  <a:gd name="T4" fmla="*/ 75 w 113"/>
                  <a:gd name="T5" fmla="*/ 18 h 102"/>
                  <a:gd name="T6" fmla="*/ 87 w 113"/>
                  <a:gd name="T7" fmla="*/ 11 h 102"/>
                  <a:gd name="T8" fmla="*/ 87 w 113"/>
                  <a:gd name="T9" fmla="*/ 25 h 102"/>
                  <a:gd name="T10" fmla="*/ 112 w 113"/>
                  <a:gd name="T11" fmla="*/ 30 h 102"/>
                  <a:gd name="T12" fmla="*/ 113 w 113"/>
                  <a:gd name="T13" fmla="*/ 89 h 102"/>
                  <a:gd name="T14" fmla="*/ 100 w 113"/>
                  <a:gd name="T15" fmla="*/ 101 h 102"/>
                  <a:gd name="T16" fmla="*/ 47 w 113"/>
                  <a:gd name="T17" fmla="*/ 84 h 102"/>
                  <a:gd name="T18" fmla="*/ 4 w 113"/>
                  <a:gd name="T19" fmla="*/ 48 h 102"/>
                  <a:gd name="T20" fmla="*/ 7 w 113"/>
                  <a:gd name="T21" fmla="*/ 3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102">
                    <a:moveTo>
                      <a:pt x="7" y="3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2" y="7"/>
                      <a:pt x="68" y="13"/>
                      <a:pt x="75" y="18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95" y="28"/>
                      <a:pt x="103" y="30"/>
                      <a:pt x="112" y="30"/>
                    </a:cubicBezTo>
                    <a:cubicBezTo>
                      <a:pt x="113" y="89"/>
                      <a:pt x="113" y="89"/>
                      <a:pt x="113" y="89"/>
                    </a:cubicBezTo>
                    <a:cubicBezTo>
                      <a:pt x="113" y="96"/>
                      <a:pt x="107" y="102"/>
                      <a:pt x="100" y="101"/>
                    </a:cubicBezTo>
                    <a:cubicBezTo>
                      <a:pt x="81" y="99"/>
                      <a:pt x="63" y="93"/>
                      <a:pt x="47" y="84"/>
                    </a:cubicBezTo>
                    <a:cubicBezTo>
                      <a:pt x="30" y="74"/>
                      <a:pt x="15" y="62"/>
                      <a:pt x="4" y="48"/>
                    </a:cubicBezTo>
                    <a:cubicBezTo>
                      <a:pt x="0" y="42"/>
                      <a:pt x="1" y="34"/>
                      <a:pt x="7" y="3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" name="Freeform 11"/>
              <p:cNvSpPr>
                <a:spLocks/>
              </p:cNvSpPr>
              <p:nvPr/>
            </p:nvSpPr>
            <p:spPr bwMode="auto">
              <a:xfrm>
                <a:off x="10931525" y="7191375"/>
                <a:ext cx="2014538" cy="2928938"/>
              </a:xfrm>
              <a:custGeom>
                <a:avLst/>
                <a:gdLst>
                  <a:gd name="T0" fmla="*/ 31 w 88"/>
                  <a:gd name="T1" fmla="*/ 4 h 128"/>
                  <a:gd name="T2" fmla="*/ 82 w 88"/>
                  <a:gd name="T3" fmla="*/ 32 h 128"/>
                  <a:gd name="T4" fmla="*/ 75 w 88"/>
                  <a:gd name="T5" fmla="*/ 57 h 128"/>
                  <a:gd name="T6" fmla="*/ 88 w 88"/>
                  <a:gd name="T7" fmla="*/ 64 h 128"/>
                  <a:gd name="T8" fmla="*/ 75 w 88"/>
                  <a:gd name="T9" fmla="*/ 71 h 128"/>
                  <a:gd name="T10" fmla="*/ 83 w 88"/>
                  <a:gd name="T11" fmla="*/ 94 h 128"/>
                  <a:gd name="T12" fmla="*/ 33 w 88"/>
                  <a:gd name="T13" fmla="*/ 124 h 128"/>
                  <a:gd name="T14" fmla="*/ 16 w 88"/>
                  <a:gd name="T15" fmla="*/ 119 h 128"/>
                  <a:gd name="T16" fmla="*/ 14 w 88"/>
                  <a:gd name="T17" fmla="*/ 10 h 128"/>
                  <a:gd name="T18" fmla="*/ 31 w 88"/>
                  <a:gd name="T19" fmla="*/ 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128">
                    <a:moveTo>
                      <a:pt x="31" y="4"/>
                    </a:moveTo>
                    <a:cubicBezTo>
                      <a:pt x="82" y="32"/>
                      <a:pt x="82" y="32"/>
                      <a:pt x="82" y="32"/>
                    </a:cubicBezTo>
                    <a:cubicBezTo>
                      <a:pt x="78" y="40"/>
                      <a:pt x="76" y="48"/>
                      <a:pt x="75" y="57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9"/>
                      <a:pt x="79" y="87"/>
                      <a:pt x="83" y="9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26" y="128"/>
                      <a:pt x="19" y="125"/>
                      <a:pt x="16" y="119"/>
                    </a:cubicBezTo>
                    <a:cubicBezTo>
                      <a:pt x="1" y="85"/>
                      <a:pt x="0" y="46"/>
                      <a:pt x="14" y="10"/>
                    </a:cubicBezTo>
                    <a:cubicBezTo>
                      <a:pt x="17" y="3"/>
                      <a:pt x="24" y="0"/>
                      <a:pt x="3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" name="Freeform 12"/>
              <p:cNvSpPr>
                <a:spLocks/>
              </p:cNvSpPr>
              <p:nvPr/>
            </p:nvSpPr>
            <p:spPr bwMode="auto">
              <a:xfrm>
                <a:off x="14387513" y="5405438"/>
                <a:ext cx="2586038" cy="2335213"/>
              </a:xfrm>
              <a:custGeom>
                <a:avLst/>
                <a:gdLst>
                  <a:gd name="T0" fmla="*/ 105 w 113"/>
                  <a:gd name="T1" fmla="*/ 73 h 102"/>
                  <a:gd name="T2" fmla="*/ 54 w 113"/>
                  <a:gd name="T3" fmla="*/ 102 h 102"/>
                  <a:gd name="T4" fmla="*/ 37 w 113"/>
                  <a:gd name="T5" fmla="*/ 84 h 102"/>
                  <a:gd name="T6" fmla="*/ 25 w 113"/>
                  <a:gd name="T7" fmla="*/ 91 h 102"/>
                  <a:gd name="T8" fmla="*/ 25 w 113"/>
                  <a:gd name="T9" fmla="*/ 77 h 102"/>
                  <a:gd name="T10" fmla="*/ 1 w 113"/>
                  <a:gd name="T11" fmla="*/ 71 h 102"/>
                  <a:gd name="T12" fmla="*/ 0 w 113"/>
                  <a:gd name="T13" fmla="*/ 13 h 102"/>
                  <a:gd name="T14" fmla="*/ 14 w 113"/>
                  <a:gd name="T15" fmla="*/ 1 h 102"/>
                  <a:gd name="T16" fmla="*/ 66 w 113"/>
                  <a:gd name="T17" fmla="*/ 19 h 102"/>
                  <a:gd name="T18" fmla="*/ 108 w 113"/>
                  <a:gd name="T19" fmla="*/ 56 h 102"/>
                  <a:gd name="T20" fmla="*/ 105 w 113"/>
                  <a:gd name="T21" fmla="*/ 7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102">
                    <a:moveTo>
                      <a:pt x="105" y="73"/>
                    </a:moveTo>
                    <a:cubicBezTo>
                      <a:pt x="54" y="102"/>
                      <a:pt x="54" y="102"/>
                      <a:pt x="54" y="102"/>
                    </a:cubicBezTo>
                    <a:cubicBezTo>
                      <a:pt x="50" y="95"/>
                      <a:pt x="44" y="89"/>
                      <a:pt x="37" y="84"/>
                    </a:cubicBezTo>
                    <a:cubicBezTo>
                      <a:pt x="25" y="91"/>
                      <a:pt x="25" y="91"/>
                      <a:pt x="25" y="91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17" y="74"/>
                      <a:pt x="9" y="72"/>
                      <a:pt x="1" y="71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7" y="0"/>
                      <a:pt x="14" y="1"/>
                    </a:cubicBezTo>
                    <a:cubicBezTo>
                      <a:pt x="32" y="3"/>
                      <a:pt x="50" y="9"/>
                      <a:pt x="66" y="19"/>
                    </a:cubicBezTo>
                    <a:cubicBezTo>
                      <a:pt x="83" y="29"/>
                      <a:pt x="97" y="41"/>
                      <a:pt x="108" y="56"/>
                    </a:cubicBezTo>
                    <a:cubicBezTo>
                      <a:pt x="113" y="61"/>
                      <a:pt x="111" y="69"/>
                      <a:pt x="105" y="7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" name="Freeform 13"/>
              <p:cNvSpPr>
                <a:spLocks/>
              </p:cNvSpPr>
              <p:nvPr/>
            </p:nvSpPr>
            <p:spPr bwMode="auto">
              <a:xfrm>
                <a:off x="15622588" y="7167563"/>
                <a:ext cx="1992313" cy="2930525"/>
              </a:xfrm>
              <a:custGeom>
                <a:avLst/>
                <a:gdLst>
                  <a:gd name="T0" fmla="*/ 56 w 87"/>
                  <a:gd name="T1" fmla="*/ 124 h 128"/>
                  <a:gd name="T2" fmla="*/ 5 w 87"/>
                  <a:gd name="T3" fmla="*/ 95 h 128"/>
                  <a:gd name="T4" fmla="*/ 12 w 87"/>
                  <a:gd name="T5" fmla="*/ 71 h 128"/>
                  <a:gd name="T6" fmla="*/ 0 w 87"/>
                  <a:gd name="T7" fmla="*/ 64 h 128"/>
                  <a:gd name="T8" fmla="*/ 12 w 87"/>
                  <a:gd name="T9" fmla="*/ 57 h 128"/>
                  <a:gd name="T10" fmla="*/ 5 w 87"/>
                  <a:gd name="T11" fmla="*/ 33 h 128"/>
                  <a:gd name="T12" fmla="*/ 56 w 87"/>
                  <a:gd name="T13" fmla="*/ 4 h 128"/>
                  <a:gd name="T14" fmla="*/ 72 w 87"/>
                  <a:gd name="T15" fmla="*/ 10 h 128"/>
                  <a:gd name="T16" fmla="*/ 72 w 87"/>
                  <a:gd name="T17" fmla="*/ 119 h 128"/>
                  <a:gd name="T18" fmla="*/ 56 w 87"/>
                  <a:gd name="T19" fmla="*/ 12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28">
                    <a:moveTo>
                      <a:pt x="56" y="124"/>
                    </a:moveTo>
                    <a:cubicBezTo>
                      <a:pt x="5" y="95"/>
                      <a:pt x="5" y="95"/>
                      <a:pt x="5" y="95"/>
                    </a:cubicBezTo>
                    <a:cubicBezTo>
                      <a:pt x="9" y="87"/>
                      <a:pt x="11" y="79"/>
                      <a:pt x="12" y="71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1" y="49"/>
                      <a:pt x="9" y="41"/>
                      <a:pt x="5" y="33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62" y="0"/>
                      <a:pt x="70" y="3"/>
                      <a:pt x="72" y="10"/>
                    </a:cubicBezTo>
                    <a:cubicBezTo>
                      <a:pt x="87" y="44"/>
                      <a:pt x="87" y="83"/>
                      <a:pt x="72" y="119"/>
                    </a:cubicBezTo>
                    <a:cubicBezTo>
                      <a:pt x="70" y="125"/>
                      <a:pt x="62" y="128"/>
                      <a:pt x="56" y="12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" name="Freeform 14"/>
              <p:cNvSpPr>
                <a:spLocks/>
              </p:cNvSpPr>
              <p:nvPr/>
            </p:nvSpPr>
            <p:spPr bwMode="auto">
              <a:xfrm>
                <a:off x="14409738" y="9525000"/>
                <a:ext cx="2563813" cy="2335213"/>
              </a:xfrm>
              <a:custGeom>
                <a:avLst/>
                <a:gdLst>
                  <a:gd name="T0" fmla="*/ 0 w 112"/>
                  <a:gd name="T1" fmla="*/ 90 h 102"/>
                  <a:gd name="T2" fmla="*/ 0 w 112"/>
                  <a:gd name="T3" fmla="*/ 31 h 102"/>
                  <a:gd name="T4" fmla="*/ 24 w 112"/>
                  <a:gd name="T5" fmla="*/ 25 h 102"/>
                  <a:gd name="T6" fmla="*/ 24 w 112"/>
                  <a:gd name="T7" fmla="*/ 11 h 102"/>
                  <a:gd name="T8" fmla="*/ 37 w 112"/>
                  <a:gd name="T9" fmla="*/ 18 h 102"/>
                  <a:gd name="T10" fmla="*/ 53 w 112"/>
                  <a:gd name="T11" fmla="*/ 0 h 102"/>
                  <a:gd name="T12" fmla="*/ 104 w 112"/>
                  <a:gd name="T13" fmla="*/ 30 h 102"/>
                  <a:gd name="T14" fmla="*/ 108 w 112"/>
                  <a:gd name="T15" fmla="*/ 47 h 102"/>
                  <a:gd name="T16" fmla="*/ 13 w 112"/>
                  <a:gd name="T17" fmla="*/ 102 h 102"/>
                  <a:gd name="T18" fmla="*/ 0 w 112"/>
                  <a:gd name="T19" fmla="*/ 9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102">
                    <a:moveTo>
                      <a:pt x="0" y="9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8" y="31"/>
                      <a:pt x="16" y="29"/>
                      <a:pt x="24" y="2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43" y="13"/>
                      <a:pt x="49" y="7"/>
                      <a:pt x="53" y="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10" y="33"/>
                      <a:pt x="112" y="41"/>
                      <a:pt x="108" y="47"/>
                    </a:cubicBezTo>
                    <a:cubicBezTo>
                      <a:pt x="84" y="78"/>
                      <a:pt x="50" y="97"/>
                      <a:pt x="13" y="102"/>
                    </a:cubicBezTo>
                    <a:cubicBezTo>
                      <a:pt x="6" y="102"/>
                      <a:pt x="0" y="97"/>
                      <a:pt x="0" y="9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" name="Freeform 15"/>
              <p:cNvSpPr>
                <a:spLocks/>
              </p:cNvSpPr>
              <p:nvPr/>
            </p:nvSpPr>
            <p:spPr bwMode="auto">
              <a:xfrm>
                <a:off x="7519988" y="7123113"/>
                <a:ext cx="2587625" cy="2311400"/>
              </a:xfrm>
              <a:custGeom>
                <a:avLst/>
                <a:gdLst>
                  <a:gd name="T0" fmla="*/ 8 w 113"/>
                  <a:gd name="T1" fmla="*/ 30 h 101"/>
                  <a:gd name="T2" fmla="*/ 58 w 113"/>
                  <a:gd name="T3" fmla="*/ 0 h 101"/>
                  <a:gd name="T4" fmla="*/ 76 w 113"/>
                  <a:gd name="T5" fmla="*/ 17 h 101"/>
                  <a:gd name="T6" fmla="*/ 88 w 113"/>
                  <a:gd name="T7" fmla="*/ 10 h 101"/>
                  <a:gd name="T8" fmla="*/ 88 w 113"/>
                  <a:gd name="T9" fmla="*/ 24 h 101"/>
                  <a:gd name="T10" fmla="*/ 112 w 113"/>
                  <a:gd name="T11" fmla="*/ 30 h 101"/>
                  <a:gd name="T12" fmla="*/ 113 w 113"/>
                  <a:gd name="T13" fmla="*/ 88 h 101"/>
                  <a:gd name="T14" fmla="*/ 100 w 113"/>
                  <a:gd name="T15" fmla="*/ 100 h 101"/>
                  <a:gd name="T16" fmla="*/ 47 w 113"/>
                  <a:gd name="T17" fmla="*/ 83 h 101"/>
                  <a:gd name="T18" fmla="*/ 5 w 113"/>
                  <a:gd name="T19" fmla="*/ 47 h 101"/>
                  <a:gd name="T20" fmla="*/ 8 w 113"/>
                  <a:gd name="T21" fmla="*/ 3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101">
                    <a:moveTo>
                      <a:pt x="8" y="3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63" y="7"/>
                      <a:pt x="69" y="13"/>
                      <a:pt x="76" y="17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96" y="28"/>
                      <a:pt x="104" y="30"/>
                      <a:pt x="112" y="30"/>
                    </a:cubicBezTo>
                    <a:cubicBezTo>
                      <a:pt x="113" y="88"/>
                      <a:pt x="113" y="88"/>
                      <a:pt x="113" y="88"/>
                    </a:cubicBezTo>
                    <a:cubicBezTo>
                      <a:pt x="113" y="95"/>
                      <a:pt x="107" y="101"/>
                      <a:pt x="100" y="100"/>
                    </a:cubicBezTo>
                    <a:cubicBezTo>
                      <a:pt x="82" y="98"/>
                      <a:pt x="64" y="93"/>
                      <a:pt x="47" y="83"/>
                    </a:cubicBezTo>
                    <a:cubicBezTo>
                      <a:pt x="30" y="74"/>
                      <a:pt x="16" y="62"/>
                      <a:pt x="5" y="47"/>
                    </a:cubicBezTo>
                    <a:cubicBezTo>
                      <a:pt x="0" y="42"/>
                      <a:pt x="2" y="34"/>
                      <a:pt x="8" y="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" name="Oval 16"/>
              <p:cNvSpPr>
                <a:spLocks noChangeArrowheads="1"/>
              </p:cNvSpPr>
              <p:nvPr/>
            </p:nvSpPr>
            <p:spPr bwMode="auto">
              <a:xfrm>
                <a:off x="9580563" y="5726113"/>
                <a:ext cx="1098550" cy="10763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" name="Oval 17"/>
              <p:cNvSpPr>
                <a:spLocks noChangeArrowheads="1"/>
              </p:cNvSpPr>
              <p:nvPr/>
            </p:nvSpPr>
            <p:spPr bwMode="auto">
              <a:xfrm>
                <a:off x="13700125" y="8083550"/>
                <a:ext cx="1098550" cy="1098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39" name="Freeform 5"/>
            <p:cNvSpPr>
              <a:spLocks noChangeArrowheads="1"/>
            </p:cNvSpPr>
            <p:nvPr/>
          </p:nvSpPr>
          <p:spPr bwMode="auto">
            <a:xfrm>
              <a:off x="12590933" y="5715768"/>
              <a:ext cx="839131" cy="839131"/>
            </a:xfrm>
            <a:custGeom>
              <a:avLst/>
              <a:gdLst>
                <a:gd name="T0" fmla="*/ 239 w 480"/>
                <a:gd name="T1" fmla="*/ 0 h 480"/>
                <a:gd name="T2" fmla="*/ 239 w 480"/>
                <a:gd name="T3" fmla="*/ 0 h 480"/>
                <a:gd name="T4" fmla="*/ 0 w 480"/>
                <a:gd name="T5" fmla="*/ 248 h 480"/>
                <a:gd name="T6" fmla="*/ 239 w 480"/>
                <a:gd name="T7" fmla="*/ 479 h 480"/>
                <a:gd name="T8" fmla="*/ 479 w 480"/>
                <a:gd name="T9" fmla="*/ 240 h 480"/>
                <a:gd name="T10" fmla="*/ 239 w 480"/>
                <a:gd name="T11" fmla="*/ 0 h 480"/>
                <a:gd name="T12" fmla="*/ 239 w 480"/>
                <a:gd name="T13" fmla="*/ 426 h 480"/>
                <a:gd name="T14" fmla="*/ 239 w 480"/>
                <a:gd name="T15" fmla="*/ 426 h 480"/>
                <a:gd name="T16" fmla="*/ 53 w 480"/>
                <a:gd name="T17" fmla="*/ 248 h 480"/>
                <a:gd name="T18" fmla="*/ 239 w 480"/>
                <a:gd name="T19" fmla="*/ 53 h 480"/>
                <a:gd name="T20" fmla="*/ 426 w 480"/>
                <a:gd name="T21" fmla="*/ 240 h 480"/>
                <a:gd name="T22" fmla="*/ 239 w 480"/>
                <a:gd name="T23" fmla="*/ 426 h 480"/>
                <a:gd name="T24" fmla="*/ 123 w 480"/>
                <a:gd name="T25" fmla="*/ 354 h 480"/>
                <a:gd name="T26" fmla="*/ 123 w 480"/>
                <a:gd name="T27" fmla="*/ 354 h 480"/>
                <a:gd name="T28" fmla="*/ 283 w 480"/>
                <a:gd name="T29" fmla="*/ 293 h 480"/>
                <a:gd name="T30" fmla="*/ 354 w 480"/>
                <a:gd name="T31" fmla="*/ 124 h 480"/>
                <a:gd name="T32" fmla="*/ 186 w 480"/>
                <a:gd name="T33" fmla="*/ 195 h 480"/>
                <a:gd name="T34" fmla="*/ 123 w 480"/>
                <a:gd name="T35" fmla="*/ 354 h 480"/>
                <a:gd name="T36" fmla="*/ 213 w 480"/>
                <a:gd name="T37" fmla="*/ 213 h 480"/>
                <a:gd name="T38" fmla="*/ 213 w 480"/>
                <a:gd name="T39" fmla="*/ 213 h 480"/>
                <a:gd name="T40" fmla="*/ 310 w 480"/>
                <a:gd name="T41" fmla="*/ 169 h 480"/>
                <a:gd name="T42" fmla="*/ 266 w 480"/>
                <a:gd name="T43" fmla="*/ 266 h 480"/>
                <a:gd name="T44" fmla="*/ 213 w 480"/>
                <a:gd name="T45" fmla="*/ 266 h 480"/>
                <a:gd name="T46" fmla="*/ 213 w 480"/>
                <a:gd name="T47" fmla="*/ 213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480">
                  <a:moveTo>
                    <a:pt x="239" y="0"/>
                  </a:moveTo>
                  <a:lnTo>
                    <a:pt x="239" y="0"/>
                  </a:lnTo>
                  <a:cubicBezTo>
                    <a:pt x="107" y="9"/>
                    <a:pt x="0" y="115"/>
                    <a:pt x="0" y="248"/>
                  </a:cubicBezTo>
                  <a:cubicBezTo>
                    <a:pt x="0" y="372"/>
                    <a:pt x="107" y="479"/>
                    <a:pt x="239" y="479"/>
                  </a:cubicBezTo>
                  <a:cubicBezTo>
                    <a:pt x="372" y="479"/>
                    <a:pt x="479" y="372"/>
                    <a:pt x="479" y="240"/>
                  </a:cubicBezTo>
                  <a:cubicBezTo>
                    <a:pt x="479" y="107"/>
                    <a:pt x="363" y="0"/>
                    <a:pt x="239" y="0"/>
                  </a:cubicBezTo>
                  <a:close/>
                  <a:moveTo>
                    <a:pt x="239" y="426"/>
                  </a:moveTo>
                  <a:lnTo>
                    <a:pt x="239" y="426"/>
                  </a:lnTo>
                  <a:cubicBezTo>
                    <a:pt x="142" y="434"/>
                    <a:pt x="53" y="346"/>
                    <a:pt x="53" y="248"/>
                  </a:cubicBezTo>
                  <a:cubicBezTo>
                    <a:pt x="53" y="142"/>
                    <a:pt x="133" y="53"/>
                    <a:pt x="239" y="53"/>
                  </a:cubicBezTo>
                  <a:cubicBezTo>
                    <a:pt x="336" y="53"/>
                    <a:pt x="426" y="133"/>
                    <a:pt x="426" y="240"/>
                  </a:cubicBezTo>
                  <a:cubicBezTo>
                    <a:pt x="426" y="346"/>
                    <a:pt x="345" y="426"/>
                    <a:pt x="239" y="426"/>
                  </a:cubicBezTo>
                  <a:close/>
                  <a:moveTo>
                    <a:pt x="123" y="354"/>
                  </a:moveTo>
                  <a:lnTo>
                    <a:pt x="123" y="354"/>
                  </a:lnTo>
                  <a:cubicBezTo>
                    <a:pt x="123" y="354"/>
                    <a:pt x="239" y="337"/>
                    <a:pt x="283" y="293"/>
                  </a:cubicBezTo>
                  <a:cubicBezTo>
                    <a:pt x="336" y="240"/>
                    <a:pt x="354" y="124"/>
                    <a:pt x="354" y="124"/>
                  </a:cubicBezTo>
                  <a:cubicBezTo>
                    <a:pt x="354" y="124"/>
                    <a:pt x="239" y="142"/>
                    <a:pt x="186" y="195"/>
                  </a:cubicBezTo>
                  <a:cubicBezTo>
                    <a:pt x="142" y="240"/>
                    <a:pt x="123" y="354"/>
                    <a:pt x="123" y="354"/>
                  </a:cubicBezTo>
                  <a:close/>
                  <a:moveTo>
                    <a:pt x="213" y="213"/>
                  </a:moveTo>
                  <a:lnTo>
                    <a:pt x="213" y="213"/>
                  </a:lnTo>
                  <a:cubicBezTo>
                    <a:pt x="239" y="195"/>
                    <a:pt x="274" y="178"/>
                    <a:pt x="310" y="169"/>
                  </a:cubicBezTo>
                  <a:cubicBezTo>
                    <a:pt x="301" y="204"/>
                    <a:pt x="283" y="248"/>
                    <a:pt x="266" y="266"/>
                  </a:cubicBezTo>
                  <a:cubicBezTo>
                    <a:pt x="248" y="275"/>
                    <a:pt x="230" y="275"/>
                    <a:pt x="213" y="266"/>
                  </a:cubicBezTo>
                  <a:cubicBezTo>
                    <a:pt x="204" y="248"/>
                    <a:pt x="204" y="231"/>
                    <a:pt x="213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" name="Freeform 21"/>
            <p:cNvSpPr>
              <a:spLocks noChangeArrowheads="1"/>
            </p:cNvSpPr>
            <p:nvPr/>
          </p:nvSpPr>
          <p:spPr bwMode="auto">
            <a:xfrm>
              <a:off x="8732837" y="8163133"/>
              <a:ext cx="869979" cy="487438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1" name="Freeform 29"/>
            <p:cNvSpPr>
              <a:spLocks noChangeArrowheads="1"/>
            </p:cNvSpPr>
            <p:nvPr/>
          </p:nvSpPr>
          <p:spPr bwMode="auto">
            <a:xfrm>
              <a:off x="13228637" y="10748683"/>
              <a:ext cx="777430" cy="802111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2" name="Freeform 30"/>
            <p:cNvSpPr>
              <a:spLocks noChangeArrowheads="1"/>
            </p:cNvSpPr>
            <p:nvPr/>
          </p:nvSpPr>
          <p:spPr bwMode="auto">
            <a:xfrm>
              <a:off x="15847195" y="10685581"/>
              <a:ext cx="863811" cy="820619"/>
            </a:xfrm>
            <a:custGeom>
              <a:avLst/>
              <a:gdLst>
                <a:gd name="T0" fmla="*/ 133 w 498"/>
                <a:gd name="T1" fmla="*/ 469 h 470"/>
                <a:gd name="T2" fmla="*/ 133 w 498"/>
                <a:gd name="T3" fmla="*/ 469 h 470"/>
                <a:gd name="T4" fmla="*/ 186 w 498"/>
                <a:gd name="T5" fmla="*/ 469 h 470"/>
                <a:gd name="T6" fmla="*/ 293 w 498"/>
                <a:gd name="T7" fmla="*/ 265 h 470"/>
                <a:gd name="T8" fmla="*/ 426 w 498"/>
                <a:gd name="T9" fmla="*/ 265 h 470"/>
                <a:gd name="T10" fmla="*/ 497 w 498"/>
                <a:gd name="T11" fmla="*/ 230 h 470"/>
                <a:gd name="T12" fmla="*/ 426 w 498"/>
                <a:gd name="T13" fmla="*/ 195 h 470"/>
                <a:gd name="T14" fmla="*/ 293 w 498"/>
                <a:gd name="T15" fmla="*/ 195 h 470"/>
                <a:gd name="T16" fmla="*/ 186 w 498"/>
                <a:gd name="T17" fmla="*/ 0 h 470"/>
                <a:gd name="T18" fmla="*/ 133 w 498"/>
                <a:gd name="T19" fmla="*/ 0 h 470"/>
                <a:gd name="T20" fmla="*/ 195 w 498"/>
                <a:gd name="T21" fmla="*/ 195 h 470"/>
                <a:gd name="T22" fmla="*/ 107 w 498"/>
                <a:gd name="T23" fmla="*/ 195 h 470"/>
                <a:gd name="T24" fmla="*/ 53 w 498"/>
                <a:gd name="T25" fmla="*/ 150 h 470"/>
                <a:gd name="T26" fmla="*/ 0 w 498"/>
                <a:gd name="T27" fmla="*/ 150 h 470"/>
                <a:gd name="T28" fmla="*/ 36 w 498"/>
                <a:gd name="T29" fmla="*/ 230 h 470"/>
                <a:gd name="T30" fmla="*/ 0 w 498"/>
                <a:gd name="T31" fmla="*/ 319 h 470"/>
                <a:gd name="T32" fmla="*/ 53 w 498"/>
                <a:gd name="T33" fmla="*/ 319 h 470"/>
                <a:gd name="T34" fmla="*/ 107 w 498"/>
                <a:gd name="T35" fmla="*/ 265 h 470"/>
                <a:gd name="T36" fmla="*/ 195 w 498"/>
                <a:gd name="T37" fmla="*/ 265 h 470"/>
                <a:gd name="T38" fmla="*/ 133 w 498"/>
                <a:gd name="T39" fmla="*/ 4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8" h="470">
                  <a:moveTo>
                    <a:pt x="133" y="469"/>
                  </a:moveTo>
                  <a:lnTo>
                    <a:pt x="133" y="469"/>
                  </a:lnTo>
                  <a:cubicBezTo>
                    <a:pt x="186" y="469"/>
                    <a:pt x="186" y="469"/>
                    <a:pt x="186" y="46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426" y="265"/>
                    <a:pt x="426" y="265"/>
                    <a:pt x="426" y="265"/>
                  </a:cubicBezTo>
                  <a:cubicBezTo>
                    <a:pt x="426" y="265"/>
                    <a:pt x="497" y="265"/>
                    <a:pt x="497" y="230"/>
                  </a:cubicBezTo>
                  <a:cubicBezTo>
                    <a:pt x="497" y="195"/>
                    <a:pt x="426" y="195"/>
                    <a:pt x="426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07" y="195"/>
                    <a:pt x="107" y="195"/>
                    <a:pt x="107" y="195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53" y="319"/>
                    <a:pt x="53" y="319"/>
                    <a:pt x="53" y="319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95" y="265"/>
                    <a:pt x="195" y="265"/>
                    <a:pt x="195" y="265"/>
                  </a:cubicBezTo>
                  <a:lnTo>
                    <a:pt x="133" y="46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6" name="Freeform 39"/>
            <p:cNvSpPr>
              <a:spLocks noChangeArrowheads="1"/>
            </p:cNvSpPr>
            <p:nvPr/>
          </p:nvSpPr>
          <p:spPr bwMode="auto">
            <a:xfrm>
              <a:off x="11184734" y="3495976"/>
              <a:ext cx="777431" cy="777431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7" name="Freeform 63"/>
            <p:cNvSpPr>
              <a:spLocks noChangeArrowheads="1"/>
            </p:cNvSpPr>
            <p:nvPr/>
          </p:nvSpPr>
          <p:spPr bwMode="auto">
            <a:xfrm>
              <a:off x="7364554" y="5878500"/>
              <a:ext cx="672537" cy="598500"/>
            </a:xfrm>
            <a:custGeom>
              <a:avLst/>
              <a:gdLst>
                <a:gd name="T0" fmla="*/ 345 w 390"/>
                <a:gd name="T1" fmla="*/ 0 h 346"/>
                <a:gd name="T2" fmla="*/ 345 w 390"/>
                <a:gd name="T3" fmla="*/ 0 h 346"/>
                <a:gd name="T4" fmla="*/ 44 w 390"/>
                <a:gd name="T5" fmla="*/ 0 h 346"/>
                <a:gd name="T6" fmla="*/ 0 w 390"/>
                <a:gd name="T7" fmla="*/ 44 h 346"/>
                <a:gd name="T8" fmla="*/ 0 w 390"/>
                <a:gd name="T9" fmla="*/ 221 h 346"/>
                <a:gd name="T10" fmla="*/ 44 w 390"/>
                <a:gd name="T11" fmla="*/ 265 h 346"/>
                <a:gd name="T12" fmla="*/ 142 w 390"/>
                <a:gd name="T13" fmla="*/ 265 h 346"/>
                <a:gd name="T14" fmla="*/ 248 w 390"/>
                <a:gd name="T15" fmla="*/ 345 h 346"/>
                <a:gd name="T16" fmla="*/ 248 w 390"/>
                <a:gd name="T17" fmla="*/ 265 h 346"/>
                <a:gd name="T18" fmla="*/ 345 w 390"/>
                <a:gd name="T19" fmla="*/ 265 h 346"/>
                <a:gd name="T20" fmla="*/ 389 w 390"/>
                <a:gd name="T21" fmla="*/ 221 h 346"/>
                <a:gd name="T22" fmla="*/ 389 w 390"/>
                <a:gd name="T23" fmla="*/ 44 h 346"/>
                <a:gd name="T24" fmla="*/ 345 w 39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0" h="346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7"/>
                    <a:pt x="0" y="44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47"/>
                    <a:pt x="17" y="265"/>
                    <a:pt x="44" y="265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248" y="345"/>
                    <a:pt x="248" y="345"/>
                    <a:pt x="248" y="34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345" y="265"/>
                    <a:pt x="345" y="265"/>
                    <a:pt x="345" y="265"/>
                  </a:cubicBezTo>
                  <a:cubicBezTo>
                    <a:pt x="372" y="265"/>
                    <a:pt x="389" y="247"/>
                    <a:pt x="389" y="221"/>
                  </a:cubicBezTo>
                  <a:cubicBezTo>
                    <a:pt x="389" y="44"/>
                    <a:pt x="389" y="44"/>
                    <a:pt x="389" y="44"/>
                  </a:cubicBezTo>
                  <a:cubicBezTo>
                    <a:pt x="389" y="17"/>
                    <a:pt x="372" y="0"/>
                    <a:pt x="34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" name="Freeform 65"/>
            <p:cNvSpPr>
              <a:spLocks noChangeArrowheads="1"/>
            </p:cNvSpPr>
            <p:nvPr/>
          </p:nvSpPr>
          <p:spPr bwMode="auto">
            <a:xfrm>
              <a:off x="15847195" y="6204763"/>
              <a:ext cx="734242" cy="728070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" name="Freeform 67"/>
            <p:cNvSpPr>
              <a:spLocks noChangeArrowheads="1"/>
            </p:cNvSpPr>
            <p:nvPr/>
          </p:nvSpPr>
          <p:spPr bwMode="auto">
            <a:xfrm>
              <a:off x="11934387" y="8229600"/>
              <a:ext cx="795939" cy="925512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0" name="Freeform 102"/>
            <p:cNvSpPr>
              <a:spLocks noChangeArrowheads="1"/>
            </p:cNvSpPr>
            <p:nvPr/>
          </p:nvSpPr>
          <p:spPr bwMode="auto">
            <a:xfrm>
              <a:off x="17032392" y="8458200"/>
              <a:ext cx="863812" cy="777431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2" name="Freeform 123"/>
            <p:cNvSpPr>
              <a:spLocks noChangeArrowheads="1"/>
            </p:cNvSpPr>
            <p:nvPr/>
          </p:nvSpPr>
          <p:spPr bwMode="auto">
            <a:xfrm>
              <a:off x="8781267" y="3457575"/>
              <a:ext cx="789770" cy="808278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018861" y="5861447"/>
              <a:ext cx="77137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4475338" y="8480759"/>
              <a:ext cx="77137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B</a:t>
              </a:r>
            </a:p>
          </p:txBody>
        </p:sp>
      </p:grpSp>
      <p:cxnSp>
        <p:nvCxnSpPr>
          <p:cNvPr id="73" name="ตัวเชื่อมต่อตรง 237"/>
          <p:cNvCxnSpPr/>
          <p:nvPr/>
        </p:nvCxnSpPr>
        <p:spPr>
          <a:xfrm>
            <a:off x="7528835" y="10134600"/>
            <a:ext cx="5031906" cy="1371600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 bwMode="auto">
          <a:xfrm>
            <a:off x="1308524" y="7516003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3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3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75" name="TextBox 31"/>
          <p:cNvSpPr txBox="1">
            <a:spLocks noChangeArrowheads="1"/>
          </p:cNvSpPr>
          <p:nvPr/>
        </p:nvSpPr>
        <p:spPr bwMode="auto">
          <a:xfrm>
            <a:off x="1328180" y="8065549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75</a:t>
            </a:r>
            <a:r>
              <a:rPr lang="id-ID" sz="11200" b="1" dirty="0" smtClean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3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1363707" y="9822246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77" name="ตัวเชื่อมต่อตรง 237"/>
          <p:cNvCxnSpPr/>
          <p:nvPr/>
        </p:nvCxnSpPr>
        <p:spPr>
          <a:xfrm rot="10800000" flipV="1">
            <a:off x="13303743" y="2595923"/>
            <a:ext cx="5639895" cy="1843919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 bwMode="auto">
          <a:xfrm>
            <a:off x="19472995" y="2133600"/>
            <a:ext cx="33505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solidFill>
                  <a:schemeClr val="accent5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Data Analysis</a:t>
            </a:r>
            <a:endParaRPr lang="id-ID" sz="4000" b="1" dirty="0">
              <a:solidFill>
                <a:schemeClr val="accent5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79" name="TextBox 31"/>
          <p:cNvSpPr txBox="1">
            <a:spLocks noChangeArrowheads="1"/>
          </p:cNvSpPr>
          <p:nvPr/>
        </p:nvSpPr>
        <p:spPr bwMode="auto">
          <a:xfrm>
            <a:off x="19492651" y="2683146"/>
            <a:ext cx="3284459" cy="181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1200" b="1" dirty="0" smtClean="0">
                <a:solidFill>
                  <a:schemeClr val="accent5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50</a:t>
            </a:r>
            <a:r>
              <a:rPr lang="id-ID" sz="11200" b="1" dirty="0" smtClean="0">
                <a:solidFill>
                  <a:schemeClr val="accent5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rPr>
              <a:t>%</a:t>
            </a:r>
            <a:endParaRPr lang="id-ID" sz="11200" b="1" dirty="0">
              <a:solidFill>
                <a:schemeClr val="accent5"/>
              </a:solidFill>
              <a:latin typeface="Lato Black" pitchFamily="34" charset="0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80" name="TextBox 30"/>
          <p:cNvSpPr txBox="1">
            <a:spLocks noChangeArrowheads="1"/>
          </p:cNvSpPr>
          <p:nvPr/>
        </p:nvSpPr>
        <p:spPr bwMode="auto">
          <a:xfrm>
            <a:off x="17032392" y="4439843"/>
            <a:ext cx="58736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Aliquam tincidunt ante nec sem congue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conva ornare ante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dolor sit amet, consectetur adipiscing elit.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1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8" grpId="0"/>
      <p:bldP spid="79" grpId="0"/>
      <p:bldP spid="8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 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2559349" y="4487863"/>
            <a:ext cx="19813288" cy="1989137"/>
            <a:chOff x="2636837" y="4584700"/>
            <a:chExt cx="19813288" cy="1989137"/>
          </a:xfrm>
        </p:grpSpPr>
        <p:grpSp>
          <p:nvGrpSpPr>
            <p:cNvPr id="13324" name="กลุ่ม 13323"/>
            <p:cNvGrpSpPr/>
            <p:nvPr/>
          </p:nvGrpSpPr>
          <p:grpSpPr>
            <a:xfrm>
              <a:off x="2636837" y="4584700"/>
              <a:ext cx="19813288" cy="1989137"/>
              <a:chOff x="4999038" y="6011863"/>
              <a:chExt cx="14500226" cy="1455737"/>
            </a:xfrm>
          </p:grpSpPr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4999038" y="6011863"/>
                <a:ext cx="3032125" cy="469900"/>
              </a:xfrm>
              <a:custGeom>
                <a:avLst/>
                <a:gdLst>
                  <a:gd name="T0" fmla="*/ 129 w 129"/>
                  <a:gd name="T1" fmla="*/ 0 h 20"/>
                  <a:gd name="T2" fmla="*/ 16 w 129"/>
                  <a:gd name="T3" fmla="*/ 0 h 20"/>
                  <a:gd name="T4" fmla="*/ 0 w 129"/>
                  <a:gd name="T5" fmla="*/ 17 h 20"/>
                  <a:gd name="T6" fmla="*/ 0 w 129"/>
                  <a:gd name="T7" fmla="*/ 20 h 20"/>
                  <a:gd name="T8" fmla="*/ 129 w 129"/>
                  <a:gd name="T9" fmla="*/ 20 h 20"/>
                  <a:gd name="T10" fmla="*/ 129 w 129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20">
                    <a:moveTo>
                      <a:pt x="12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0"/>
                      <a:pt x="129" y="0"/>
                      <a:pt x="129" y="0"/>
                    </a:cubicBez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8031163" y="6011863"/>
                <a:ext cx="1951038" cy="4699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" name="Rectangle 8"/>
              <p:cNvSpPr>
                <a:spLocks noChangeArrowheads="1"/>
              </p:cNvSpPr>
              <p:nvPr/>
            </p:nvSpPr>
            <p:spPr bwMode="auto">
              <a:xfrm>
                <a:off x="8031163" y="6011863"/>
                <a:ext cx="1951038" cy="469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" name="Rectangle 9"/>
              <p:cNvSpPr>
                <a:spLocks noChangeArrowheads="1"/>
              </p:cNvSpPr>
              <p:nvPr/>
            </p:nvSpPr>
            <p:spPr bwMode="auto">
              <a:xfrm>
                <a:off x="9982201" y="6011863"/>
                <a:ext cx="1644650" cy="469900"/>
              </a:xfrm>
              <a:prstGeom prst="rect">
                <a:avLst/>
              </a:prstGeom>
              <a:solidFill>
                <a:srgbClr val="9BD9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1" name="Rectangle 10"/>
              <p:cNvSpPr>
                <a:spLocks noChangeArrowheads="1"/>
              </p:cNvSpPr>
              <p:nvPr/>
            </p:nvSpPr>
            <p:spPr bwMode="auto">
              <a:xfrm>
                <a:off x="9982201" y="6011863"/>
                <a:ext cx="1644650" cy="46990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12" name="Rectangle 11"/>
              <p:cNvSpPr>
                <a:spLocks noChangeArrowheads="1"/>
              </p:cNvSpPr>
              <p:nvPr/>
            </p:nvSpPr>
            <p:spPr bwMode="auto">
              <a:xfrm>
                <a:off x="11626851" y="6011863"/>
                <a:ext cx="2936875" cy="469900"/>
              </a:xfrm>
              <a:prstGeom prst="rect">
                <a:avLst/>
              </a:prstGeom>
              <a:solidFill>
                <a:srgbClr val="F584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13" name="Rectangle 12"/>
              <p:cNvSpPr>
                <a:spLocks noChangeArrowheads="1"/>
              </p:cNvSpPr>
              <p:nvPr/>
            </p:nvSpPr>
            <p:spPr bwMode="auto">
              <a:xfrm>
                <a:off x="11626851" y="6011863"/>
                <a:ext cx="2936875" cy="4699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15" name="Rectangle 13"/>
              <p:cNvSpPr>
                <a:spLocks noChangeArrowheads="1"/>
              </p:cNvSpPr>
              <p:nvPr/>
            </p:nvSpPr>
            <p:spPr bwMode="auto">
              <a:xfrm>
                <a:off x="14563726" y="6011863"/>
                <a:ext cx="3432175" cy="469900"/>
              </a:xfrm>
              <a:prstGeom prst="rect">
                <a:avLst/>
              </a:prstGeom>
              <a:solidFill>
                <a:srgbClr val="7E86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16" name="Rectangle 14"/>
              <p:cNvSpPr>
                <a:spLocks noChangeArrowheads="1"/>
              </p:cNvSpPr>
              <p:nvPr/>
            </p:nvSpPr>
            <p:spPr bwMode="auto">
              <a:xfrm>
                <a:off x="14563726" y="6011863"/>
                <a:ext cx="3432175" cy="4699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17" name="Freeform 15"/>
              <p:cNvSpPr>
                <a:spLocks/>
              </p:cNvSpPr>
              <p:nvPr/>
            </p:nvSpPr>
            <p:spPr bwMode="auto">
              <a:xfrm>
                <a:off x="17995901" y="6011863"/>
                <a:ext cx="1503363" cy="469900"/>
              </a:xfrm>
              <a:custGeom>
                <a:avLst/>
                <a:gdLst>
                  <a:gd name="T0" fmla="*/ 47 w 64"/>
                  <a:gd name="T1" fmla="*/ 0 h 20"/>
                  <a:gd name="T2" fmla="*/ 0 w 64"/>
                  <a:gd name="T3" fmla="*/ 0 h 20"/>
                  <a:gd name="T4" fmla="*/ 0 w 64"/>
                  <a:gd name="T5" fmla="*/ 20 h 20"/>
                  <a:gd name="T6" fmla="*/ 64 w 64"/>
                  <a:gd name="T7" fmla="*/ 20 h 20"/>
                  <a:gd name="T8" fmla="*/ 64 w 64"/>
                  <a:gd name="T9" fmla="*/ 17 h 20"/>
                  <a:gd name="T10" fmla="*/ 47 w 6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20">
                    <a:moveTo>
                      <a:pt x="4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4" y="8"/>
                      <a:pt x="56" y="0"/>
                      <a:pt x="47" y="0"/>
                    </a:cubicBez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18" name="Freeform 16"/>
              <p:cNvSpPr>
                <a:spLocks/>
              </p:cNvSpPr>
              <p:nvPr/>
            </p:nvSpPr>
            <p:spPr bwMode="auto">
              <a:xfrm>
                <a:off x="17995901" y="6481763"/>
                <a:ext cx="1503363" cy="985837"/>
              </a:xfrm>
              <a:custGeom>
                <a:avLst/>
                <a:gdLst>
                  <a:gd name="T0" fmla="*/ 0 w 64"/>
                  <a:gd name="T1" fmla="*/ 20 h 42"/>
                  <a:gd name="T2" fmla="*/ 12 w 64"/>
                  <a:gd name="T3" fmla="*/ 20 h 42"/>
                  <a:gd name="T4" fmla="*/ 25 w 64"/>
                  <a:gd name="T5" fmla="*/ 42 h 42"/>
                  <a:gd name="T6" fmla="*/ 38 w 64"/>
                  <a:gd name="T7" fmla="*/ 20 h 42"/>
                  <a:gd name="T8" fmla="*/ 47 w 64"/>
                  <a:gd name="T9" fmla="*/ 20 h 42"/>
                  <a:gd name="T10" fmla="*/ 64 w 64"/>
                  <a:gd name="T11" fmla="*/ 3 h 42"/>
                  <a:gd name="T12" fmla="*/ 64 w 64"/>
                  <a:gd name="T13" fmla="*/ 0 h 42"/>
                  <a:gd name="T14" fmla="*/ 0 w 64"/>
                  <a:gd name="T15" fmla="*/ 0 h 42"/>
                  <a:gd name="T16" fmla="*/ 0 w 64"/>
                  <a:gd name="T17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2">
                    <a:moveTo>
                      <a:pt x="0" y="20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56" y="20"/>
                      <a:pt x="64" y="12"/>
                      <a:pt x="64" y="3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19" name="Freeform 17"/>
              <p:cNvSpPr>
                <a:spLocks/>
              </p:cNvSpPr>
              <p:nvPr/>
            </p:nvSpPr>
            <p:spPr bwMode="auto">
              <a:xfrm>
                <a:off x="14563726" y="6481763"/>
                <a:ext cx="3432175" cy="985837"/>
              </a:xfrm>
              <a:custGeom>
                <a:avLst/>
                <a:gdLst>
                  <a:gd name="T0" fmla="*/ 0 w 2162"/>
                  <a:gd name="T1" fmla="*/ 0 h 621"/>
                  <a:gd name="T2" fmla="*/ 0 w 2162"/>
                  <a:gd name="T3" fmla="*/ 296 h 621"/>
                  <a:gd name="T4" fmla="*/ 814 w 2162"/>
                  <a:gd name="T5" fmla="*/ 296 h 621"/>
                  <a:gd name="T6" fmla="*/ 1007 w 2162"/>
                  <a:gd name="T7" fmla="*/ 621 h 621"/>
                  <a:gd name="T8" fmla="*/ 1199 w 2162"/>
                  <a:gd name="T9" fmla="*/ 296 h 621"/>
                  <a:gd name="T10" fmla="*/ 2162 w 2162"/>
                  <a:gd name="T11" fmla="*/ 296 h 621"/>
                  <a:gd name="T12" fmla="*/ 2162 w 2162"/>
                  <a:gd name="T13" fmla="*/ 0 h 621"/>
                  <a:gd name="T14" fmla="*/ 0 w 2162"/>
                  <a:gd name="T15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62" h="621">
                    <a:moveTo>
                      <a:pt x="0" y="0"/>
                    </a:moveTo>
                    <a:lnTo>
                      <a:pt x="0" y="296"/>
                    </a:lnTo>
                    <a:lnTo>
                      <a:pt x="814" y="296"/>
                    </a:lnTo>
                    <a:lnTo>
                      <a:pt x="1007" y="621"/>
                    </a:lnTo>
                    <a:lnTo>
                      <a:pt x="1199" y="296"/>
                    </a:lnTo>
                    <a:lnTo>
                      <a:pt x="2162" y="296"/>
                    </a:lnTo>
                    <a:lnTo>
                      <a:pt x="216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20" name="Freeform 18"/>
              <p:cNvSpPr>
                <a:spLocks/>
              </p:cNvSpPr>
              <p:nvPr/>
            </p:nvSpPr>
            <p:spPr bwMode="auto">
              <a:xfrm>
                <a:off x="11626851" y="6481763"/>
                <a:ext cx="2936875" cy="985837"/>
              </a:xfrm>
              <a:custGeom>
                <a:avLst/>
                <a:gdLst>
                  <a:gd name="T0" fmla="*/ 0 w 1850"/>
                  <a:gd name="T1" fmla="*/ 0 h 621"/>
                  <a:gd name="T2" fmla="*/ 0 w 1850"/>
                  <a:gd name="T3" fmla="*/ 296 h 621"/>
                  <a:gd name="T4" fmla="*/ 755 w 1850"/>
                  <a:gd name="T5" fmla="*/ 296 h 621"/>
                  <a:gd name="T6" fmla="*/ 947 w 1850"/>
                  <a:gd name="T7" fmla="*/ 621 h 621"/>
                  <a:gd name="T8" fmla="*/ 1140 w 1850"/>
                  <a:gd name="T9" fmla="*/ 296 h 621"/>
                  <a:gd name="T10" fmla="*/ 1850 w 1850"/>
                  <a:gd name="T11" fmla="*/ 296 h 621"/>
                  <a:gd name="T12" fmla="*/ 1850 w 1850"/>
                  <a:gd name="T13" fmla="*/ 0 h 621"/>
                  <a:gd name="T14" fmla="*/ 0 w 1850"/>
                  <a:gd name="T15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50" h="621">
                    <a:moveTo>
                      <a:pt x="0" y="0"/>
                    </a:moveTo>
                    <a:lnTo>
                      <a:pt x="0" y="296"/>
                    </a:lnTo>
                    <a:lnTo>
                      <a:pt x="755" y="296"/>
                    </a:lnTo>
                    <a:lnTo>
                      <a:pt x="947" y="621"/>
                    </a:lnTo>
                    <a:lnTo>
                      <a:pt x="1140" y="296"/>
                    </a:lnTo>
                    <a:lnTo>
                      <a:pt x="1850" y="296"/>
                    </a:lnTo>
                    <a:lnTo>
                      <a:pt x="1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21" name="Freeform 19"/>
              <p:cNvSpPr>
                <a:spLocks/>
              </p:cNvSpPr>
              <p:nvPr/>
            </p:nvSpPr>
            <p:spPr bwMode="auto">
              <a:xfrm>
                <a:off x="9982201" y="6481763"/>
                <a:ext cx="1644650" cy="985837"/>
              </a:xfrm>
              <a:custGeom>
                <a:avLst/>
                <a:gdLst>
                  <a:gd name="T0" fmla="*/ 0 w 1036"/>
                  <a:gd name="T1" fmla="*/ 0 h 621"/>
                  <a:gd name="T2" fmla="*/ 0 w 1036"/>
                  <a:gd name="T3" fmla="*/ 296 h 621"/>
                  <a:gd name="T4" fmla="*/ 325 w 1036"/>
                  <a:gd name="T5" fmla="*/ 296 h 621"/>
                  <a:gd name="T6" fmla="*/ 518 w 1036"/>
                  <a:gd name="T7" fmla="*/ 621 h 621"/>
                  <a:gd name="T8" fmla="*/ 710 w 1036"/>
                  <a:gd name="T9" fmla="*/ 296 h 621"/>
                  <a:gd name="T10" fmla="*/ 1036 w 1036"/>
                  <a:gd name="T11" fmla="*/ 296 h 621"/>
                  <a:gd name="T12" fmla="*/ 1036 w 1036"/>
                  <a:gd name="T13" fmla="*/ 0 h 621"/>
                  <a:gd name="T14" fmla="*/ 0 w 1036"/>
                  <a:gd name="T15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36" h="621">
                    <a:moveTo>
                      <a:pt x="0" y="0"/>
                    </a:moveTo>
                    <a:lnTo>
                      <a:pt x="0" y="296"/>
                    </a:lnTo>
                    <a:lnTo>
                      <a:pt x="325" y="296"/>
                    </a:lnTo>
                    <a:lnTo>
                      <a:pt x="518" y="621"/>
                    </a:lnTo>
                    <a:lnTo>
                      <a:pt x="710" y="296"/>
                    </a:lnTo>
                    <a:lnTo>
                      <a:pt x="1036" y="296"/>
                    </a:lnTo>
                    <a:lnTo>
                      <a:pt x="103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22" name="Freeform 20"/>
              <p:cNvSpPr>
                <a:spLocks/>
              </p:cNvSpPr>
              <p:nvPr/>
            </p:nvSpPr>
            <p:spPr bwMode="auto">
              <a:xfrm>
                <a:off x="8031163" y="6481763"/>
                <a:ext cx="1951038" cy="985837"/>
              </a:xfrm>
              <a:custGeom>
                <a:avLst/>
                <a:gdLst>
                  <a:gd name="T0" fmla="*/ 0 w 1229"/>
                  <a:gd name="T1" fmla="*/ 0 h 621"/>
                  <a:gd name="T2" fmla="*/ 0 w 1229"/>
                  <a:gd name="T3" fmla="*/ 296 h 621"/>
                  <a:gd name="T4" fmla="*/ 414 w 1229"/>
                  <a:gd name="T5" fmla="*/ 296 h 621"/>
                  <a:gd name="T6" fmla="*/ 607 w 1229"/>
                  <a:gd name="T7" fmla="*/ 621 h 621"/>
                  <a:gd name="T8" fmla="*/ 799 w 1229"/>
                  <a:gd name="T9" fmla="*/ 296 h 621"/>
                  <a:gd name="T10" fmla="*/ 1229 w 1229"/>
                  <a:gd name="T11" fmla="*/ 296 h 621"/>
                  <a:gd name="T12" fmla="*/ 1229 w 1229"/>
                  <a:gd name="T13" fmla="*/ 0 h 621"/>
                  <a:gd name="T14" fmla="*/ 0 w 1229"/>
                  <a:gd name="T15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9" h="621">
                    <a:moveTo>
                      <a:pt x="0" y="0"/>
                    </a:moveTo>
                    <a:lnTo>
                      <a:pt x="0" y="296"/>
                    </a:lnTo>
                    <a:lnTo>
                      <a:pt x="414" y="296"/>
                    </a:lnTo>
                    <a:lnTo>
                      <a:pt x="607" y="621"/>
                    </a:lnTo>
                    <a:lnTo>
                      <a:pt x="799" y="296"/>
                    </a:lnTo>
                    <a:lnTo>
                      <a:pt x="1229" y="296"/>
                    </a:lnTo>
                    <a:lnTo>
                      <a:pt x="122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3323" name="Freeform 21"/>
              <p:cNvSpPr>
                <a:spLocks/>
              </p:cNvSpPr>
              <p:nvPr/>
            </p:nvSpPr>
            <p:spPr bwMode="auto">
              <a:xfrm>
                <a:off x="4999038" y="6481763"/>
                <a:ext cx="3032125" cy="985837"/>
              </a:xfrm>
              <a:custGeom>
                <a:avLst/>
                <a:gdLst>
                  <a:gd name="T0" fmla="*/ 0 w 129"/>
                  <a:gd name="T1" fmla="*/ 0 h 42"/>
                  <a:gd name="T2" fmla="*/ 0 w 129"/>
                  <a:gd name="T3" fmla="*/ 3 h 42"/>
                  <a:gd name="T4" fmla="*/ 16 w 129"/>
                  <a:gd name="T5" fmla="*/ 20 h 42"/>
                  <a:gd name="T6" fmla="*/ 53 w 129"/>
                  <a:gd name="T7" fmla="*/ 20 h 42"/>
                  <a:gd name="T8" fmla="*/ 66 w 129"/>
                  <a:gd name="T9" fmla="*/ 42 h 42"/>
                  <a:gd name="T10" fmla="*/ 79 w 129"/>
                  <a:gd name="T11" fmla="*/ 20 h 42"/>
                  <a:gd name="T12" fmla="*/ 129 w 129"/>
                  <a:gd name="T13" fmla="*/ 20 h 42"/>
                  <a:gd name="T14" fmla="*/ 129 w 129"/>
                  <a:gd name="T15" fmla="*/ 0 h 42"/>
                  <a:gd name="T16" fmla="*/ 0 w 129"/>
                  <a:gd name="T1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42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12"/>
                      <a:pt x="7" y="20"/>
                      <a:pt x="16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0"/>
                      <a:pt x="129" y="0"/>
                      <a:pt x="1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52" name="Freeform 21"/>
            <p:cNvSpPr>
              <a:spLocks noChangeArrowheads="1"/>
            </p:cNvSpPr>
            <p:nvPr/>
          </p:nvSpPr>
          <p:spPr bwMode="auto">
            <a:xfrm>
              <a:off x="17497180" y="5045907"/>
              <a:ext cx="765664" cy="428992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3" name="Freeform 29"/>
            <p:cNvSpPr>
              <a:spLocks noChangeArrowheads="1"/>
            </p:cNvSpPr>
            <p:nvPr/>
          </p:nvSpPr>
          <p:spPr bwMode="auto">
            <a:xfrm>
              <a:off x="10309366" y="4953000"/>
              <a:ext cx="684212" cy="705933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54" name="Group 1"/>
            <p:cNvGrpSpPr>
              <a:grpSpLocks/>
            </p:cNvGrpSpPr>
            <p:nvPr/>
          </p:nvGrpSpPr>
          <p:grpSpPr bwMode="auto">
            <a:xfrm>
              <a:off x="13381037" y="4882232"/>
              <a:ext cx="711362" cy="700501"/>
              <a:chOff x="7197121" y="8332916"/>
              <a:chExt cx="553830" cy="543285"/>
            </a:xfrm>
          </p:grpSpPr>
          <p:sp>
            <p:nvSpPr>
              <p:cNvPr id="55" name="Freeform 31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6" name="Freeform 32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57" name="Freeform 65"/>
            <p:cNvSpPr>
              <a:spLocks noChangeArrowheads="1"/>
            </p:cNvSpPr>
            <p:nvPr/>
          </p:nvSpPr>
          <p:spPr bwMode="auto">
            <a:xfrm>
              <a:off x="7724034" y="4906392"/>
              <a:ext cx="646202" cy="640770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8" name="Freeform 67"/>
            <p:cNvSpPr>
              <a:spLocks noChangeArrowheads="1"/>
            </p:cNvSpPr>
            <p:nvPr/>
          </p:nvSpPr>
          <p:spPr bwMode="auto">
            <a:xfrm>
              <a:off x="4502149" y="4819508"/>
              <a:ext cx="700501" cy="814538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9" name="Freeform 116"/>
            <p:cNvSpPr>
              <a:spLocks noChangeArrowheads="1"/>
            </p:cNvSpPr>
            <p:nvPr/>
          </p:nvSpPr>
          <p:spPr bwMode="auto">
            <a:xfrm>
              <a:off x="20738806" y="4876800"/>
              <a:ext cx="684212" cy="705933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60" name="กลุ่ม 59"/>
          <p:cNvGrpSpPr/>
          <p:nvPr/>
        </p:nvGrpSpPr>
        <p:grpSpPr>
          <a:xfrm>
            <a:off x="1874837" y="7175500"/>
            <a:ext cx="5254625" cy="2317750"/>
            <a:chOff x="15670212" y="2895600"/>
            <a:chExt cx="5254625" cy="2317750"/>
          </a:xfrm>
        </p:grpSpPr>
        <p:sp>
          <p:nvSpPr>
            <p:cNvPr id="61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2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3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1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65" name="กลุ่ม 64"/>
          <p:cNvGrpSpPr/>
          <p:nvPr/>
        </p:nvGrpSpPr>
        <p:grpSpPr>
          <a:xfrm>
            <a:off x="7212012" y="7207250"/>
            <a:ext cx="5254625" cy="2317750"/>
            <a:chOff x="15670212" y="2895600"/>
            <a:chExt cx="5254625" cy="2317750"/>
          </a:xfrm>
        </p:grpSpPr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8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0" name="กลุ่ม 69"/>
          <p:cNvGrpSpPr/>
          <p:nvPr/>
        </p:nvGrpSpPr>
        <p:grpSpPr>
          <a:xfrm>
            <a:off x="12546012" y="7207250"/>
            <a:ext cx="5254625" cy="2317750"/>
            <a:chOff x="15670212" y="2895600"/>
            <a:chExt cx="5254625" cy="2317750"/>
          </a:xfrm>
        </p:grpSpPr>
        <p:sp>
          <p:nvSpPr>
            <p:cNvPr id="71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2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3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</a:t>
              </a:r>
              <a:r>
                <a:rPr lang="en-US" sz="4000" b="1" dirty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3</a:t>
              </a:r>
              <a:endParaRPr lang="en-US" sz="4000" b="1" dirty="0" smtClean="0">
                <a:solidFill>
                  <a:schemeClr val="bg1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  <p:grpSp>
        <p:nvGrpSpPr>
          <p:cNvPr id="75" name="กลุ่ม 74"/>
          <p:cNvGrpSpPr/>
          <p:nvPr/>
        </p:nvGrpSpPr>
        <p:grpSpPr>
          <a:xfrm>
            <a:off x="17880012" y="7175500"/>
            <a:ext cx="5254625" cy="2317750"/>
            <a:chOff x="15670212" y="2895600"/>
            <a:chExt cx="5254625" cy="2317750"/>
          </a:xfrm>
        </p:grpSpPr>
        <p:sp>
          <p:nvSpPr>
            <p:cNvPr id="76" name="Freeform 10"/>
            <p:cNvSpPr>
              <a:spLocks/>
            </p:cNvSpPr>
            <p:nvPr/>
          </p:nvSpPr>
          <p:spPr bwMode="auto">
            <a:xfrm>
              <a:off x="15670212" y="2895600"/>
              <a:ext cx="5254625" cy="2317750"/>
            </a:xfrm>
            <a:custGeom>
              <a:avLst/>
              <a:gdLst>
                <a:gd name="T0" fmla="*/ 238 w 238"/>
                <a:gd name="T1" fmla="*/ 93 h 105"/>
                <a:gd name="T2" fmla="*/ 227 w 238"/>
                <a:gd name="T3" fmla="*/ 105 h 105"/>
                <a:gd name="T4" fmla="*/ 11 w 238"/>
                <a:gd name="T5" fmla="*/ 105 h 105"/>
                <a:gd name="T6" fmla="*/ 0 w 238"/>
                <a:gd name="T7" fmla="*/ 93 h 105"/>
                <a:gd name="T8" fmla="*/ 0 w 238"/>
                <a:gd name="T9" fmla="*/ 11 h 105"/>
                <a:gd name="T10" fmla="*/ 11 w 238"/>
                <a:gd name="T11" fmla="*/ 0 h 105"/>
                <a:gd name="T12" fmla="*/ 227 w 238"/>
                <a:gd name="T13" fmla="*/ 0 h 105"/>
                <a:gd name="T14" fmla="*/ 238 w 238"/>
                <a:gd name="T15" fmla="*/ 11 h 105"/>
                <a:gd name="T16" fmla="*/ 238 w 238"/>
                <a:gd name="T17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05">
                  <a:moveTo>
                    <a:pt x="238" y="93"/>
                  </a:moveTo>
                  <a:cubicBezTo>
                    <a:pt x="238" y="100"/>
                    <a:pt x="233" y="105"/>
                    <a:pt x="227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5" y="105"/>
                    <a:pt x="0" y="100"/>
                    <a:pt x="0" y="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33" y="0"/>
                    <a:pt x="238" y="5"/>
                    <a:pt x="238" y="11"/>
                  </a:cubicBezTo>
                  <a:lnTo>
                    <a:pt x="238" y="93"/>
                  </a:lnTo>
                  <a:close/>
                </a:path>
              </a:pathLst>
            </a:custGeom>
            <a:solidFill>
              <a:srgbClr val="E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7" name="Freeform 11"/>
            <p:cNvSpPr>
              <a:spLocks/>
            </p:cNvSpPr>
            <p:nvPr/>
          </p:nvSpPr>
          <p:spPr bwMode="auto">
            <a:xfrm>
              <a:off x="15670212" y="2895600"/>
              <a:ext cx="5254625" cy="971550"/>
            </a:xfrm>
            <a:custGeom>
              <a:avLst/>
              <a:gdLst>
                <a:gd name="T0" fmla="*/ 238 w 238"/>
                <a:gd name="T1" fmla="*/ 44 h 44"/>
                <a:gd name="T2" fmla="*/ 238 w 238"/>
                <a:gd name="T3" fmla="*/ 11 h 44"/>
                <a:gd name="T4" fmla="*/ 227 w 238"/>
                <a:gd name="T5" fmla="*/ 0 h 44"/>
                <a:gd name="T6" fmla="*/ 11 w 238"/>
                <a:gd name="T7" fmla="*/ 0 h 44"/>
                <a:gd name="T8" fmla="*/ 0 w 238"/>
                <a:gd name="T9" fmla="*/ 11 h 44"/>
                <a:gd name="T10" fmla="*/ 0 w 238"/>
                <a:gd name="T11" fmla="*/ 44 h 44"/>
                <a:gd name="T12" fmla="*/ 238 w 23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44">
                  <a:moveTo>
                    <a:pt x="238" y="44"/>
                  </a:moveTo>
                  <a:cubicBezTo>
                    <a:pt x="238" y="11"/>
                    <a:pt x="238" y="11"/>
                    <a:pt x="238" y="11"/>
                  </a:cubicBezTo>
                  <a:cubicBezTo>
                    <a:pt x="238" y="5"/>
                    <a:pt x="233" y="0"/>
                    <a:pt x="2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238" y="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78" name="TextBox 31"/>
            <p:cNvSpPr txBox="1">
              <a:spLocks noChangeArrowheads="1"/>
            </p:cNvSpPr>
            <p:nvPr/>
          </p:nvSpPr>
          <p:spPr bwMode="auto">
            <a:xfrm>
              <a:off x="15743237" y="2979003"/>
              <a:ext cx="518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dirty="0" smtClean="0">
                  <a:solidFill>
                    <a:schemeClr val="bg1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Option 4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5743237" y="3862966"/>
              <a:ext cx="5181600" cy="96022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statistical </a:t>
              </a: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this methodologies.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121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Human 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16700500" y="2786062"/>
            <a:ext cx="2166937" cy="6435725"/>
          </a:xfrm>
          <a:custGeom>
            <a:avLst/>
            <a:gdLst>
              <a:gd name="T0" fmla="*/ 1 w 102"/>
              <a:gd name="T1" fmla="*/ 231 h 303"/>
              <a:gd name="T2" fmla="*/ 21 w 102"/>
              <a:gd name="T3" fmla="*/ 236 h 303"/>
              <a:gd name="T4" fmla="*/ 20 w 102"/>
              <a:gd name="T5" fmla="*/ 260 h 303"/>
              <a:gd name="T6" fmla="*/ 18 w 102"/>
              <a:gd name="T7" fmla="*/ 285 h 303"/>
              <a:gd name="T8" fmla="*/ 19 w 102"/>
              <a:gd name="T9" fmla="*/ 302 h 303"/>
              <a:gd name="T10" fmla="*/ 30 w 102"/>
              <a:gd name="T11" fmla="*/ 294 h 303"/>
              <a:gd name="T12" fmla="*/ 32 w 102"/>
              <a:gd name="T13" fmla="*/ 285 h 303"/>
              <a:gd name="T14" fmla="*/ 38 w 102"/>
              <a:gd name="T15" fmla="*/ 257 h 303"/>
              <a:gd name="T16" fmla="*/ 52 w 102"/>
              <a:gd name="T17" fmla="*/ 176 h 303"/>
              <a:gd name="T18" fmla="*/ 69 w 102"/>
              <a:gd name="T19" fmla="*/ 239 h 303"/>
              <a:gd name="T20" fmla="*/ 81 w 102"/>
              <a:gd name="T21" fmla="*/ 291 h 303"/>
              <a:gd name="T22" fmla="*/ 84 w 102"/>
              <a:gd name="T23" fmla="*/ 303 h 303"/>
              <a:gd name="T24" fmla="*/ 96 w 102"/>
              <a:gd name="T25" fmla="*/ 296 h 303"/>
              <a:gd name="T26" fmla="*/ 93 w 102"/>
              <a:gd name="T27" fmla="*/ 283 h 303"/>
              <a:gd name="T28" fmla="*/ 92 w 102"/>
              <a:gd name="T29" fmla="*/ 265 h 303"/>
              <a:gd name="T30" fmla="*/ 88 w 102"/>
              <a:gd name="T31" fmla="*/ 216 h 303"/>
              <a:gd name="T32" fmla="*/ 88 w 102"/>
              <a:gd name="T33" fmla="*/ 162 h 303"/>
              <a:gd name="T34" fmla="*/ 93 w 102"/>
              <a:gd name="T35" fmla="*/ 154 h 303"/>
              <a:gd name="T36" fmla="*/ 99 w 102"/>
              <a:gd name="T37" fmla="*/ 147 h 303"/>
              <a:gd name="T38" fmla="*/ 101 w 102"/>
              <a:gd name="T39" fmla="*/ 104 h 303"/>
              <a:gd name="T40" fmla="*/ 92 w 102"/>
              <a:gd name="T41" fmla="*/ 53 h 303"/>
              <a:gd name="T42" fmla="*/ 66 w 102"/>
              <a:gd name="T43" fmla="*/ 44 h 303"/>
              <a:gd name="T44" fmla="*/ 65 w 102"/>
              <a:gd name="T45" fmla="*/ 39 h 303"/>
              <a:gd name="T46" fmla="*/ 67 w 102"/>
              <a:gd name="T47" fmla="*/ 33 h 303"/>
              <a:gd name="T48" fmla="*/ 70 w 102"/>
              <a:gd name="T49" fmla="*/ 23 h 303"/>
              <a:gd name="T50" fmla="*/ 65 w 102"/>
              <a:gd name="T51" fmla="*/ 4 h 303"/>
              <a:gd name="T52" fmla="*/ 45 w 102"/>
              <a:gd name="T53" fmla="*/ 6 h 303"/>
              <a:gd name="T54" fmla="*/ 42 w 102"/>
              <a:gd name="T55" fmla="*/ 25 h 303"/>
              <a:gd name="T56" fmla="*/ 46 w 102"/>
              <a:gd name="T57" fmla="*/ 35 h 303"/>
              <a:gd name="T58" fmla="*/ 46 w 102"/>
              <a:gd name="T59" fmla="*/ 40 h 303"/>
              <a:gd name="T60" fmla="*/ 39 w 102"/>
              <a:gd name="T61" fmla="*/ 50 h 303"/>
              <a:gd name="T62" fmla="*/ 14 w 102"/>
              <a:gd name="T63" fmla="*/ 91 h 303"/>
              <a:gd name="T64" fmla="*/ 8 w 102"/>
              <a:gd name="T65" fmla="*/ 152 h 303"/>
              <a:gd name="T66" fmla="*/ 9 w 102"/>
              <a:gd name="T67" fmla="*/ 167 h 303"/>
              <a:gd name="T68" fmla="*/ 3 w 102"/>
              <a:gd name="T69" fmla="*/ 182 h 303"/>
              <a:gd name="T70" fmla="*/ 89 w 102"/>
              <a:gd name="T71" fmla="*/ 103 h 303"/>
              <a:gd name="T72" fmla="*/ 89 w 102"/>
              <a:gd name="T73" fmla="*/ 125 h 303"/>
              <a:gd name="T74" fmla="*/ 65 w 102"/>
              <a:gd name="T75" fmla="*/ 39 h 303"/>
              <a:gd name="T76" fmla="*/ 25 w 102"/>
              <a:gd name="T77" fmla="*/ 142 h 303"/>
              <a:gd name="T78" fmla="*/ 21 w 102"/>
              <a:gd name="T79" fmla="*/ 156 h 303"/>
              <a:gd name="T80" fmla="*/ 26 w 102"/>
              <a:gd name="T81" fmla="*/ 113 h 303"/>
              <a:gd name="T82" fmla="*/ 27 w 102"/>
              <a:gd name="T83" fmla="*/ 127 h 303"/>
              <a:gd name="T84" fmla="*/ 21 w 102"/>
              <a:gd name="T85" fmla="*/ 171 h 303"/>
              <a:gd name="T86" fmla="*/ 22 w 102"/>
              <a:gd name="T87" fmla="*/ 181 h 303"/>
              <a:gd name="T88" fmla="*/ 15 w 102"/>
              <a:gd name="T89" fmla="*/ 171 h 303"/>
              <a:gd name="T90" fmla="*/ 18 w 102"/>
              <a:gd name="T91" fmla="*/ 181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" h="303">
                <a:moveTo>
                  <a:pt x="3" y="182"/>
                </a:moveTo>
                <a:cubicBezTo>
                  <a:pt x="3" y="184"/>
                  <a:pt x="0" y="222"/>
                  <a:pt x="0" y="225"/>
                </a:cubicBezTo>
                <a:cubicBezTo>
                  <a:pt x="0" y="227"/>
                  <a:pt x="0" y="231"/>
                  <a:pt x="1" y="231"/>
                </a:cubicBezTo>
                <a:cubicBezTo>
                  <a:pt x="3" y="232"/>
                  <a:pt x="13" y="236"/>
                  <a:pt x="14" y="236"/>
                </a:cubicBezTo>
                <a:cubicBezTo>
                  <a:pt x="15" y="235"/>
                  <a:pt x="18" y="234"/>
                  <a:pt x="18" y="234"/>
                </a:cubicBezTo>
                <a:cubicBezTo>
                  <a:pt x="18" y="234"/>
                  <a:pt x="20" y="235"/>
                  <a:pt x="21" y="236"/>
                </a:cubicBezTo>
                <a:cubicBezTo>
                  <a:pt x="21" y="241"/>
                  <a:pt x="20" y="245"/>
                  <a:pt x="20" y="245"/>
                </a:cubicBezTo>
                <a:cubicBezTo>
                  <a:pt x="20" y="247"/>
                  <a:pt x="20" y="256"/>
                  <a:pt x="20" y="257"/>
                </a:cubicBezTo>
                <a:cubicBezTo>
                  <a:pt x="20" y="259"/>
                  <a:pt x="21" y="257"/>
                  <a:pt x="20" y="260"/>
                </a:cubicBezTo>
                <a:cubicBezTo>
                  <a:pt x="19" y="262"/>
                  <a:pt x="17" y="277"/>
                  <a:pt x="17" y="279"/>
                </a:cubicBezTo>
                <a:cubicBezTo>
                  <a:pt x="17" y="280"/>
                  <a:pt x="16" y="282"/>
                  <a:pt x="17" y="283"/>
                </a:cubicBezTo>
                <a:cubicBezTo>
                  <a:pt x="17" y="284"/>
                  <a:pt x="18" y="284"/>
                  <a:pt x="18" y="285"/>
                </a:cubicBezTo>
                <a:cubicBezTo>
                  <a:pt x="18" y="285"/>
                  <a:pt x="16" y="289"/>
                  <a:pt x="14" y="292"/>
                </a:cubicBezTo>
                <a:cubicBezTo>
                  <a:pt x="12" y="295"/>
                  <a:pt x="13" y="299"/>
                  <a:pt x="13" y="300"/>
                </a:cubicBezTo>
                <a:cubicBezTo>
                  <a:pt x="13" y="301"/>
                  <a:pt x="15" y="301"/>
                  <a:pt x="19" y="302"/>
                </a:cubicBezTo>
                <a:cubicBezTo>
                  <a:pt x="23" y="303"/>
                  <a:pt x="27" y="301"/>
                  <a:pt x="28" y="300"/>
                </a:cubicBezTo>
                <a:cubicBezTo>
                  <a:pt x="29" y="299"/>
                  <a:pt x="28" y="296"/>
                  <a:pt x="28" y="295"/>
                </a:cubicBezTo>
                <a:cubicBezTo>
                  <a:pt x="29" y="295"/>
                  <a:pt x="30" y="295"/>
                  <a:pt x="30" y="294"/>
                </a:cubicBezTo>
                <a:cubicBezTo>
                  <a:pt x="30" y="294"/>
                  <a:pt x="30" y="289"/>
                  <a:pt x="30" y="289"/>
                </a:cubicBezTo>
                <a:cubicBezTo>
                  <a:pt x="32" y="288"/>
                  <a:pt x="32" y="288"/>
                  <a:pt x="32" y="288"/>
                </a:cubicBezTo>
                <a:cubicBezTo>
                  <a:pt x="32" y="288"/>
                  <a:pt x="32" y="287"/>
                  <a:pt x="32" y="285"/>
                </a:cubicBezTo>
                <a:cubicBezTo>
                  <a:pt x="32" y="283"/>
                  <a:pt x="33" y="282"/>
                  <a:pt x="33" y="278"/>
                </a:cubicBezTo>
                <a:cubicBezTo>
                  <a:pt x="33" y="275"/>
                  <a:pt x="33" y="273"/>
                  <a:pt x="35" y="267"/>
                </a:cubicBezTo>
                <a:cubicBezTo>
                  <a:pt x="37" y="260"/>
                  <a:pt x="37" y="261"/>
                  <a:pt x="38" y="257"/>
                </a:cubicBezTo>
                <a:cubicBezTo>
                  <a:pt x="39" y="253"/>
                  <a:pt x="39" y="251"/>
                  <a:pt x="41" y="244"/>
                </a:cubicBezTo>
                <a:cubicBezTo>
                  <a:pt x="43" y="238"/>
                  <a:pt x="43" y="239"/>
                  <a:pt x="44" y="232"/>
                </a:cubicBezTo>
                <a:cubicBezTo>
                  <a:pt x="45" y="224"/>
                  <a:pt x="51" y="179"/>
                  <a:pt x="52" y="176"/>
                </a:cubicBezTo>
                <a:cubicBezTo>
                  <a:pt x="53" y="173"/>
                  <a:pt x="56" y="168"/>
                  <a:pt x="57" y="168"/>
                </a:cubicBezTo>
                <a:cubicBezTo>
                  <a:pt x="57" y="168"/>
                  <a:pt x="58" y="172"/>
                  <a:pt x="59" y="176"/>
                </a:cubicBezTo>
                <a:cubicBezTo>
                  <a:pt x="61" y="187"/>
                  <a:pt x="65" y="219"/>
                  <a:pt x="69" y="239"/>
                </a:cubicBezTo>
                <a:cubicBezTo>
                  <a:pt x="71" y="250"/>
                  <a:pt x="73" y="256"/>
                  <a:pt x="73" y="261"/>
                </a:cubicBezTo>
                <a:cubicBezTo>
                  <a:pt x="74" y="269"/>
                  <a:pt x="77" y="275"/>
                  <a:pt x="77" y="278"/>
                </a:cubicBezTo>
                <a:cubicBezTo>
                  <a:pt x="77" y="282"/>
                  <a:pt x="80" y="290"/>
                  <a:pt x="81" y="291"/>
                </a:cubicBezTo>
                <a:cubicBezTo>
                  <a:pt x="81" y="292"/>
                  <a:pt x="81" y="298"/>
                  <a:pt x="81" y="299"/>
                </a:cubicBezTo>
                <a:cubicBezTo>
                  <a:pt x="81" y="299"/>
                  <a:pt x="80" y="300"/>
                  <a:pt x="80" y="300"/>
                </a:cubicBezTo>
                <a:cubicBezTo>
                  <a:pt x="81" y="301"/>
                  <a:pt x="81" y="303"/>
                  <a:pt x="84" y="303"/>
                </a:cubicBezTo>
                <a:cubicBezTo>
                  <a:pt x="86" y="303"/>
                  <a:pt x="94" y="302"/>
                  <a:pt x="95" y="302"/>
                </a:cubicBezTo>
                <a:cubicBezTo>
                  <a:pt x="96" y="302"/>
                  <a:pt x="96" y="301"/>
                  <a:pt x="96" y="301"/>
                </a:cubicBezTo>
                <a:cubicBezTo>
                  <a:pt x="96" y="300"/>
                  <a:pt x="97" y="299"/>
                  <a:pt x="96" y="296"/>
                </a:cubicBezTo>
                <a:cubicBezTo>
                  <a:pt x="95" y="293"/>
                  <a:pt x="93" y="289"/>
                  <a:pt x="93" y="288"/>
                </a:cubicBezTo>
                <a:cubicBezTo>
                  <a:pt x="93" y="287"/>
                  <a:pt x="92" y="287"/>
                  <a:pt x="92" y="286"/>
                </a:cubicBezTo>
                <a:cubicBezTo>
                  <a:pt x="93" y="286"/>
                  <a:pt x="93" y="285"/>
                  <a:pt x="93" y="283"/>
                </a:cubicBezTo>
                <a:cubicBezTo>
                  <a:pt x="92" y="281"/>
                  <a:pt x="91" y="275"/>
                  <a:pt x="91" y="275"/>
                </a:cubicBezTo>
                <a:cubicBezTo>
                  <a:pt x="91" y="275"/>
                  <a:pt x="92" y="272"/>
                  <a:pt x="91" y="271"/>
                </a:cubicBezTo>
                <a:cubicBezTo>
                  <a:pt x="91" y="269"/>
                  <a:pt x="91" y="268"/>
                  <a:pt x="92" y="265"/>
                </a:cubicBezTo>
                <a:cubicBezTo>
                  <a:pt x="92" y="263"/>
                  <a:pt x="91" y="262"/>
                  <a:pt x="91" y="254"/>
                </a:cubicBezTo>
                <a:cubicBezTo>
                  <a:pt x="91" y="250"/>
                  <a:pt x="91" y="243"/>
                  <a:pt x="90" y="236"/>
                </a:cubicBezTo>
                <a:cubicBezTo>
                  <a:pt x="90" y="228"/>
                  <a:pt x="89" y="219"/>
                  <a:pt x="88" y="216"/>
                </a:cubicBezTo>
                <a:cubicBezTo>
                  <a:pt x="88" y="211"/>
                  <a:pt x="87" y="211"/>
                  <a:pt x="87" y="206"/>
                </a:cubicBezTo>
                <a:cubicBezTo>
                  <a:pt x="87" y="202"/>
                  <a:pt x="87" y="198"/>
                  <a:pt x="87" y="190"/>
                </a:cubicBezTo>
                <a:cubicBezTo>
                  <a:pt x="88" y="185"/>
                  <a:pt x="88" y="170"/>
                  <a:pt x="88" y="162"/>
                </a:cubicBezTo>
                <a:cubicBezTo>
                  <a:pt x="89" y="161"/>
                  <a:pt x="91" y="159"/>
                  <a:pt x="91" y="158"/>
                </a:cubicBezTo>
                <a:cubicBezTo>
                  <a:pt x="91" y="158"/>
                  <a:pt x="92" y="156"/>
                  <a:pt x="93" y="154"/>
                </a:cubicBezTo>
                <a:cubicBezTo>
                  <a:pt x="93" y="154"/>
                  <a:pt x="93" y="154"/>
                  <a:pt x="93" y="154"/>
                </a:cubicBezTo>
                <a:cubicBezTo>
                  <a:pt x="94" y="153"/>
                  <a:pt x="94" y="153"/>
                  <a:pt x="94" y="153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8" y="154"/>
                  <a:pt x="99" y="148"/>
                  <a:pt x="99" y="147"/>
                </a:cubicBezTo>
                <a:cubicBezTo>
                  <a:pt x="99" y="146"/>
                  <a:pt x="100" y="138"/>
                  <a:pt x="101" y="133"/>
                </a:cubicBezTo>
                <a:cubicBezTo>
                  <a:pt x="102" y="128"/>
                  <a:pt x="102" y="111"/>
                  <a:pt x="102" y="111"/>
                </a:cubicBezTo>
                <a:cubicBezTo>
                  <a:pt x="102" y="110"/>
                  <a:pt x="102" y="106"/>
                  <a:pt x="101" y="104"/>
                </a:cubicBezTo>
                <a:cubicBezTo>
                  <a:pt x="101" y="102"/>
                  <a:pt x="97" y="83"/>
                  <a:pt x="96" y="79"/>
                </a:cubicBezTo>
                <a:cubicBezTo>
                  <a:pt x="95" y="76"/>
                  <a:pt x="95" y="72"/>
                  <a:pt x="95" y="67"/>
                </a:cubicBezTo>
                <a:cubicBezTo>
                  <a:pt x="95" y="63"/>
                  <a:pt x="92" y="53"/>
                  <a:pt x="92" y="53"/>
                </a:cubicBezTo>
                <a:cubicBezTo>
                  <a:pt x="91" y="52"/>
                  <a:pt x="91" y="53"/>
                  <a:pt x="91" y="52"/>
                </a:cubicBezTo>
                <a:cubicBezTo>
                  <a:pt x="90" y="52"/>
                  <a:pt x="79" y="51"/>
                  <a:pt x="76" y="49"/>
                </a:cubicBezTo>
                <a:cubicBezTo>
                  <a:pt x="73" y="47"/>
                  <a:pt x="67" y="44"/>
                  <a:pt x="66" y="44"/>
                </a:cubicBezTo>
                <a:cubicBezTo>
                  <a:pt x="66" y="44"/>
                  <a:pt x="66" y="44"/>
                  <a:pt x="66" y="44"/>
                </a:cubicBezTo>
                <a:cubicBezTo>
                  <a:pt x="66" y="44"/>
                  <a:pt x="66" y="43"/>
                  <a:pt x="66" y="42"/>
                </a:cubicBezTo>
                <a:cubicBezTo>
                  <a:pt x="66" y="42"/>
                  <a:pt x="65" y="39"/>
                  <a:pt x="65" y="39"/>
                </a:cubicBezTo>
                <a:cubicBezTo>
                  <a:pt x="65" y="39"/>
                  <a:pt x="66" y="38"/>
                  <a:pt x="66" y="37"/>
                </a:cubicBezTo>
                <a:cubicBezTo>
                  <a:pt x="67" y="36"/>
                  <a:pt x="67" y="34"/>
                  <a:pt x="67" y="34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68" y="33"/>
                  <a:pt x="69" y="32"/>
                </a:cubicBezTo>
                <a:cubicBezTo>
                  <a:pt x="70" y="31"/>
                  <a:pt x="70" y="30"/>
                  <a:pt x="70" y="28"/>
                </a:cubicBezTo>
                <a:cubicBezTo>
                  <a:pt x="70" y="27"/>
                  <a:pt x="70" y="25"/>
                  <a:pt x="70" y="23"/>
                </a:cubicBezTo>
                <a:cubicBezTo>
                  <a:pt x="70" y="22"/>
                  <a:pt x="69" y="22"/>
                  <a:pt x="69" y="22"/>
                </a:cubicBezTo>
                <a:cubicBezTo>
                  <a:pt x="69" y="22"/>
                  <a:pt x="69" y="14"/>
                  <a:pt x="69" y="11"/>
                </a:cubicBezTo>
                <a:cubicBezTo>
                  <a:pt x="69" y="9"/>
                  <a:pt x="68" y="6"/>
                  <a:pt x="65" y="4"/>
                </a:cubicBezTo>
                <a:cubicBezTo>
                  <a:pt x="63" y="2"/>
                  <a:pt x="58" y="0"/>
                  <a:pt x="55" y="2"/>
                </a:cubicBezTo>
                <a:cubicBezTo>
                  <a:pt x="51" y="3"/>
                  <a:pt x="50" y="4"/>
                  <a:pt x="49" y="4"/>
                </a:cubicBezTo>
                <a:cubicBezTo>
                  <a:pt x="49" y="4"/>
                  <a:pt x="47" y="4"/>
                  <a:pt x="45" y="6"/>
                </a:cubicBezTo>
                <a:cubicBezTo>
                  <a:pt x="44" y="7"/>
                  <a:pt x="43" y="13"/>
                  <a:pt x="43" y="17"/>
                </a:cubicBezTo>
                <a:cubicBezTo>
                  <a:pt x="43" y="21"/>
                  <a:pt x="43" y="23"/>
                  <a:pt x="43" y="23"/>
                </a:cubicBezTo>
                <a:cubicBezTo>
                  <a:pt x="43" y="23"/>
                  <a:pt x="43" y="23"/>
                  <a:pt x="42" y="25"/>
                </a:cubicBezTo>
                <a:cubicBezTo>
                  <a:pt x="42" y="26"/>
                  <a:pt x="43" y="30"/>
                  <a:pt x="43" y="32"/>
                </a:cubicBezTo>
                <a:cubicBezTo>
                  <a:pt x="44" y="33"/>
                  <a:pt x="45" y="33"/>
                  <a:pt x="45" y="33"/>
                </a:cubicBezTo>
                <a:cubicBezTo>
                  <a:pt x="45" y="33"/>
                  <a:pt x="45" y="34"/>
                  <a:pt x="46" y="35"/>
                </a:cubicBezTo>
                <a:cubicBezTo>
                  <a:pt x="46" y="36"/>
                  <a:pt x="47" y="38"/>
                  <a:pt x="47" y="39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6" y="40"/>
                  <a:pt x="46" y="40"/>
                </a:cubicBezTo>
                <a:cubicBezTo>
                  <a:pt x="46" y="41"/>
                  <a:pt x="46" y="43"/>
                  <a:pt x="46" y="44"/>
                </a:cubicBezTo>
                <a:cubicBezTo>
                  <a:pt x="45" y="45"/>
                  <a:pt x="45" y="45"/>
                  <a:pt x="45" y="45"/>
                </a:cubicBezTo>
                <a:cubicBezTo>
                  <a:pt x="44" y="46"/>
                  <a:pt x="43" y="48"/>
                  <a:pt x="39" y="50"/>
                </a:cubicBezTo>
                <a:cubicBezTo>
                  <a:pt x="35" y="51"/>
                  <a:pt x="23" y="55"/>
                  <a:pt x="22" y="55"/>
                </a:cubicBezTo>
                <a:cubicBezTo>
                  <a:pt x="22" y="55"/>
                  <a:pt x="22" y="55"/>
                  <a:pt x="21" y="58"/>
                </a:cubicBezTo>
                <a:cubicBezTo>
                  <a:pt x="21" y="60"/>
                  <a:pt x="15" y="90"/>
                  <a:pt x="14" y="91"/>
                </a:cubicBezTo>
                <a:cubicBezTo>
                  <a:pt x="14" y="93"/>
                  <a:pt x="13" y="95"/>
                  <a:pt x="14" y="100"/>
                </a:cubicBezTo>
                <a:cubicBezTo>
                  <a:pt x="14" y="104"/>
                  <a:pt x="13" y="105"/>
                  <a:pt x="13" y="108"/>
                </a:cubicBezTo>
                <a:cubicBezTo>
                  <a:pt x="12" y="112"/>
                  <a:pt x="8" y="152"/>
                  <a:pt x="8" y="152"/>
                </a:cubicBezTo>
                <a:cubicBezTo>
                  <a:pt x="8" y="152"/>
                  <a:pt x="8" y="154"/>
                  <a:pt x="8" y="154"/>
                </a:cubicBezTo>
                <a:cubicBezTo>
                  <a:pt x="9" y="154"/>
                  <a:pt x="11" y="156"/>
                  <a:pt x="11" y="157"/>
                </a:cubicBezTo>
                <a:cubicBezTo>
                  <a:pt x="11" y="157"/>
                  <a:pt x="10" y="166"/>
                  <a:pt x="9" y="167"/>
                </a:cubicBezTo>
                <a:cubicBezTo>
                  <a:pt x="9" y="168"/>
                  <a:pt x="11" y="169"/>
                  <a:pt x="12" y="169"/>
                </a:cubicBezTo>
                <a:cubicBezTo>
                  <a:pt x="11" y="181"/>
                  <a:pt x="11" y="181"/>
                  <a:pt x="11" y="181"/>
                </a:cubicBezTo>
                <a:cubicBezTo>
                  <a:pt x="9" y="181"/>
                  <a:pt x="4" y="180"/>
                  <a:pt x="3" y="182"/>
                </a:cubicBezTo>
                <a:close/>
                <a:moveTo>
                  <a:pt x="87" y="98"/>
                </a:moveTo>
                <a:cubicBezTo>
                  <a:pt x="87" y="97"/>
                  <a:pt x="87" y="94"/>
                  <a:pt x="87" y="94"/>
                </a:cubicBezTo>
                <a:cubicBezTo>
                  <a:pt x="88" y="96"/>
                  <a:pt x="89" y="100"/>
                  <a:pt x="89" y="103"/>
                </a:cubicBezTo>
                <a:cubicBezTo>
                  <a:pt x="89" y="106"/>
                  <a:pt x="89" y="107"/>
                  <a:pt x="89" y="109"/>
                </a:cubicBezTo>
                <a:cubicBezTo>
                  <a:pt x="90" y="111"/>
                  <a:pt x="90" y="111"/>
                  <a:pt x="90" y="113"/>
                </a:cubicBezTo>
                <a:cubicBezTo>
                  <a:pt x="90" y="116"/>
                  <a:pt x="89" y="125"/>
                  <a:pt x="89" y="125"/>
                </a:cubicBezTo>
                <a:cubicBezTo>
                  <a:pt x="89" y="124"/>
                  <a:pt x="88" y="106"/>
                  <a:pt x="87" y="104"/>
                </a:cubicBezTo>
                <a:cubicBezTo>
                  <a:pt x="87" y="102"/>
                  <a:pt x="87" y="100"/>
                  <a:pt x="87" y="98"/>
                </a:cubicBezTo>
                <a:close/>
                <a:moveTo>
                  <a:pt x="65" y="39"/>
                </a:moveTo>
                <a:cubicBezTo>
                  <a:pt x="65" y="39"/>
                  <a:pt x="65" y="39"/>
                  <a:pt x="65" y="39"/>
                </a:cubicBezTo>
                <a:cubicBezTo>
                  <a:pt x="65" y="39"/>
                  <a:pt x="65" y="39"/>
                  <a:pt x="65" y="39"/>
                </a:cubicBezTo>
                <a:close/>
                <a:moveTo>
                  <a:pt x="25" y="142"/>
                </a:moveTo>
                <a:cubicBezTo>
                  <a:pt x="25" y="147"/>
                  <a:pt x="25" y="146"/>
                  <a:pt x="24" y="150"/>
                </a:cubicBezTo>
                <a:cubicBezTo>
                  <a:pt x="24" y="155"/>
                  <a:pt x="24" y="159"/>
                  <a:pt x="24" y="159"/>
                </a:cubicBezTo>
                <a:cubicBezTo>
                  <a:pt x="21" y="156"/>
                  <a:pt x="21" y="156"/>
                  <a:pt x="21" y="156"/>
                </a:cubicBezTo>
                <a:cubicBezTo>
                  <a:pt x="21" y="156"/>
                  <a:pt x="23" y="154"/>
                  <a:pt x="22" y="153"/>
                </a:cubicBezTo>
                <a:cubicBezTo>
                  <a:pt x="22" y="152"/>
                  <a:pt x="22" y="150"/>
                  <a:pt x="22" y="149"/>
                </a:cubicBezTo>
                <a:cubicBezTo>
                  <a:pt x="22" y="148"/>
                  <a:pt x="25" y="117"/>
                  <a:pt x="26" y="113"/>
                </a:cubicBezTo>
                <a:cubicBezTo>
                  <a:pt x="27" y="109"/>
                  <a:pt x="28" y="99"/>
                  <a:pt x="28" y="99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8" y="105"/>
                  <a:pt x="28" y="124"/>
                  <a:pt x="27" y="127"/>
                </a:cubicBezTo>
                <a:cubicBezTo>
                  <a:pt x="26" y="131"/>
                  <a:pt x="25" y="136"/>
                  <a:pt x="25" y="142"/>
                </a:cubicBezTo>
                <a:close/>
                <a:moveTo>
                  <a:pt x="20" y="171"/>
                </a:moveTo>
                <a:cubicBezTo>
                  <a:pt x="20" y="171"/>
                  <a:pt x="21" y="171"/>
                  <a:pt x="21" y="171"/>
                </a:cubicBezTo>
                <a:cubicBezTo>
                  <a:pt x="22" y="171"/>
                  <a:pt x="24" y="165"/>
                  <a:pt x="24" y="165"/>
                </a:cubicBezTo>
                <a:cubicBezTo>
                  <a:pt x="24" y="165"/>
                  <a:pt x="25" y="175"/>
                  <a:pt x="25" y="182"/>
                </a:cubicBezTo>
                <a:cubicBezTo>
                  <a:pt x="24" y="181"/>
                  <a:pt x="23" y="181"/>
                  <a:pt x="22" y="181"/>
                </a:cubicBezTo>
                <a:lnTo>
                  <a:pt x="20" y="171"/>
                </a:lnTo>
                <a:close/>
                <a:moveTo>
                  <a:pt x="15" y="181"/>
                </a:moveTo>
                <a:cubicBezTo>
                  <a:pt x="15" y="171"/>
                  <a:pt x="15" y="171"/>
                  <a:pt x="15" y="171"/>
                </a:cubicBezTo>
                <a:cubicBezTo>
                  <a:pt x="15" y="171"/>
                  <a:pt x="15" y="171"/>
                  <a:pt x="16" y="171"/>
                </a:cubicBezTo>
                <a:cubicBezTo>
                  <a:pt x="16" y="171"/>
                  <a:pt x="17" y="171"/>
                  <a:pt x="17" y="171"/>
                </a:cubicBezTo>
                <a:cubicBezTo>
                  <a:pt x="18" y="181"/>
                  <a:pt x="18" y="181"/>
                  <a:pt x="18" y="181"/>
                </a:cubicBezTo>
                <a:cubicBezTo>
                  <a:pt x="17" y="181"/>
                  <a:pt x="16" y="181"/>
                  <a:pt x="15" y="18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5713413" y="2827337"/>
            <a:ext cx="2230437" cy="6500812"/>
          </a:xfrm>
          <a:custGeom>
            <a:avLst/>
            <a:gdLst>
              <a:gd name="T0" fmla="*/ 10 w 105"/>
              <a:gd name="T1" fmla="*/ 291 h 306"/>
              <a:gd name="T2" fmla="*/ 19 w 105"/>
              <a:gd name="T3" fmla="*/ 275 h 306"/>
              <a:gd name="T4" fmla="*/ 23 w 105"/>
              <a:gd name="T5" fmla="*/ 254 h 306"/>
              <a:gd name="T6" fmla="*/ 30 w 105"/>
              <a:gd name="T7" fmla="*/ 183 h 306"/>
              <a:gd name="T8" fmla="*/ 30 w 105"/>
              <a:gd name="T9" fmla="*/ 147 h 306"/>
              <a:gd name="T10" fmla="*/ 34 w 105"/>
              <a:gd name="T11" fmla="*/ 124 h 306"/>
              <a:gd name="T12" fmla="*/ 35 w 105"/>
              <a:gd name="T13" fmla="*/ 118 h 306"/>
              <a:gd name="T14" fmla="*/ 30 w 105"/>
              <a:gd name="T15" fmla="*/ 104 h 306"/>
              <a:gd name="T16" fmla="*/ 27 w 105"/>
              <a:gd name="T17" fmla="*/ 94 h 306"/>
              <a:gd name="T18" fmla="*/ 31 w 105"/>
              <a:gd name="T19" fmla="*/ 68 h 306"/>
              <a:gd name="T20" fmla="*/ 33 w 105"/>
              <a:gd name="T21" fmla="*/ 61 h 306"/>
              <a:gd name="T22" fmla="*/ 38 w 105"/>
              <a:gd name="T23" fmla="*/ 51 h 306"/>
              <a:gd name="T24" fmla="*/ 54 w 105"/>
              <a:gd name="T25" fmla="*/ 45 h 306"/>
              <a:gd name="T26" fmla="*/ 58 w 105"/>
              <a:gd name="T27" fmla="*/ 41 h 306"/>
              <a:gd name="T28" fmla="*/ 59 w 105"/>
              <a:gd name="T29" fmla="*/ 41 h 306"/>
              <a:gd name="T30" fmla="*/ 59 w 105"/>
              <a:gd name="T31" fmla="*/ 40 h 306"/>
              <a:gd name="T32" fmla="*/ 60 w 105"/>
              <a:gd name="T33" fmla="*/ 40 h 306"/>
              <a:gd name="T34" fmla="*/ 60 w 105"/>
              <a:gd name="T35" fmla="*/ 37 h 306"/>
              <a:gd name="T36" fmla="*/ 58 w 105"/>
              <a:gd name="T37" fmla="*/ 30 h 306"/>
              <a:gd name="T38" fmla="*/ 56 w 105"/>
              <a:gd name="T39" fmla="*/ 26 h 306"/>
              <a:gd name="T40" fmla="*/ 57 w 105"/>
              <a:gd name="T41" fmla="*/ 20 h 306"/>
              <a:gd name="T42" fmla="*/ 58 w 105"/>
              <a:gd name="T43" fmla="*/ 4 h 306"/>
              <a:gd name="T44" fmla="*/ 78 w 105"/>
              <a:gd name="T45" fmla="*/ 3 h 306"/>
              <a:gd name="T46" fmla="*/ 83 w 105"/>
              <a:gd name="T47" fmla="*/ 9 h 306"/>
              <a:gd name="T48" fmla="*/ 84 w 105"/>
              <a:gd name="T49" fmla="*/ 21 h 306"/>
              <a:gd name="T50" fmla="*/ 82 w 105"/>
              <a:gd name="T51" fmla="*/ 30 h 306"/>
              <a:gd name="T52" fmla="*/ 80 w 105"/>
              <a:gd name="T53" fmla="*/ 33 h 306"/>
              <a:gd name="T54" fmla="*/ 78 w 105"/>
              <a:gd name="T55" fmla="*/ 38 h 306"/>
              <a:gd name="T56" fmla="*/ 79 w 105"/>
              <a:gd name="T57" fmla="*/ 38 h 306"/>
              <a:gd name="T58" fmla="*/ 79 w 105"/>
              <a:gd name="T59" fmla="*/ 38 h 306"/>
              <a:gd name="T60" fmla="*/ 79 w 105"/>
              <a:gd name="T61" fmla="*/ 38 h 306"/>
              <a:gd name="T62" fmla="*/ 82 w 105"/>
              <a:gd name="T63" fmla="*/ 41 h 306"/>
              <a:gd name="T64" fmla="*/ 85 w 105"/>
              <a:gd name="T65" fmla="*/ 44 h 306"/>
              <a:gd name="T66" fmla="*/ 104 w 105"/>
              <a:gd name="T67" fmla="*/ 52 h 306"/>
              <a:gd name="T68" fmla="*/ 104 w 105"/>
              <a:gd name="T69" fmla="*/ 64 h 306"/>
              <a:gd name="T70" fmla="*/ 102 w 105"/>
              <a:gd name="T71" fmla="*/ 85 h 306"/>
              <a:gd name="T72" fmla="*/ 96 w 105"/>
              <a:gd name="T73" fmla="*/ 109 h 306"/>
              <a:gd name="T74" fmla="*/ 95 w 105"/>
              <a:gd name="T75" fmla="*/ 120 h 306"/>
              <a:gd name="T76" fmla="*/ 105 w 105"/>
              <a:gd name="T77" fmla="*/ 151 h 306"/>
              <a:gd name="T78" fmla="*/ 97 w 105"/>
              <a:gd name="T79" fmla="*/ 153 h 306"/>
              <a:gd name="T80" fmla="*/ 98 w 105"/>
              <a:gd name="T81" fmla="*/ 184 h 306"/>
              <a:gd name="T82" fmla="*/ 94 w 105"/>
              <a:gd name="T83" fmla="*/ 220 h 306"/>
              <a:gd name="T84" fmla="*/ 94 w 105"/>
              <a:gd name="T85" fmla="*/ 233 h 306"/>
              <a:gd name="T86" fmla="*/ 93 w 105"/>
              <a:gd name="T87" fmla="*/ 264 h 306"/>
              <a:gd name="T88" fmla="*/ 89 w 105"/>
              <a:gd name="T89" fmla="*/ 290 h 306"/>
              <a:gd name="T90" fmla="*/ 89 w 105"/>
              <a:gd name="T91" fmla="*/ 302 h 306"/>
              <a:gd name="T92" fmla="*/ 78 w 105"/>
              <a:gd name="T93" fmla="*/ 305 h 306"/>
              <a:gd name="T94" fmla="*/ 72 w 105"/>
              <a:gd name="T95" fmla="*/ 302 h 306"/>
              <a:gd name="T96" fmla="*/ 73 w 105"/>
              <a:gd name="T97" fmla="*/ 294 h 306"/>
              <a:gd name="T98" fmla="*/ 72 w 105"/>
              <a:gd name="T99" fmla="*/ 283 h 306"/>
              <a:gd name="T100" fmla="*/ 71 w 105"/>
              <a:gd name="T101" fmla="*/ 267 h 306"/>
              <a:gd name="T102" fmla="*/ 76 w 105"/>
              <a:gd name="T103" fmla="*/ 236 h 306"/>
              <a:gd name="T104" fmla="*/ 74 w 105"/>
              <a:gd name="T105" fmla="*/ 215 h 306"/>
              <a:gd name="T106" fmla="*/ 63 w 105"/>
              <a:gd name="T107" fmla="*/ 179 h 306"/>
              <a:gd name="T108" fmla="*/ 53 w 105"/>
              <a:gd name="T109" fmla="*/ 217 h 306"/>
              <a:gd name="T110" fmla="*/ 46 w 105"/>
              <a:gd name="T111" fmla="*/ 237 h 306"/>
              <a:gd name="T112" fmla="*/ 44 w 105"/>
              <a:gd name="T113" fmla="*/ 265 h 306"/>
              <a:gd name="T114" fmla="*/ 43 w 105"/>
              <a:gd name="T115" fmla="*/ 281 h 306"/>
              <a:gd name="T116" fmla="*/ 42 w 105"/>
              <a:gd name="T117" fmla="*/ 290 h 306"/>
              <a:gd name="T118" fmla="*/ 41 w 105"/>
              <a:gd name="T119" fmla="*/ 295 h 306"/>
              <a:gd name="T120" fmla="*/ 29 w 105"/>
              <a:gd name="T121" fmla="*/ 295 h 306"/>
              <a:gd name="T122" fmla="*/ 5 w 105"/>
              <a:gd name="T123" fmla="*/ 298 h 306"/>
              <a:gd name="T124" fmla="*/ 1 w 105"/>
              <a:gd name="T125" fmla="*/ 295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5" h="306">
                <a:moveTo>
                  <a:pt x="2" y="293"/>
                </a:moveTo>
                <a:cubicBezTo>
                  <a:pt x="2" y="293"/>
                  <a:pt x="8" y="292"/>
                  <a:pt x="10" y="291"/>
                </a:cubicBezTo>
                <a:cubicBezTo>
                  <a:pt x="13" y="289"/>
                  <a:pt x="21" y="281"/>
                  <a:pt x="21" y="281"/>
                </a:cubicBezTo>
                <a:cubicBezTo>
                  <a:pt x="21" y="281"/>
                  <a:pt x="20" y="276"/>
                  <a:pt x="19" y="275"/>
                </a:cubicBezTo>
                <a:cubicBezTo>
                  <a:pt x="19" y="274"/>
                  <a:pt x="20" y="271"/>
                  <a:pt x="21" y="267"/>
                </a:cubicBezTo>
                <a:cubicBezTo>
                  <a:pt x="22" y="263"/>
                  <a:pt x="24" y="260"/>
                  <a:pt x="23" y="254"/>
                </a:cubicBezTo>
                <a:cubicBezTo>
                  <a:pt x="22" y="248"/>
                  <a:pt x="25" y="216"/>
                  <a:pt x="25" y="215"/>
                </a:cubicBezTo>
                <a:cubicBezTo>
                  <a:pt x="25" y="214"/>
                  <a:pt x="29" y="185"/>
                  <a:pt x="30" y="183"/>
                </a:cubicBezTo>
                <a:cubicBezTo>
                  <a:pt x="30" y="180"/>
                  <a:pt x="38" y="152"/>
                  <a:pt x="38" y="152"/>
                </a:cubicBezTo>
                <a:cubicBezTo>
                  <a:pt x="38" y="152"/>
                  <a:pt x="30" y="147"/>
                  <a:pt x="30" y="147"/>
                </a:cubicBezTo>
                <a:cubicBezTo>
                  <a:pt x="29" y="146"/>
                  <a:pt x="31" y="144"/>
                  <a:pt x="32" y="139"/>
                </a:cubicBezTo>
                <a:cubicBezTo>
                  <a:pt x="34" y="135"/>
                  <a:pt x="34" y="124"/>
                  <a:pt x="34" y="124"/>
                </a:cubicBezTo>
                <a:cubicBezTo>
                  <a:pt x="34" y="124"/>
                  <a:pt x="33" y="123"/>
                  <a:pt x="33" y="123"/>
                </a:cubicBezTo>
                <a:cubicBezTo>
                  <a:pt x="33" y="122"/>
                  <a:pt x="34" y="120"/>
                  <a:pt x="35" y="118"/>
                </a:cubicBezTo>
                <a:cubicBezTo>
                  <a:pt x="35" y="117"/>
                  <a:pt x="38" y="107"/>
                  <a:pt x="38" y="107"/>
                </a:cubicBezTo>
                <a:cubicBezTo>
                  <a:pt x="38" y="107"/>
                  <a:pt x="32" y="106"/>
                  <a:pt x="30" y="104"/>
                </a:cubicBezTo>
                <a:cubicBezTo>
                  <a:pt x="28" y="103"/>
                  <a:pt x="27" y="101"/>
                  <a:pt x="27" y="100"/>
                </a:cubicBezTo>
                <a:cubicBezTo>
                  <a:pt x="27" y="99"/>
                  <a:pt x="27" y="96"/>
                  <a:pt x="27" y="94"/>
                </a:cubicBezTo>
                <a:cubicBezTo>
                  <a:pt x="28" y="91"/>
                  <a:pt x="31" y="74"/>
                  <a:pt x="31" y="72"/>
                </a:cubicBezTo>
                <a:cubicBezTo>
                  <a:pt x="31" y="71"/>
                  <a:pt x="31" y="69"/>
                  <a:pt x="31" y="68"/>
                </a:cubicBezTo>
                <a:cubicBezTo>
                  <a:pt x="31" y="68"/>
                  <a:pt x="32" y="67"/>
                  <a:pt x="32" y="65"/>
                </a:cubicBezTo>
                <a:cubicBezTo>
                  <a:pt x="33" y="64"/>
                  <a:pt x="33" y="63"/>
                  <a:pt x="33" y="61"/>
                </a:cubicBezTo>
                <a:cubicBezTo>
                  <a:pt x="33" y="59"/>
                  <a:pt x="34" y="53"/>
                  <a:pt x="34" y="53"/>
                </a:cubicBezTo>
                <a:cubicBezTo>
                  <a:pt x="34" y="53"/>
                  <a:pt x="35" y="52"/>
                  <a:pt x="38" y="51"/>
                </a:cubicBezTo>
                <a:cubicBezTo>
                  <a:pt x="40" y="51"/>
                  <a:pt x="52" y="47"/>
                  <a:pt x="52" y="47"/>
                </a:cubicBezTo>
                <a:cubicBezTo>
                  <a:pt x="52" y="47"/>
                  <a:pt x="54" y="46"/>
                  <a:pt x="54" y="45"/>
                </a:cubicBezTo>
                <a:cubicBezTo>
                  <a:pt x="54" y="45"/>
                  <a:pt x="55" y="44"/>
                  <a:pt x="56" y="43"/>
                </a:cubicBezTo>
                <a:cubicBezTo>
                  <a:pt x="57" y="43"/>
                  <a:pt x="58" y="42"/>
                  <a:pt x="58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40"/>
                  <a:pt x="59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6"/>
                  <a:pt x="59" y="35"/>
                </a:cubicBezTo>
                <a:cubicBezTo>
                  <a:pt x="58" y="34"/>
                  <a:pt x="58" y="30"/>
                  <a:pt x="58" y="30"/>
                </a:cubicBezTo>
                <a:cubicBezTo>
                  <a:pt x="58" y="30"/>
                  <a:pt x="57" y="30"/>
                  <a:pt x="57" y="29"/>
                </a:cubicBezTo>
                <a:cubicBezTo>
                  <a:pt x="56" y="28"/>
                  <a:pt x="56" y="27"/>
                  <a:pt x="56" y="26"/>
                </a:cubicBezTo>
                <a:cubicBezTo>
                  <a:pt x="56" y="25"/>
                  <a:pt x="55" y="22"/>
                  <a:pt x="56" y="21"/>
                </a:cubicBezTo>
                <a:cubicBezTo>
                  <a:pt x="56" y="19"/>
                  <a:pt x="57" y="20"/>
                  <a:pt x="57" y="20"/>
                </a:cubicBezTo>
                <a:cubicBezTo>
                  <a:pt x="57" y="20"/>
                  <a:pt x="56" y="15"/>
                  <a:pt x="56" y="13"/>
                </a:cubicBezTo>
                <a:cubicBezTo>
                  <a:pt x="55" y="11"/>
                  <a:pt x="57" y="6"/>
                  <a:pt x="58" y="4"/>
                </a:cubicBezTo>
                <a:cubicBezTo>
                  <a:pt x="58" y="3"/>
                  <a:pt x="65" y="0"/>
                  <a:pt x="69" y="0"/>
                </a:cubicBezTo>
                <a:cubicBezTo>
                  <a:pt x="73" y="0"/>
                  <a:pt x="77" y="2"/>
                  <a:pt x="78" y="3"/>
                </a:cubicBezTo>
                <a:cubicBezTo>
                  <a:pt x="79" y="4"/>
                  <a:pt x="80" y="6"/>
                  <a:pt x="80" y="6"/>
                </a:cubicBezTo>
                <a:cubicBezTo>
                  <a:pt x="80" y="6"/>
                  <a:pt x="82" y="7"/>
                  <a:pt x="83" y="9"/>
                </a:cubicBezTo>
                <a:cubicBezTo>
                  <a:pt x="84" y="11"/>
                  <a:pt x="83" y="21"/>
                  <a:pt x="83" y="21"/>
                </a:cubicBezTo>
                <a:cubicBezTo>
                  <a:pt x="83" y="21"/>
                  <a:pt x="83" y="21"/>
                  <a:pt x="84" y="21"/>
                </a:cubicBezTo>
                <a:cubicBezTo>
                  <a:pt x="84" y="21"/>
                  <a:pt x="84" y="22"/>
                  <a:pt x="84" y="24"/>
                </a:cubicBezTo>
                <a:cubicBezTo>
                  <a:pt x="84" y="26"/>
                  <a:pt x="83" y="29"/>
                  <a:pt x="82" y="30"/>
                </a:cubicBezTo>
                <a:cubicBezTo>
                  <a:pt x="81" y="31"/>
                  <a:pt x="80" y="30"/>
                  <a:pt x="80" y="30"/>
                </a:cubicBezTo>
                <a:cubicBezTo>
                  <a:pt x="80" y="30"/>
                  <a:pt x="80" y="31"/>
                  <a:pt x="80" y="33"/>
                </a:cubicBezTo>
                <a:cubicBezTo>
                  <a:pt x="80" y="35"/>
                  <a:pt x="78" y="37"/>
                  <a:pt x="78" y="37"/>
                </a:cubicBezTo>
                <a:cubicBezTo>
                  <a:pt x="78" y="38"/>
                  <a:pt x="78" y="38"/>
                  <a:pt x="78" y="38"/>
                </a:cubicBezTo>
                <a:cubicBezTo>
                  <a:pt x="78" y="38"/>
                  <a:pt x="78" y="38"/>
                  <a:pt x="79" y="38"/>
                </a:cubicBezTo>
                <a:cubicBezTo>
                  <a:pt x="79" y="38"/>
                  <a:pt x="79" y="38"/>
                  <a:pt x="79" y="38"/>
                </a:cubicBezTo>
                <a:cubicBezTo>
                  <a:pt x="79" y="38"/>
                  <a:pt x="79" y="38"/>
                  <a:pt x="79" y="38"/>
                </a:cubicBezTo>
                <a:cubicBezTo>
                  <a:pt x="79" y="38"/>
                  <a:pt x="79" y="38"/>
                  <a:pt x="79" y="38"/>
                </a:cubicBezTo>
                <a:cubicBezTo>
                  <a:pt x="79" y="38"/>
                  <a:pt x="79" y="38"/>
                  <a:pt x="79" y="38"/>
                </a:cubicBezTo>
                <a:cubicBezTo>
                  <a:pt x="79" y="38"/>
                  <a:pt x="79" y="38"/>
                  <a:pt x="79" y="38"/>
                </a:cubicBezTo>
                <a:cubicBezTo>
                  <a:pt x="79" y="38"/>
                  <a:pt x="79" y="38"/>
                  <a:pt x="79" y="39"/>
                </a:cubicBezTo>
                <a:cubicBezTo>
                  <a:pt x="80" y="39"/>
                  <a:pt x="81" y="40"/>
                  <a:pt x="82" y="41"/>
                </a:cubicBezTo>
                <a:cubicBezTo>
                  <a:pt x="83" y="41"/>
                  <a:pt x="83" y="42"/>
                  <a:pt x="83" y="43"/>
                </a:cubicBezTo>
                <a:cubicBezTo>
                  <a:pt x="84" y="44"/>
                  <a:pt x="84" y="44"/>
                  <a:pt x="85" y="44"/>
                </a:cubicBezTo>
                <a:cubicBezTo>
                  <a:pt x="86" y="45"/>
                  <a:pt x="93" y="47"/>
                  <a:pt x="94" y="48"/>
                </a:cubicBezTo>
                <a:cubicBezTo>
                  <a:pt x="96" y="48"/>
                  <a:pt x="103" y="50"/>
                  <a:pt x="104" y="52"/>
                </a:cubicBezTo>
                <a:cubicBezTo>
                  <a:pt x="105" y="53"/>
                  <a:pt x="104" y="57"/>
                  <a:pt x="103" y="59"/>
                </a:cubicBezTo>
                <a:cubicBezTo>
                  <a:pt x="103" y="61"/>
                  <a:pt x="104" y="62"/>
                  <a:pt x="104" y="64"/>
                </a:cubicBezTo>
                <a:cubicBezTo>
                  <a:pt x="105" y="66"/>
                  <a:pt x="105" y="72"/>
                  <a:pt x="104" y="76"/>
                </a:cubicBezTo>
                <a:cubicBezTo>
                  <a:pt x="103" y="79"/>
                  <a:pt x="102" y="81"/>
                  <a:pt x="102" y="85"/>
                </a:cubicBezTo>
                <a:cubicBezTo>
                  <a:pt x="101" y="90"/>
                  <a:pt x="98" y="104"/>
                  <a:pt x="98" y="104"/>
                </a:cubicBezTo>
                <a:cubicBezTo>
                  <a:pt x="96" y="109"/>
                  <a:pt x="96" y="109"/>
                  <a:pt x="96" y="109"/>
                </a:cubicBezTo>
                <a:cubicBezTo>
                  <a:pt x="96" y="109"/>
                  <a:pt x="96" y="118"/>
                  <a:pt x="96" y="119"/>
                </a:cubicBezTo>
                <a:cubicBezTo>
                  <a:pt x="97" y="119"/>
                  <a:pt x="95" y="120"/>
                  <a:pt x="95" y="120"/>
                </a:cubicBezTo>
                <a:cubicBezTo>
                  <a:pt x="95" y="120"/>
                  <a:pt x="97" y="126"/>
                  <a:pt x="97" y="128"/>
                </a:cubicBezTo>
                <a:cubicBezTo>
                  <a:pt x="98" y="130"/>
                  <a:pt x="105" y="151"/>
                  <a:pt x="105" y="151"/>
                </a:cubicBezTo>
                <a:cubicBezTo>
                  <a:pt x="105" y="151"/>
                  <a:pt x="104" y="151"/>
                  <a:pt x="102" y="153"/>
                </a:cubicBezTo>
                <a:cubicBezTo>
                  <a:pt x="99" y="154"/>
                  <a:pt x="97" y="153"/>
                  <a:pt x="97" y="153"/>
                </a:cubicBezTo>
                <a:cubicBezTo>
                  <a:pt x="97" y="153"/>
                  <a:pt x="97" y="159"/>
                  <a:pt x="97" y="164"/>
                </a:cubicBezTo>
                <a:cubicBezTo>
                  <a:pt x="97" y="168"/>
                  <a:pt x="97" y="178"/>
                  <a:pt x="98" y="184"/>
                </a:cubicBezTo>
                <a:cubicBezTo>
                  <a:pt x="99" y="190"/>
                  <a:pt x="98" y="189"/>
                  <a:pt x="97" y="193"/>
                </a:cubicBezTo>
                <a:cubicBezTo>
                  <a:pt x="97" y="197"/>
                  <a:pt x="94" y="220"/>
                  <a:pt x="94" y="220"/>
                </a:cubicBezTo>
                <a:cubicBezTo>
                  <a:pt x="94" y="228"/>
                  <a:pt x="94" y="228"/>
                  <a:pt x="94" y="228"/>
                </a:cubicBezTo>
                <a:cubicBezTo>
                  <a:pt x="94" y="228"/>
                  <a:pt x="94" y="231"/>
                  <a:pt x="94" y="233"/>
                </a:cubicBezTo>
                <a:cubicBezTo>
                  <a:pt x="95" y="235"/>
                  <a:pt x="95" y="236"/>
                  <a:pt x="95" y="242"/>
                </a:cubicBezTo>
                <a:cubicBezTo>
                  <a:pt x="95" y="249"/>
                  <a:pt x="92" y="262"/>
                  <a:pt x="93" y="264"/>
                </a:cubicBezTo>
                <a:cubicBezTo>
                  <a:pt x="93" y="266"/>
                  <a:pt x="93" y="272"/>
                  <a:pt x="93" y="277"/>
                </a:cubicBezTo>
                <a:cubicBezTo>
                  <a:pt x="92" y="281"/>
                  <a:pt x="89" y="290"/>
                  <a:pt x="89" y="290"/>
                </a:cubicBezTo>
                <a:cubicBezTo>
                  <a:pt x="89" y="290"/>
                  <a:pt x="89" y="297"/>
                  <a:pt x="89" y="298"/>
                </a:cubicBezTo>
                <a:cubicBezTo>
                  <a:pt x="89" y="300"/>
                  <a:pt x="89" y="301"/>
                  <a:pt x="89" y="302"/>
                </a:cubicBezTo>
                <a:cubicBezTo>
                  <a:pt x="89" y="302"/>
                  <a:pt x="88" y="302"/>
                  <a:pt x="87" y="304"/>
                </a:cubicBezTo>
                <a:cubicBezTo>
                  <a:pt x="85" y="305"/>
                  <a:pt x="81" y="306"/>
                  <a:pt x="78" y="305"/>
                </a:cubicBezTo>
                <a:cubicBezTo>
                  <a:pt x="75" y="305"/>
                  <a:pt x="72" y="304"/>
                  <a:pt x="72" y="303"/>
                </a:cubicBezTo>
                <a:cubicBezTo>
                  <a:pt x="72" y="303"/>
                  <a:pt x="72" y="302"/>
                  <a:pt x="72" y="302"/>
                </a:cubicBezTo>
                <a:cubicBezTo>
                  <a:pt x="72" y="301"/>
                  <a:pt x="71" y="301"/>
                  <a:pt x="71" y="300"/>
                </a:cubicBezTo>
                <a:cubicBezTo>
                  <a:pt x="71" y="298"/>
                  <a:pt x="72" y="295"/>
                  <a:pt x="73" y="294"/>
                </a:cubicBezTo>
                <a:cubicBezTo>
                  <a:pt x="73" y="292"/>
                  <a:pt x="74" y="289"/>
                  <a:pt x="74" y="289"/>
                </a:cubicBezTo>
                <a:cubicBezTo>
                  <a:pt x="74" y="289"/>
                  <a:pt x="72" y="285"/>
                  <a:pt x="72" y="283"/>
                </a:cubicBezTo>
                <a:cubicBezTo>
                  <a:pt x="72" y="280"/>
                  <a:pt x="73" y="277"/>
                  <a:pt x="74" y="275"/>
                </a:cubicBezTo>
                <a:cubicBezTo>
                  <a:pt x="74" y="273"/>
                  <a:pt x="73" y="271"/>
                  <a:pt x="71" y="267"/>
                </a:cubicBezTo>
                <a:cubicBezTo>
                  <a:pt x="70" y="264"/>
                  <a:pt x="71" y="262"/>
                  <a:pt x="72" y="259"/>
                </a:cubicBezTo>
                <a:cubicBezTo>
                  <a:pt x="73" y="256"/>
                  <a:pt x="76" y="236"/>
                  <a:pt x="76" y="236"/>
                </a:cubicBezTo>
                <a:cubicBezTo>
                  <a:pt x="76" y="236"/>
                  <a:pt x="75" y="228"/>
                  <a:pt x="74" y="225"/>
                </a:cubicBezTo>
                <a:cubicBezTo>
                  <a:pt x="73" y="221"/>
                  <a:pt x="74" y="217"/>
                  <a:pt x="74" y="215"/>
                </a:cubicBezTo>
                <a:cubicBezTo>
                  <a:pt x="73" y="212"/>
                  <a:pt x="70" y="209"/>
                  <a:pt x="70" y="204"/>
                </a:cubicBezTo>
                <a:cubicBezTo>
                  <a:pt x="69" y="199"/>
                  <a:pt x="63" y="179"/>
                  <a:pt x="63" y="179"/>
                </a:cubicBezTo>
                <a:cubicBezTo>
                  <a:pt x="63" y="179"/>
                  <a:pt x="62" y="180"/>
                  <a:pt x="60" y="188"/>
                </a:cubicBezTo>
                <a:cubicBezTo>
                  <a:pt x="58" y="195"/>
                  <a:pt x="54" y="213"/>
                  <a:pt x="53" y="217"/>
                </a:cubicBezTo>
                <a:cubicBezTo>
                  <a:pt x="52" y="222"/>
                  <a:pt x="51" y="224"/>
                  <a:pt x="49" y="227"/>
                </a:cubicBezTo>
                <a:cubicBezTo>
                  <a:pt x="47" y="229"/>
                  <a:pt x="47" y="233"/>
                  <a:pt x="46" y="237"/>
                </a:cubicBezTo>
                <a:cubicBezTo>
                  <a:pt x="46" y="241"/>
                  <a:pt x="45" y="256"/>
                  <a:pt x="45" y="256"/>
                </a:cubicBezTo>
                <a:cubicBezTo>
                  <a:pt x="44" y="265"/>
                  <a:pt x="44" y="265"/>
                  <a:pt x="44" y="265"/>
                </a:cubicBezTo>
                <a:cubicBezTo>
                  <a:pt x="44" y="265"/>
                  <a:pt x="45" y="270"/>
                  <a:pt x="46" y="271"/>
                </a:cubicBezTo>
                <a:cubicBezTo>
                  <a:pt x="46" y="273"/>
                  <a:pt x="43" y="281"/>
                  <a:pt x="43" y="281"/>
                </a:cubicBezTo>
                <a:cubicBezTo>
                  <a:pt x="43" y="281"/>
                  <a:pt x="43" y="284"/>
                  <a:pt x="44" y="285"/>
                </a:cubicBezTo>
                <a:cubicBezTo>
                  <a:pt x="44" y="286"/>
                  <a:pt x="42" y="290"/>
                  <a:pt x="42" y="290"/>
                </a:cubicBezTo>
                <a:cubicBezTo>
                  <a:pt x="42" y="290"/>
                  <a:pt x="42" y="293"/>
                  <a:pt x="42" y="294"/>
                </a:cubicBezTo>
                <a:cubicBezTo>
                  <a:pt x="42" y="295"/>
                  <a:pt x="42" y="295"/>
                  <a:pt x="41" y="295"/>
                </a:cubicBezTo>
                <a:cubicBezTo>
                  <a:pt x="40" y="295"/>
                  <a:pt x="33" y="296"/>
                  <a:pt x="32" y="296"/>
                </a:cubicBezTo>
                <a:cubicBezTo>
                  <a:pt x="32" y="296"/>
                  <a:pt x="29" y="295"/>
                  <a:pt x="29" y="295"/>
                </a:cubicBezTo>
                <a:cubicBezTo>
                  <a:pt x="28" y="295"/>
                  <a:pt x="27" y="296"/>
                  <a:pt x="19" y="298"/>
                </a:cubicBezTo>
                <a:cubicBezTo>
                  <a:pt x="12" y="300"/>
                  <a:pt x="6" y="299"/>
                  <a:pt x="5" y="298"/>
                </a:cubicBezTo>
                <a:cubicBezTo>
                  <a:pt x="3" y="298"/>
                  <a:pt x="1" y="297"/>
                  <a:pt x="1" y="296"/>
                </a:cubicBezTo>
                <a:cubicBezTo>
                  <a:pt x="0" y="296"/>
                  <a:pt x="1" y="295"/>
                  <a:pt x="1" y="295"/>
                </a:cubicBezTo>
                <a:cubicBezTo>
                  <a:pt x="1" y="294"/>
                  <a:pt x="1" y="294"/>
                  <a:pt x="2" y="29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8" name="Freeform 8"/>
          <p:cNvSpPr>
            <a:spLocks noEditPoints="1"/>
          </p:cNvSpPr>
          <p:nvPr/>
        </p:nvSpPr>
        <p:spPr bwMode="auto">
          <a:xfrm>
            <a:off x="13538200" y="2806700"/>
            <a:ext cx="1443037" cy="6457950"/>
          </a:xfrm>
          <a:custGeom>
            <a:avLst/>
            <a:gdLst>
              <a:gd name="T0" fmla="*/ 65 w 68"/>
              <a:gd name="T1" fmla="*/ 70 h 304"/>
              <a:gd name="T2" fmla="*/ 62 w 68"/>
              <a:gd name="T3" fmla="*/ 56 h 304"/>
              <a:gd name="T4" fmla="*/ 51 w 68"/>
              <a:gd name="T5" fmla="*/ 45 h 304"/>
              <a:gd name="T6" fmla="*/ 49 w 68"/>
              <a:gd name="T7" fmla="*/ 44 h 304"/>
              <a:gd name="T8" fmla="*/ 49 w 68"/>
              <a:gd name="T9" fmla="*/ 40 h 304"/>
              <a:gd name="T10" fmla="*/ 54 w 68"/>
              <a:gd name="T11" fmla="*/ 25 h 304"/>
              <a:gd name="T12" fmla="*/ 54 w 68"/>
              <a:gd name="T13" fmla="*/ 17 h 304"/>
              <a:gd name="T14" fmla="*/ 42 w 68"/>
              <a:gd name="T15" fmla="*/ 1 h 304"/>
              <a:gd name="T16" fmla="*/ 26 w 68"/>
              <a:gd name="T17" fmla="*/ 9 h 304"/>
              <a:gd name="T18" fmla="*/ 25 w 68"/>
              <a:gd name="T19" fmla="*/ 23 h 304"/>
              <a:gd name="T20" fmla="*/ 27 w 68"/>
              <a:gd name="T21" fmla="*/ 28 h 304"/>
              <a:gd name="T22" fmla="*/ 26 w 68"/>
              <a:gd name="T23" fmla="*/ 35 h 304"/>
              <a:gd name="T24" fmla="*/ 32 w 68"/>
              <a:gd name="T25" fmla="*/ 38 h 304"/>
              <a:gd name="T26" fmla="*/ 30 w 68"/>
              <a:gd name="T27" fmla="*/ 41 h 304"/>
              <a:gd name="T28" fmla="*/ 24 w 68"/>
              <a:gd name="T29" fmla="*/ 48 h 304"/>
              <a:gd name="T30" fmla="*/ 22 w 68"/>
              <a:gd name="T31" fmla="*/ 50 h 304"/>
              <a:gd name="T32" fmla="*/ 4 w 68"/>
              <a:gd name="T33" fmla="*/ 80 h 304"/>
              <a:gd name="T34" fmla="*/ 0 w 68"/>
              <a:gd name="T35" fmla="*/ 110 h 304"/>
              <a:gd name="T36" fmla="*/ 11 w 68"/>
              <a:gd name="T37" fmla="*/ 141 h 304"/>
              <a:gd name="T38" fmla="*/ 12 w 68"/>
              <a:gd name="T39" fmla="*/ 165 h 304"/>
              <a:gd name="T40" fmla="*/ 15 w 68"/>
              <a:gd name="T41" fmla="*/ 196 h 304"/>
              <a:gd name="T42" fmla="*/ 21 w 68"/>
              <a:gd name="T43" fmla="*/ 211 h 304"/>
              <a:gd name="T44" fmla="*/ 22 w 68"/>
              <a:gd name="T45" fmla="*/ 269 h 304"/>
              <a:gd name="T46" fmla="*/ 21 w 68"/>
              <a:gd name="T47" fmla="*/ 274 h 304"/>
              <a:gd name="T48" fmla="*/ 21 w 68"/>
              <a:gd name="T49" fmla="*/ 287 h 304"/>
              <a:gd name="T50" fmla="*/ 23 w 68"/>
              <a:gd name="T51" fmla="*/ 300 h 304"/>
              <a:gd name="T52" fmla="*/ 26 w 68"/>
              <a:gd name="T53" fmla="*/ 303 h 304"/>
              <a:gd name="T54" fmla="*/ 43 w 68"/>
              <a:gd name="T55" fmla="*/ 303 h 304"/>
              <a:gd name="T56" fmla="*/ 51 w 68"/>
              <a:gd name="T57" fmla="*/ 300 h 304"/>
              <a:gd name="T58" fmla="*/ 57 w 68"/>
              <a:gd name="T59" fmla="*/ 293 h 304"/>
              <a:gd name="T60" fmla="*/ 49 w 68"/>
              <a:gd name="T61" fmla="*/ 289 h 304"/>
              <a:gd name="T62" fmla="*/ 45 w 68"/>
              <a:gd name="T63" fmla="*/ 261 h 304"/>
              <a:gd name="T64" fmla="*/ 53 w 68"/>
              <a:gd name="T65" fmla="*/ 213 h 304"/>
              <a:gd name="T66" fmla="*/ 54 w 68"/>
              <a:gd name="T67" fmla="*/ 198 h 304"/>
              <a:gd name="T68" fmla="*/ 61 w 68"/>
              <a:gd name="T69" fmla="*/ 167 h 304"/>
              <a:gd name="T70" fmla="*/ 66 w 68"/>
              <a:gd name="T71" fmla="*/ 140 h 304"/>
              <a:gd name="T72" fmla="*/ 62 w 68"/>
              <a:gd name="T73" fmla="*/ 113 h 304"/>
              <a:gd name="T74" fmla="*/ 67 w 68"/>
              <a:gd name="T75" fmla="*/ 85 h 304"/>
              <a:gd name="T76" fmla="*/ 16 w 68"/>
              <a:gd name="T77" fmla="*/ 103 h 304"/>
              <a:gd name="T78" fmla="*/ 18 w 68"/>
              <a:gd name="T79" fmla="*/ 88 h 304"/>
              <a:gd name="T80" fmla="*/ 19 w 68"/>
              <a:gd name="T81" fmla="*/ 90 h 304"/>
              <a:gd name="T82" fmla="*/ 20 w 68"/>
              <a:gd name="T83" fmla="*/ 106 h 304"/>
              <a:gd name="T84" fmla="*/ 33 w 68"/>
              <a:gd name="T85" fmla="*/ 255 h 304"/>
              <a:gd name="T86" fmla="*/ 32 w 68"/>
              <a:gd name="T87" fmla="*/ 262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8" h="304">
                <a:moveTo>
                  <a:pt x="67" y="85"/>
                </a:moveTo>
                <a:cubicBezTo>
                  <a:pt x="68" y="81"/>
                  <a:pt x="65" y="70"/>
                  <a:pt x="65" y="70"/>
                </a:cubicBezTo>
                <a:cubicBezTo>
                  <a:pt x="65" y="70"/>
                  <a:pt x="65" y="61"/>
                  <a:pt x="65" y="60"/>
                </a:cubicBezTo>
                <a:cubicBezTo>
                  <a:pt x="64" y="58"/>
                  <a:pt x="64" y="56"/>
                  <a:pt x="62" y="56"/>
                </a:cubicBezTo>
                <a:cubicBezTo>
                  <a:pt x="61" y="55"/>
                  <a:pt x="58" y="53"/>
                  <a:pt x="58" y="53"/>
                </a:cubicBezTo>
                <a:cubicBezTo>
                  <a:pt x="58" y="53"/>
                  <a:pt x="52" y="46"/>
                  <a:pt x="51" y="45"/>
                </a:cubicBezTo>
                <a:cubicBezTo>
                  <a:pt x="49" y="44"/>
                  <a:pt x="49" y="44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9" y="44"/>
                  <a:pt x="49" y="41"/>
                  <a:pt x="49" y="40"/>
                </a:cubicBezTo>
                <a:cubicBezTo>
                  <a:pt x="49" y="40"/>
                  <a:pt x="51" y="36"/>
                  <a:pt x="52" y="35"/>
                </a:cubicBezTo>
                <a:cubicBezTo>
                  <a:pt x="53" y="33"/>
                  <a:pt x="54" y="27"/>
                  <a:pt x="54" y="25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4" y="19"/>
                  <a:pt x="54" y="17"/>
                </a:cubicBezTo>
                <a:cubicBezTo>
                  <a:pt x="55" y="16"/>
                  <a:pt x="53" y="8"/>
                  <a:pt x="50" y="5"/>
                </a:cubicBezTo>
                <a:cubicBezTo>
                  <a:pt x="47" y="2"/>
                  <a:pt x="42" y="1"/>
                  <a:pt x="42" y="1"/>
                </a:cubicBezTo>
                <a:cubicBezTo>
                  <a:pt x="42" y="1"/>
                  <a:pt x="37" y="0"/>
                  <a:pt x="34" y="1"/>
                </a:cubicBezTo>
                <a:cubicBezTo>
                  <a:pt x="31" y="1"/>
                  <a:pt x="28" y="4"/>
                  <a:pt x="26" y="9"/>
                </a:cubicBezTo>
                <a:cubicBezTo>
                  <a:pt x="24" y="14"/>
                  <a:pt x="26" y="21"/>
                  <a:pt x="26" y="22"/>
                </a:cubicBezTo>
                <a:cubicBezTo>
                  <a:pt x="26" y="22"/>
                  <a:pt x="26" y="22"/>
                  <a:pt x="25" y="23"/>
                </a:cubicBezTo>
                <a:cubicBezTo>
                  <a:pt x="25" y="24"/>
                  <a:pt x="26" y="26"/>
                  <a:pt x="27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29"/>
                  <a:pt x="26" y="29"/>
                  <a:pt x="26" y="30"/>
                </a:cubicBezTo>
                <a:cubicBezTo>
                  <a:pt x="25" y="31"/>
                  <a:pt x="25" y="33"/>
                  <a:pt x="26" y="35"/>
                </a:cubicBezTo>
                <a:cubicBezTo>
                  <a:pt x="26" y="37"/>
                  <a:pt x="30" y="38"/>
                  <a:pt x="30" y="38"/>
                </a:cubicBezTo>
                <a:cubicBezTo>
                  <a:pt x="30" y="38"/>
                  <a:pt x="32" y="38"/>
                  <a:pt x="32" y="38"/>
                </a:cubicBezTo>
                <a:cubicBezTo>
                  <a:pt x="32" y="39"/>
                  <a:pt x="32" y="40"/>
                  <a:pt x="32" y="40"/>
                </a:cubicBezTo>
                <a:cubicBezTo>
                  <a:pt x="32" y="40"/>
                  <a:pt x="31" y="40"/>
                  <a:pt x="30" y="41"/>
                </a:cubicBezTo>
                <a:cubicBezTo>
                  <a:pt x="30" y="41"/>
                  <a:pt x="29" y="43"/>
                  <a:pt x="27" y="45"/>
                </a:cubicBezTo>
                <a:cubicBezTo>
                  <a:pt x="25" y="47"/>
                  <a:pt x="24" y="48"/>
                  <a:pt x="24" y="48"/>
                </a:cubicBezTo>
                <a:cubicBezTo>
                  <a:pt x="24" y="48"/>
                  <a:pt x="24" y="48"/>
                  <a:pt x="24" y="49"/>
                </a:cubicBezTo>
                <a:cubicBezTo>
                  <a:pt x="23" y="49"/>
                  <a:pt x="22" y="50"/>
                  <a:pt x="22" y="50"/>
                </a:cubicBezTo>
                <a:cubicBezTo>
                  <a:pt x="21" y="50"/>
                  <a:pt x="10" y="55"/>
                  <a:pt x="9" y="56"/>
                </a:cubicBezTo>
                <a:cubicBezTo>
                  <a:pt x="9" y="57"/>
                  <a:pt x="4" y="74"/>
                  <a:pt x="4" y="80"/>
                </a:cubicBezTo>
                <a:cubicBezTo>
                  <a:pt x="4" y="85"/>
                  <a:pt x="4" y="95"/>
                  <a:pt x="2" y="99"/>
                </a:cubicBezTo>
                <a:cubicBezTo>
                  <a:pt x="1" y="103"/>
                  <a:pt x="0" y="109"/>
                  <a:pt x="0" y="110"/>
                </a:cubicBezTo>
                <a:cubicBezTo>
                  <a:pt x="0" y="111"/>
                  <a:pt x="14" y="130"/>
                  <a:pt x="14" y="130"/>
                </a:cubicBezTo>
                <a:cubicBezTo>
                  <a:pt x="11" y="141"/>
                  <a:pt x="11" y="141"/>
                  <a:pt x="11" y="141"/>
                </a:cubicBezTo>
                <a:cubicBezTo>
                  <a:pt x="12" y="143"/>
                  <a:pt x="12" y="143"/>
                  <a:pt x="12" y="143"/>
                </a:cubicBezTo>
                <a:cubicBezTo>
                  <a:pt x="12" y="143"/>
                  <a:pt x="12" y="162"/>
                  <a:pt x="12" y="165"/>
                </a:cubicBezTo>
                <a:cubicBezTo>
                  <a:pt x="13" y="169"/>
                  <a:pt x="14" y="186"/>
                  <a:pt x="14" y="190"/>
                </a:cubicBezTo>
                <a:cubicBezTo>
                  <a:pt x="15" y="194"/>
                  <a:pt x="15" y="196"/>
                  <a:pt x="15" y="196"/>
                </a:cubicBezTo>
                <a:cubicBezTo>
                  <a:pt x="21" y="197"/>
                  <a:pt x="21" y="197"/>
                  <a:pt x="21" y="197"/>
                </a:cubicBezTo>
                <a:cubicBezTo>
                  <a:pt x="21" y="197"/>
                  <a:pt x="23" y="204"/>
                  <a:pt x="21" y="211"/>
                </a:cubicBezTo>
                <a:cubicBezTo>
                  <a:pt x="20" y="218"/>
                  <a:pt x="17" y="226"/>
                  <a:pt x="17" y="238"/>
                </a:cubicBezTo>
                <a:cubicBezTo>
                  <a:pt x="18" y="249"/>
                  <a:pt x="22" y="267"/>
                  <a:pt x="22" y="269"/>
                </a:cubicBezTo>
                <a:cubicBezTo>
                  <a:pt x="23" y="271"/>
                  <a:pt x="22" y="272"/>
                  <a:pt x="22" y="272"/>
                </a:cubicBezTo>
                <a:cubicBezTo>
                  <a:pt x="22" y="272"/>
                  <a:pt x="21" y="273"/>
                  <a:pt x="21" y="274"/>
                </a:cubicBezTo>
                <a:cubicBezTo>
                  <a:pt x="21" y="274"/>
                  <a:pt x="18" y="278"/>
                  <a:pt x="18" y="281"/>
                </a:cubicBezTo>
                <a:cubicBezTo>
                  <a:pt x="19" y="284"/>
                  <a:pt x="21" y="287"/>
                  <a:pt x="21" y="287"/>
                </a:cubicBezTo>
                <a:cubicBezTo>
                  <a:pt x="21" y="288"/>
                  <a:pt x="22" y="299"/>
                  <a:pt x="22" y="300"/>
                </a:cubicBezTo>
                <a:cubicBezTo>
                  <a:pt x="22" y="300"/>
                  <a:pt x="23" y="300"/>
                  <a:pt x="23" y="300"/>
                </a:cubicBezTo>
                <a:cubicBezTo>
                  <a:pt x="24" y="300"/>
                  <a:pt x="24" y="300"/>
                  <a:pt x="24" y="300"/>
                </a:cubicBezTo>
                <a:cubicBezTo>
                  <a:pt x="24" y="300"/>
                  <a:pt x="24" y="302"/>
                  <a:pt x="26" y="303"/>
                </a:cubicBezTo>
                <a:cubicBezTo>
                  <a:pt x="28" y="304"/>
                  <a:pt x="37" y="304"/>
                  <a:pt x="40" y="304"/>
                </a:cubicBezTo>
                <a:cubicBezTo>
                  <a:pt x="42" y="304"/>
                  <a:pt x="42" y="303"/>
                  <a:pt x="43" y="303"/>
                </a:cubicBezTo>
                <a:cubicBezTo>
                  <a:pt x="43" y="302"/>
                  <a:pt x="43" y="300"/>
                  <a:pt x="43" y="300"/>
                </a:cubicBezTo>
                <a:cubicBezTo>
                  <a:pt x="43" y="300"/>
                  <a:pt x="47" y="300"/>
                  <a:pt x="51" y="300"/>
                </a:cubicBezTo>
                <a:cubicBezTo>
                  <a:pt x="55" y="299"/>
                  <a:pt x="57" y="298"/>
                  <a:pt x="57" y="297"/>
                </a:cubicBezTo>
                <a:cubicBezTo>
                  <a:pt x="57" y="296"/>
                  <a:pt x="58" y="294"/>
                  <a:pt x="57" y="293"/>
                </a:cubicBezTo>
                <a:cubicBezTo>
                  <a:pt x="56" y="293"/>
                  <a:pt x="52" y="293"/>
                  <a:pt x="51" y="291"/>
                </a:cubicBezTo>
                <a:cubicBezTo>
                  <a:pt x="49" y="290"/>
                  <a:pt x="49" y="289"/>
                  <a:pt x="49" y="289"/>
                </a:cubicBezTo>
                <a:cubicBezTo>
                  <a:pt x="49" y="289"/>
                  <a:pt x="46" y="279"/>
                  <a:pt x="45" y="277"/>
                </a:cubicBezTo>
                <a:cubicBezTo>
                  <a:pt x="45" y="275"/>
                  <a:pt x="45" y="263"/>
                  <a:pt x="45" y="261"/>
                </a:cubicBezTo>
                <a:cubicBezTo>
                  <a:pt x="45" y="259"/>
                  <a:pt x="50" y="237"/>
                  <a:pt x="49" y="230"/>
                </a:cubicBezTo>
                <a:cubicBezTo>
                  <a:pt x="49" y="223"/>
                  <a:pt x="52" y="215"/>
                  <a:pt x="53" y="213"/>
                </a:cubicBezTo>
                <a:cubicBezTo>
                  <a:pt x="53" y="211"/>
                  <a:pt x="53" y="208"/>
                  <a:pt x="53" y="208"/>
                </a:cubicBezTo>
                <a:cubicBezTo>
                  <a:pt x="54" y="198"/>
                  <a:pt x="54" y="198"/>
                  <a:pt x="54" y="198"/>
                </a:cubicBezTo>
                <a:cubicBezTo>
                  <a:pt x="58" y="198"/>
                  <a:pt x="58" y="198"/>
                  <a:pt x="58" y="198"/>
                </a:cubicBezTo>
                <a:cubicBezTo>
                  <a:pt x="58" y="198"/>
                  <a:pt x="60" y="175"/>
                  <a:pt x="61" y="167"/>
                </a:cubicBezTo>
                <a:cubicBezTo>
                  <a:pt x="63" y="159"/>
                  <a:pt x="62" y="143"/>
                  <a:pt x="62" y="143"/>
                </a:cubicBezTo>
                <a:cubicBezTo>
                  <a:pt x="62" y="143"/>
                  <a:pt x="66" y="141"/>
                  <a:pt x="66" y="140"/>
                </a:cubicBezTo>
                <a:cubicBezTo>
                  <a:pt x="66" y="140"/>
                  <a:pt x="65" y="131"/>
                  <a:pt x="65" y="131"/>
                </a:cubicBezTo>
                <a:cubicBezTo>
                  <a:pt x="65" y="131"/>
                  <a:pt x="62" y="115"/>
                  <a:pt x="62" y="113"/>
                </a:cubicBezTo>
                <a:cubicBezTo>
                  <a:pt x="62" y="110"/>
                  <a:pt x="62" y="99"/>
                  <a:pt x="62" y="98"/>
                </a:cubicBezTo>
                <a:cubicBezTo>
                  <a:pt x="63" y="97"/>
                  <a:pt x="66" y="88"/>
                  <a:pt x="67" y="85"/>
                </a:cubicBezTo>
                <a:close/>
                <a:moveTo>
                  <a:pt x="19" y="112"/>
                </a:moveTo>
                <a:cubicBezTo>
                  <a:pt x="18" y="113"/>
                  <a:pt x="16" y="103"/>
                  <a:pt x="16" y="103"/>
                </a:cubicBezTo>
                <a:cubicBezTo>
                  <a:pt x="16" y="103"/>
                  <a:pt x="16" y="100"/>
                  <a:pt x="16" y="98"/>
                </a:cubicBezTo>
                <a:cubicBezTo>
                  <a:pt x="16" y="97"/>
                  <a:pt x="18" y="89"/>
                  <a:pt x="18" y="88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5"/>
                  <a:pt x="20" y="89"/>
                  <a:pt x="19" y="90"/>
                </a:cubicBezTo>
                <a:cubicBezTo>
                  <a:pt x="19" y="92"/>
                  <a:pt x="19" y="98"/>
                  <a:pt x="19" y="100"/>
                </a:cubicBezTo>
                <a:cubicBezTo>
                  <a:pt x="19" y="102"/>
                  <a:pt x="20" y="104"/>
                  <a:pt x="20" y="106"/>
                </a:cubicBezTo>
                <a:cubicBezTo>
                  <a:pt x="21" y="108"/>
                  <a:pt x="19" y="112"/>
                  <a:pt x="19" y="112"/>
                </a:cubicBezTo>
                <a:close/>
                <a:moveTo>
                  <a:pt x="33" y="255"/>
                </a:moveTo>
                <a:cubicBezTo>
                  <a:pt x="33" y="255"/>
                  <a:pt x="33" y="267"/>
                  <a:pt x="33" y="267"/>
                </a:cubicBezTo>
                <a:cubicBezTo>
                  <a:pt x="33" y="267"/>
                  <a:pt x="33" y="265"/>
                  <a:pt x="32" y="262"/>
                </a:cubicBezTo>
                <a:cubicBezTo>
                  <a:pt x="32" y="258"/>
                  <a:pt x="33" y="256"/>
                  <a:pt x="33" y="2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9631362" y="2743200"/>
            <a:ext cx="2378075" cy="6605587"/>
          </a:xfrm>
          <a:custGeom>
            <a:avLst/>
            <a:gdLst>
              <a:gd name="T0" fmla="*/ 80 w 112"/>
              <a:gd name="T1" fmla="*/ 150 h 311"/>
              <a:gd name="T2" fmla="*/ 86 w 112"/>
              <a:gd name="T3" fmla="*/ 116 h 311"/>
              <a:gd name="T4" fmla="*/ 92 w 112"/>
              <a:gd name="T5" fmla="*/ 88 h 311"/>
              <a:gd name="T6" fmla="*/ 110 w 112"/>
              <a:gd name="T7" fmla="*/ 79 h 311"/>
              <a:gd name="T8" fmla="*/ 86 w 112"/>
              <a:gd name="T9" fmla="*/ 50 h 311"/>
              <a:gd name="T10" fmla="*/ 82 w 112"/>
              <a:gd name="T11" fmla="*/ 48 h 311"/>
              <a:gd name="T12" fmla="*/ 80 w 112"/>
              <a:gd name="T13" fmla="*/ 34 h 311"/>
              <a:gd name="T14" fmla="*/ 75 w 112"/>
              <a:gd name="T15" fmla="*/ 27 h 311"/>
              <a:gd name="T16" fmla="*/ 69 w 112"/>
              <a:gd name="T17" fmla="*/ 26 h 311"/>
              <a:gd name="T18" fmla="*/ 68 w 112"/>
              <a:gd name="T19" fmla="*/ 26 h 311"/>
              <a:gd name="T20" fmla="*/ 70 w 112"/>
              <a:gd name="T21" fmla="*/ 15 h 311"/>
              <a:gd name="T22" fmla="*/ 65 w 112"/>
              <a:gd name="T23" fmla="*/ 2 h 311"/>
              <a:gd name="T24" fmla="*/ 44 w 112"/>
              <a:gd name="T25" fmla="*/ 3 h 311"/>
              <a:gd name="T26" fmla="*/ 39 w 112"/>
              <a:gd name="T27" fmla="*/ 16 h 311"/>
              <a:gd name="T28" fmla="*/ 42 w 112"/>
              <a:gd name="T29" fmla="*/ 27 h 311"/>
              <a:gd name="T30" fmla="*/ 41 w 112"/>
              <a:gd name="T31" fmla="*/ 39 h 311"/>
              <a:gd name="T32" fmla="*/ 38 w 112"/>
              <a:gd name="T33" fmla="*/ 42 h 311"/>
              <a:gd name="T34" fmla="*/ 12 w 112"/>
              <a:gd name="T35" fmla="*/ 58 h 311"/>
              <a:gd name="T36" fmla="*/ 2 w 112"/>
              <a:gd name="T37" fmla="*/ 121 h 311"/>
              <a:gd name="T38" fmla="*/ 3 w 112"/>
              <a:gd name="T39" fmla="*/ 163 h 311"/>
              <a:gd name="T40" fmla="*/ 9 w 112"/>
              <a:gd name="T41" fmla="*/ 168 h 311"/>
              <a:gd name="T42" fmla="*/ 1 w 112"/>
              <a:gd name="T43" fmla="*/ 200 h 311"/>
              <a:gd name="T44" fmla="*/ 7 w 112"/>
              <a:gd name="T45" fmla="*/ 223 h 311"/>
              <a:gd name="T46" fmla="*/ 16 w 112"/>
              <a:gd name="T47" fmla="*/ 181 h 311"/>
              <a:gd name="T48" fmla="*/ 13 w 112"/>
              <a:gd name="T49" fmla="*/ 168 h 311"/>
              <a:gd name="T50" fmla="*/ 17 w 112"/>
              <a:gd name="T51" fmla="*/ 164 h 311"/>
              <a:gd name="T52" fmla="*/ 23 w 112"/>
              <a:gd name="T53" fmla="*/ 161 h 311"/>
              <a:gd name="T54" fmla="*/ 37 w 112"/>
              <a:gd name="T55" fmla="*/ 228 h 311"/>
              <a:gd name="T56" fmla="*/ 44 w 112"/>
              <a:gd name="T57" fmla="*/ 271 h 311"/>
              <a:gd name="T58" fmla="*/ 41 w 112"/>
              <a:gd name="T59" fmla="*/ 298 h 311"/>
              <a:gd name="T60" fmla="*/ 48 w 112"/>
              <a:gd name="T61" fmla="*/ 300 h 311"/>
              <a:gd name="T62" fmla="*/ 48 w 112"/>
              <a:gd name="T63" fmla="*/ 310 h 311"/>
              <a:gd name="T64" fmla="*/ 62 w 112"/>
              <a:gd name="T65" fmla="*/ 307 h 311"/>
              <a:gd name="T66" fmla="*/ 65 w 112"/>
              <a:gd name="T67" fmla="*/ 292 h 311"/>
              <a:gd name="T68" fmla="*/ 73 w 112"/>
              <a:gd name="T69" fmla="*/ 233 h 311"/>
              <a:gd name="T70" fmla="*/ 21 w 112"/>
              <a:gd name="T71" fmla="*/ 112 h 311"/>
              <a:gd name="T72" fmla="*/ 17 w 112"/>
              <a:gd name="T73" fmla="*/ 138 h 311"/>
              <a:gd name="T74" fmla="*/ 21 w 112"/>
              <a:gd name="T75" fmla="*/ 93 h 311"/>
              <a:gd name="T76" fmla="*/ 21 w 112"/>
              <a:gd name="T77" fmla="*/ 112 h 311"/>
              <a:gd name="T78" fmla="*/ 61 w 112"/>
              <a:gd name="T79" fmla="*/ 42 h 311"/>
              <a:gd name="T80" fmla="*/ 61 w 112"/>
              <a:gd name="T81" fmla="*/ 41 h 311"/>
              <a:gd name="T82" fmla="*/ 66 w 112"/>
              <a:gd name="T83" fmla="*/ 39 h 311"/>
              <a:gd name="T84" fmla="*/ 72 w 112"/>
              <a:gd name="T85" fmla="*/ 39 h 311"/>
              <a:gd name="T86" fmla="*/ 69 w 112"/>
              <a:gd name="T87" fmla="*/ 35 h 311"/>
              <a:gd name="T88" fmla="*/ 72 w 112"/>
              <a:gd name="T89" fmla="*/ 29 h 311"/>
              <a:gd name="T90" fmla="*/ 72 w 112"/>
              <a:gd name="T91" fmla="*/ 29 h 311"/>
              <a:gd name="T92" fmla="*/ 73 w 112"/>
              <a:gd name="T93" fmla="*/ 31 h 311"/>
              <a:gd name="T94" fmla="*/ 75 w 112"/>
              <a:gd name="T95" fmla="*/ 35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2" h="311">
                <a:moveTo>
                  <a:pt x="74" y="197"/>
                </a:moveTo>
                <a:cubicBezTo>
                  <a:pt x="74" y="193"/>
                  <a:pt x="77" y="185"/>
                  <a:pt x="79" y="178"/>
                </a:cubicBezTo>
                <a:cubicBezTo>
                  <a:pt x="81" y="171"/>
                  <a:pt x="80" y="150"/>
                  <a:pt x="80" y="150"/>
                </a:cubicBezTo>
                <a:cubicBezTo>
                  <a:pt x="80" y="150"/>
                  <a:pt x="85" y="156"/>
                  <a:pt x="88" y="155"/>
                </a:cubicBezTo>
                <a:cubicBezTo>
                  <a:pt x="90" y="154"/>
                  <a:pt x="95" y="149"/>
                  <a:pt x="95" y="148"/>
                </a:cubicBezTo>
                <a:cubicBezTo>
                  <a:pt x="95" y="147"/>
                  <a:pt x="87" y="118"/>
                  <a:pt x="86" y="116"/>
                </a:cubicBezTo>
                <a:cubicBezTo>
                  <a:pt x="86" y="114"/>
                  <a:pt x="85" y="112"/>
                  <a:pt x="85" y="107"/>
                </a:cubicBezTo>
                <a:cubicBezTo>
                  <a:pt x="84" y="103"/>
                  <a:pt x="84" y="85"/>
                  <a:pt x="84" y="85"/>
                </a:cubicBezTo>
                <a:cubicBezTo>
                  <a:pt x="84" y="85"/>
                  <a:pt x="89" y="87"/>
                  <a:pt x="92" y="88"/>
                </a:cubicBezTo>
                <a:cubicBezTo>
                  <a:pt x="94" y="90"/>
                  <a:pt x="97" y="91"/>
                  <a:pt x="99" y="92"/>
                </a:cubicBezTo>
                <a:cubicBezTo>
                  <a:pt x="101" y="93"/>
                  <a:pt x="109" y="92"/>
                  <a:pt x="110" y="91"/>
                </a:cubicBezTo>
                <a:cubicBezTo>
                  <a:pt x="111" y="90"/>
                  <a:pt x="112" y="84"/>
                  <a:pt x="110" y="79"/>
                </a:cubicBezTo>
                <a:cubicBezTo>
                  <a:pt x="108" y="75"/>
                  <a:pt x="108" y="75"/>
                  <a:pt x="105" y="72"/>
                </a:cubicBezTo>
                <a:cubicBezTo>
                  <a:pt x="101" y="69"/>
                  <a:pt x="87" y="51"/>
                  <a:pt x="87" y="50"/>
                </a:cubicBezTo>
                <a:cubicBezTo>
                  <a:pt x="86" y="50"/>
                  <a:pt x="86" y="50"/>
                  <a:pt x="86" y="50"/>
                </a:cubicBezTo>
                <a:cubicBezTo>
                  <a:pt x="86" y="50"/>
                  <a:pt x="85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3" y="49"/>
                  <a:pt x="82" y="48"/>
                </a:cubicBezTo>
                <a:cubicBezTo>
                  <a:pt x="81" y="47"/>
                  <a:pt x="81" y="46"/>
                  <a:pt x="81" y="43"/>
                </a:cubicBezTo>
                <a:cubicBezTo>
                  <a:pt x="81" y="40"/>
                  <a:pt x="81" y="38"/>
                  <a:pt x="81" y="36"/>
                </a:cubicBezTo>
                <a:cubicBezTo>
                  <a:pt x="81" y="35"/>
                  <a:pt x="80" y="35"/>
                  <a:pt x="80" y="34"/>
                </a:cubicBezTo>
                <a:cubicBezTo>
                  <a:pt x="79" y="33"/>
                  <a:pt x="78" y="30"/>
                  <a:pt x="78" y="30"/>
                </a:cubicBezTo>
                <a:cubicBezTo>
                  <a:pt x="78" y="29"/>
                  <a:pt x="77" y="29"/>
                  <a:pt x="77" y="28"/>
                </a:cubicBezTo>
                <a:cubicBezTo>
                  <a:pt x="76" y="27"/>
                  <a:pt x="76" y="28"/>
                  <a:pt x="75" y="27"/>
                </a:cubicBezTo>
                <a:cubicBezTo>
                  <a:pt x="74" y="27"/>
                  <a:pt x="73" y="26"/>
                  <a:pt x="73" y="26"/>
                </a:cubicBezTo>
                <a:cubicBezTo>
                  <a:pt x="73" y="26"/>
                  <a:pt x="70" y="24"/>
                  <a:pt x="69" y="24"/>
                </a:cubicBezTo>
                <a:cubicBezTo>
                  <a:pt x="69" y="24"/>
                  <a:pt x="69" y="25"/>
                  <a:pt x="69" y="26"/>
                </a:cubicBezTo>
                <a:cubicBezTo>
                  <a:pt x="69" y="26"/>
                  <a:pt x="71" y="27"/>
                  <a:pt x="71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26"/>
                  <a:pt x="68" y="23"/>
                  <a:pt x="68" y="23"/>
                </a:cubicBezTo>
                <a:cubicBezTo>
                  <a:pt x="67" y="22"/>
                  <a:pt x="68" y="20"/>
                  <a:pt x="68" y="19"/>
                </a:cubicBezTo>
                <a:cubicBezTo>
                  <a:pt x="69" y="18"/>
                  <a:pt x="70" y="17"/>
                  <a:pt x="70" y="15"/>
                </a:cubicBezTo>
                <a:cubicBezTo>
                  <a:pt x="70" y="13"/>
                  <a:pt x="69" y="9"/>
                  <a:pt x="69" y="8"/>
                </a:cubicBezTo>
                <a:cubicBezTo>
                  <a:pt x="68" y="8"/>
                  <a:pt x="69" y="6"/>
                  <a:pt x="69" y="5"/>
                </a:cubicBezTo>
                <a:cubicBezTo>
                  <a:pt x="68" y="4"/>
                  <a:pt x="68" y="3"/>
                  <a:pt x="65" y="2"/>
                </a:cubicBezTo>
                <a:cubicBezTo>
                  <a:pt x="63" y="2"/>
                  <a:pt x="54" y="0"/>
                  <a:pt x="51" y="0"/>
                </a:cubicBezTo>
                <a:cubicBezTo>
                  <a:pt x="49" y="0"/>
                  <a:pt x="48" y="1"/>
                  <a:pt x="47" y="1"/>
                </a:cubicBezTo>
                <a:cubicBezTo>
                  <a:pt x="46" y="0"/>
                  <a:pt x="44" y="2"/>
                  <a:pt x="44" y="3"/>
                </a:cubicBezTo>
                <a:cubicBezTo>
                  <a:pt x="43" y="4"/>
                  <a:pt x="42" y="5"/>
                  <a:pt x="41" y="8"/>
                </a:cubicBezTo>
                <a:cubicBezTo>
                  <a:pt x="39" y="11"/>
                  <a:pt x="40" y="14"/>
                  <a:pt x="40" y="14"/>
                </a:cubicBezTo>
                <a:cubicBezTo>
                  <a:pt x="40" y="14"/>
                  <a:pt x="40" y="14"/>
                  <a:pt x="39" y="16"/>
                </a:cubicBezTo>
                <a:cubicBezTo>
                  <a:pt x="38" y="17"/>
                  <a:pt x="39" y="18"/>
                  <a:pt x="39" y="19"/>
                </a:cubicBezTo>
                <a:cubicBezTo>
                  <a:pt x="39" y="21"/>
                  <a:pt x="38" y="22"/>
                  <a:pt x="40" y="24"/>
                </a:cubicBezTo>
                <a:cubicBezTo>
                  <a:pt x="41" y="26"/>
                  <a:pt x="42" y="27"/>
                  <a:pt x="42" y="27"/>
                </a:cubicBezTo>
                <a:cubicBezTo>
                  <a:pt x="42" y="27"/>
                  <a:pt x="42" y="30"/>
                  <a:pt x="42" y="34"/>
                </a:cubicBezTo>
                <a:cubicBezTo>
                  <a:pt x="42" y="38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0" y="38"/>
                  <a:pt x="40" y="39"/>
                </a:cubicBezTo>
                <a:cubicBezTo>
                  <a:pt x="40" y="39"/>
                  <a:pt x="39" y="40"/>
                  <a:pt x="39" y="40"/>
                </a:cubicBezTo>
                <a:cubicBezTo>
                  <a:pt x="39" y="40"/>
                  <a:pt x="38" y="42"/>
                  <a:pt x="38" y="42"/>
                </a:cubicBezTo>
                <a:cubicBezTo>
                  <a:pt x="38" y="43"/>
                  <a:pt x="36" y="44"/>
                  <a:pt x="34" y="45"/>
                </a:cubicBezTo>
                <a:cubicBezTo>
                  <a:pt x="32" y="45"/>
                  <a:pt x="13" y="49"/>
                  <a:pt x="12" y="50"/>
                </a:cubicBezTo>
                <a:cubicBezTo>
                  <a:pt x="12" y="50"/>
                  <a:pt x="12" y="52"/>
                  <a:pt x="12" y="58"/>
                </a:cubicBezTo>
                <a:cubicBezTo>
                  <a:pt x="12" y="63"/>
                  <a:pt x="4" y="91"/>
                  <a:pt x="4" y="93"/>
                </a:cubicBezTo>
                <a:cubicBezTo>
                  <a:pt x="4" y="95"/>
                  <a:pt x="3" y="106"/>
                  <a:pt x="3" y="109"/>
                </a:cubicBezTo>
                <a:cubicBezTo>
                  <a:pt x="3" y="112"/>
                  <a:pt x="3" y="116"/>
                  <a:pt x="2" y="121"/>
                </a:cubicBezTo>
                <a:cubicBezTo>
                  <a:pt x="1" y="126"/>
                  <a:pt x="3" y="148"/>
                  <a:pt x="3" y="150"/>
                </a:cubicBezTo>
                <a:cubicBezTo>
                  <a:pt x="2" y="152"/>
                  <a:pt x="4" y="154"/>
                  <a:pt x="4" y="154"/>
                </a:cubicBezTo>
                <a:cubicBezTo>
                  <a:pt x="4" y="155"/>
                  <a:pt x="3" y="163"/>
                  <a:pt x="3" y="163"/>
                </a:cubicBezTo>
                <a:cubicBezTo>
                  <a:pt x="3" y="163"/>
                  <a:pt x="3" y="164"/>
                  <a:pt x="3" y="165"/>
                </a:cubicBezTo>
                <a:cubicBezTo>
                  <a:pt x="4" y="167"/>
                  <a:pt x="6" y="166"/>
                  <a:pt x="7" y="167"/>
                </a:cubicBezTo>
                <a:cubicBezTo>
                  <a:pt x="8" y="167"/>
                  <a:pt x="8" y="167"/>
                  <a:pt x="9" y="168"/>
                </a:cubicBezTo>
                <a:cubicBezTo>
                  <a:pt x="9" y="168"/>
                  <a:pt x="9" y="169"/>
                  <a:pt x="9" y="170"/>
                </a:cubicBezTo>
                <a:cubicBezTo>
                  <a:pt x="7" y="170"/>
                  <a:pt x="4" y="171"/>
                  <a:pt x="4" y="171"/>
                </a:cubicBezTo>
                <a:cubicBezTo>
                  <a:pt x="3" y="172"/>
                  <a:pt x="0" y="200"/>
                  <a:pt x="1" y="200"/>
                </a:cubicBezTo>
                <a:cubicBezTo>
                  <a:pt x="1" y="200"/>
                  <a:pt x="1" y="200"/>
                  <a:pt x="2" y="200"/>
                </a:cubicBezTo>
                <a:cubicBezTo>
                  <a:pt x="1" y="213"/>
                  <a:pt x="0" y="225"/>
                  <a:pt x="0" y="225"/>
                </a:cubicBezTo>
                <a:cubicBezTo>
                  <a:pt x="0" y="225"/>
                  <a:pt x="5" y="223"/>
                  <a:pt x="7" y="223"/>
                </a:cubicBezTo>
                <a:cubicBezTo>
                  <a:pt x="9" y="224"/>
                  <a:pt x="10" y="224"/>
                  <a:pt x="12" y="224"/>
                </a:cubicBezTo>
                <a:cubicBezTo>
                  <a:pt x="13" y="224"/>
                  <a:pt x="16" y="224"/>
                  <a:pt x="17" y="224"/>
                </a:cubicBezTo>
                <a:cubicBezTo>
                  <a:pt x="18" y="225"/>
                  <a:pt x="16" y="181"/>
                  <a:pt x="16" y="181"/>
                </a:cubicBezTo>
                <a:cubicBezTo>
                  <a:pt x="15" y="172"/>
                  <a:pt x="15" y="172"/>
                  <a:pt x="15" y="172"/>
                </a:cubicBezTo>
                <a:cubicBezTo>
                  <a:pt x="15" y="172"/>
                  <a:pt x="14" y="172"/>
                  <a:pt x="13" y="171"/>
                </a:cubicBezTo>
                <a:cubicBezTo>
                  <a:pt x="13" y="170"/>
                  <a:pt x="13" y="169"/>
                  <a:pt x="13" y="168"/>
                </a:cubicBezTo>
                <a:cubicBezTo>
                  <a:pt x="14" y="168"/>
                  <a:pt x="14" y="168"/>
                  <a:pt x="15" y="168"/>
                </a:cubicBezTo>
                <a:cubicBezTo>
                  <a:pt x="15" y="167"/>
                  <a:pt x="15" y="165"/>
                  <a:pt x="16" y="165"/>
                </a:cubicBezTo>
                <a:cubicBezTo>
                  <a:pt x="16" y="166"/>
                  <a:pt x="17" y="165"/>
                  <a:pt x="17" y="164"/>
                </a:cubicBezTo>
                <a:cubicBezTo>
                  <a:pt x="17" y="163"/>
                  <a:pt x="17" y="163"/>
                  <a:pt x="17" y="161"/>
                </a:cubicBezTo>
                <a:cubicBezTo>
                  <a:pt x="17" y="160"/>
                  <a:pt x="17" y="157"/>
                  <a:pt x="17" y="157"/>
                </a:cubicBezTo>
                <a:cubicBezTo>
                  <a:pt x="23" y="161"/>
                  <a:pt x="23" y="161"/>
                  <a:pt x="23" y="161"/>
                </a:cubicBezTo>
                <a:cubicBezTo>
                  <a:pt x="23" y="161"/>
                  <a:pt x="24" y="164"/>
                  <a:pt x="24" y="169"/>
                </a:cubicBezTo>
                <a:cubicBezTo>
                  <a:pt x="25" y="174"/>
                  <a:pt x="31" y="196"/>
                  <a:pt x="33" y="201"/>
                </a:cubicBezTo>
                <a:cubicBezTo>
                  <a:pt x="34" y="206"/>
                  <a:pt x="37" y="226"/>
                  <a:pt x="37" y="228"/>
                </a:cubicBezTo>
                <a:cubicBezTo>
                  <a:pt x="37" y="231"/>
                  <a:pt x="38" y="236"/>
                  <a:pt x="38" y="242"/>
                </a:cubicBezTo>
                <a:cubicBezTo>
                  <a:pt x="38" y="247"/>
                  <a:pt x="39" y="252"/>
                  <a:pt x="40" y="256"/>
                </a:cubicBezTo>
                <a:cubicBezTo>
                  <a:pt x="41" y="260"/>
                  <a:pt x="44" y="265"/>
                  <a:pt x="44" y="271"/>
                </a:cubicBezTo>
                <a:cubicBezTo>
                  <a:pt x="45" y="278"/>
                  <a:pt x="48" y="288"/>
                  <a:pt x="48" y="288"/>
                </a:cubicBezTo>
                <a:cubicBezTo>
                  <a:pt x="48" y="289"/>
                  <a:pt x="47" y="291"/>
                  <a:pt x="45" y="292"/>
                </a:cubicBezTo>
                <a:cubicBezTo>
                  <a:pt x="44" y="294"/>
                  <a:pt x="41" y="297"/>
                  <a:pt x="41" y="298"/>
                </a:cubicBezTo>
                <a:cubicBezTo>
                  <a:pt x="40" y="298"/>
                  <a:pt x="40" y="299"/>
                  <a:pt x="41" y="300"/>
                </a:cubicBezTo>
                <a:cubicBezTo>
                  <a:pt x="43" y="301"/>
                  <a:pt x="42" y="301"/>
                  <a:pt x="45" y="301"/>
                </a:cubicBezTo>
                <a:cubicBezTo>
                  <a:pt x="47" y="301"/>
                  <a:pt x="48" y="300"/>
                  <a:pt x="48" y="300"/>
                </a:cubicBezTo>
                <a:cubicBezTo>
                  <a:pt x="48" y="300"/>
                  <a:pt x="47" y="303"/>
                  <a:pt x="47" y="304"/>
                </a:cubicBezTo>
                <a:cubicBezTo>
                  <a:pt x="48" y="305"/>
                  <a:pt x="48" y="306"/>
                  <a:pt x="48" y="306"/>
                </a:cubicBezTo>
                <a:cubicBezTo>
                  <a:pt x="48" y="306"/>
                  <a:pt x="47" y="309"/>
                  <a:pt x="48" y="310"/>
                </a:cubicBezTo>
                <a:cubicBezTo>
                  <a:pt x="49" y="311"/>
                  <a:pt x="58" y="311"/>
                  <a:pt x="58" y="311"/>
                </a:cubicBezTo>
                <a:cubicBezTo>
                  <a:pt x="61" y="309"/>
                  <a:pt x="61" y="309"/>
                  <a:pt x="61" y="309"/>
                </a:cubicBezTo>
                <a:cubicBezTo>
                  <a:pt x="61" y="309"/>
                  <a:pt x="62" y="307"/>
                  <a:pt x="62" y="307"/>
                </a:cubicBezTo>
                <a:cubicBezTo>
                  <a:pt x="62" y="306"/>
                  <a:pt x="66" y="305"/>
                  <a:pt x="67" y="303"/>
                </a:cubicBezTo>
                <a:cubicBezTo>
                  <a:pt x="67" y="301"/>
                  <a:pt x="65" y="297"/>
                  <a:pt x="65" y="295"/>
                </a:cubicBezTo>
                <a:cubicBezTo>
                  <a:pt x="65" y="294"/>
                  <a:pt x="65" y="292"/>
                  <a:pt x="65" y="292"/>
                </a:cubicBezTo>
                <a:cubicBezTo>
                  <a:pt x="65" y="292"/>
                  <a:pt x="65" y="288"/>
                  <a:pt x="66" y="284"/>
                </a:cubicBezTo>
                <a:cubicBezTo>
                  <a:pt x="67" y="281"/>
                  <a:pt x="68" y="279"/>
                  <a:pt x="68" y="273"/>
                </a:cubicBezTo>
                <a:cubicBezTo>
                  <a:pt x="69" y="267"/>
                  <a:pt x="72" y="237"/>
                  <a:pt x="73" y="233"/>
                </a:cubicBezTo>
                <a:cubicBezTo>
                  <a:pt x="73" y="228"/>
                  <a:pt x="73" y="210"/>
                  <a:pt x="73" y="207"/>
                </a:cubicBezTo>
                <a:cubicBezTo>
                  <a:pt x="73" y="205"/>
                  <a:pt x="74" y="201"/>
                  <a:pt x="74" y="197"/>
                </a:cubicBezTo>
                <a:close/>
                <a:moveTo>
                  <a:pt x="21" y="112"/>
                </a:moveTo>
                <a:cubicBezTo>
                  <a:pt x="21" y="114"/>
                  <a:pt x="21" y="117"/>
                  <a:pt x="21" y="120"/>
                </a:cubicBezTo>
                <a:cubicBezTo>
                  <a:pt x="20" y="123"/>
                  <a:pt x="19" y="125"/>
                  <a:pt x="19" y="129"/>
                </a:cubicBezTo>
                <a:cubicBezTo>
                  <a:pt x="18" y="132"/>
                  <a:pt x="17" y="139"/>
                  <a:pt x="17" y="138"/>
                </a:cubicBezTo>
                <a:cubicBezTo>
                  <a:pt x="17" y="137"/>
                  <a:pt x="17" y="126"/>
                  <a:pt x="18" y="123"/>
                </a:cubicBezTo>
                <a:cubicBezTo>
                  <a:pt x="18" y="120"/>
                  <a:pt x="20" y="111"/>
                  <a:pt x="20" y="109"/>
                </a:cubicBezTo>
                <a:cubicBezTo>
                  <a:pt x="20" y="108"/>
                  <a:pt x="21" y="94"/>
                  <a:pt x="21" y="93"/>
                </a:cubicBezTo>
                <a:cubicBezTo>
                  <a:pt x="21" y="91"/>
                  <a:pt x="22" y="89"/>
                  <a:pt x="22" y="89"/>
                </a:cubicBezTo>
                <a:cubicBezTo>
                  <a:pt x="23" y="93"/>
                  <a:pt x="23" y="93"/>
                  <a:pt x="23" y="93"/>
                </a:cubicBezTo>
                <a:cubicBezTo>
                  <a:pt x="23" y="96"/>
                  <a:pt x="22" y="110"/>
                  <a:pt x="21" y="112"/>
                </a:cubicBezTo>
                <a:close/>
                <a:moveTo>
                  <a:pt x="69" y="46"/>
                </a:moveTo>
                <a:cubicBezTo>
                  <a:pt x="69" y="46"/>
                  <a:pt x="67" y="45"/>
                  <a:pt x="65" y="45"/>
                </a:cubicBezTo>
                <a:cubicBezTo>
                  <a:pt x="63" y="44"/>
                  <a:pt x="62" y="43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1"/>
                  <a:pt x="61" y="41"/>
                </a:cubicBezTo>
                <a:cubicBezTo>
                  <a:pt x="61" y="41"/>
                  <a:pt x="63" y="38"/>
                  <a:pt x="64" y="37"/>
                </a:cubicBezTo>
                <a:cubicBezTo>
                  <a:pt x="64" y="36"/>
                  <a:pt x="65" y="36"/>
                  <a:pt x="65" y="36"/>
                </a:cubicBezTo>
                <a:cubicBezTo>
                  <a:pt x="65" y="36"/>
                  <a:pt x="65" y="38"/>
                  <a:pt x="66" y="39"/>
                </a:cubicBezTo>
                <a:cubicBezTo>
                  <a:pt x="67" y="40"/>
                  <a:pt x="67" y="41"/>
                  <a:pt x="68" y="42"/>
                </a:cubicBezTo>
                <a:cubicBezTo>
                  <a:pt x="68" y="43"/>
                  <a:pt x="69" y="46"/>
                  <a:pt x="69" y="46"/>
                </a:cubicBezTo>
                <a:close/>
                <a:moveTo>
                  <a:pt x="72" y="39"/>
                </a:moveTo>
                <a:cubicBezTo>
                  <a:pt x="72" y="40"/>
                  <a:pt x="71" y="40"/>
                  <a:pt x="70" y="40"/>
                </a:cubicBezTo>
                <a:cubicBezTo>
                  <a:pt x="70" y="39"/>
                  <a:pt x="69" y="38"/>
                  <a:pt x="69" y="37"/>
                </a:cubicBezTo>
                <a:cubicBezTo>
                  <a:pt x="69" y="35"/>
                  <a:pt x="69" y="35"/>
                  <a:pt x="69" y="35"/>
                </a:cubicBezTo>
                <a:cubicBezTo>
                  <a:pt x="69" y="35"/>
                  <a:pt x="70" y="35"/>
                  <a:pt x="70" y="36"/>
                </a:cubicBezTo>
                <a:cubicBezTo>
                  <a:pt x="71" y="36"/>
                  <a:pt x="73" y="39"/>
                  <a:pt x="72" y="39"/>
                </a:cubicBezTo>
                <a:close/>
                <a:moveTo>
                  <a:pt x="72" y="29"/>
                </a:moveTo>
                <a:cubicBezTo>
                  <a:pt x="72" y="29"/>
                  <a:pt x="71" y="30"/>
                  <a:pt x="71" y="30"/>
                </a:cubicBezTo>
                <a:cubicBezTo>
                  <a:pt x="71" y="30"/>
                  <a:pt x="71" y="29"/>
                  <a:pt x="71" y="29"/>
                </a:cubicBezTo>
                <a:cubicBezTo>
                  <a:pt x="71" y="29"/>
                  <a:pt x="72" y="29"/>
                  <a:pt x="72" y="29"/>
                </a:cubicBezTo>
                <a:cubicBezTo>
                  <a:pt x="72" y="29"/>
                  <a:pt x="72" y="29"/>
                  <a:pt x="72" y="29"/>
                </a:cubicBezTo>
                <a:close/>
                <a:moveTo>
                  <a:pt x="72" y="32"/>
                </a:moveTo>
                <a:cubicBezTo>
                  <a:pt x="73" y="31"/>
                  <a:pt x="73" y="31"/>
                  <a:pt x="73" y="31"/>
                </a:cubicBezTo>
                <a:cubicBezTo>
                  <a:pt x="74" y="32"/>
                  <a:pt x="74" y="32"/>
                  <a:pt x="74" y="32"/>
                </a:cubicBezTo>
                <a:cubicBezTo>
                  <a:pt x="74" y="32"/>
                  <a:pt x="75" y="33"/>
                  <a:pt x="75" y="33"/>
                </a:cubicBezTo>
                <a:cubicBezTo>
                  <a:pt x="75" y="33"/>
                  <a:pt x="75" y="34"/>
                  <a:pt x="75" y="35"/>
                </a:cubicBezTo>
                <a:cubicBezTo>
                  <a:pt x="75" y="35"/>
                  <a:pt x="75" y="36"/>
                  <a:pt x="75" y="36"/>
                </a:cubicBezTo>
                <a:cubicBezTo>
                  <a:pt x="74" y="36"/>
                  <a:pt x="72" y="33"/>
                  <a:pt x="72" y="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35" name="กลุ่ม 34"/>
          <p:cNvGrpSpPr/>
          <p:nvPr/>
        </p:nvGrpSpPr>
        <p:grpSpPr>
          <a:xfrm>
            <a:off x="4999037" y="9525000"/>
            <a:ext cx="3293181" cy="753065"/>
            <a:chOff x="9762826" y="5958899"/>
            <a:chExt cx="3293181" cy="753065"/>
          </a:xfrm>
        </p:grpSpPr>
        <p:sp>
          <p:nvSpPr>
            <p:cNvPr id="3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999037" y="104169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39" name="กลุ่ม 38"/>
          <p:cNvGrpSpPr/>
          <p:nvPr/>
        </p:nvGrpSpPr>
        <p:grpSpPr>
          <a:xfrm>
            <a:off x="8885237" y="9525000"/>
            <a:ext cx="3293181" cy="753065"/>
            <a:chOff x="9762826" y="5958899"/>
            <a:chExt cx="3293181" cy="753065"/>
          </a:xfrm>
        </p:grpSpPr>
        <p:sp>
          <p:nvSpPr>
            <p:cNvPr id="4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885237" y="104169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3" name="กลุ่ม 42"/>
          <p:cNvGrpSpPr/>
          <p:nvPr/>
        </p:nvGrpSpPr>
        <p:grpSpPr>
          <a:xfrm>
            <a:off x="12558182" y="9525000"/>
            <a:ext cx="3293181" cy="753065"/>
            <a:chOff x="9762826" y="5958899"/>
            <a:chExt cx="3293181" cy="753065"/>
          </a:xfrm>
        </p:grpSpPr>
        <p:sp>
          <p:nvSpPr>
            <p:cNvPr id="4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2558182" y="104169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7" name="กลุ่ม 46"/>
          <p:cNvGrpSpPr/>
          <p:nvPr/>
        </p:nvGrpSpPr>
        <p:grpSpPr>
          <a:xfrm>
            <a:off x="16444382" y="9525000"/>
            <a:ext cx="3293181" cy="753065"/>
            <a:chOff x="9762826" y="5958899"/>
            <a:chExt cx="3293181" cy="753065"/>
          </a:xfrm>
        </p:grpSpPr>
        <p:sp>
          <p:nvSpPr>
            <p:cNvPr id="4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6444382" y="104169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7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9" grpId="0" animBg="1"/>
      <p:bldP spid="38" grpId="0"/>
      <p:bldP spid="42" grpId="0"/>
      <p:bldP spid="46" grpId="0"/>
      <p:bldP spid="5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 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1" name="กลุ่ม 50"/>
          <p:cNvGrpSpPr/>
          <p:nvPr/>
        </p:nvGrpSpPr>
        <p:grpSpPr>
          <a:xfrm>
            <a:off x="7894637" y="3506787"/>
            <a:ext cx="8723314" cy="7618413"/>
            <a:chOff x="7894637" y="3506787"/>
            <a:chExt cx="8723314" cy="7618413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223500" y="4000500"/>
              <a:ext cx="3832225" cy="3197225"/>
            </a:xfrm>
            <a:custGeom>
              <a:avLst/>
              <a:gdLst>
                <a:gd name="T0" fmla="*/ 3 w 163"/>
                <a:gd name="T1" fmla="*/ 115 h 136"/>
                <a:gd name="T2" fmla="*/ 70 w 163"/>
                <a:gd name="T3" fmla="*/ 6 h 136"/>
                <a:gd name="T4" fmla="*/ 82 w 163"/>
                <a:gd name="T5" fmla="*/ 0 h 136"/>
                <a:gd name="T6" fmla="*/ 93 w 163"/>
                <a:gd name="T7" fmla="*/ 6 h 136"/>
                <a:gd name="T8" fmla="*/ 161 w 163"/>
                <a:gd name="T9" fmla="*/ 115 h 136"/>
                <a:gd name="T10" fmla="*/ 161 w 163"/>
                <a:gd name="T11" fmla="*/ 129 h 136"/>
                <a:gd name="T12" fmla="*/ 149 w 163"/>
                <a:gd name="T13" fmla="*/ 136 h 136"/>
                <a:gd name="T14" fmla="*/ 14 w 163"/>
                <a:gd name="T15" fmla="*/ 136 h 136"/>
                <a:gd name="T16" fmla="*/ 2 w 163"/>
                <a:gd name="T17" fmla="*/ 129 h 136"/>
                <a:gd name="T18" fmla="*/ 3 w 163"/>
                <a:gd name="T19" fmla="*/ 11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36">
                  <a:moveTo>
                    <a:pt x="3" y="115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3" y="2"/>
                    <a:pt x="77" y="0"/>
                    <a:pt x="82" y="0"/>
                  </a:cubicBezTo>
                  <a:cubicBezTo>
                    <a:pt x="86" y="0"/>
                    <a:pt x="91" y="2"/>
                    <a:pt x="93" y="6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3" y="119"/>
                    <a:pt x="163" y="125"/>
                    <a:pt x="161" y="129"/>
                  </a:cubicBezTo>
                  <a:cubicBezTo>
                    <a:pt x="159" y="133"/>
                    <a:pt x="154" y="136"/>
                    <a:pt x="149" y="136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9" y="136"/>
                    <a:pt x="5" y="133"/>
                    <a:pt x="2" y="129"/>
                  </a:cubicBezTo>
                  <a:cubicBezTo>
                    <a:pt x="0" y="125"/>
                    <a:pt x="0" y="119"/>
                    <a:pt x="3" y="1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7894637" y="3506787"/>
              <a:ext cx="3856038" cy="3197225"/>
            </a:xfrm>
            <a:custGeom>
              <a:avLst/>
              <a:gdLst>
                <a:gd name="T0" fmla="*/ 161 w 164"/>
                <a:gd name="T1" fmla="*/ 20 h 136"/>
                <a:gd name="T2" fmla="*/ 94 w 164"/>
                <a:gd name="T3" fmla="*/ 129 h 136"/>
                <a:gd name="T4" fmla="*/ 82 w 164"/>
                <a:gd name="T5" fmla="*/ 136 h 136"/>
                <a:gd name="T6" fmla="*/ 71 w 164"/>
                <a:gd name="T7" fmla="*/ 129 h 136"/>
                <a:gd name="T8" fmla="*/ 3 w 164"/>
                <a:gd name="T9" fmla="*/ 20 h 136"/>
                <a:gd name="T10" fmla="*/ 3 w 164"/>
                <a:gd name="T11" fmla="*/ 7 h 136"/>
                <a:gd name="T12" fmla="*/ 15 w 164"/>
                <a:gd name="T13" fmla="*/ 0 h 136"/>
                <a:gd name="T14" fmla="*/ 150 w 164"/>
                <a:gd name="T15" fmla="*/ 0 h 136"/>
                <a:gd name="T16" fmla="*/ 162 w 164"/>
                <a:gd name="T17" fmla="*/ 7 h 136"/>
                <a:gd name="T18" fmla="*/ 161 w 164"/>
                <a:gd name="T19" fmla="*/ 2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36">
                  <a:moveTo>
                    <a:pt x="161" y="20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1" y="133"/>
                    <a:pt x="87" y="136"/>
                    <a:pt x="82" y="136"/>
                  </a:cubicBezTo>
                  <a:cubicBezTo>
                    <a:pt x="78" y="136"/>
                    <a:pt x="73" y="133"/>
                    <a:pt x="71" y="12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16"/>
                    <a:pt x="0" y="11"/>
                    <a:pt x="3" y="7"/>
                  </a:cubicBezTo>
                  <a:cubicBezTo>
                    <a:pt x="5" y="2"/>
                    <a:pt x="10" y="0"/>
                    <a:pt x="15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5" y="0"/>
                    <a:pt x="159" y="2"/>
                    <a:pt x="162" y="7"/>
                  </a:cubicBezTo>
                  <a:cubicBezTo>
                    <a:pt x="164" y="11"/>
                    <a:pt x="164" y="16"/>
                    <a:pt x="161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12761913" y="7926387"/>
              <a:ext cx="3856038" cy="3198813"/>
            </a:xfrm>
            <a:custGeom>
              <a:avLst/>
              <a:gdLst>
                <a:gd name="T0" fmla="*/ 3 w 164"/>
                <a:gd name="T1" fmla="*/ 115 h 136"/>
                <a:gd name="T2" fmla="*/ 71 w 164"/>
                <a:gd name="T3" fmla="*/ 6 h 136"/>
                <a:gd name="T4" fmla="*/ 82 w 164"/>
                <a:gd name="T5" fmla="*/ 0 h 136"/>
                <a:gd name="T6" fmla="*/ 94 w 164"/>
                <a:gd name="T7" fmla="*/ 6 h 136"/>
                <a:gd name="T8" fmla="*/ 161 w 164"/>
                <a:gd name="T9" fmla="*/ 115 h 136"/>
                <a:gd name="T10" fmla="*/ 162 w 164"/>
                <a:gd name="T11" fmla="*/ 129 h 136"/>
                <a:gd name="T12" fmla="*/ 150 w 164"/>
                <a:gd name="T13" fmla="*/ 136 h 136"/>
                <a:gd name="T14" fmla="*/ 15 w 164"/>
                <a:gd name="T15" fmla="*/ 136 h 136"/>
                <a:gd name="T16" fmla="*/ 3 w 164"/>
                <a:gd name="T17" fmla="*/ 129 h 136"/>
                <a:gd name="T18" fmla="*/ 3 w 164"/>
                <a:gd name="T19" fmla="*/ 11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36">
                  <a:moveTo>
                    <a:pt x="3" y="115"/>
                  </a:moveTo>
                  <a:cubicBezTo>
                    <a:pt x="71" y="6"/>
                    <a:pt x="71" y="6"/>
                    <a:pt x="71" y="6"/>
                  </a:cubicBezTo>
                  <a:cubicBezTo>
                    <a:pt x="73" y="2"/>
                    <a:pt x="78" y="0"/>
                    <a:pt x="82" y="0"/>
                  </a:cubicBezTo>
                  <a:cubicBezTo>
                    <a:pt x="87" y="0"/>
                    <a:pt x="91" y="2"/>
                    <a:pt x="94" y="6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4" y="119"/>
                    <a:pt x="164" y="125"/>
                    <a:pt x="162" y="129"/>
                  </a:cubicBezTo>
                  <a:cubicBezTo>
                    <a:pt x="159" y="133"/>
                    <a:pt x="155" y="136"/>
                    <a:pt x="150" y="136"/>
                  </a:cubicBezTo>
                  <a:cubicBezTo>
                    <a:pt x="15" y="136"/>
                    <a:pt x="15" y="136"/>
                    <a:pt x="15" y="136"/>
                  </a:cubicBezTo>
                  <a:cubicBezTo>
                    <a:pt x="10" y="136"/>
                    <a:pt x="5" y="133"/>
                    <a:pt x="3" y="129"/>
                  </a:cubicBezTo>
                  <a:cubicBezTo>
                    <a:pt x="0" y="125"/>
                    <a:pt x="1" y="119"/>
                    <a:pt x="3" y="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10458450" y="7456487"/>
              <a:ext cx="3856038" cy="3198813"/>
            </a:xfrm>
            <a:custGeom>
              <a:avLst/>
              <a:gdLst>
                <a:gd name="T0" fmla="*/ 161 w 164"/>
                <a:gd name="T1" fmla="*/ 20 h 136"/>
                <a:gd name="T2" fmla="*/ 93 w 164"/>
                <a:gd name="T3" fmla="*/ 129 h 136"/>
                <a:gd name="T4" fmla="*/ 82 w 164"/>
                <a:gd name="T5" fmla="*/ 136 h 136"/>
                <a:gd name="T6" fmla="*/ 70 w 164"/>
                <a:gd name="T7" fmla="*/ 129 h 136"/>
                <a:gd name="T8" fmla="*/ 3 w 164"/>
                <a:gd name="T9" fmla="*/ 20 h 136"/>
                <a:gd name="T10" fmla="*/ 2 w 164"/>
                <a:gd name="T11" fmla="*/ 7 h 136"/>
                <a:gd name="T12" fmla="*/ 14 w 164"/>
                <a:gd name="T13" fmla="*/ 0 h 136"/>
                <a:gd name="T14" fmla="*/ 149 w 164"/>
                <a:gd name="T15" fmla="*/ 0 h 136"/>
                <a:gd name="T16" fmla="*/ 161 w 164"/>
                <a:gd name="T17" fmla="*/ 7 h 136"/>
                <a:gd name="T18" fmla="*/ 161 w 164"/>
                <a:gd name="T19" fmla="*/ 2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36">
                  <a:moveTo>
                    <a:pt x="161" y="20"/>
                  </a:moveTo>
                  <a:cubicBezTo>
                    <a:pt x="93" y="129"/>
                    <a:pt x="93" y="129"/>
                    <a:pt x="93" y="129"/>
                  </a:cubicBezTo>
                  <a:cubicBezTo>
                    <a:pt x="91" y="133"/>
                    <a:pt x="86" y="136"/>
                    <a:pt x="82" y="136"/>
                  </a:cubicBezTo>
                  <a:cubicBezTo>
                    <a:pt x="77" y="136"/>
                    <a:pt x="73" y="133"/>
                    <a:pt x="70" y="12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6"/>
                    <a:pt x="0" y="11"/>
                    <a:pt x="2" y="7"/>
                  </a:cubicBezTo>
                  <a:cubicBezTo>
                    <a:pt x="5" y="2"/>
                    <a:pt x="9" y="0"/>
                    <a:pt x="14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4" y="0"/>
                    <a:pt x="159" y="2"/>
                    <a:pt x="161" y="7"/>
                  </a:cubicBezTo>
                  <a:cubicBezTo>
                    <a:pt x="164" y="11"/>
                    <a:pt x="163" y="16"/>
                    <a:pt x="161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6" name="Freeform 29"/>
            <p:cNvSpPr>
              <a:spLocks noChangeArrowheads="1"/>
            </p:cNvSpPr>
            <p:nvPr/>
          </p:nvSpPr>
          <p:spPr bwMode="auto">
            <a:xfrm>
              <a:off x="9276470" y="4165272"/>
              <a:ext cx="1132767" cy="1168728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37" name="Group 1"/>
            <p:cNvGrpSpPr>
              <a:grpSpLocks/>
            </p:cNvGrpSpPr>
            <p:nvPr/>
          </p:nvGrpSpPr>
          <p:grpSpPr bwMode="auto">
            <a:xfrm>
              <a:off x="11552237" y="5257800"/>
              <a:ext cx="1177716" cy="1159736"/>
              <a:chOff x="7197121" y="8332916"/>
              <a:chExt cx="553830" cy="543285"/>
            </a:xfrm>
          </p:grpSpPr>
          <p:sp>
            <p:nvSpPr>
              <p:cNvPr id="38" name="Freeform 31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39" name="Freeform 32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0" name="Freeform 65"/>
            <p:cNvSpPr>
              <a:spLocks noChangeArrowheads="1"/>
            </p:cNvSpPr>
            <p:nvPr/>
          </p:nvSpPr>
          <p:spPr bwMode="auto">
            <a:xfrm>
              <a:off x="14066837" y="9251851"/>
              <a:ext cx="1069839" cy="1060846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1" name="Freeform 102"/>
            <p:cNvSpPr>
              <a:spLocks noChangeArrowheads="1"/>
            </p:cNvSpPr>
            <p:nvPr/>
          </p:nvSpPr>
          <p:spPr bwMode="auto">
            <a:xfrm>
              <a:off x="11668512" y="8115949"/>
              <a:ext cx="1258631" cy="1132768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cxnSp>
        <p:nvCxnSpPr>
          <p:cNvPr id="68" name="ตัวเชื่อมต่อตรง 237"/>
          <p:cNvCxnSpPr/>
          <p:nvPr/>
        </p:nvCxnSpPr>
        <p:spPr>
          <a:xfrm>
            <a:off x="6198979" y="3888093"/>
            <a:ext cx="2533858" cy="1371600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กลุ่ม 71"/>
          <p:cNvGrpSpPr/>
          <p:nvPr/>
        </p:nvGrpSpPr>
        <p:grpSpPr>
          <a:xfrm>
            <a:off x="2880782" y="3483535"/>
            <a:ext cx="3293181" cy="753065"/>
            <a:chOff x="9762826" y="5958899"/>
            <a:chExt cx="3293181" cy="753065"/>
          </a:xfrm>
        </p:grpSpPr>
        <p:sp>
          <p:nvSpPr>
            <p:cNvPr id="73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2880782" y="437544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77" name="ตัวเชื่อมต่อตรง 237"/>
          <p:cNvCxnSpPr/>
          <p:nvPr/>
        </p:nvCxnSpPr>
        <p:spPr>
          <a:xfrm rot="10800000" flipV="1">
            <a:off x="12729955" y="3834217"/>
            <a:ext cx="4384883" cy="814791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กลุ่ม 77"/>
          <p:cNvGrpSpPr/>
          <p:nvPr/>
        </p:nvGrpSpPr>
        <p:grpSpPr>
          <a:xfrm>
            <a:off x="17358782" y="3505200"/>
            <a:ext cx="3293181" cy="753065"/>
            <a:chOff x="9762826" y="5958899"/>
            <a:chExt cx="3293181" cy="753065"/>
          </a:xfrm>
        </p:grpSpPr>
        <p:sp>
          <p:nvSpPr>
            <p:cNvPr id="79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7358782" y="43971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82" name="ตัวเชื่อมต่อตรง 237"/>
          <p:cNvCxnSpPr/>
          <p:nvPr/>
        </p:nvCxnSpPr>
        <p:spPr>
          <a:xfrm>
            <a:off x="6351379" y="8613707"/>
            <a:ext cx="5200858" cy="912086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กลุ่ม 82"/>
          <p:cNvGrpSpPr/>
          <p:nvPr/>
        </p:nvGrpSpPr>
        <p:grpSpPr>
          <a:xfrm>
            <a:off x="3001256" y="8284135"/>
            <a:ext cx="3293181" cy="753065"/>
            <a:chOff x="9762826" y="5958899"/>
            <a:chExt cx="3293181" cy="753065"/>
          </a:xfrm>
        </p:grpSpPr>
        <p:sp>
          <p:nvSpPr>
            <p:cNvPr id="8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3001256" y="917604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87" name="ตัวเชื่อมต่อตรง 237"/>
          <p:cNvCxnSpPr/>
          <p:nvPr/>
        </p:nvCxnSpPr>
        <p:spPr>
          <a:xfrm rot="10800000">
            <a:off x="15074797" y="8271279"/>
            <a:ext cx="2192440" cy="411055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กลุ่ม 87"/>
          <p:cNvGrpSpPr/>
          <p:nvPr/>
        </p:nvGrpSpPr>
        <p:grpSpPr>
          <a:xfrm>
            <a:off x="17479256" y="8305800"/>
            <a:ext cx="3293181" cy="753065"/>
            <a:chOff x="9762826" y="5958899"/>
            <a:chExt cx="3293181" cy="753065"/>
          </a:xfrm>
        </p:grpSpPr>
        <p:sp>
          <p:nvSpPr>
            <p:cNvPr id="89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7479256" y="91977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04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7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1" grpId="0"/>
      <p:bldP spid="86" grpId="0"/>
      <p:bldP spid="9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 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7666037" y="3048000"/>
            <a:ext cx="9102726" cy="8878888"/>
            <a:chOff x="7666037" y="3048000"/>
            <a:chExt cx="9102726" cy="8878888"/>
          </a:xfrm>
        </p:grpSpPr>
        <p:grpSp>
          <p:nvGrpSpPr>
            <p:cNvPr id="22" name="กลุ่ม 21"/>
            <p:cNvGrpSpPr/>
            <p:nvPr/>
          </p:nvGrpSpPr>
          <p:grpSpPr>
            <a:xfrm>
              <a:off x="7666037" y="3048000"/>
              <a:ext cx="9102726" cy="8878888"/>
              <a:chOff x="7859711" y="3160712"/>
              <a:chExt cx="9102726" cy="8878888"/>
            </a:xfrm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14043024" y="4941887"/>
                <a:ext cx="2919413" cy="5341938"/>
              </a:xfrm>
              <a:custGeom>
                <a:avLst/>
                <a:gdLst>
                  <a:gd name="T0" fmla="*/ 5 w 118"/>
                  <a:gd name="T1" fmla="*/ 71 h 216"/>
                  <a:gd name="T2" fmla="*/ 4 w 118"/>
                  <a:gd name="T3" fmla="*/ 145 h 216"/>
                  <a:gd name="T4" fmla="*/ 7 w 118"/>
                  <a:gd name="T5" fmla="*/ 167 h 216"/>
                  <a:gd name="T6" fmla="*/ 48 w 118"/>
                  <a:gd name="T7" fmla="*/ 208 h 216"/>
                  <a:gd name="T8" fmla="*/ 76 w 118"/>
                  <a:gd name="T9" fmla="*/ 206 h 216"/>
                  <a:gd name="T10" fmla="*/ 77 w 118"/>
                  <a:gd name="T11" fmla="*/ 10 h 216"/>
                  <a:gd name="T12" fmla="*/ 49 w 118"/>
                  <a:gd name="T13" fmla="*/ 8 h 216"/>
                  <a:gd name="T14" fmla="*/ 8 w 118"/>
                  <a:gd name="T15" fmla="*/ 49 h 216"/>
                  <a:gd name="T16" fmla="*/ 5 w 118"/>
                  <a:gd name="T17" fmla="*/ 71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216">
                    <a:moveTo>
                      <a:pt x="5" y="71"/>
                    </a:moveTo>
                    <a:cubicBezTo>
                      <a:pt x="18" y="94"/>
                      <a:pt x="17" y="122"/>
                      <a:pt x="4" y="145"/>
                    </a:cubicBezTo>
                    <a:cubicBezTo>
                      <a:pt x="0" y="152"/>
                      <a:pt x="1" y="161"/>
                      <a:pt x="7" y="167"/>
                    </a:cubicBezTo>
                    <a:cubicBezTo>
                      <a:pt x="48" y="208"/>
                      <a:pt x="48" y="208"/>
                      <a:pt x="48" y="208"/>
                    </a:cubicBezTo>
                    <a:cubicBezTo>
                      <a:pt x="56" y="216"/>
                      <a:pt x="69" y="215"/>
                      <a:pt x="76" y="206"/>
                    </a:cubicBezTo>
                    <a:cubicBezTo>
                      <a:pt x="118" y="147"/>
                      <a:pt x="118" y="69"/>
                      <a:pt x="77" y="10"/>
                    </a:cubicBezTo>
                    <a:cubicBezTo>
                      <a:pt x="70" y="1"/>
                      <a:pt x="57" y="0"/>
                      <a:pt x="49" y="8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2" y="55"/>
                      <a:pt x="1" y="64"/>
                      <a:pt x="5" y="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" name="Freeform 7"/>
              <p:cNvSpPr>
                <a:spLocks/>
              </p:cNvSpPr>
              <p:nvPr/>
            </p:nvSpPr>
            <p:spPr bwMode="auto">
              <a:xfrm>
                <a:off x="9863137" y="9121775"/>
                <a:ext cx="5343525" cy="2917825"/>
              </a:xfrm>
              <a:custGeom>
                <a:avLst/>
                <a:gdLst>
                  <a:gd name="T0" fmla="*/ 145 w 216"/>
                  <a:gd name="T1" fmla="*/ 4 h 118"/>
                  <a:gd name="T2" fmla="*/ 71 w 216"/>
                  <a:gd name="T3" fmla="*/ 4 h 118"/>
                  <a:gd name="T4" fmla="*/ 49 w 216"/>
                  <a:gd name="T5" fmla="*/ 8 h 118"/>
                  <a:gd name="T6" fmla="*/ 8 w 216"/>
                  <a:gd name="T7" fmla="*/ 48 h 118"/>
                  <a:gd name="T8" fmla="*/ 11 w 216"/>
                  <a:gd name="T9" fmla="*/ 77 h 118"/>
                  <a:gd name="T10" fmla="*/ 206 w 216"/>
                  <a:gd name="T11" fmla="*/ 76 h 118"/>
                  <a:gd name="T12" fmla="*/ 208 w 216"/>
                  <a:gd name="T13" fmla="*/ 48 h 118"/>
                  <a:gd name="T14" fmla="*/ 168 w 216"/>
                  <a:gd name="T15" fmla="*/ 7 h 118"/>
                  <a:gd name="T16" fmla="*/ 145 w 216"/>
                  <a:gd name="T17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118">
                    <a:moveTo>
                      <a:pt x="145" y="4"/>
                    </a:moveTo>
                    <a:cubicBezTo>
                      <a:pt x="122" y="17"/>
                      <a:pt x="94" y="17"/>
                      <a:pt x="71" y="4"/>
                    </a:cubicBezTo>
                    <a:cubicBezTo>
                      <a:pt x="64" y="0"/>
                      <a:pt x="55" y="2"/>
                      <a:pt x="49" y="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0" y="56"/>
                      <a:pt x="1" y="70"/>
                      <a:pt x="11" y="77"/>
                    </a:cubicBezTo>
                    <a:cubicBezTo>
                      <a:pt x="69" y="118"/>
                      <a:pt x="148" y="117"/>
                      <a:pt x="206" y="76"/>
                    </a:cubicBezTo>
                    <a:cubicBezTo>
                      <a:pt x="215" y="69"/>
                      <a:pt x="216" y="56"/>
                      <a:pt x="208" y="48"/>
                    </a:cubicBezTo>
                    <a:cubicBezTo>
                      <a:pt x="168" y="7"/>
                      <a:pt x="168" y="7"/>
                      <a:pt x="168" y="7"/>
                    </a:cubicBezTo>
                    <a:cubicBezTo>
                      <a:pt x="162" y="1"/>
                      <a:pt x="153" y="0"/>
                      <a:pt x="145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9839324" y="3160712"/>
                <a:ext cx="5391150" cy="2943225"/>
              </a:xfrm>
              <a:custGeom>
                <a:avLst/>
                <a:gdLst>
                  <a:gd name="T0" fmla="*/ 71 w 218"/>
                  <a:gd name="T1" fmla="*/ 114 h 119"/>
                  <a:gd name="T2" fmla="*/ 147 w 218"/>
                  <a:gd name="T3" fmla="*/ 114 h 119"/>
                  <a:gd name="T4" fmla="*/ 170 w 218"/>
                  <a:gd name="T5" fmla="*/ 112 h 119"/>
                  <a:gd name="T6" fmla="*/ 210 w 218"/>
                  <a:gd name="T7" fmla="*/ 71 h 119"/>
                  <a:gd name="T8" fmla="*/ 208 w 218"/>
                  <a:gd name="T9" fmla="*/ 43 h 119"/>
                  <a:gd name="T10" fmla="*/ 11 w 218"/>
                  <a:gd name="T11" fmla="*/ 42 h 119"/>
                  <a:gd name="T12" fmla="*/ 8 w 218"/>
                  <a:gd name="T13" fmla="*/ 70 h 119"/>
                  <a:gd name="T14" fmla="*/ 49 w 218"/>
                  <a:gd name="T15" fmla="*/ 111 h 119"/>
                  <a:gd name="T16" fmla="*/ 71 w 218"/>
                  <a:gd name="T17" fmla="*/ 11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8" h="119">
                    <a:moveTo>
                      <a:pt x="71" y="114"/>
                    </a:moveTo>
                    <a:cubicBezTo>
                      <a:pt x="95" y="100"/>
                      <a:pt x="124" y="101"/>
                      <a:pt x="147" y="114"/>
                    </a:cubicBezTo>
                    <a:cubicBezTo>
                      <a:pt x="155" y="119"/>
                      <a:pt x="164" y="118"/>
                      <a:pt x="170" y="112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8" y="63"/>
                      <a:pt x="217" y="50"/>
                      <a:pt x="208" y="43"/>
                    </a:cubicBezTo>
                    <a:cubicBezTo>
                      <a:pt x="149" y="0"/>
                      <a:pt x="70" y="0"/>
                      <a:pt x="11" y="42"/>
                    </a:cubicBezTo>
                    <a:cubicBezTo>
                      <a:pt x="1" y="49"/>
                      <a:pt x="0" y="62"/>
                      <a:pt x="8" y="70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5" y="117"/>
                      <a:pt x="64" y="118"/>
                      <a:pt x="71" y="11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" name="Freeform 9"/>
              <p:cNvSpPr>
                <a:spLocks/>
              </p:cNvSpPr>
              <p:nvPr/>
            </p:nvSpPr>
            <p:spPr bwMode="auto">
              <a:xfrm>
                <a:off x="7859711" y="4794250"/>
                <a:ext cx="3116263" cy="5688013"/>
              </a:xfrm>
              <a:custGeom>
                <a:avLst/>
                <a:gdLst>
                  <a:gd name="T0" fmla="*/ 121 w 126"/>
                  <a:gd name="T1" fmla="*/ 155 h 230"/>
                  <a:gd name="T2" fmla="*/ 121 w 126"/>
                  <a:gd name="T3" fmla="*/ 75 h 230"/>
                  <a:gd name="T4" fmla="*/ 117 w 126"/>
                  <a:gd name="T5" fmla="*/ 51 h 230"/>
                  <a:gd name="T6" fmla="*/ 75 w 126"/>
                  <a:gd name="T7" fmla="*/ 8 h 230"/>
                  <a:gd name="T8" fmla="*/ 45 w 126"/>
                  <a:gd name="T9" fmla="*/ 11 h 230"/>
                  <a:gd name="T10" fmla="*/ 46 w 126"/>
                  <a:gd name="T11" fmla="*/ 219 h 230"/>
                  <a:gd name="T12" fmla="*/ 75 w 126"/>
                  <a:gd name="T13" fmla="*/ 221 h 230"/>
                  <a:gd name="T14" fmla="*/ 118 w 126"/>
                  <a:gd name="T15" fmla="*/ 179 h 230"/>
                  <a:gd name="T16" fmla="*/ 121 w 126"/>
                  <a:gd name="T17" fmla="*/ 155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230">
                    <a:moveTo>
                      <a:pt x="121" y="155"/>
                    </a:moveTo>
                    <a:cubicBezTo>
                      <a:pt x="106" y="130"/>
                      <a:pt x="106" y="99"/>
                      <a:pt x="121" y="75"/>
                    </a:cubicBezTo>
                    <a:cubicBezTo>
                      <a:pt x="125" y="67"/>
                      <a:pt x="124" y="57"/>
                      <a:pt x="117" y="51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66" y="0"/>
                      <a:pt x="52" y="1"/>
                      <a:pt x="45" y="11"/>
                    </a:cubicBezTo>
                    <a:cubicBezTo>
                      <a:pt x="0" y="73"/>
                      <a:pt x="1" y="157"/>
                      <a:pt x="46" y="219"/>
                    </a:cubicBezTo>
                    <a:cubicBezTo>
                      <a:pt x="53" y="229"/>
                      <a:pt x="67" y="230"/>
                      <a:pt x="75" y="221"/>
                    </a:cubicBezTo>
                    <a:cubicBezTo>
                      <a:pt x="118" y="179"/>
                      <a:pt x="118" y="179"/>
                      <a:pt x="118" y="179"/>
                    </a:cubicBezTo>
                    <a:cubicBezTo>
                      <a:pt x="124" y="172"/>
                      <a:pt x="126" y="162"/>
                      <a:pt x="121" y="15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37" name="TextBox 31"/>
            <p:cNvSpPr txBox="1">
              <a:spLocks noChangeArrowheads="1"/>
            </p:cNvSpPr>
            <p:nvPr/>
          </p:nvSpPr>
          <p:spPr bwMode="auto">
            <a:xfrm>
              <a:off x="10706178" y="6096000"/>
              <a:ext cx="3284459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400" b="1" dirty="0" smtClean="0">
                  <a:solidFill>
                    <a:schemeClr val="accent3"/>
                  </a:solidFill>
                  <a:latin typeface="Lato Black" pitchFamily="34" charset="0"/>
                  <a:ea typeface="Lato Black" pitchFamily="34" charset="0"/>
                  <a:cs typeface="Lato Black" pitchFamily="34" charset="0"/>
                </a:rPr>
                <a:t>DATA</a:t>
              </a:r>
              <a:endParaRPr lang="id-ID" sz="4400" b="1" dirty="0">
                <a:solidFill>
                  <a:schemeClr val="accent3"/>
                </a:solidFill>
                <a:latin typeface="Lato Black" pitchFamily="34" charset="0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38" name="TextBox 37"/>
            <p:cNvSpPr txBox="1">
              <a:spLocks noChangeArrowheads="1"/>
            </p:cNvSpPr>
            <p:nvPr/>
          </p:nvSpPr>
          <p:spPr bwMode="auto">
            <a:xfrm>
              <a:off x="10561637" y="6858000"/>
              <a:ext cx="3537884" cy="2012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pt-BR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dolor sit </a:t>
              </a:r>
              <a:r>
                <a:rPr lang="pt-BR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adipiscing </a:t>
              </a:r>
              <a:r>
                <a:rPr lang="pt-BR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elit. Aliquam </a:t>
              </a:r>
              <a:r>
                <a:rPr lang="pt-BR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sit </a:t>
              </a:r>
              <a:r>
                <a:rPr lang="pt-BR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amet, consectetur adipiscing elit. 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39" name="Freeform 21"/>
            <p:cNvSpPr>
              <a:spLocks noChangeArrowheads="1"/>
            </p:cNvSpPr>
            <p:nvPr/>
          </p:nvSpPr>
          <p:spPr bwMode="auto">
            <a:xfrm>
              <a:off x="11668512" y="9969920"/>
              <a:ext cx="1426522" cy="799262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" name="Freeform 29"/>
            <p:cNvSpPr>
              <a:spLocks noChangeArrowheads="1"/>
            </p:cNvSpPr>
            <p:nvPr/>
          </p:nvSpPr>
          <p:spPr bwMode="auto">
            <a:xfrm>
              <a:off x="11703841" y="3774713"/>
              <a:ext cx="1274767" cy="1315236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41" name="Group 1"/>
            <p:cNvGrpSpPr>
              <a:grpSpLocks/>
            </p:cNvGrpSpPr>
            <p:nvPr/>
          </p:nvGrpSpPr>
          <p:grpSpPr bwMode="auto">
            <a:xfrm>
              <a:off x="14793756" y="6781800"/>
              <a:ext cx="1325350" cy="1305115"/>
              <a:chOff x="7197121" y="8332916"/>
              <a:chExt cx="553830" cy="543285"/>
            </a:xfrm>
          </p:grpSpPr>
          <p:sp>
            <p:nvSpPr>
              <p:cNvPr id="42" name="Freeform 31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3" name="Freeform 32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4" name="Freeform 65"/>
            <p:cNvSpPr>
              <a:spLocks noChangeArrowheads="1"/>
            </p:cNvSpPr>
            <p:nvPr/>
          </p:nvSpPr>
          <p:spPr bwMode="auto">
            <a:xfrm>
              <a:off x="8622193" y="6705600"/>
              <a:ext cx="1203950" cy="1193830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45" name="กลุ่ม 44"/>
          <p:cNvGrpSpPr/>
          <p:nvPr/>
        </p:nvGrpSpPr>
        <p:grpSpPr>
          <a:xfrm>
            <a:off x="3522308" y="3657600"/>
            <a:ext cx="3293181" cy="753065"/>
            <a:chOff x="9762826" y="5958899"/>
            <a:chExt cx="3293181" cy="753065"/>
          </a:xfrm>
        </p:grpSpPr>
        <p:sp>
          <p:nvSpPr>
            <p:cNvPr id="4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522308" y="45495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9" name="กลุ่ม 48"/>
          <p:cNvGrpSpPr/>
          <p:nvPr/>
        </p:nvGrpSpPr>
        <p:grpSpPr>
          <a:xfrm>
            <a:off x="18000308" y="3679265"/>
            <a:ext cx="3293181" cy="753065"/>
            <a:chOff x="9762826" y="5958899"/>
            <a:chExt cx="3293181" cy="753065"/>
          </a:xfrm>
        </p:grpSpPr>
        <p:sp>
          <p:nvSpPr>
            <p:cNvPr id="5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8000308" y="45711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53" name="กลุ่ม 52"/>
          <p:cNvGrpSpPr/>
          <p:nvPr/>
        </p:nvGrpSpPr>
        <p:grpSpPr>
          <a:xfrm>
            <a:off x="3642782" y="8458200"/>
            <a:ext cx="3293181" cy="753065"/>
            <a:chOff x="9762826" y="5958899"/>
            <a:chExt cx="3293181" cy="753065"/>
          </a:xfrm>
        </p:grpSpPr>
        <p:sp>
          <p:nvSpPr>
            <p:cNvPr id="5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642782" y="93501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57" name="กลุ่ม 56"/>
          <p:cNvGrpSpPr/>
          <p:nvPr/>
        </p:nvGrpSpPr>
        <p:grpSpPr>
          <a:xfrm>
            <a:off x="18120782" y="8479865"/>
            <a:ext cx="3293181" cy="753065"/>
            <a:chOff x="9762826" y="5958899"/>
            <a:chExt cx="3293181" cy="753065"/>
          </a:xfrm>
        </p:grpSpPr>
        <p:sp>
          <p:nvSpPr>
            <p:cNvPr id="5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8120782" y="937177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75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2" grpId="0"/>
      <p:bldP spid="56" grpId="0"/>
      <p:bldP spid="6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Human 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3607081" y="3201193"/>
            <a:ext cx="9453562" cy="8729663"/>
            <a:chOff x="5380037" y="3200400"/>
            <a:chExt cx="9453562" cy="8729663"/>
          </a:xfrm>
        </p:grpSpPr>
        <p:grpSp>
          <p:nvGrpSpPr>
            <p:cNvPr id="17412" name="กลุ่ม 17411"/>
            <p:cNvGrpSpPr/>
            <p:nvPr/>
          </p:nvGrpSpPr>
          <p:grpSpPr>
            <a:xfrm>
              <a:off x="9690099" y="3236913"/>
              <a:ext cx="3767138" cy="3459163"/>
              <a:chOff x="11957050" y="3236913"/>
              <a:chExt cx="3767138" cy="3459163"/>
            </a:xfrm>
          </p:grpSpPr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13044488" y="5138738"/>
                <a:ext cx="2679700" cy="1557338"/>
              </a:xfrm>
              <a:custGeom>
                <a:avLst/>
                <a:gdLst>
                  <a:gd name="T0" fmla="*/ 0 w 1688"/>
                  <a:gd name="T1" fmla="*/ 194 h 981"/>
                  <a:gd name="T2" fmla="*/ 1334 w 1688"/>
                  <a:gd name="T3" fmla="*/ 981 h 981"/>
                  <a:gd name="T4" fmla="*/ 1654 w 1688"/>
                  <a:gd name="T5" fmla="*/ 958 h 981"/>
                  <a:gd name="T6" fmla="*/ 1688 w 1688"/>
                  <a:gd name="T7" fmla="*/ 775 h 981"/>
                  <a:gd name="T8" fmla="*/ 353 w 1688"/>
                  <a:gd name="T9" fmla="*/ 0 h 981"/>
                  <a:gd name="T10" fmla="*/ 0 w 1688"/>
                  <a:gd name="T11" fmla="*/ 194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8" h="981">
                    <a:moveTo>
                      <a:pt x="0" y="194"/>
                    </a:moveTo>
                    <a:lnTo>
                      <a:pt x="1334" y="981"/>
                    </a:lnTo>
                    <a:lnTo>
                      <a:pt x="1654" y="958"/>
                    </a:lnTo>
                    <a:lnTo>
                      <a:pt x="1688" y="775"/>
                    </a:lnTo>
                    <a:lnTo>
                      <a:pt x="353" y="0"/>
                    </a:lnTo>
                    <a:lnTo>
                      <a:pt x="0" y="194"/>
                    </a:lnTo>
                    <a:close/>
                  </a:path>
                </a:pathLst>
              </a:custGeom>
              <a:solidFill>
                <a:srgbClr val="CA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11957050" y="3236913"/>
                <a:ext cx="1938337" cy="2354263"/>
              </a:xfrm>
              <a:custGeom>
                <a:avLst/>
                <a:gdLst>
                  <a:gd name="T0" fmla="*/ 15 w 107"/>
                  <a:gd name="T1" fmla="*/ 25 h 130"/>
                  <a:gd name="T2" fmla="*/ 53 w 107"/>
                  <a:gd name="T3" fmla="*/ 3 h 130"/>
                  <a:gd name="T4" fmla="*/ 64 w 107"/>
                  <a:gd name="T5" fmla="*/ 2 h 130"/>
                  <a:gd name="T6" fmla="*/ 107 w 107"/>
                  <a:gd name="T7" fmla="*/ 27 h 130"/>
                  <a:gd name="T8" fmla="*/ 96 w 107"/>
                  <a:gd name="T9" fmla="*/ 28 h 130"/>
                  <a:gd name="T10" fmla="*/ 59 w 107"/>
                  <a:gd name="T11" fmla="*/ 50 h 130"/>
                  <a:gd name="T12" fmla="*/ 43 w 107"/>
                  <a:gd name="T13" fmla="*/ 76 h 130"/>
                  <a:gd name="T14" fmla="*/ 43 w 107"/>
                  <a:gd name="T15" fmla="*/ 120 h 130"/>
                  <a:gd name="T16" fmla="*/ 48 w 107"/>
                  <a:gd name="T17" fmla="*/ 130 h 130"/>
                  <a:gd name="T18" fmla="*/ 4 w 107"/>
                  <a:gd name="T19" fmla="*/ 104 h 130"/>
                  <a:gd name="T20" fmla="*/ 0 w 107"/>
                  <a:gd name="T21" fmla="*/ 95 h 130"/>
                  <a:gd name="T22" fmla="*/ 0 w 107"/>
                  <a:gd name="T23" fmla="*/ 51 h 130"/>
                  <a:gd name="T24" fmla="*/ 15 w 107"/>
                  <a:gd name="T25" fmla="*/ 2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130">
                    <a:moveTo>
                      <a:pt x="15" y="25"/>
                    </a:moveTo>
                    <a:cubicBezTo>
                      <a:pt x="53" y="3"/>
                      <a:pt x="53" y="3"/>
                      <a:pt x="53" y="3"/>
                    </a:cubicBezTo>
                    <a:cubicBezTo>
                      <a:pt x="57" y="0"/>
                      <a:pt x="61" y="0"/>
                      <a:pt x="64" y="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4" y="25"/>
                      <a:pt x="101" y="26"/>
                      <a:pt x="96" y="28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0" y="55"/>
                      <a:pt x="43" y="67"/>
                      <a:pt x="43" y="76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3" y="125"/>
                      <a:pt x="45" y="128"/>
                      <a:pt x="48" y="13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3"/>
                      <a:pt x="0" y="99"/>
                      <a:pt x="0" y="95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41"/>
                      <a:pt x="7" y="30"/>
                      <a:pt x="15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12736513" y="3652838"/>
                <a:ext cx="1249362" cy="2011363"/>
              </a:xfrm>
              <a:custGeom>
                <a:avLst/>
                <a:gdLst>
                  <a:gd name="T0" fmla="*/ 16 w 69"/>
                  <a:gd name="T1" fmla="*/ 27 h 111"/>
                  <a:gd name="T2" fmla="*/ 0 w 69"/>
                  <a:gd name="T3" fmla="*/ 53 h 111"/>
                  <a:gd name="T4" fmla="*/ 0 w 69"/>
                  <a:gd name="T5" fmla="*/ 97 h 111"/>
                  <a:gd name="T6" fmla="*/ 16 w 69"/>
                  <a:gd name="T7" fmla="*/ 106 h 111"/>
                  <a:gd name="T8" fmla="*/ 54 w 69"/>
                  <a:gd name="T9" fmla="*/ 84 h 111"/>
                  <a:gd name="T10" fmla="*/ 69 w 69"/>
                  <a:gd name="T11" fmla="*/ 57 h 111"/>
                  <a:gd name="T12" fmla="*/ 69 w 69"/>
                  <a:gd name="T13" fmla="*/ 14 h 111"/>
                  <a:gd name="T14" fmla="*/ 53 w 69"/>
                  <a:gd name="T15" fmla="*/ 5 h 111"/>
                  <a:gd name="T16" fmla="*/ 16 w 69"/>
                  <a:gd name="T17" fmla="*/ 2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111">
                    <a:moveTo>
                      <a:pt x="16" y="27"/>
                    </a:moveTo>
                    <a:cubicBezTo>
                      <a:pt x="7" y="32"/>
                      <a:pt x="0" y="44"/>
                      <a:pt x="0" y="53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7"/>
                      <a:pt x="7" y="111"/>
                      <a:pt x="16" y="106"/>
                    </a:cubicBezTo>
                    <a:cubicBezTo>
                      <a:pt x="54" y="84"/>
                      <a:pt x="54" y="84"/>
                      <a:pt x="54" y="84"/>
                    </a:cubicBezTo>
                    <a:cubicBezTo>
                      <a:pt x="62" y="79"/>
                      <a:pt x="69" y="67"/>
                      <a:pt x="69" y="57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9" y="4"/>
                      <a:pt x="62" y="0"/>
                      <a:pt x="53" y="5"/>
                    </a:cubicBezTo>
                    <a:lnTo>
                      <a:pt x="16" y="2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7413" name="กลุ่ม 17412"/>
            <p:cNvGrpSpPr/>
            <p:nvPr/>
          </p:nvGrpSpPr>
          <p:grpSpPr>
            <a:xfrm>
              <a:off x="8223249" y="4087813"/>
              <a:ext cx="3784600" cy="3441700"/>
              <a:chOff x="10490200" y="4087813"/>
              <a:chExt cx="3784600" cy="3441700"/>
            </a:xfrm>
          </p:grpSpPr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11595100" y="5970588"/>
                <a:ext cx="2679700" cy="1558925"/>
              </a:xfrm>
              <a:custGeom>
                <a:avLst/>
                <a:gdLst>
                  <a:gd name="T0" fmla="*/ 0 w 1688"/>
                  <a:gd name="T1" fmla="*/ 206 h 982"/>
                  <a:gd name="T2" fmla="*/ 1335 w 1688"/>
                  <a:gd name="T3" fmla="*/ 982 h 982"/>
                  <a:gd name="T4" fmla="*/ 1654 w 1688"/>
                  <a:gd name="T5" fmla="*/ 959 h 982"/>
                  <a:gd name="T6" fmla="*/ 1688 w 1688"/>
                  <a:gd name="T7" fmla="*/ 776 h 982"/>
                  <a:gd name="T8" fmla="*/ 354 w 1688"/>
                  <a:gd name="T9" fmla="*/ 0 h 982"/>
                  <a:gd name="T10" fmla="*/ 0 w 1688"/>
                  <a:gd name="T11" fmla="*/ 206 h 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8" h="982">
                    <a:moveTo>
                      <a:pt x="0" y="206"/>
                    </a:moveTo>
                    <a:lnTo>
                      <a:pt x="1335" y="982"/>
                    </a:lnTo>
                    <a:lnTo>
                      <a:pt x="1654" y="959"/>
                    </a:lnTo>
                    <a:lnTo>
                      <a:pt x="1688" y="776"/>
                    </a:lnTo>
                    <a:lnTo>
                      <a:pt x="354" y="0"/>
                    </a:lnTo>
                    <a:lnTo>
                      <a:pt x="0" y="206"/>
                    </a:lnTo>
                    <a:close/>
                  </a:path>
                </a:pathLst>
              </a:custGeom>
              <a:solidFill>
                <a:srgbClr val="CA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5" name="Freeform 12"/>
              <p:cNvSpPr>
                <a:spLocks/>
              </p:cNvSpPr>
              <p:nvPr/>
            </p:nvSpPr>
            <p:spPr bwMode="auto">
              <a:xfrm>
                <a:off x="10490200" y="4087813"/>
                <a:ext cx="1955800" cy="2336800"/>
              </a:xfrm>
              <a:custGeom>
                <a:avLst/>
                <a:gdLst>
                  <a:gd name="T0" fmla="*/ 16 w 108"/>
                  <a:gd name="T1" fmla="*/ 24 h 129"/>
                  <a:gd name="T2" fmla="*/ 54 w 108"/>
                  <a:gd name="T3" fmla="*/ 2 h 129"/>
                  <a:gd name="T4" fmla="*/ 64 w 108"/>
                  <a:gd name="T5" fmla="*/ 1 h 129"/>
                  <a:gd name="T6" fmla="*/ 108 w 108"/>
                  <a:gd name="T7" fmla="*/ 26 h 129"/>
                  <a:gd name="T8" fmla="*/ 97 w 108"/>
                  <a:gd name="T9" fmla="*/ 28 h 129"/>
                  <a:gd name="T10" fmla="*/ 59 w 108"/>
                  <a:gd name="T11" fmla="*/ 49 h 129"/>
                  <a:gd name="T12" fmla="*/ 44 w 108"/>
                  <a:gd name="T13" fmla="*/ 76 h 129"/>
                  <a:gd name="T14" fmla="*/ 44 w 108"/>
                  <a:gd name="T15" fmla="*/ 119 h 129"/>
                  <a:gd name="T16" fmla="*/ 49 w 108"/>
                  <a:gd name="T17" fmla="*/ 129 h 129"/>
                  <a:gd name="T18" fmla="*/ 5 w 108"/>
                  <a:gd name="T19" fmla="*/ 104 h 129"/>
                  <a:gd name="T20" fmla="*/ 1 w 108"/>
                  <a:gd name="T21" fmla="*/ 94 h 129"/>
                  <a:gd name="T22" fmla="*/ 0 w 108"/>
                  <a:gd name="T23" fmla="*/ 51 h 129"/>
                  <a:gd name="T24" fmla="*/ 16 w 108"/>
                  <a:gd name="T25" fmla="*/ 2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29">
                    <a:moveTo>
                      <a:pt x="16" y="24"/>
                    </a:moveTo>
                    <a:cubicBezTo>
                      <a:pt x="54" y="2"/>
                      <a:pt x="54" y="2"/>
                      <a:pt x="54" y="2"/>
                    </a:cubicBezTo>
                    <a:cubicBezTo>
                      <a:pt x="58" y="0"/>
                      <a:pt x="62" y="0"/>
                      <a:pt x="64" y="1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05" y="25"/>
                      <a:pt x="101" y="25"/>
                      <a:pt x="97" y="28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1" y="54"/>
                      <a:pt x="44" y="66"/>
                      <a:pt x="44" y="76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24"/>
                      <a:pt x="46" y="128"/>
                      <a:pt x="49" y="129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2" y="102"/>
                      <a:pt x="1" y="99"/>
                      <a:pt x="1" y="94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41"/>
                      <a:pt x="7" y="29"/>
                      <a:pt x="16" y="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11287125" y="4503738"/>
                <a:ext cx="1249362" cy="1992313"/>
              </a:xfrm>
              <a:custGeom>
                <a:avLst/>
                <a:gdLst>
                  <a:gd name="T0" fmla="*/ 15 w 69"/>
                  <a:gd name="T1" fmla="*/ 26 h 110"/>
                  <a:gd name="T2" fmla="*/ 0 w 69"/>
                  <a:gd name="T3" fmla="*/ 53 h 110"/>
                  <a:gd name="T4" fmla="*/ 0 w 69"/>
                  <a:gd name="T5" fmla="*/ 96 h 110"/>
                  <a:gd name="T6" fmla="*/ 16 w 69"/>
                  <a:gd name="T7" fmla="*/ 105 h 110"/>
                  <a:gd name="T8" fmla="*/ 53 w 69"/>
                  <a:gd name="T9" fmla="*/ 83 h 110"/>
                  <a:gd name="T10" fmla="*/ 69 w 69"/>
                  <a:gd name="T11" fmla="*/ 57 h 110"/>
                  <a:gd name="T12" fmla="*/ 68 w 69"/>
                  <a:gd name="T13" fmla="*/ 13 h 110"/>
                  <a:gd name="T14" fmla="*/ 53 w 69"/>
                  <a:gd name="T15" fmla="*/ 5 h 110"/>
                  <a:gd name="T16" fmla="*/ 15 w 69"/>
                  <a:gd name="T17" fmla="*/ 2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110">
                    <a:moveTo>
                      <a:pt x="15" y="26"/>
                    </a:moveTo>
                    <a:cubicBezTo>
                      <a:pt x="7" y="31"/>
                      <a:pt x="0" y="43"/>
                      <a:pt x="0" y="5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6"/>
                      <a:pt x="7" y="110"/>
                      <a:pt x="16" y="105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62" y="78"/>
                      <a:pt x="69" y="66"/>
                      <a:pt x="69" y="57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68" y="4"/>
                      <a:pt x="62" y="0"/>
                      <a:pt x="53" y="5"/>
                    </a:cubicBezTo>
                    <a:lnTo>
                      <a:pt x="15" y="2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7414" name="กลุ่ม 17413"/>
            <p:cNvGrpSpPr/>
            <p:nvPr/>
          </p:nvGrpSpPr>
          <p:grpSpPr>
            <a:xfrm>
              <a:off x="6810374" y="4902200"/>
              <a:ext cx="3767138" cy="3459163"/>
              <a:chOff x="9077325" y="4902200"/>
              <a:chExt cx="3767138" cy="3459163"/>
            </a:xfrm>
          </p:grpSpPr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10145713" y="6804025"/>
                <a:ext cx="2698750" cy="1557338"/>
              </a:xfrm>
              <a:custGeom>
                <a:avLst/>
                <a:gdLst>
                  <a:gd name="T0" fmla="*/ 0 w 1700"/>
                  <a:gd name="T1" fmla="*/ 206 h 981"/>
                  <a:gd name="T2" fmla="*/ 1347 w 1700"/>
                  <a:gd name="T3" fmla="*/ 981 h 981"/>
                  <a:gd name="T4" fmla="*/ 1666 w 1700"/>
                  <a:gd name="T5" fmla="*/ 959 h 981"/>
                  <a:gd name="T6" fmla="*/ 1700 w 1700"/>
                  <a:gd name="T7" fmla="*/ 776 h 981"/>
                  <a:gd name="T8" fmla="*/ 354 w 1700"/>
                  <a:gd name="T9" fmla="*/ 0 h 981"/>
                  <a:gd name="T10" fmla="*/ 0 w 1700"/>
                  <a:gd name="T11" fmla="*/ 206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00" h="981">
                    <a:moveTo>
                      <a:pt x="0" y="206"/>
                    </a:moveTo>
                    <a:lnTo>
                      <a:pt x="1347" y="981"/>
                    </a:lnTo>
                    <a:lnTo>
                      <a:pt x="1666" y="959"/>
                    </a:lnTo>
                    <a:lnTo>
                      <a:pt x="1700" y="776"/>
                    </a:lnTo>
                    <a:lnTo>
                      <a:pt x="354" y="0"/>
                    </a:lnTo>
                    <a:lnTo>
                      <a:pt x="0" y="206"/>
                    </a:lnTo>
                    <a:close/>
                  </a:path>
                </a:pathLst>
              </a:custGeom>
              <a:solidFill>
                <a:srgbClr val="CA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7" name="Freeform 14"/>
              <p:cNvSpPr>
                <a:spLocks/>
              </p:cNvSpPr>
              <p:nvPr/>
            </p:nvSpPr>
            <p:spPr bwMode="auto">
              <a:xfrm>
                <a:off x="9077325" y="4902200"/>
                <a:ext cx="1938337" cy="2355850"/>
              </a:xfrm>
              <a:custGeom>
                <a:avLst/>
                <a:gdLst>
                  <a:gd name="T0" fmla="*/ 15 w 107"/>
                  <a:gd name="T1" fmla="*/ 24 h 130"/>
                  <a:gd name="T2" fmla="*/ 53 w 107"/>
                  <a:gd name="T3" fmla="*/ 3 h 130"/>
                  <a:gd name="T4" fmla="*/ 64 w 107"/>
                  <a:gd name="T5" fmla="*/ 2 h 130"/>
                  <a:gd name="T6" fmla="*/ 107 w 107"/>
                  <a:gd name="T7" fmla="*/ 27 h 130"/>
                  <a:gd name="T8" fmla="*/ 96 w 107"/>
                  <a:gd name="T9" fmla="*/ 28 h 130"/>
                  <a:gd name="T10" fmla="*/ 58 w 107"/>
                  <a:gd name="T11" fmla="*/ 50 h 130"/>
                  <a:gd name="T12" fmla="*/ 43 w 107"/>
                  <a:gd name="T13" fmla="*/ 76 h 130"/>
                  <a:gd name="T14" fmla="*/ 43 w 107"/>
                  <a:gd name="T15" fmla="*/ 120 h 130"/>
                  <a:gd name="T16" fmla="*/ 48 w 107"/>
                  <a:gd name="T17" fmla="*/ 130 h 130"/>
                  <a:gd name="T18" fmla="*/ 4 w 107"/>
                  <a:gd name="T19" fmla="*/ 104 h 130"/>
                  <a:gd name="T20" fmla="*/ 0 w 107"/>
                  <a:gd name="T21" fmla="*/ 94 h 130"/>
                  <a:gd name="T22" fmla="*/ 0 w 107"/>
                  <a:gd name="T23" fmla="*/ 51 h 130"/>
                  <a:gd name="T24" fmla="*/ 15 w 107"/>
                  <a:gd name="T25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130">
                    <a:moveTo>
                      <a:pt x="15" y="24"/>
                    </a:moveTo>
                    <a:cubicBezTo>
                      <a:pt x="53" y="3"/>
                      <a:pt x="53" y="3"/>
                      <a:pt x="53" y="3"/>
                    </a:cubicBezTo>
                    <a:cubicBezTo>
                      <a:pt x="57" y="0"/>
                      <a:pt x="61" y="0"/>
                      <a:pt x="64" y="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4" y="25"/>
                      <a:pt x="100" y="26"/>
                      <a:pt x="96" y="28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0" y="55"/>
                      <a:pt x="43" y="67"/>
                      <a:pt x="43" y="76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3" y="125"/>
                      <a:pt x="45" y="128"/>
                      <a:pt x="48" y="13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1" y="103"/>
                      <a:pt x="0" y="99"/>
                      <a:pt x="0" y="94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41"/>
                      <a:pt x="6" y="29"/>
                      <a:pt x="15" y="2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8" name="Freeform 15"/>
              <p:cNvSpPr>
                <a:spLocks/>
              </p:cNvSpPr>
              <p:nvPr/>
            </p:nvSpPr>
            <p:spPr bwMode="auto">
              <a:xfrm>
                <a:off x="9856788" y="5319713"/>
                <a:ext cx="1249362" cy="1992313"/>
              </a:xfrm>
              <a:custGeom>
                <a:avLst/>
                <a:gdLst>
                  <a:gd name="T0" fmla="*/ 15 w 69"/>
                  <a:gd name="T1" fmla="*/ 27 h 110"/>
                  <a:gd name="T2" fmla="*/ 0 w 69"/>
                  <a:gd name="T3" fmla="*/ 53 h 110"/>
                  <a:gd name="T4" fmla="*/ 0 w 69"/>
                  <a:gd name="T5" fmla="*/ 97 h 110"/>
                  <a:gd name="T6" fmla="*/ 16 w 69"/>
                  <a:gd name="T7" fmla="*/ 105 h 110"/>
                  <a:gd name="T8" fmla="*/ 53 w 69"/>
                  <a:gd name="T9" fmla="*/ 84 h 110"/>
                  <a:gd name="T10" fmla="*/ 69 w 69"/>
                  <a:gd name="T11" fmla="*/ 57 h 110"/>
                  <a:gd name="T12" fmla="*/ 69 w 69"/>
                  <a:gd name="T13" fmla="*/ 14 h 110"/>
                  <a:gd name="T14" fmla="*/ 53 w 69"/>
                  <a:gd name="T15" fmla="*/ 5 h 110"/>
                  <a:gd name="T16" fmla="*/ 15 w 69"/>
                  <a:gd name="T17" fmla="*/ 2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110">
                    <a:moveTo>
                      <a:pt x="15" y="27"/>
                    </a:moveTo>
                    <a:cubicBezTo>
                      <a:pt x="7" y="32"/>
                      <a:pt x="0" y="44"/>
                      <a:pt x="0" y="53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6"/>
                      <a:pt x="7" y="110"/>
                      <a:pt x="16" y="105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62" y="79"/>
                      <a:pt x="69" y="67"/>
                      <a:pt x="69" y="57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9" y="4"/>
                      <a:pt x="62" y="0"/>
                      <a:pt x="53" y="5"/>
                    </a:cubicBezTo>
                    <a:lnTo>
                      <a:pt x="15" y="2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grpSp>
          <p:nvGrpSpPr>
            <p:cNvPr id="17415" name="กลุ่ม 17414"/>
            <p:cNvGrpSpPr/>
            <p:nvPr/>
          </p:nvGrpSpPr>
          <p:grpSpPr>
            <a:xfrm>
              <a:off x="5380037" y="5735638"/>
              <a:ext cx="3749675" cy="3459163"/>
              <a:chOff x="7646988" y="5735638"/>
              <a:chExt cx="3749675" cy="3459163"/>
            </a:xfrm>
          </p:grpSpPr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8697913" y="7637463"/>
                <a:ext cx="2698750" cy="1557338"/>
              </a:xfrm>
              <a:custGeom>
                <a:avLst/>
                <a:gdLst>
                  <a:gd name="T0" fmla="*/ 0 w 1700"/>
                  <a:gd name="T1" fmla="*/ 205 h 981"/>
                  <a:gd name="T2" fmla="*/ 1346 w 1700"/>
                  <a:gd name="T3" fmla="*/ 981 h 981"/>
                  <a:gd name="T4" fmla="*/ 1665 w 1700"/>
                  <a:gd name="T5" fmla="*/ 958 h 981"/>
                  <a:gd name="T6" fmla="*/ 1700 w 1700"/>
                  <a:gd name="T7" fmla="*/ 776 h 981"/>
                  <a:gd name="T8" fmla="*/ 353 w 1700"/>
                  <a:gd name="T9" fmla="*/ 0 h 981"/>
                  <a:gd name="T10" fmla="*/ 0 w 1700"/>
                  <a:gd name="T11" fmla="*/ 205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00" h="981">
                    <a:moveTo>
                      <a:pt x="0" y="205"/>
                    </a:moveTo>
                    <a:lnTo>
                      <a:pt x="1346" y="981"/>
                    </a:lnTo>
                    <a:lnTo>
                      <a:pt x="1665" y="958"/>
                    </a:lnTo>
                    <a:lnTo>
                      <a:pt x="1700" y="776"/>
                    </a:lnTo>
                    <a:lnTo>
                      <a:pt x="353" y="0"/>
                    </a:lnTo>
                    <a:lnTo>
                      <a:pt x="0" y="205"/>
                    </a:lnTo>
                    <a:close/>
                  </a:path>
                </a:pathLst>
              </a:custGeom>
              <a:solidFill>
                <a:srgbClr val="CA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9" name="Freeform 16"/>
              <p:cNvSpPr>
                <a:spLocks/>
              </p:cNvSpPr>
              <p:nvPr/>
            </p:nvSpPr>
            <p:spPr bwMode="auto">
              <a:xfrm>
                <a:off x="7646988" y="5735638"/>
                <a:ext cx="1938337" cy="2354263"/>
              </a:xfrm>
              <a:custGeom>
                <a:avLst/>
                <a:gdLst>
                  <a:gd name="T0" fmla="*/ 15 w 107"/>
                  <a:gd name="T1" fmla="*/ 25 h 130"/>
                  <a:gd name="T2" fmla="*/ 53 w 107"/>
                  <a:gd name="T3" fmla="*/ 3 h 130"/>
                  <a:gd name="T4" fmla="*/ 64 w 107"/>
                  <a:gd name="T5" fmla="*/ 2 h 130"/>
                  <a:gd name="T6" fmla="*/ 107 w 107"/>
                  <a:gd name="T7" fmla="*/ 27 h 130"/>
                  <a:gd name="T8" fmla="*/ 96 w 107"/>
                  <a:gd name="T9" fmla="*/ 28 h 130"/>
                  <a:gd name="T10" fmla="*/ 59 w 107"/>
                  <a:gd name="T11" fmla="*/ 50 h 130"/>
                  <a:gd name="T12" fmla="*/ 43 w 107"/>
                  <a:gd name="T13" fmla="*/ 77 h 130"/>
                  <a:gd name="T14" fmla="*/ 43 w 107"/>
                  <a:gd name="T15" fmla="*/ 120 h 130"/>
                  <a:gd name="T16" fmla="*/ 48 w 107"/>
                  <a:gd name="T17" fmla="*/ 130 h 130"/>
                  <a:gd name="T18" fmla="*/ 4 w 107"/>
                  <a:gd name="T19" fmla="*/ 105 h 130"/>
                  <a:gd name="T20" fmla="*/ 0 w 107"/>
                  <a:gd name="T21" fmla="*/ 95 h 130"/>
                  <a:gd name="T22" fmla="*/ 0 w 107"/>
                  <a:gd name="T23" fmla="*/ 51 h 130"/>
                  <a:gd name="T24" fmla="*/ 15 w 107"/>
                  <a:gd name="T25" fmla="*/ 2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130">
                    <a:moveTo>
                      <a:pt x="15" y="25"/>
                    </a:moveTo>
                    <a:cubicBezTo>
                      <a:pt x="53" y="3"/>
                      <a:pt x="53" y="3"/>
                      <a:pt x="53" y="3"/>
                    </a:cubicBezTo>
                    <a:cubicBezTo>
                      <a:pt x="57" y="1"/>
                      <a:pt x="61" y="0"/>
                      <a:pt x="64" y="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5" y="26"/>
                      <a:pt x="101" y="26"/>
                      <a:pt x="96" y="28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0" y="55"/>
                      <a:pt x="43" y="67"/>
                      <a:pt x="43" y="77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3" y="125"/>
                      <a:pt x="45" y="128"/>
                      <a:pt x="48" y="130"/>
                    </a:cubicBezTo>
                    <a:cubicBezTo>
                      <a:pt x="4" y="105"/>
                      <a:pt x="4" y="105"/>
                      <a:pt x="4" y="105"/>
                    </a:cubicBezTo>
                    <a:cubicBezTo>
                      <a:pt x="2" y="103"/>
                      <a:pt x="0" y="100"/>
                      <a:pt x="0" y="95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42"/>
                      <a:pt x="7" y="30"/>
                      <a:pt x="15" y="2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30" name="Freeform 17"/>
              <p:cNvSpPr>
                <a:spLocks/>
              </p:cNvSpPr>
              <p:nvPr/>
            </p:nvSpPr>
            <p:spPr bwMode="auto">
              <a:xfrm>
                <a:off x="8426450" y="6153150"/>
                <a:ext cx="1249362" cy="2009775"/>
              </a:xfrm>
              <a:custGeom>
                <a:avLst/>
                <a:gdLst>
                  <a:gd name="T0" fmla="*/ 16 w 69"/>
                  <a:gd name="T1" fmla="*/ 27 h 111"/>
                  <a:gd name="T2" fmla="*/ 0 w 69"/>
                  <a:gd name="T3" fmla="*/ 54 h 111"/>
                  <a:gd name="T4" fmla="*/ 0 w 69"/>
                  <a:gd name="T5" fmla="*/ 97 h 111"/>
                  <a:gd name="T6" fmla="*/ 16 w 69"/>
                  <a:gd name="T7" fmla="*/ 106 h 111"/>
                  <a:gd name="T8" fmla="*/ 54 w 69"/>
                  <a:gd name="T9" fmla="*/ 84 h 111"/>
                  <a:gd name="T10" fmla="*/ 69 w 69"/>
                  <a:gd name="T11" fmla="*/ 58 h 111"/>
                  <a:gd name="T12" fmla="*/ 69 w 69"/>
                  <a:gd name="T13" fmla="*/ 14 h 111"/>
                  <a:gd name="T14" fmla="*/ 53 w 69"/>
                  <a:gd name="T15" fmla="*/ 5 h 111"/>
                  <a:gd name="T16" fmla="*/ 16 w 69"/>
                  <a:gd name="T17" fmla="*/ 2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111">
                    <a:moveTo>
                      <a:pt x="16" y="27"/>
                    </a:moveTo>
                    <a:cubicBezTo>
                      <a:pt x="7" y="32"/>
                      <a:pt x="0" y="44"/>
                      <a:pt x="0" y="54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1" y="107"/>
                      <a:pt x="7" y="111"/>
                      <a:pt x="16" y="106"/>
                    </a:cubicBezTo>
                    <a:cubicBezTo>
                      <a:pt x="54" y="84"/>
                      <a:pt x="54" y="84"/>
                      <a:pt x="54" y="84"/>
                    </a:cubicBezTo>
                    <a:cubicBezTo>
                      <a:pt x="62" y="79"/>
                      <a:pt x="69" y="67"/>
                      <a:pt x="69" y="58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9" y="4"/>
                      <a:pt x="62" y="0"/>
                      <a:pt x="53" y="5"/>
                    </a:cubicBezTo>
                    <a:lnTo>
                      <a:pt x="16" y="27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10650537" y="8126413"/>
              <a:ext cx="1303337" cy="3803650"/>
            </a:xfrm>
            <a:custGeom>
              <a:avLst/>
              <a:gdLst>
                <a:gd name="T0" fmla="*/ 7 w 72"/>
                <a:gd name="T1" fmla="*/ 200 h 210"/>
                <a:gd name="T2" fmla="*/ 13 w 72"/>
                <a:gd name="T3" fmla="*/ 189 h 210"/>
                <a:gd name="T4" fmla="*/ 16 w 72"/>
                <a:gd name="T5" fmla="*/ 175 h 210"/>
                <a:gd name="T6" fmla="*/ 20 w 72"/>
                <a:gd name="T7" fmla="*/ 125 h 210"/>
                <a:gd name="T8" fmla="*/ 20 w 72"/>
                <a:gd name="T9" fmla="*/ 101 h 210"/>
                <a:gd name="T10" fmla="*/ 23 w 72"/>
                <a:gd name="T11" fmla="*/ 85 h 210"/>
                <a:gd name="T12" fmla="*/ 24 w 72"/>
                <a:gd name="T13" fmla="*/ 81 h 210"/>
                <a:gd name="T14" fmla="*/ 20 w 72"/>
                <a:gd name="T15" fmla="*/ 72 h 210"/>
                <a:gd name="T16" fmla="*/ 19 w 72"/>
                <a:gd name="T17" fmla="*/ 64 h 210"/>
                <a:gd name="T18" fmla="*/ 21 w 72"/>
                <a:gd name="T19" fmla="*/ 47 h 210"/>
                <a:gd name="T20" fmla="*/ 23 w 72"/>
                <a:gd name="T21" fmla="*/ 42 h 210"/>
                <a:gd name="T22" fmla="*/ 26 w 72"/>
                <a:gd name="T23" fmla="*/ 35 h 210"/>
                <a:gd name="T24" fmla="*/ 37 w 72"/>
                <a:gd name="T25" fmla="*/ 31 h 210"/>
                <a:gd name="T26" fmla="*/ 40 w 72"/>
                <a:gd name="T27" fmla="*/ 28 h 210"/>
                <a:gd name="T28" fmla="*/ 40 w 72"/>
                <a:gd name="T29" fmla="*/ 28 h 210"/>
                <a:gd name="T30" fmla="*/ 41 w 72"/>
                <a:gd name="T31" fmla="*/ 28 h 210"/>
                <a:gd name="T32" fmla="*/ 41 w 72"/>
                <a:gd name="T33" fmla="*/ 27 h 210"/>
                <a:gd name="T34" fmla="*/ 41 w 72"/>
                <a:gd name="T35" fmla="*/ 25 h 210"/>
                <a:gd name="T36" fmla="*/ 40 w 72"/>
                <a:gd name="T37" fmla="*/ 20 h 210"/>
                <a:gd name="T38" fmla="*/ 38 w 72"/>
                <a:gd name="T39" fmla="*/ 18 h 210"/>
                <a:gd name="T40" fmla="*/ 39 w 72"/>
                <a:gd name="T41" fmla="*/ 14 h 210"/>
                <a:gd name="T42" fmla="*/ 40 w 72"/>
                <a:gd name="T43" fmla="*/ 3 h 210"/>
                <a:gd name="T44" fmla="*/ 54 w 72"/>
                <a:gd name="T45" fmla="*/ 2 h 210"/>
                <a:gd name="T46" fmla="*/ 57 w 72"/>
                <a:gd name="T47" fmla="*/ 6 h 210"/>
                <a:gd name="T48" fmla="*/ 57 w 72"/>
                <a:gd name="T49" fmla="*/ 15 h 210"/>
                <a:gd name="T50" fmla="*/ 57 w 72"/>
                <a:gd name="T51" fmla="*/ 20 h 210"/>
                <a:gd name="T52" fmla="*/ 55 w 72"/>
                <a:gd name="T53" fmla="*/ 22 h 210"/>
                <a:gd name="T54" fmla="*/ 54 w 72"/>
                <a:gd name="T55" fmla="*/ 26 h 210"/>
                <a:gd name="T56" fmla="*/ 54 w 72"/>
                <a:gd name="T57" fmla="*/ 26 h 210"/>
                <a:gd name="T58" fmla="*/ 54 w 72"/>
                <a:gd name="T59" fmla="*/ 26 h 210"/>
                <a:gd name="T60" fmla="*/ 54 w 72"/>
                <a:gd name="T61" fmla="*/ 26 h 210"/>
                <a:gd name="T62" fmla="*/ 56 w 72"/>
                <a:gd name="T63" fmla="*/ 28 h 210"/>
                <a:gd name="T64" fmla="*/ 59 w 72"/>
                <a:gd name="T65" fmla="*/ 31 h 210"/>
                <a:gd name="T66" fmla="*/ 72 w 72"/>
                <a:gd name="T67" fmla="*/ 36 h 210"/>
                <a:gd name="T68" fmla="*/ 72 w 72"/>
                <a:gd name="T69" fmla="*/ 44 h 210"/>
                <a:gd name="T70" fmla="*/ 70 w 72"/>
                <a:gd name="T71" fmla="*/ 59 h 210"/>
                <a:gd name="T72" fmla="*/ 66 w 72"/>
                <a:gd name="T73" fmla="*/ 75 h 210"/>
                <a:gd name="T74" fmla="*/ 65 w 72"/>
                <a:gd name="T75" fmla="*/ 82 h 210"/>
                <a:gd name="T76" fmla="*/ 72 w 72"/>
                <a:gd name="T77" fmla="*/ 104 h 210"/>
                <a:gd name="T78" fmla="*/ 67 w 72"/>
                <a:gd name="T79" fmla="*/ 105 h 210"/>
                <a:gd name="T80" fmla="*/ 67 w 72"/>
                <a:gd name="T81" fmla="*/ 126 h 210"/>
                <a:gd name="T82" fmla="*/ 65 w 72"/>
                <a:gd name="T83" fmla="*/ 151 h 210"/>
                <a:gd name="T84" fmla="*/ 65 w 72"/>
                <a:gd name="T85" fmla="*/ 160 h 210"/>
                <a:gd name="T86" fmla="*/ 64 w 72"/>
                <a:gd name="T87" fmla="*/ 181 h 210"/>
                <a:gd name="T88" fmla="*/ 61 w 72"/>
                <a:gd name="T89" fmla="*/ 199 h 210"/>
                <a:gd name="T90" fmla="*/ 61 w 72"/>
                <a:gd name="T91" fmla="*/ 207 h 210"/>
                <a:gd name="T92" fmla="*/ 54 w 72"/>
                <a:gd name="T93" fmla="*/ 210 h 210"/>
                <a:gd name="T94" fmla="*/ 49 w 72"/>
                <a:gd name="T95" fmla="*/ 207 h 210"/>
                <a:gd name="T96" fmla="*/ 50 w 72"/>
                <a:gd name="T97" fmla="*/ 202 h 210"/>
                <a:gd name="T98" fmla="*/ 49 w 72"/>
                <a:gd name="T99" fmla="*/ 194 h 210"/>
                <a:gd name="T100" fmla="*/ 49 w 72"/>
                <a:gd name="T101" fmla="*/ 184 h 210"/>
                <a:gd name="T102" fmla="*/ 52 w 72"/>
                <a:gd name="T103" fmla="*/ 162 h 210"/>
                <a:gd name="T104" fmla="*/ 51 w 72"/>
                <a:gd name="T105" fmla="*/ 147 h 210"/>
                <a:gd name="T106" fmla="*/ 43 w 72"/>
                <a:gd name="T107" fmla="*/ 123 h 210"/>
                <a:gd name="T108" fmla="*/ 36 w 72"/>
                <a:gd name="T109" fmla="*/ 149 h 210"/>
                <a:gd name="T110" fmla="*/ 32 w 72"/>
                <a:gd name="T111" fmla="*/ 163 h 210"/>
                <a:gd name="T112" fmla="*/ 30 w 72"/>
                <a:gd name="T113" fmla="*/ 182 h 210"/>
                <a:gd name="T114" fmla="*/ 30 w 72"/>
                <a:gd name="T115" fmla="*/ 193 h 210"/>
                <a:gd name="T116" fmla="*/ 29 w 72"/>
                <a:gd name="T117" fmla="*/ 199 h 210"/>
                <a:gd name="T118" fmla="*/ 28 w 72"/>
                <a:gd name="T119" fmla="*/ 202 h 210"/>
                <a:gd name="T120" fmla="*/ 20 w 72"/>
                <a:gd name="T121" fmla="*/ 202 h 210"/>
                <a:gd name="T122" fmla="*/ 3 w 72"/>
                <a:gd name="T123" fmla="*/ 205 h 210"/>
                <a:gd name="T124" fmla="*/ 1 w 72"/>
                <a:gd name="T125" fmla="*/ 2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" h="210">
                  <a:moveTo>
                    <a:pt x="1" y="201"/>
                  </a:moveTo>
                  <a:cubicBezTo>
                    <a:pt x="1" y="201"/>
                    <a:pt x="5" y="200"/>
                    <a:pt x="7" y="200"/>
                  </a:cubicBezTo>
                  <a:cubicBezTo>
                    <a:pt x="9" y="199"/>
                    <a:pt x="14" y="193"/>
                    <a:pt x="14" y="193"/>
                  </a:cubicBezTo>
                  <a:cubicBezTo>
                    <a:pt x="14" y="193"/>
                    <a:pt x="14" y="190"/>
                    <a:pt x="13" y="189"/>
                  </a:cubicBezTo>
                  <a:cubicBezTo>
                    <a:pt x="13" y="188"/>
                    <a:pt x="14" y="186"/>
                    <a:pt x="15" y="183"/>
                  </a:cubicBezTo>
                  <a:cubicBezTo>
                    <a:pt x="15" y="180"/>
                    <a:pt x="16" y="179"/>
                    <a:pt x="16" y="175"/>
                  </a:cubicBezTo>
                  <a:cubicBezTo>
                    <a:pt x="15" y="170"/>
                    <a:pt x="17" y="148"/>
                    <a:pt x="17" y="148"/>
                  </a:cubicBezTo>
                  <a:cubicBezTo>
                    <a:pt x="17" y="147"/>
                    <a:pt x="20" y="127"/>
                    <a:pt x="20" y="125"/>
                  </a:cubicBezTo>
                  <a:cubicBezTo>
                    <a:pt x="21" y="124"/>
                    <a:pt x="26" y="104"/>
                    <a:pt x="26" y="104"/>
                  </a:cubicBezTo>
                  <a:cubicBezTo>
                    <a:pt x="26" y="104"/>
                    <a:pt x="21" y="101"/>
                    <a:pt x="20" y="101"/>
                  </a:cubicBezTo>
                  <a:cubicBezTo>
                    <a:pt x="20" y="100"/>
                    <a:pt x="21" y="99"/>
                    <a:pt x="22" y="96"/>
                  </a:cubicBezTo>
                  <a:cubicBezTo>
                    <a:pt x="23" y="92"/>
                    <a:pt x="23" y="85"/>
                    <a:pt x="23" y="85"/>
                  </a:cubicBezTo>
                  <a:cubicBezTo>
                    <a:pt x="23" y="85"/>
                    <a:pt x="23" y="85"/>
                    <a:pt x="23" y="84"/>
                  </a:cubicBezTo>
                  <a:cubicBezTo>
                    <a:pt x="23" y="84"/>
                    <a:pt x="24" y="83"/>
                    <a:pt x="24" y="81"/>
                  </a:cubicBezTo>
                  <a:cubicBezTo>
                    <a:pt x="24" y="80"/>
                    <a:pt x="26" y="74"/>
                    <a:pt x="26" y="74"/>
                  </a:cubicBezTo>
                  <a:cubicBezTo>
                    <a:pt x="26" y="74"/>
                    <a:pt x="22" y="73"/>
                    <a:pt x="20" y="72"/>
                  </a:cubicBezTo>
                  <a:cubicBezTo>
                    <a:pt x="19" y="71"/>
                    <a:pt x="19" y="69"/>
                    <a:pt x="19" y="69"/>
                  </a:cubicBezTo>
                  <a:cubicBezTo>
                    <a:pt x="19" y="68"/>
                    <a:pt x="18" y="66"/>
                    <a:pt x="19" y="64"/>
                  </a:cubicBezTo>
                  <a:cubicBezTo>
                    <a:pt x="19" y="63"/>
                    <a:pt x="21" y="51"/>
                    <a:pt x="21" y="50"/>
                  </a:cubicBezTo>
                  <a:cubicBezTo>
                    <a:pt x="21" y="48"/>
                    <a:pt x="21" y="48"/>
                    <a:pt x="21" y="47"/>
                  </a:cubicBezTo>
                  <a:cubicBezTo>
                    <a:pt x="22" y="46"/>
                    <a:pt x="22" y="46"/>
                    <a:pt x="22" y="45"/>
                  </a:cubicBezTo>
                  <a:cubicBezTo>
                    <a:pt x="23" y="44"/>
                    <a:pt x="23" y="44"/>
                    <a:pt x="23" y="42"/>
                  </a:cubicBezTo>
                  <a:cubicBezTo>
                    <a:pt x="23" y="41"/>
                    <a:pt x="24" y="36"/>
                    <a:pt x="24" y="36"/>
                  </a:cubicBezTo>
                  <a:cubicBezTo>
                    <a:pt x="24" y="36"/>
                    <a:pt x="24" y="36"/>
                    <a:pt x="26" y="35"/>
                  </a:cubicBezTo>
                  <a:cubicBezTo>
                    <a:pt x="28" y="35"/>
                    <a:pt x="36" y="32"/>
                    <a:pt x="36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7" y="31"/>
                    <a:pt x="38" y="30"/>
                    <a:pt x="39" y="30"/>
                  </a:cubicBezTo>
                  <a:cubicBezTo>
                    <a:pt x="39" y="30"/>
                    <a:pt x="40" y="29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5"/>
                    <a:pt x="41" y="24"/>
                  </a:cubicBezTo>
                  <a:cubicBezTo>
                    <a:pt x="40" y="23"/>
                    <a:pt x="40" y="20"/>
                    <a:pt x="40" y="20"/>
                  </a:cubicBezTo>
                  <a:cubicBezTo>
                    <a:pt x="40" y="20"/>
                    <a:pt x="39" y="20"/>
                    <a:pt x="39" y="20"/>
                  </a:cubicBezTo>
                  <a:cubicBezTo>
                    <a:pt x="39" y="19"/>
                    <a:pt x="38" y="18"/>
                    <a:pt x="38" y="18"/>
                  </a:cubicBezTo>
                  <a:cubicBezTo>
                    <a:pt x="38" y="17"/>
                    <a:pt x="38" y="15"/>
                    <a:pt x="38" y="14"/>
                  </a:cubicBezTo>
                  <a:cubicBezTo>
                    <a:pt x="39" y="13"/>
                    <a:pt x="39" y="14"/>
                    <a:pt x="39" y="14"/>
                  </a:cubicBezTo>
                  <a:cubicBezTo>
                    <a:pt x="39" y="14"/>
                    <a:pt x="38" y="10"/>
                    <a:pt x="38" y="9"/>
                  </a:cubicBezTo>
                  <a:cubicBezTo>
                    <a:pt x="38" y="8"/>
                    <a:pt x="39" y="4"/>
                    <a:pt x="40" y="3"/>
                  </a:cubicBezTo>
                  <a:cubicBezTo>
                    <a:pt x="40" y="2"/>
                    <a:pt x="44" y="0"/>
                    <a:pt x="47" y="0"/>
                  </a:cubicBezTo>
                  <a:cubicBezTo>
                    <a:pt x="50" y="0"/>
                    <a:pt x="53" y="2"/>
                    <a:pt x="54" y="2"/>
                  </a:cubicBezTo>
                  <a:cubicBezTo>
                    <a:pt x="54" y="3"/>
                    <a:pt x="55" y="4"/>
                    <a:pt x="55" y="4"/>
                  </a:cubicBezTo>
                  <a:cubicBezTo>
                    <a:pt x="55" y="4"/>
                    <a:pt x="56" y="5"/>
                    <a:pt x="57" y="6"/>
                  </a:cubicBezTo>
                  <a:cubicBezTo>
                    <a:pt x="57" y="8"/>
                    <a:pt x="57" y="14"/>
                    <a:pt x="57" y="15"/>
                  </a:cubicBezTo>
                  <a:cubicBezTo>
                    <a:pt x="57" y="15"/>
                    <a:pt x="57" y="14"/>
                    <a:pt x="57" y="15"/>
                  </a:cubicBezTo>
                  <a:cubicBezTo>
                    <a:pt x="58" y="15"/>
                    <a:pt x="58" y="15"/>
                    <a:pt x="58" y="16"/>
                  </a:cubicBezTo>
                  <a:cubicBezTo>
                    <a:pt x="58" y="18"/>
                    <a:pt x="57" y="20"/>
                    <a:pt x="57" y="20"/>
                  </a:cubicBezTo>
                  <a:cubicBezTo>
                    <a:pt x="56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4"/>
                    <a:pt x="54" y="25"/>
                    <a:pt x="54" y="25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7"/>
                  </a:cubicBezTo>
                  <a:cubicBezTo>
                    <a:pt x="55" y="27"/>
                    <a:pt x="56" y="28"/>
                    <a:pt x="56" y="28"/>
                  </a:cubicBezTo>
                  <a:cubicBezTo>
                    <a:pt x="57" y="28"/>
                    <a:pt x="57" y="29"/>
                    <a:pt x="57" y="30"/>
                  </a:cubicBezTo>
                  <a:cubicBezTo>
                    <a:pt x="57" y="31"/>
                    <a:pt x="58" y="30"/>
                    <a:pt x="59" y="31"/>
                  </a:cubicBezTo>
                  <a:cubicBezTo>
                    <a:pt x="59" y="31"/>
                    <a:pt x="64" y="32"/>
                    <a:pt x="65" y="33"/>
                  </a:cubicBezTo>
                  <a:cubicBezTo>
                    <a:pt x="66" y="33"/>
                    <a:pt x="71" y="35"/>
                    <a:pt x="72" y="36"/>
                  </a:cubicBezTo>
                  <a:cubicBezTo>
                    <a:pt x="72" y="37"/>
                    <a:pt x="71" y="39"/>
                    <a:pt x="71" y="41"/>
                  </a:cubicBezTo>
                  <a:cubicBezTo>
                    <a:pt x="71" y="42"/>
                    <a:pt x="71" y="43"/>
                    <a:pt x="72" y="44"/>
                  </a:cubicBezTo>
                  <a:cubicBezTo>
                    <a:pt x="72" y="46"/>
                    <a:pt x="72" y="50"/>
                    <a:pt x="71" y="52"/>
                  </a:cubicBezTo>
                  <a:cubicBezTo>
                    <a:pt x="71" y="54"/>
                    <a:pt x="70" y="55"/>
                    <a:pt x="70" y="59"/>
                  </a:cubicBezTo>
                  <a:cubicBezTo>
                    <a:pt x="70" y="62"/>
                    <a:pt x="68" y="72"/>
                    <a:pt x="68" y="72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81"/>
                    <a:pt x="66" y="81"/>
                  </a:cubicBezTo>
                  <a:cubicBezTo>
                    <a:pt x="66" y="82"/>
                    <a:pt x="65" y="82"/>
                    <a:pt x="65" y="82"/>
                  </a:cubicBezTo>
                  <a:cubicBezTo>
                    <a:pt x="65" y="82"/>
                    <a:pt x="67" y="87"/>
                    <a:pt x="67" y="88"/>
                  </a:cubicBezTo>
                  <a:cubicBezTo>
                    <a:pt x="67" y="89"/>
                    <a:pt x="72" y="104"/>
                    <a:pt x="72" y="104"/>
                  </a:cubicBezTo>
                  <a:cubicBezTo>
                    <a:pt x="72" y="104"/>
                    <a:pt x="72" y="104"/>
                    <a:pt x="70" y="105"/>
                  </a:cubicBezTo>
                  <a:cubicBezTo>
                    <a:pt x="68" y="106"/>
                    <a:pt x="67" y="105"/>
                    <a:pt x="67" y="105"/>
                  </a:cubicBezTo>
                  <a:cubicBezTo>
                    <a:pt x="67" y="105"/>
                    <a:pt x="67" y="110"/>
                    <a:pt x="67" y="112"/>
                  </a:cubicBezTo>
                  <a:cubicBezTo>
                    <a:pt x="67" y="115"/>
                    <a:pt x="67" y="122"/>
                    <a:pt x="67" y="126"/>
                  </a:cubicBezTo>
                  <a:cubicBezTo>
                    <a:pt x="68" y="130"/>
                    <a:pt x="67" y="130"/>
                    <a:pt x="67" y="133"/>
                  </a:cubicBezTo>
                  <a:cubicBezTo>
                    <a:pt x="67" y="135"/>
                    <a:pt x="65" y="151"/>
                    <a:pt x="65" y="151"/>
                  </a:cubicBezTo>
                  <a:cubicBezTo>
                    <a:pt x="65" y="157"/>
                    <a:pt x="65" y="157"/>
                    <a:pt x="65" y="157"/>
                  </a:cubicBezTo>
                  <a:cubicBezTo>
                    <a:pt x="65" y="157"/>
                    <a:pt x="65" y="158"/>
                    <a:pt x="65" y="160"/>
                  </a:cubicBezTo>
                  <a:cubicBezTo>
                    <a:pt x="65" y="161"/>
                    <a:pt x="65" y="162"/>
                    <a:pt x="65" y="166"/>
                  </a:cubicBezTo>
                  <a:cubicBezTo>
                    <a:pt x="65" y="171"/>
                    <a:pt x="63" y="180"/>
                    <a:pt x="64" y="181"/>
                  </a:cubicBezTo>
                  <a:cubicBezTo>
                    <a:pt x="64" y="183"/>
                    <a:pt x="64" y="187"/>
                    <a:pt x="64" y="190"/>
                  </a:cubicBezTo>
                  <a:cubicBezTo>
                    <a:pt x="63" y="193"/>
                    <a:pt x="61" y="199"/>
                    <a:pt x="61" y="199"/>
                  </a:cubicBezTo>
                  <a:cubicBezTo>
                    <a:pt x="61" y="199"/>
                    <a:pt x="61" y="204"/>
                    <a:pt x="61" y="205"/>
                  </a:cubicBezTo>
                  <a:cubicBezTo>
                    <a:pt x="61" y="206"/>
                    <a:pt x="61" y="207"/>
                    <a:pt x="61" y="207"/>
                  </a:cubicBezTo>
                  <a:cubicBezTo>
                    <a:pt x="61" y="208"/>
                    <a:pt x="61" y="208"/>
                    <a:pt x="60" y="208"/>
                  </a:cubicBezTo>
                  <a:cubicBezTo>
                    <a:pt x="59" y="209"/>
                    <a:pt x="56" y="210"/>
                    <a:pt x="54" y="210"/>
                  </a:cubicBezTo>
                  <a:cubicBezTo>
                    <a:pt x="52" y="210"/>
                    <a:pt x="50" y="209"/>
                    <a:pt x="49" y="208"/>
                  </a:cubicBezTo>
                  <a:cubicBezTo>
                    <a:pt x="49" y="208"/>
                    <a:pt x="49" y="207"/>
                    <a:pt x="49" y="207"/>
                  </a:cubicBezTo>
                  <a:cubicBezTo>
                    <a:pt x="49" y="207"/>
                    <a:pt x="49" y="207"/>
                    <a:pt x="49" y="206"/>
                  </a:cubicBezTo>
                  <a:cubicBezTo>
                    <a:pt x="49" y="205"/>
                    <a:pt x="50" y="203"/>
                    <a:pt x="50" y="202"/>
                  </a:cubicBezTo>
                  <a:cubicBezTo>
                    <a:pt x="50" y="201"/>
                    <a:pt x="51" y="198"/>
                    <a:pt x="51" y="198"/>
                  </a:cubicBezTo>
                  <a:cubicBezTo>
                    <a:pt x="51" y="198"/>
                    <a:pt x="49" y="196"/>
                    <a:pt x="49" y="194"/>
                  </a:cubicBezTo>
                  <a:cubicBezTo>
                    <a:pt x="50" y="192"/>
                    <a:pt x="50" y="190"/>
                    <a:pt x="51" y="189"/>
                  </a:cubicBezTo>
                  <a:cubicBezTo>
                    <a:pt x="51" y="188"/>
                    <a:pt x="50" y="186"/>
                    <a:pt x="49" y="184"/>
                  </a:cubicBezTo>
                  <a:cubicBezTo>
                    <a:pt x="48" y="181"/>
                    <a:pt x="49" y="180"/>
                    <a:pt x="49" y="178"/>
                  </a:cubicBezTo>
                  <a:cubicBezTo>
                    <a:pt x="50" y="176"/>
                    <a:pt x="52" y="162"/>
                    <a:pt x="52" y="162"/>
                  </a:cubicBezTo>
                  <a:cubicBezTo>
                    <a:pt x="52" y="162"/>
                    <a:pt x="51" y="157"/>
                    <a:pt x="51" y="154"/>
                  </a:cubicBezTo>
                  <a:cubicBezTo>
                    <a:pt x="50" y="152"/>
                    <a:pt x="51" y="149"/>
                    <a:pt x="51" y="147"/>
                  </a:cubicBezTo>
                  <a:cubicBezTo>
                    <a:pt x="50" y="146"/>
                    <a:pt x="48" y="144"/>
                    <a:pt x="48" y="140"/>
                  </a:cubicBezTo>
                  <a:cubicBezTo>
                    <a:pt x="48" y="137"/>
                    <a:pt x="43" y="123"/>
                    <a:pt x="43" y="123"/>
                  </a:cubicBezTo>
                  <a:cubicBezTo>
                    <a:pt x="43" y="123"/>
                    <a:pt x="43" y="124"/>
                    <a:pt x="41" y="129"/>
                  </a:cubicBezTo>
                  <a:cubicBezTo>
                    <a:pt x="40" y="134"/>
                    <a:pt x="37" y="146"/>
                    <a:pt x="36" y="149"/>
                  </a:cubicBezTo>
                  <a:cubicBezTo>
                    <a:pt x="36" y="152"/>
                    <a:pt x="35" y="154"/>
                    <a:pt x="34" y="156"/>
                  </a:cubicBezTo>
                  <a:cubicBezTo>
                    <a:pt x="32" y="157"/>
                    <a:pt x="32" y="160"/>
                    <a:pt x="32" y="163"/>
                  </a:cubicBezTo>
                  <a:cubicBezTo>
                    <a:pt x="31" y="166"/>
                    <a:pt x="31" y="176"/>
                    <a:pt x="31" y="176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1" y="185"/>
                    <a:pt x="31" y="186"/>
                  </a:cubicBezTo>
                  <a:cubicBezTo>
                    <a:pt x="32" y="187"/>
                    <a:pt x="30" y="193"/>
                    <a:pt x="30" y="193"/>
                  </a:cubicBezTo>
                  <a:cubicBezTo>
                    <a:pt x="30" y="193"/>
                    <a:pt x="30" y="195"/>
                    <a:pt x="30" y="196"/>
                  </a:cubicBezTo>
                  <a:cubicBezTo>
                    <a:pt x="30" y="197"/>
                    <a:pt x="29" y="199"/>
                    <a:pt x="29" y="199"/>
                  </a:cubicBezTo>
                  <a:cubicBezTo>
                    <a:pt x="29" y="199"/>
                    <a:pt x="29" y="201"/>
                    <a:pt x="29" y="202"/>
                  </a:cubicBezTo>
                  <a:cubicBezTo>
                    <a:pt x="29" y="202"/>
                    <a:pt x="29" y="202"/>
                    <a:pt x="28" y="202"/>
                  </a:cubicBezTo>
                  <a:cubicBezTo>
                    <a:pt x="27" y="203"/>
                    <a:pt x="22" y="203"/>
                    <a:pt x="22" y="203"/>
                  </a:cubicBezTo>
                  <a:cubicBezTo>
                    <a:pt x="22" y="203"/>
                    <a:pt x="20" y="202"/>
                    <a:pt x="20" y="202"/>
                  </a:cubicBezTo>
                  <a:cubicBezTo>
                    <a:pt x="20" y="202"/>
                    <a:pt x="18" y="203"/>
                    <a:pt x="13" y="205"/>
                  </a:cubicBezTo>
                  <a:cubicBezTo>
                    <a:pt x="8" y="206"/>
                    <a:pt x="4" y="205"/>
                    <a:pt x="3" y="205"/>
                  </a:cubicBezTo>
                  <a:cubicBezTo>
                    <a:pt x="2" y="204"/>
                    <a:pt x="1" y="204"/>
                    <a:pt x="0" y="203"/>
                  </a:cubicBezTo>
                  <a:cubicBezTo>
                    <a:pt x="0" y="203"/>
                    <a:pt x="1" y="202"/>
                    <a:pt x="1" y="202"/>
                  </a:cubicBezTo>
                  <a:cubicBezTo>
                    <a:pt x="1" y="202"/>
                    <a:pt x="1" y="202"/>
                    <a:pt x="1" y="20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08" name="Freeform 19"/>
            <p:cNvSpPr>
              <a:spLocks noEditPoints="1"/>
            </p:cNvSpPr>
            <p:nvPr/>
          </p:nvSpPr>
          <p:spPr bwMode="auto">
            <a:xfrm>
              <a:off x="13928724" y="6188075"/>
              <a:ext cx="904875" cy="3713163"/>
            </a:xfrm>
            <a:custGeom>
              <a:avLst/>
              <a:gdLst>
                <a:gd name="T0" fmla="*/ 41 w 50"/>
                <a:gd name="T1" fmla="*/ 34 h 205"/>
                <a:gd name="T2" fmla="*/ 39 w 50"/>
                <a:gd name="T3" fmla="*/ 29 h 205"/>
                <a:gd name="T4" fmla="*/ 39 w 50"/>
                <a:gd name="T5" fmla="*/ 29 h 205"/>
                <a:gd name="T6" fmla="*/ 38 w 50"/>
                <a:gd name="T7" fmla="*/ 27 h 205"/>
                <a:gd name="T8" fmla="*/ 37 w 50"/>
                <a:gd name="T9" fmla="*/ 26 h 205"/>
                <a:gd name="T10" fmla="*/ 41 w 50"/>
                <a:gd name="T11" fmla="*/ 23 h 205"/>
                <a:gd name="T12" fmla="*/ 41 w 50"/>
                <a:gd name="T13" fmla="*/ 18 h 205"/>
                <a:gd name="T14" fmla="*/ 40 w 50"/>
                <a:gd name="T15" fmla="*/ 15 h 205"/>
                <a:gd name="T16" fmla="*/ 27 w 50"/>
                <a:gd name="T17" fmla="*/ 2 h 205"/>
                <a:gd name="T18" fmla="*/ 20 w 50"/>
                <a:gd name="T19" fmla="*/ 10 h 205"/>
                <a:gd name="T20" fmla="*/ 20 w 50"/>
                <a:gd name="T21" fmla="*/ 15 h 205"/>
                <a:gd name="T22" fmla="*/ 20 w 50"/>
                <a:gd name="T23" fmla="*/ 21 h 205"/>
                <a:gd name="T24" fmla="*/ 25 w 50"/>
                <a:gd name="T25" fmla="*/ 30 h 205"/>
                <a:gd name="T26" fmla="*/ 20 w 50"/>
                <a:gd name="T27" fmla="*/ 33 h 205"/>
                <a:gd name="T28" fmla="*/ 15 w 50"/>
                <a:gd name="T29" fmla="*/ 37 h 205"/>
                <a:gd name="T30" fmla="*/ 14 w 50"/>
                <a:gd name="T31" fmla="*/ 38 h 205"/>
                <a:gd name="T32" fmla="*/ 8 w 50"/>
                <a:gd name="T33" fmla="*/ 49 h 205"/>
                <a:gd name="T34" fmla="*/ 2 w 50"/>
                <a:gd name="T35" fmla="*/ 59 h 205"/>
                <a:gd name="T36" fmla="*/ 3 w 50"/>
                <a:gd name="T37" fmla="*/ 71 h 205"/>
                <a:gd name="T38" fmla="*/ 11 w 50"/>
                <a:gd name="T39" fmla="*/ 74 h 205"/>
                <a:gd name="T40" fmla="*/ 3 w 50"/>
                <a:gd name="T41" fmla="*/ 93 h 205"/>
                <a:gd name="T42" fmla="*/ 5 w 50"/>
                <a:gd name="T43" fmla="*/ 101 h 205"/>
                <a:gd name="T44" fmla="*/ 1 w 50"/>
                <a:gd name="T45" fmla="*/ 132 h 205"/>
                <a:gd name="T46" fmla="*/ 3 w 50"/>
                <a:gd name="T47" fmla="*/ 139 h 205"/>
                <a:gd name="T48" fmla="*/ 13 w 50"/>
                <a:gd name="T49" fmla="*/ 168 h 205"/>
                <a:gd name="T50" fmla="*/ 20 w 50"/>
                <a:gd name="T51" fmla="*/ 187 h 205"/>
                <a:gd name="T52" fmla="*/ 16 w 50"/>
                <a:gd name="T53" fmla="*/ 195 h 205"/>
                <a:gd name="T54" fmla="*/ 11 w 50"/>
                <a:gd name="T55" fmla="*/ 201 h 205"/>
                <a:gd name="T56" fmla="*/ 17 w 50"/>
                <a:gd name="T57" fmla="*/ 202 h 205"/>
                <a:gd name="T58" fmla="*/ 29 w 50"/>
                <a:gd name="T59" fmla="*/ 203 h 205"/>
                <a:gd name="T60" fmla="*/ 31 w 50"/>
                <a:gd name="T61" fmla="*/ 202 h 205"/>
                <a:gd name="T62" fmla="*/ 34 w 50"/>
                <a:gd name="T63" fmla="*/ 195 h 205"/>
                <a:gd name="T64" fmla="*/ 36 w 50"/>
                <a:gd name="T65" fmla="*/ 185 h 205"/>
                <a:gd name="T66" fmla="*/ 37 w 50"/>
                <a:gd name="T67" fmla="*/ 174 h 205"/>
                <a:gd name="T68" fmla="*/ 39 w 50"/>
                <a:gd name="T69" fmla="*/ 142 h 205"/>
                <a:gd name="T70" fmla="*/ 41 w 50"/>
                <a:gd name="T71" fmla="*/ 134 h 205"/>
                <a:gd name="T72" fmla="*/ 42 w 50"/>
                <a:gd name="T73" fmla="*/ 100 h 205"/>
                <a:gd name="T74" fmla="*/ 40 w 50"/>
                <a:gd name="T75" fmla="*/ 85 h 205"/>
                <a:gd name="T76" fmla="*/ 39 w 50"/>
                <a:gd name="T77" fmla="*/ 72 h 205"/>
                <a:gd name="T78" fmla="*/ 46 w 50"/>
                <a:gd name="T79" fmla="*/ 56 h 205"/>
                <a:gd name="T80" fmla="*/ 49 w 50"/>
                <a:gd name="T81" fmla="*/ 43 h 205"/>
                <a:gd name="T82" fmla="*/ 43 w 50"/>
                <a:gd name="T83" fmla="*/ 36 h 205"/>
                <a:gd name="T84" fmla="*/ 28 w 50"/>
                <a:gd name="T85" fmla="*/ 181 h 205"/>
                <a:gd name="T86" fmla="*/ 22 w 50"/>
                <a:gd name="T87" fmla="*/ 160 h 205"/>
                <a:gd name="T88" fmla="*/ 16 w 50"/>
                <a:gd name="T89" fmla="*/ 143 h 205"/>
                <a:gd name="T90" fmla="*/ 17 w 50"/>
                <a:gd name="T91" fmla="*/ 134 h 205"/>
                <a:gd name="T92" fmla="*/ 27 w 50"/>
                <a:gd name="T93" fmla="*/ 139 h 205"/>
                <a:gd name="T94" fmla="*/ 30 w 50"/>
                <a:gd name="T95" fmla="*/ 17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205">
                  <a:moveTo>
                    <a:pt x="43" y="36"/>
                  </a:moveTo>
                  <a:cubicBezTo>
                    <a:pt x="43" y="35"/>
                    <a:pt x="41" y="34"/>
                    <a:pt x="41" y="34"/>
                  </a:cubicBezTo>
                  <a:cubicBezTo>
                    <a:pt x="41" y="34"/>
                    <a:pt x="40" y="32"/>
                    <a:pt x="40" y="31"/>
                  </a:cubicBezTo>
                  <a:cubicBezTo>
                    <a:pt x="39" y="30"/>
                    <a:pt x="40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8"/>
                    <a:pt x="39" y="29"/>
                    <a:pt x="39" y="29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8" y="27"/>
                    <a:pt x="37" y="27"/>
                    <a:pt x="37" y="27"/>
                  </a:cubicBezTo>
                  <a:cubicBezTo>
                    <a:pt x="37" y="27"/>
                    <a:pt x="37" y="26"/>
                    <a:pt x="37" y="26"/>
                  </a:cubicBezTo>
                  <a:cubicBezTo>
                    <a:pt x="38" y="27"/>
                    <a:pt x="40" y="27"/>
                    <a:pt x="41" y="25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1" y="23"/>
                    <a:pt x="42" y="23"/>
                    <a:pt x="42" y="22"/>
                  </a:cubicBezTo>
                  <a:cubicBezTo>
                    <a:pt x="42" y="20"/>
                    <a:pt x="42" y="19"/>
                    <a:pt x="41" y="18"/>
                  </a:cubicBezTo>
                  <a:cubicBezTo>
                    <a:pt x="41" y="18"/>
                    <a:pt x="41" y="17"/>
                    <a:pt x="40" y="17"/>
                  </a:cubicBezTo>
                  <a:cubicBezTo>
                    <a:pt x="41" y="16"/>
                    <a:pt x="41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7"/>
                    <a:pt x="34" y="0"/>
                    <a:pt x="27" y="2"/>
                  </a:cubicBezTo>
                  <a:cubicBezTo>
                    <a:pt x="21" y="3"/>
                    <a:pt x="21" y="7"/>
                    <a:pt x="21" y="7"/>
                  </a:cubicBezTo>
                  <a:cubicBezTo>
                    <a:pt x="21" y="7"/>
                    <a:pt x="20" y="8"/>
                    <a:pt x="20" y="10"/>
                  </a:cubicBezTo>
                  <a:cubicBezTo>
                    <a:pt x="20" y="11"/>
                    <a:pt x="20" y="13"/>
                    <a:pt x="20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6"/>
                    <a:pt x="20" y="17"/>
                    <a:pt x="20" y="17"/>
                  </a:cubicBezTo>
                  <a:cubicBezTo>
                    <a:pt x="20" y="18"/>
                    <a:pt x="20" y="19"/>
                    <a:pt x="20" y="21"/>
                  </a:cubicBezTo>
                  <a:cubicBezTo>
                    <a:pt x="21" y="23"/>
                    <a:pt x="22" y="27"/>
                    <a:pt x="23" y="28"/>
                  </a:cubicBezTo>
                  <a:cubicBezTo>
                    <a:pt x="24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4" y="31"/>
                    <a:pt x="21" y="32"/>
                    <a:pt x="20" y="33"/>
                  </a:cubicBezTo>
                  <a:cubicBezTo>
                    <a:pt x="19" y="34"/>
                    <a:pt x="18" y="35"/>
                    <a:pt x="17" y="35"/>
                  </a:cubicBezTo>
                  <a:cubicBezTo>
                    <a:pt x="17" y="36"/>
                    <a:pt x="16" y="36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4" y="38"/>
                    <a:pt x="14" y="38"/>
                  </a:cubicBezTo>
                  <a:cubicBezTo>
                    <a:pt x="14" y="38"/>
                    <a:pt x="11" y="43"/>
                    <a:pt x="10" y="45"/>
                  </a:cubicBezTo>
                  <a:cubicBezTo>
                    <a:pt x="9" y="47"/>
                    <a:pt x="9" y="47"/>
                    <a:pt x="8" y="49"/>
                  </a:cubicBezTo>
                  <a:cubicBezTo>
                    <a:pt x="7" y="51"/>
                    <a:pt x="8" y="50"/>
                    <a:pt x="6" y="53"/>
                  </a:cubicBezTo>
                  <a:cubicBezTo>
                    <a:pt x="5" y="55"/>
                    <a:pt x="4" y="56"/>
                    <a:pt x="2" y="59"/>
                  </a:cubicBezTo>
                  <a:cubicBezTo>
                    <a:pt x="1" y="62"/>
                    <a:pt x="0" y="62"/>
                    <a:pt x="0" y="65"/>
                  </a:cubicBezTo>
                  <a:cubicBezTo>
                    <a:pt x="0" y="68"/>
                    <a:pt x="1" y="70"/>
                    <a:pt x="3" y="71"/>
                  </a:cubicBezTo>
                  <a:cubicBezTo>
                    <a:pt x="5" y="73"/>
                    <a:pt x="6" y="72"/>
                    <a:pt x="8" y="73"/>
                  </a:cubicBezTo>
                  <a:cubicBezTo>
                    <a:pt x="10" y="73"/>
                    <a:pt x="11" y="74"/>
                    <a:pt x="11" y="74"/>
                  </a:cubicBezTo>
                  <a:cubicBezTo>
                    <a:pt x="11" y="74"/>
                    <a:pt x="6" y="82"/>
                    <a:pt x="6" y="86"/>
                  </a:cubicBezTo>
                  <a:cubicBezTo>
                    <a:pt x="5" y="89"/>
                    <a:pt x="5" y="91"/>
                    <a:pt x="3" y="93"/>
                  </a:cubicBezTo>
                  <a:cubicBezTo>
                    <a:pt x="2" y="96"/>
                    <a:pt x="1" y="98"/>
                    <a:pt x="2" y="98"/>
                  </a:cubicBezTo>
                  <a:cubicBezTo>
                    <a:pt x="3" y="99"/>
                    <a:pt x="5" y="101"/>
                    <a:pt x="5" y="101"/>
                  </a:cubicBezTo>
                  <a:cubicBezTo>
                    <a:pt x="5" y="101"/>
                    <a:pt x="3" y="113"/>
                    <a:pt x="2" y="120"/>
                  </a:cubicBezTo>
                  <a:cubicBezTo>
                    <a:pt x="2" y="126"/>
                    <a:pt x="1" y="132"/>
                    <a:pt x="1" y="132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3" y="133"/>
                    <a:pt x="3" y="138"/>
                    <a:pt x="3" y="139"/>
                  </a:cubicBezTo>
                  <a:cubicBezTo>
                    <a:pt x="3" y="141"/>
                    <a:pt x="3" y="142"/>
                    <a:pt x="3" y="143"/>
                  </a:cubicBezTo>
                  <a:cubicBezTo>
                    <a:pt x="4" y="145"/>
                    <a:pt x="10" y="162"/>
                    <a:pt x="13" y="168"/>
                  </a:cubicBezTo>
                  <a:cubicBezTo>
                    <a:pt x="16" y="173"/>
                    <a:pt x="18" y="178"/>
                    <a:pt x="19" y="182"/>
                  </a:cubicBezTo>
                  <a:cubicBezTo>
                    <a:pt x="20" y="185"/>
                    <a:pt x="20" y="187"/>
                    <a:pt x="20" y="187"/>
                  </a:cubicBezTo>
                  <a:cubicBezTo>
                    <a:pt x="20" y="187"/>
                    <a:pt x="19" y="188"/>
                    <a:pt x="18" y="190"/>
                  </a:cubicBezTo>
                  <a:cubicBezTo>
                    <a:pt x="17" y="192"/>
                    <a:pt x="18" y="193"/>
                    <a:pt x="16" y="195"/>
                  </a:cubicBezTo>
                  <a:cubicBezTo>
                    <a:pt x="14" y="197"/>
                    <a:pt x="12" y="198"/>
                    <a:pt x="11" y="199"/>
                  </a:cubicBezTo>
                  <a:cubicBezTo>
                    <a:pt x="10" y="199"/>
                    <a:pt x="11" y="201"/>
                    <a:pt x="11" y="201"/>
                  </a:cubicBezTo>
                  <a:cubicBezTo>
                    <a:pt x="11" y="201"/>
                    <a:pt x="10" y="201"/>
                    <a:pt x="11" y="202"/>
                  </a:cubicBezTo>
                  <a:cubicBezTo>
                    <a:pt x="11" y="202"/>
                    <a:pt x="17" y="202"/>
                    <a:pt x="17" y="202"/>
                  </a:cubicBezTo>
                  <a:cubicBezTo>
                    <a:pt x="17" y="202"/>
                    <a:pt x="18" y="203"/>
                    <a:pt x="18" y="204"/>
                  </a:cubicBezTo>
                  <a:cubicBezTo>
                    <a:pt x="19" y="205"/>
                    <a:pt x="28" y="204"/>
                    <a:pt x="29" y="203"/>
                  </a:cubicBezTo>
                  <a:cubicBezTo>
                    <a:pt x="31" y="203"/>
                    <a:pt x="31" y="200"/>
                    <a:pt x="31" y="200"/>
                  </a:cubicBezTo>
                  <a:cubicBezTo>
                    <a:pt x="31" y="200"/>
                    <a:pt x="31" y="202"/>
                    <a:pt x="31" y="202"/>
                  </a:cubicBezTo>
                  <a:cubicBezTo>
                    <a:pt x="32" y="202"/>
                    <a:pt x="33" y="202"/>
                    <a:pt x="33" y="202"/>
                  </a:cubicBezTo>
                  <a:cubicBezTo>
                    <a:pt x="33" y="202"/>
                    <a:pt x="34" y="196"/>
                    <a:pt x="34" y="195"/>
                  </a:cubicBezTo>
                  <a:cubicBezTo>
                    <a:pt x="34" y="194"/>
                    <a:pt x="36" y="193"/>
                    <a:pt x="37" y="191"/>
                  </a:cubicBezTo>
                  <a:cubicBezTo>
                    <a:pt x="37" y="189"/>
                    <a:pt x="37" y="186"/>
                    <a:pt x="36" y="185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4" y="183"/>
                    <a:pt x="37" y="174"/>
                  </a:cubicBezTo>
                  <a:cubicBezTo>
                    <a:pt x="39" y="165"/>
                    <a:pt x="42" y="159"/>
                    <a:pt x="41" y="152"/>
                  </a:cubicBezTo>
                  <a:cubicBezTo>
                    <a:pt x="40" y="145"/>
                    <a:pt x="39" y="143"/>
                    <a:pt x="39" y="142"/>
                  </a:cubicBezTo>
                  <a:cubicBezTo>
                    <a:pt x="39" y="141"/>
                    <a:pt x="39" y="134"/>
                    <a:pt x="39" y="134"/>
                  </a:cubicBezTo>
                  <a:cubicBezTo>
                    <a:pt x="39" y="134"/>
                    <a:pt x="41" y="135"/>
                    <a:pt x="41" y="134"/>
                  </a:cubicBezTo>
                  <a:cubicBezTo>
                    <a:pt x="41" y="133"/>
                    <a:pt x="43" y="115"/>
                    <a:pt x="43" y="109"/>
                  </a:cubicBezTo>
                  <a:cubicBezTo>
                    <a:pt x="43" y="103"/>
                    <a:pt x="42" y="100"/>
                    <a:pt x="42" y="100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99"/>
                    <a:pt x="41" y="87"/>
                    <a:pt x="40" y="85"/>
                  </a:cubicBezTo>
                  <a:cubicBezTo>
                    <a:pt x="39" y="82"/>
                    <a:pt x="40" y="81"/>
                    <a:pt x="39" y="79"/>
                  </a:cubicBezTo>
                  <a:cubicBezTo>
                    <a:pt x="39" y="76"/>
                    <a:pt x="38" y="73"/>
                    <a:pt x="39" y="72"/>
                  </a:cubicBezTo>
                  <a:cubicBezTo>
                    <a:pt x="39" y="71"/>
                    <a:pt x="42" y="64"/>
                    <a:pt x="44" y="61"/>
                  </a:cubicBezTo>
                  <a:cubicBezTo>
                    <a:pt x="45" y="59"/>
                    <a:pt x="46" y="57"/>
                    <a:pt x="46" y="56"/>
                  </a:cubicBezTo>
                  <a:cubicBezTo>
                    <a:pt x="46" y="55"/>
                    <a:pt x="47" y="54"/>
                    <a:pt x="47" y="54"/>
                  </a:cubicBezTo>
                  <a:cubicBezTo>
                    <a:pt x="47" y="54"/>
                    <a:pt x="49" y="46"/>
                    <a:pt x="49" y="43"/>
                  </a:cubicBezTo>
                  <a:cubicBezTo>
                    <a:pt x="50" y="40"/>
                    <a:pt x="50" y="39"/>
                    <a:pt x="49" y="39"/>
                  </a:cubicBezTo>
                  <a:cubicBezTo>
                    <a:pt x="49" y="38"/>
                    <a:pt x="44" y="37"/>
                    <a:pt x="43" y="36"/>
                  </a:cubicBezTo>
                  <a:close/>
                  <a:moveTo>
                    <a:pt x="30" y="173"/>
                  </a:moveTo>
                  <a:cubicBezTo>
                    <a:pt x="29" y="178"/>
                    <a:pt x="28" y="181"/>
                    <a:pt x="28" y="181"/>
                  </a:cubicBezTo>
                  <a:cubicBezTo>
                    <a:pt x="28" y="181"/>
                    <a:pt x="27" y="178"/>
                    <a:pt x="25" y="173"/>
                  </a:cubicBezTo>
                  <a:cubicBezTo>
                    <a:pt x="24" y="168"/>
                    <a:pt x="22" y="163"/>
                    <a:pt x="22" y="160"/>
                  </a:cubicBezTo>
                  <a:cubicBezTo>
                    <a:pt x="22" y="156"/>
                    <a:pt x="20" y="149"/>
                    <a:pt x="18" y="147"/>
                  </a:cubicBezTo>
                  <a:cubicBezTo>
                    <a:pt x="16" y="144"/>
                    <a:pt x="16" y="144"/>
                    <a:pt x="16" y="143"/>
                  </a:cubicBezTo>
                  <a:cubicBezTo>
                    <a:pt x="16" y="143"/>
                    <a:pt x="16" y="139"/>
                    <a:pt x="16" y="137"/>
                  </a:cubicBezTo>
                  <a:cubicBezTo>
                    <a:pt x="16" y="136"/>
                    <a:pt x="17" y="134"/>
                    <a:pt x="17" y="134"/>
                  </a:cubicBezTo>
                  <a:cubicBezTo>
                    <a:pt x="19" y="135"/>
                    <a:pt x="23" y="135"/>
                    <a:pt x="26" y="135"/>
                  </a:cubicBezTo>
                  <a:cubicBezTo>
                    <a:pt x="26" y="135"/>
                    <a:pt x="26" y="136"/>
                    <a:pt x="27" y="139"/>
                  </a:cubicBezTo>
                  <a:cubicBezTo>
                    <a:pt x="27" y="142"/>
                    <a:pt x="29" y="145"/>
                    <a:pt x="29" y="145"/>
                  </a:cubicBezTo>
                  <a:cubicBezTo>
                    <a:pt x="29" y="145"/>
                    <a:pt x="30" y="168"/>
                    <a:pt x="30" y="1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09" name="Freeform 20"/>
            <p:cNvSpPr>
              <a:spLocks noEditPoints="1"/>
            </p:cNvSpPr>
            <p:nvPr/>
          </p:nvSpPr>
          <p:spPr bwMode="auto">
            <a:xfrm>
              <a:off x="13149262" y="3200400"/>
              <a:ext cx="1395412" cy="3875088"/>
            </a:xfrm>
            <a:custGeom>
              <a:avLst/>
              <a:gdLst>
                <a:gd name="T0" fmla="*/ 55 w 77"/>
                <a:gd name="T1" fmla="*/ 103 h 214"/>
                <a:gd name="T2" fmla="*/ 59 w 77"/>
                <a:gd name="T3" fmla="*/ 80 h 214"/>
                <a:gd name="T4" fmla="*/ 63 w 77"/>
                <a:gd name="T5" fmla="*/ 61 h 214"/>
                <a:gd name="T6" fmla="*/ 76 w 77"/>
                <a:gd name="T7" fmla="*/ 55 h 214"/>
                <a:gd name="T8" fmla="*/ 59 w 77"/>
                <a:gd name="T9" fmla="*/ 35 h 214"/>
                <a:gd name="T10" fmla="*/ 57 w 77"/>
                <a:gd name="T11" fmla="*/ 33 h 214"/>
                <a:gd name="T12" fmla="*/ 55 w 77"/>
                <a:gd name="T13" fmla="*/ 23 h 214"/>
                <a:gd name="T14" fmla="*/ 51 w 77"/>
                <a:gd name="T15" fmla="*/ 19 h 214"/>
                <a:gd name="T16" fmla="*/ 47 w 77"/>
                <a:gd name="T17" fmla="*/ 18 h 214"/>
                <a:gd name="T18" fmla="*/ 47 w 77"/>
                <a:gd name="T19" fmla="*/ 18 h 214"/>
                <a:gd name="T20" fmla="*/ 48 w 77"/>
                <a:gd name="T21" fmla="*/ 11 h 214"/>
                <a:gd name="T22" fmla="*/ 45 w 77"/>
                <a:gd name="T23" fmla="*/ 2 h 214"/>
                <a:gd name="T24" fmla="*/ 30 w 77"/>
                <a:gd name="T25" fmla="*/ 2 h 214"/>
                <a:gd name="T26" fmla="*/ 27 w 77"/>
                <a:gd name="T27" fmla="*/ 11 h 214"/>
                <a:gd name="T28" fmla="*/ 29 w 77"/>
                <a:gd name="T29" fmla="*/ 19 h 214"/>
                <a:gd name="T30" fmla="*/ 28 w 77"/>
                <a:gd name="T31" fmla="*/ 27 h 214"/>
                <a:gd name="T32" fmla="*/ 26 w 77"/>
                <a:gd name="T33" fmla="*/ 29 h 214"/>
                <a:gd name="T34" fmla="*/ 8 w 77"/>
                <a:gd name="T35" fmla="*/ 40 h 214"/>
                <a:gd name="T36" fmla="*/ 2 w 77"/>
                <a:gd name="T37" fmla="*/ 83 h 214"/>
                <a:gd name="T38" fmla="*/ 2 w 77"/>
                <a:gd name="T39" fmla="*/ 112 h 214"/>
                <a:gd name="T40" fmla="*/ 6 w 77"/>
                <a:gd name="T41" fmla="*/ 115 h 214"/>
                <a:gd name="T42" fmla="*/ 1 w 77"/>
                <a:gd name="T43" fmla="*/ 138 h 214"/>
                <a:gd name="T44" fmla="*/ 5 w 77"/>
                <a:gd name="T45" fmla="*/ 154 h 214"/>
                <a:gd name="T46" fmla="*/ 11 w 77"/>
                <a:gd name="T47" fmla="*/ 124 h 214"/>
                <a:gd name="T48" fmla="*/ 9 w 77"/>
                <a:gd name="T49" fmla="*/ 116 h 214"/>
                <a:gd name="T50" fmla="*/ 12 w 77"/>
                <a:gd name="T51" fmla="*/ 113 h 214"/>
                <a:gd name="T52" fmla="*/ 16 w 77"/>
                <a:gd name="T53" fmla="*/ 110 h 214"/>
                <a:gd name="T54" fmla="*/ 26 w 77"/>
                <a:gd name="T55" fmla="*/ 157 h 214"/>
                <a:gd name="T56" fmla="*/ 31 w 77"/>
                <a:gd name="T57" fmla="*/ 186 h 214"/>
                <a:gd name="T58" fmla="*/ 28 w 77"/>
                <a:gd name="T59" fmla="*/ 204 h 214"/>
                <a:gd name="T60" fmla="*/ 33 w 77"/>
                <a:gd name="T61" fmla="*/ 206 h 214"/>
                <a:gd name="T62" fmla="*/ 33 w 77"/>
                <a:gd name="T63" fmla="*/ 213 h 214"/>
                <a:gd name="T64" fmla="*/ 42 w 77"/>
                <a:gd name="T65" fmla="*/ 211 h 214"/>
                <a:gd name="T66" fmla="*/ 45 w 77"/>
                <a:gd name="T67" fmla="*/ 200 h 214"/>
                <a:gd name="T68" fmla="*/ 50 w 77"/>
                <a:gd name="T69" fmla="*/ 160 h 214"/>
                <a:gd name="T70" fmla="*/ 15 w 77"/>
                <a:gd name="T71" fmla="*/ 77 h 214"/>
                <a:gd name="T72" fmla="*/ 12 w 77"/>
                <a:gd name="T73" fmla="*/ 95 h 214"/>
                <a:gd name="T74" fmla="*/ 15 w 77"/>
                <a:gd name="T75" fmla="*/ 64 h 214"/>
                <a:gd name="T76" fmla="*/ 15 w 77"/>
                <a:gd name="T77" fmla="*/ 77 h 214"/>
                <a:gd name="T78" fmla="*/ 42 w 77"/>
                <a:gd name="T79" fmla="*/ 29 h 214"/>
                <a:gd name="T80" fmla="*/ 42 w 77"/>
                <a:gd name="T81" fmla="*/ 29 h 214"/>
                <a:gd name="T82" fmla="*/ 45 w 77"/>
                <a:gd name="T83" fmla="*/ 27 h 214"/>
                <a:gd name="T84" fmla="*/ 50 w 77"/>
                <a:gd name="T85" fmla="*/ 27 h 214"/>
                <a:gd name="T86" fmla="*/ 48 w 77"/>
                <a:gd name="T87" fmla="*/ 24 h 214"/>
                <a:gd name="T88" fmla="*/ 50 w 77"/>
                <a:gd name="T89" fmla="*/ 20 h 214"/>
                <a:gd name="T90" fmla="*/ 49 w 77"/>
                <a:gd name="T91" fmla="*/ 20 h 214"/>
                <a:gd name="T92" fmla="*/ 50 w 77"/>
                <a:gd name="T93" fmla="*/ 22 h 214"/>
                <a:gd name="T94" fmla="*/ 52 w 77"/>
                <a:gd name="T95" fmla="*/ 2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214">
                  <a:moveTo>
                    <a:pt x="51" y="135"/>
                  </a:moveTo>
                  <a:cubicBezTo>
                    <a:pt x="51" y="132"/>
                    <a:pt x="53" y="127"/>
                    <a:pt x="54" y="123"/>
                  </a:cubicBezTo>
                  <a:cubicBezTo>
                    <a:pt x="55" y="118"/>
                    <a:pt x="55" y="103"/>
                    <a:pt x="55" y="103"/>
                  </a:cubicBezTo>
                  <a:cubicBezTo>
                    <a:pt x="55" y="103"/>
                    <a:pt x="59" y="108"/>
                    <a:pt x="60" y="107"/>
                  </a:cubicBezTo>
                  <a:cubicBezTo>
                    <a:pt x="62" y="106"/>
                    <a:pt x="65" y="103"/>
                    <a:pt x="65" y="102"/>
                  </a:cubicBezTo>
                  <a:cubicBezTo>
                    <a:pt x="66" y="101"/>
                    <a:pt x="60" y="81"/>
                    <a:pt x="59" y="80"/>
                  </a:cubicBezTo>
                  <a:cubicBezTo>
                    <a:pt x="59" y="79"/>
                    <a:pt x="59" y="77"/>
                    <a:pt x="58" y="74"/>
                  </a:cubicBezTo>
                  <a:cubicBezTo>
                    <a:pt x="58" y="71"/>
                    <a:pt x="58" y="58"/>
                    <a:pt x="58" y="58"/>
                  </a:cubicBezTo>
                  <a:cubicBezTo>
                    <a:pt x="58" y="58"/>
                    <a:pt x="61" y="60"/>
                    <a:pt x="63" y="61"/>
                  </a:cubicBezTo>
                  <a:cubicBezTo>
                    <a:pt x="65" y="62"/>
                    <a:pt x="67" y="63"/>
                    <a:pt x="68" y="64"/>
                  </a:cubicBezTo>
                  <a:cubicBezTo>
                    <a:pt x="70" y="64"/>
                    <a:pt x="75" y="63"/>
                    <a:pt x="76" y="63"/>
                  </a:cubicBezTo>
                  <a:cubicBezTo>
                    <a:pt x="76" y="62"/>
                    <a:pt x="77" y="58"/>
                    <a:pt x="76" y="55"/>
                  </a:cubicBezTo>
                  <a:cubicBezTo>
                    <a:pt x="74" y="51"/>
                    <a:pt x="74" y="52"/>
                    <a:pt x="72" y="50"/>
                  </a:cubicBezTo>
                  <a:cubicBezTo>
                    <a:pt x="69" y="47"/>
                    <a:pt x="60" y="35"/>
                    <a:pt x="59" y="35"/>
                  </a:cubicBezTo>
                  <a:cubicBezTo>
                    <a:pt x="59" y="34"/>
                    <a:pt x="59" y="35"/>
                    <a:pt x="59" y="35"/>
                  </a:cubicBezTo>
                  <a:cubicBezTo>
                    <a:pt x="59" y="35"/>
                    <a:pt x="58" y="34"/>
                    <a:pt x="58" y="34"/>
                  </a:cubicBezTo>
                  <a:cubicBezTo>
                    <a:pt x="58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3"/>
                  </a:cubicBezTo>
                  <a:cubicBezTo>
                    <a:pt x="56" y="32"/>
                    <a:pt x="56" y="32"/>
                    <a:pt x="55" y="30"/>
                  </a:cubicBezTo>
                  <a:cubicBezTo>
                    <a:pt x="55" y="28"/>
                    <a:pt x="56" y="26"/>
                    <a:pt x="55" y="25"/>
                  </a:cubicBezTo>
                  <a:cubicBezTo>
                    <a:pt x="55" y="24"/>
                    <a:pt x="55" y="24"/>
                    <a:pt x="55" y="23"/>
                  </a:cubicBezTo>
                  <a:cubicBezTo>
                    <a:pt x="55" y="23"/>
                    <a:pt x="54" y="21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52" y="19"/>
                    <a:pt x="51" y="19"/>
                  </a:cubicBezTo>
                  <a:cubicBezTo>
                    <a:pt x="51" y="19"/>
                    <a:pt x="50" y="18"/>
                    <a:pt x="50" y="18"/>
                  </a:cubicBezTo>
                  <a:cubicBezTo>
                    <a:pt x="50" y="18"/>
                    <a:pt x="48" y="17"/>
                    <a:pt x="48" y="17"/>
                  </a:cubicBezTo>
                  <a:cubicBezTo>
                    <a:pt x="48" y="17"/>
                    <a:pt x="47" y="17"/>
                    <a:pt x="47" y="18"/>
                  </a:cubicBezTo>
                  <a:cubicBezTo>
                    <a:pt x="48" y="18"/>
                    <a:pt x="49" y="19"/>
                    <a:pt x="49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7" y="16"/>
                    <a:pt x="47" y="16"/>
                  </a:cubicBezTo>
                  <a:cubicBezTo>
                    <a:pt x="46" y="15"/>
                    <a:pt x="47" y="14"/>
                    <a:pt x="47" y="13"/>
                  </a:cubicBezTo>
                  <a:cubicBezTo>
                    <a:pt x="47" y="13"/>
                    <a:pt x="48" y="12"/>
                    <a:pt x="48" y="11"/>
                  </a:cubicBezTo>
                  <a:cubicBezTo>
                    <a:pt x="48" y="9"/>
                    <a:pt x="47" y="6"/>
                    <a:pt x="47" y="6"/>
                  </a:cubicBezTo>
                  <a:cubicBezTo>
                    <a:pt x="47" y="6"/>
                    <a:pt x="47" y="5"/>
                    <a:pt x="47" y="4"/>
                  </a:cubicBezTo>
                  <a:cubicBezTo>
                    <a:pt x="47" y="3"/>
                    <a:pt x="47" y="2"/>
                    <a:pt x="45" y="2"/>
                  </a:cubicBezTo>
                  <a:cubicBezTo>
                    <a:pt x="43" y="1"/>
                    <a:pt x="37" y="0"/>
                    <a:pt x="35" y="0"/>
                  </a:cubicBezTo>
                  <a:cubicBezTo>
                    <a:pt x="34" y="0"/>
                    <a:pt x="33" y="1"/>
                    <a:pt x="32" y="1"/>
                  </a:cubicBezTo>
                  <a:cubicBezTo>
                    <a:pt x="32" y="0"/>
                    <a:pt x="30" y="2"/>
                    <a:pt x="30" y="2"/>
                  </a:cubicBezTo>
                  <a:cubicBezTo>
                    <a:pt x="30" y="3"/>
                    <a:pt x="29" y="4"/>
                    <a:pt x="28" y="6"/>
                  </a:cubicBezTo>
                  <a:cubicBezTo>
                    <a:pt x="27" y="8"/>
                    <a:pt x="28" y="10"/>
                    <a:pt x="28" y="10"/>
                  </a:cubicBezTo>
                  <a:cubicBezTo>
                    <a:pt x="28" y="10"/>
                    <a:pt x="27" y="10"/>
                    <a:pt x="27" y="11"/>
                  </a:cubicBezTo>
                  <a:cubicBezTo>
                    <a:pt x="26" y="12"/>
                    <a:pt x="27" y="13"/>
                    <a:pt x="27" y="13"/>
                  </a:cubicBezTo>
                  <a:cubicBezTo>
                    <a:pt x="27" y="14"/>
                    <a:pt x="26" y="16"/>
                    <a:pt x="27" y="17"/>
                  </a:cubicBezTo>
                  <a:cubicBezTo>
                    <a:pt x="28" y="18"/>
                    <a:pt x="29" y="19"/>
                    <a:pt x="29" y="19"/>
                  </a:cubicBezTo>
                  <a:cubicBezTo>
                    <a:pt x="29" y="19"/>
                    <a:pt x="29" y="21"/>
                    <a:pt x="29" y="23"/>
                  </a:cubicBezTo>
                  <a:cubicBezTo>
                    <a:pt x="29" y="26"/>
                    <a:pt x="29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7" y="27"/>
                  </a:cubicBezTo>
                  <a:cubicBezTo>
                    <a:pt x="27" y="27"/>
                    <a:pt x="27" y="28"/>
                    <a:pt x="27" y="28"/>
                  </a:cubicBezTo>
                  <a:cubicBezTo>
                    <a:pt x="27" y="28"/>
                    <a:pt x="26" y="29"/>
                    <a:pt x="26" y="29"/>
                  </a:cubicBezTo>
                  <a:cubicBezTo>
                    <a:pt x="26" y="30"/>
                    <a:pt x="24" y="31"/>
                    <a:pt x="23" y="31"/>
                  </a:cubicBezTo>
                  <a:cubicBezTo>
                    <a:pt x="22" y="31"/>
                    <a:pt x="9" y="34"/>
                    <a:pt x="9" y="34"/>
                  </a:cubicBezTo>
                  <a:cubicBezTo>
                    <a:pt x="8" y="35"/>
                    <a:pt x="8" y="36"/>
                    <a:pt x="8" y="40"/>
                  </a:cubicBezTo>
                  <a:cubicBezTo>
                    <a:pt x="8" y="44"/>
                    <a:pt x="3" y="62"/>
                    <a:pt x="3" y="64"/>
                  </a:cubicBezTo>
                  <a:cubicBezTo>
                    <a:pt x="2" y="65"/>
                    <a:pt x="2" y="73"/>
                    <a:pt x="2" y="75"/>
                  </a:cubicBezTo>
                  <a:cubicBezTo>
                    <a:pt x="2" y="77"/>
                    <a:pt x="2" y="80"/>
                    <a:pt x="2" y="83"/>
                  </a:cubicBezTo>
                  <a:cubicBezTo>
                    <a:pt x="1" y="87"/>
                    <a:pt x="2" y="102"/>
                    <a:pt x="2" y="103"/>
                  </a:cubicBezTo>
                  <a:cubicBezTo>
                    <a:pt x="2" y="105"/>
                    <a:pt x="3" y="106"/>
                    <a:pt x="3" y="106"/>
                  </a:cubicBezTo>
                  <a:cubicBezTo>
                    <a:pt x="3" y="106"/>
                    <a:pt x="2" y="112"/>
                    <a:pt x="2" y="112"/>
                  </a:cubicBezTo>
                  <a:cubicBezTo>
                    <a:pt x="2" y="112"/>
                    <a:pt x="2" y="113"/>
                    <a:pt x="2" y="114"/>
                  </a:cubicBezTo>
                  <a:cubicBezTo>
                    <a:pt x="3" y="115"/>
                    <a:pt x="4" y="114"/>
                    <a:pt x="5" y="115"/>
                  </a:cubicBezTo>
                  <a:cubicBezTo>
                    <a:pt x="5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7"/>
                  </a:cubicBezTo>
                  <a:cubicBezTo>
                    <a:pt x="5" y="117"/>
                    <a:pt x="3" y="117"/>
                    <a:pt x="3" y="118"/>
                  </a:cubicBezTo>
                  <a:cubicBezTo>
                    <a:pt x="2" y="118"/>
                    <a:pt x="0" y="137"/>
                    <a:pt x="1" y="138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1" y="146"/>
                    <a:pt x="0" y="154"/>
                    <a:pt x="0" y="154"/>
                  </a:cubicBezTo>
                  <a:cubicBezTo>
                    <a:pt x="0" y="154"/>
                    <a:pt x="3" y="153"/>
                    <a:pt x="5" y="154"/>
                  </a:cubicBezTo>
                  <a:cubicBezTo>
                    <a:pt x="6" y="154"/>
                    <a:pt x="7" y="154"/>
                    <a:pt x="8" y="154"/>
                  </a:cubicBezTo>
                  <a:cubicBezTo>
                    <a:pt x="9" y="154"/>
                    <a:pt x="11" y="154"/>
                    <a:pt x="12" y="154"/>
                  </a:cubicBezTo>
                  <a:cubicBezTo>
                    <a:pt x="12" y="155"/>
                    <a:pt x="11" y="124"/>
                    <a:pt x="11" y="124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9" y="118"/>
                  </a:cubicBezTo>
                  <a:cubicBezTo>
                    <a:pt x="9" y="117"/>
                    <a:pt x="9" y="116"/>
                    <a:pt x="9" y="116"/>
                  </a:cubicBezTo>
                  <a:cubicBezTo>
                    <a:pt x="10" y="116"/>
                    <a:pt x="10" y="115"/>
                    <a:pt x="10" y="115"/>
                  </a:cubicBezTo>
                  <a:cubicBezTo>
                    <a:pt x="10" y="115"/>
                    <a:pt x="11" y="114"/>
                    <a:pt x="11" y="114"/>
                  </a:cubicBezTo>
                  <a:cubicBezTo>
                    <a:pt x="11" y="114"/>
                    <a:pt x="12" y="113"/>
                    <a:pt x="12" y="113"/>
                  </a:cubicBezTo>
                  <a:cubicBezTo>
                    <a:pt x="12" y="112"/>
                    <a:pt x="12" y="112"/>
                    <a:pt x="12" y="111"/>
                  </a:cubicBezTo>
                  <a:cubicBezTo>
                    <a:pt x="12" y="110"/>
                    <a:pt x="12" y="108"/>
                    <a:pt x="12" y="108"/>
                  </a:cubicBezTo>
                  <a:cubicBezTo>
                    <a:pt x="16" y="110"/>
                    <a:pt x="16" y="110"/>
                    <a:pt x="16" y="110"/>
                  </a:cubicBezTo>
                  <a:cubicBezTo>
                    <a:pt x="16" y="110"/>
                    <a:pt x="16" y="112"/>
                    <a:pt x="17" y="116"/>
                  </a:cubicBezTo>
                  <a:cubicBezTo>
                    <a:pt x="17" y="120"/>
                    <a:pt x="21" y="135"/>
                    <a:pt x="23" y="138"/>
                  </a:cubicBezTo>
                  <a:cubicBezTo>
                    <a:pt x="24" y="142"/>
                    <a:pt x="25" y="155"/>
                    <a:pt x="26" y="157"/>
                  </a:cubicBezTo>
                  <a:cubicBezTo>
                    <a:pt x="26" y="159"/>
                    <a:pt x="26" y="162"/>
                    <a:pt x="26" y="166"/>
                  </a:cubicBezTo>
                  <a:cubicBezTo>
                    <a:pt x="26" y="170"/>
                    <a:pt x="27" y="173"/>
                    <a:pt x="27" y="176"/>
                  </a:cubicBezTo>
                  <a:cubicBezTo>
                    <a:pt x="28" y="179"/>
                    <a:pt x="30" y="182"/>
                    <a:pt x="31" y="186"/>
                  </a:cubicBezTo>
                  <a:cubicBezTo>
                    <a:pt x="31" y="191"/>
                    <a:pt x="33" y="198"/>
                    <a:pt x="33" y="198"/>
                  </a:cubicBezTo>
                  <a:cubicBezTo>
                    <a:pt x="33" y="198"/>
                    <a:pt x="32" y="200"/>
                    <a:pt x="31" y="201"/>
                  </a:cubicBezTo>
                  <a:cubicBezTo>
                    <a:pt x="30" y="202"/>
                    <a:pt x="28" y="204"/>
                    <a:pt x="28" y="204"/>
                  </a:cubicBezTo>
                  <a:cubicBezTo>
                    <a:pt x="28" y="205"/>
                    <a:pt x="28" y="206"/>
                    <a:pt x="28" y="206"/>
                  </a:cubicBezTo>
                  <a:cubicBezTo>
                    <a:pt x="29" y="207"/>
                    <a:pt x="29" y="207"/>
                    <a:pt x="31" y="207"/>
                  </a:cubicBezTo>
                  <a:cubicBezTo>
                    <a:pt x="32" y="207"/>
                    <a:pt x="33" y="206"/>
                    <a:pt x="33" y="206"/>
                  </a:cubicBezTo>
                  <a:cubicBezTo>
                    <a:pt x="33" y="206"/>
                    <a:pt x="32" y="208"/>
                    <a:pt x="33" y="209"/>
                  </a:cubicBezTo>
                  <a:cubicBezTo>
                    <a:pt x="33" y="210"/>
                    <a:pt x="33" y="210"/>
                    <a:pt x="33" y="210"/>
                  </a:cubicBezTo>
                  <a:cubicBezTo>
                    <a:pt x="33" y="210"/>
                    <a:pt x="33" y="212"/>
                    <a:pt x="33" y="213"/>
                  </a:cubicBezTo>
                  <a:cubicBezTo>
                    <a:pt x="34" y="213"/>
                    <a:pt x="40" y="214"/>
                    <a:pt x="40" y="214"/>
                  </a:cubicBezTo>
                  <a:cubicBezTo>
                    <a:pt x="42" y="212"/>
                    <a:pt x="42" y="212"/>
                    <a:pt x="42" y="212"/>
                  </a:cubicBezTo>
                  <a:cubicBezTo>
                    <a:pt x="42" y="212"/>
                    <a:pt x="42" y="211"/>
                    <a:pt x="42" y="211"/>
                  </a:cubicBezTo>
                  <a:cubicBezTo>
                    <a:pt x="42" y="210"/>
                    <a:pt x="46" y="210"/>
                    <a:pt x="46" y="208"/>
                  </a:cubicBezTo>
                  <a:cubicBezTo>
                    <a:pt x="46" y="207"/>
                    <a:pt x="45" y="204"/>
                    <a:pt x="45" y="203"/>
                  </a:cubicBezTo>
                  <a:cubicBezTo>
                    <a:pt x="45" y="202"/>
                    <a:pt x="45" y="200"/>
                    <a:pt x="45" y="200"/>
                  </a:cubicBezTo>
                  <a:cubicBezTo>
                    <a:pt x="45" y="200"/>
                    <a:pt x="44" y="198"/>
                    <a:pt x="45" y="195"/>
                  </a:cubicBezTo>
                  <a:cubicBezTo>
                    <a:pt x="46" y="193"/>
                    <a:pt x="47" y="192"/>
                    <a:pt x="47" y="188"/>
                  </a:cubicBezTo>
                  <a:cubicBezTo>
                    <a:pt x="47" y="184"/>
                    <a:pt x="50" y="163"/>
                    <a:pt x="50" y="160"/>
                  </a:cubicBezTo>
                  <a:cubicBezTo>
                    <a:pt x="50" y="157"/>
                    <a:pt x="50" y="144"/>
                    <a:pt x="50" y="142"/>
                  </a:cubicBezTo>
                  <a:cubicBezTo>
                    <a:pt x="50" y="141"/>
                    <a:pt x="51" y="138"/>
                    <a:pt x="51" y="135"/>
                  </a:cubicBezTo>
                  <a:close/>
                  <a:moveTo>
                    <a:pt x="15" y="77"/>
                  </a:moveTo>
                  <a:cubicBezTo>
                    <a:pt x="14" y="78"/>
                    <a:pt x="14" y="80"/>
                    <a:pt x="14" y="83"/>
                  </a:cubicBezTo>
                  <a:cubicBezTo>
                    <a:pt x="14" y="85"/>
                    <a:pt x="13" y="86"/>
                    <a:pt x="13" y="89"/>
                  </a:cubicBezTo>
                  <a:cubicBezTo>
                    <a:pt x="13" y="91"/>
                    <a:pt x="12" y="96"/>
                    <a:pt x="12" y="95"/>
                  </a:cubicBezTo>
                  <a:cubicBezTo>
                    <a:pt x="11" y="94"/>
                    <a:pt x="12" y="87"/>
                    <a:pt x="12" y="85"/>
                  </a:cubicBezTo>
                  <a:cubicBezTo>
                    <a:pt x="12" y="82"/>
                    <a:pt x="14" y="76"/>
                    <a:pt x="14" y="75"/>
                  </a:cubicBezTo>
                  <a:cubicBezTo>
                    <a:pt x="14" y="75"/>
                    <a:pt x="14" y="65"/>
                    <a:pt x="15" y="64"/>
                  </a:cubicBezTo>
                  <a:cubicBezTo>
                    <a:pt x="15" y="63"/>
                    <a:pt x="15" y="61"/>
                    <a:pt x="15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6"/>
                    <a:pt x="15" y="75"/>
                    <a:pt x="15" y="77"/>
                  </a:cubicBezTo>
                  <a:close/>
                  <a:moveTo>
                    <a:pt x="47" y="32"/>
                  </a:moveTo>
                  <a:cubicBezTo>
                    <a:pt x="47" y="32"/>
                    <a:pt x="46" y="31"/>
                    <a:pt x="45" y="31"/>
                  </a:cubicBezTo>
                  <a:cubicBezTo>
                    <a:pt x="43" y="31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3" y="26"/>
                    <a:pt x="44" y="26"/>
                  </a:cubicBezTo>
                  <a:cubicBezTo>
                    <a:pt x="44" y="25"/>
                    <a:pt x="45" y="25"/>
                    <a:pt x="45" y="25"/>
                  </a:cubicBezTo>
                  <a:cubicBezTo>
                    <a:pt x="45" y="25"/>
                    <a:pt x="45" y="26"/>
                    <a:pt x="45" y="27"/>
                  </a:cubicBezTo>
                  <a:cubicBezTo>
                    <a:pt x="46" y="28"/>
                    <a:pt x="46" y="28"/>
                    <a:pt x="47" y="29"/>
                  </a:cubicBezTo>
                  <a:cubicBezTo>
                    <a:pt x="47" y="30"/>
                    <a:pt x="48" y="32"/>
                    <a:pt x="47" y="32"/>
                  </a:cubicBezTo>
                  <a:close/>
                  <a:moveTo>
                    <a:pt x="50" y="27"/>
                  </a:moveTo>
                  <a:cubicBezTo>
                    <a:pt x="50" y="27"/>
                    <a:pt x="49" y="28"/>
                    <a:pt x="48" y="27"/>
                  </a:cubicBezTo>
                  <a:cubicBezTo>
                    <a:pt x="48" y="27"/>
                    <a:pt x="47" y="26"/>
                    <a:pt x="47" y="25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4"/>
                    <a:pt x="48" y="24"/>
                    <a:pt x="48" y="25"/>
                  </a:cubicBezTo>
                  <a:cubicBezTo>
                    <a:pt x="49" y="25"/>
                    <a:pt x="50" y="27"/>
                    <a:pt x="50" y="27"/>
                  </a:cubicBezTo>
                  <a:close/>
                  <a:moveTo>
                    <a:pt x="50" y="20"/>
                  </a:moveTo>
                  <a:cubicBezTo>
                    <a:pt x="49" y="20"/>
                    <a:pt x="49" y="21"/>
                    <a:pt x="49" y="21"/>
                  </a:cubicBezTo>
                  <a:cubicBezTo>
                    <a:pt x="49" y="21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49" y="22"/>
                  </a:move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2" y="23"/>
                    <a:pt x="52" y="23"/>
                  </a:cubicBezTo>
                  <a:cubicBezTo>
                    <a:pt x="52" y="23"/>
                    <a:pt x="52" y="24"/>
                    <a:pt x="52" y="24"/>
                  </a:cubicBezTo>
                  <a:cubicBezTo>
                    <a:pt x="52" y="25"/>
                    <a:pt x="52" y="25"/>
                    <a:pt x="51" y="25"/>
                  </a:cubicBezTo>
                  <a:cubicBezTo>
                    <a:pt x="51" y="25"/>
                    <a:pt x="50" y="23"/>
                    <a:pt x="49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411" name="Freeform 21"/>
            <p:cNvSpPr>
              <a:spLocks noEditPoints="1"/>
            </p:cNvSpPr>
            <p:nvPr/>
          </p:nvSpPr>
          <p:spPr bwMode="auto">
            <a:xfrm>
              <a:off x="12479337" y="7148513"/>
              <a:ext cx="977900" cy="3749675"/>
            </a:xfrm>
            <a:custGeom>
              <a:avLst/>
              <a:gdLst>
                <a:gd name="T0" fmla="*/ 2 w 54"/>
                <a:gd name="T1" fmla="*/ 75 h 207"/>
                <a:gd name="T2" fmla="*/ 10 w 54"/>
                <a:gd name="T3" fmla="*/ 75 h 207"/>
                <a:gd name="T4" fmla="*/ 18 w 54"/>
                <a:gd name="T5" fmla="*/ 80 h 207"/>
                <a:gd name="T6" fmla="*/ 17 w 54"/>
                <a:gd name="T7" fmla="*/ 90 h 207"/>
                <a:gd name="T8" fmla="*/ 16 w 54"/>
                <a:gd name="T9" fmla="*/ 111 h 207"/>
                <a:gd name="T10" fmla="*/ 22 w 54"/>
                <a:gd name="T11" fmla="*/ 146 h 207"/>
                <a:gd name="T12" fmla="*/ 21 w 54"/>
                <a:gd name="T13" fmla="*/ 153 h 207"/>
                <a:gd name="T14" fmla="*/ 21 w 54"/>
                <a:gd name="T15" fmla="*/ 180 h 207"/>
                <a:gd name="T16" fmla="*/ 18 w 54"/>
                <a:gd name="T17" fmla="*/ 184 h 207"/>
                <a:gd name="T18" fmla="*/ 14 w 54"/>
                <a:gd name="T19" fmla="*/ 192 h 207"/>
                <a:gd name="T20" fmla="*/ 17 w 54"/>
                <a:gd name="T21" fmla="*/ 204 h 207"/>
                <a:gd name="T22" fmla="*/ 18 w 54"/>
                <a:gd name="T23" fmla="*/ 196 h 207"/>
                <a:gd name="T24" fmla="*/ 20 w 54"/>
                <a:gd name="T25" fmla="*/ 206 h 207"/>
                <a:gd name="T26" fmla="*/ 21 w 54"/>
                <a:gd name="T27" fmla="*/ 196 h 207"/>
                <a:gd name="T28" fmla="*/ 27 w 54"/>
                <a:gd name="T29" fmla="*/ 203 h 207"/>
                <a:gd name="T30" fmla="*/ 31 w 54"/>
                <a:gd name="T31" fmla="*/ 206 h 207"/>
                <a:gd name="T32" fmla="*/ 41 w 54"/>
                <a:gd name="T33" fmla="*/ 202 h 207"/>
                <a:gd name="T34" fmla="*/ 35 w 54"/>
                <a:gd name="T35" fmla="*/ 198 h 207"/>
                <a:gd name="T36" fmla="*/ 32 w 54"/>
                <a:gd name="T37" fmla="*/ 189 h 207"/>
                <a:gd name="T38" fmla="*/ 35 w 54"/>
                <a:gd name="T39" fmla="*/ 172 h 207"/>
                <a:gd name="T40" fmla="*/ 50 w 54"/>
                <a:gd name="T41" fmla="*/ 151 h 207"/>
                <a:gd name="T42" fmla="*/ 54 w 54"/>
                <a:gd name="T43" fmla="*/ 144 h 207"/>
                <a:gd name="T44" fmla="*/ 48 w 54"/>
                <a:gd name="T45" fmla="*/ 98 h 207"/>
                <a:gd name="T46" fmla="*/ 52 w 54"/>
                <a:gd name="T47" fmla="*/ 89 h 207"/>
                <a:gd name="T48" fmla="*/ 46 w 54"/>
                <a:gd name="T49" fmla="*/ 74 h 207"/>
                <a:gd name="T50" fmla="*/ 53 w 54"/>
                <a:gd name="T51" fmla="*/ 69 h 207"/>
                <a:gd name="T52" fmla="*/ 52 w 54"/>
                <a:gd name="T53" fmla="*/ 63 h 207"/>
                <a:gd name="T54" fmla="*/ 49 w 54"/>
                <a:gd name="T55" fmla="*/ 56 h 207"/>
                <a:gd name="T56" fmla="*/ 46 w 54"/>
                <a:gd name="T57" fmla="*/ 50 h 207"/>
                <a:gd name="T58" fmla="*/ 41 w 54"/>
                <a:gd name="T59" fmla="*/ 35 h 207"/>
                <a:gd name="T60" fmla="*/ 34 w 54"/>
                <a:gd name="T61" fmla="*/ 31 h 207"/>
                <a:gd name="T62" fmla="*/ 34 w 54"/>
                <a:gd name="T63" fmla="*/ 28 h 207"/>
                <a:gd name="T64" fmla="*/ 28 w 54"/>
                <a:gd name="T65" fmla="*/ 26 h 207"/>
                <a:gd name="T66" fmla="*/ 30 w 54"/>
                <a:gd name="T67" fmla="*/ 23 h 207"/>
                <a:gd name="T68" fmla="*/ 32 w 54"/>
                <a:gd name="T69" fmla="*/ 18 h 207"/>
                <a:gd name="T70" fmla="*/ 31 w 54"/>
                <a:gd name="T71" fmla="*/ 14 h 207"/>
                <a:gd name="T72" fmla="*/ 31 w 54"/>
                <a:gd name="T73" fmla="*/ 8 h 207"/>
                <a:gd name="T74" fmla="*/ 18 w 54"/>
                <a:gd name="T75" fmla="*/ 1 h 207"/>
                <a:gd name="T76" fmla="*/ 14 w 54"/>
                <a:gd name="T77" fmla="*/ 14 h 207"/>
                <a:gd name="T78" fmla="*/ 13 w 54"/>
                <a:gd name="T79" fmla="*/ 16 h 207"/>
                <a:gd name="T80" fmla="*/ 12 w 54"/>
                <a:gd name="T81" fmla="*/ 19 h 207"/>
                <a:gd name="T82" fmla="*/ 14 w 54"/>
                <a:gd name="T83" fmla="*/ 25 h 207"/>
                <a:gd name="T84" fmla="*/ 16 w 54"/>
                <a:gd name="T85" fmla="*/ 24 h 207"/>
                <a:gd name="T86" fmla="*/ 16 w 54"/>
                <a:gd name="T87" fmla="*/ 25 h 207"/>
                <a:gd name="T88" fmla="*/ 16 w 54"/>
                <a:gd name="T89" fmla="*/ 27 h 207"/>
                <a:gd name="T90" fmla="*/ 16 w 54"/>
                <a:gd name="T91" fmla="*/ 27 h 207"/>
                <a:gd name="T92" fmla="*/ 14 w 54"/>
                <a:gd name="T93" fmla="*/ 30 h 207"/>
                <a:gd name="T94" fmla="*/ 5 w 54"/>
                <a:gd name="T95" fmla="*/ 34 h 207"/>
                <a:gd name="T96" fmla="*/ 2 w 54"/>
                <a:gd name="T97" fmla="*/ 45 h 207"/>
                <a:gd name="T98" fmla="*/ 2 w 54"/>
                <a:gd name="T99" fmla="*/ 52 h 207"/>
                <a:gd name="T100" fmla="*/ 0 w 54"/>
                <a:gd name="T101" fmla="*/ 72 h 207"/>
                <a:gd name="T102" fmla="*/ 36 w 54"/>
                <a:gd name="T103" fmla="*/ 145 h 207"/>
                <a:gd name="T104" fmla="*/ 36 w 54"/>
                <a:gd name="T105" fmla="*/ 147 h 207"/>
                <a:gd name="T106" fmla="*/ 11 w 54"/>
                <a:gd name="T107" fmla="*/ 62 h 207"/>
                <a:gd name="T108" fmla="*/ 16 w 54"/>
                <a:gd name="T109" fmla="*/ 62 h 207"/>
                <a:gd name="T110" fmla="*/ 18 w 54"/>
                <a:gd name="T111" fmla="*/ 66 h 207"/>
                <a:gd name="T112" fmla="*/ 11 w 54"/>
                <a:gd name="T113" fmla="*/ 66 h 207"/>
                <a:gd name="T114" fmla="*/ 11 w 54"/>
                <a:gd name="T115" fmla="*/ 6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07">
                  <a:moveTo>
                    <a:pt x="0" y="72"/>
                  </a:moveTo>
                  <a:cubicBezTo>
                    <a:pt x="0" y="72"/>
                    <a:pt x="1" y="74"/>
                    <a:pt x="2" y="75"/>
                  </a:cubicBezTo>
                  <a:cubicBezTo>
                    <a:pt x="3" y="76"/>
                    <a:pt x="4" y="75"/>
                    <a:pt x="6" y="75"/>
                  </a:cubicBezTo>
                  <a:cubicBezTo>
                    <a:pt x="8" y="75"/>
                    <a:pt x="8" y="76"/>
                    <a:pt x="10" y="75"/>
                  </a:cubicBezTo>
                  <a:cubicBezTo>
                    <a:pt x="12" y="75"/>
                    <a:pt x="19" y="75"/>
                    <a:pt x="19" y="75"/>
                  </a:cubicBezTo>
                  <a:cubicBezTo>
                    <a:pt x="19" y="75"/>
                    <a:pt x="19" y="78"/>
                    <a:pt x="18" y="80"/>
                  </a:cubicBezTo>
                  <a:cubicBezTo>
                    <a:pt x="18" y="82"/>
                    <a:pt x="15" y="90"/>
                    <a:pt x="15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1"/>
                    <a:pt x="16" y="92"/>
                  </a:cubicBezTo>
                  <a:cubicBezTo>
                    <a:pt x="16" y="94"/>
                    <a:pt x="15" y="104"/>
                    <a:pt x="16" y="111"/>
                  </a:cubicBezTo>
                  <a:cubicBezTo>
                    <a:pt x="16" y="119"/>
                    <a:pt x="17" y="146"/>
                    <a:pt x="17" y="146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22" y="147"/>
                    <a:pt x="22" y="150"/>
                    <a:pt x="21" y="153"/>
                  </a:cubicBezTo>
                  <a:cubicBezTo>
                    <a:pt x="20" y="157"/>
                    <a:pt x="22" y="177"/>
                    <a:pt x="22" y="177"/>
                  </a:cubicBezTo>
                  <a:cubicBezTo>
                    <a:pt x="22" y="177"/>
                    <a:pt x="22" y="179"/>
                    <a:pt x="21" y="180"/>
                  </a:cubicBezTo>
                  <a:cubicBezTo>
                    <a:pt x="20" y="181"/>
                    <a:pt x="18" y="184"/>
                    <a:pt x="18" y="184"/>
                  </a:cubicBezTo>
                  <a:cubicBezTo>
                    <a:pt x="18" y="184"/>
                    <a:pt x="18" y="184"/>
                    <a:pt x="18" y="184"/>
                  </a:cubicBezTo>
                  <a:cubicBezTo>
                    <a:pt x="17" y="184"/>
                    <a:pt x="15" y="186"/>
                    <a:pt x="14" y="188"/>
                  </a:cubicBezTo>
                  <a:cubicBezTo>
                    <a:pt x="13" y="190"/>
                    <a:pt x="14" y="190"/>
                    <a:pt x="14" y="192"/>
                  </a:cubicBezTo>
                  <a:cubicBezTo>
                    <a:pt x="15" y="193"/>
                    <a:pt x="16" y="204"/>
                    <a:pt x="16" y="204"/>
                  </a:cubicBezTo>
                  <a:cubicBezTo>
                    <a:pt x="16" y="204"/>
                    <a:pt x="17" y="204"/>
                    <a:pt x="17" y="204"/>
                  </a:cubicBezTo>
                  <a:cubicBezTo>
                    <a:pt x="17" y="204"/>
                    <a:pt x="17" y="194"/>
                    <a:pt x="17" y="194"/>
                  </a:cubicBezTo>
                  <a:cubicBezTo>
                    <a:pt x="17" y="194"/>
                    <a:pt x="18" y="195"/>
                    <a:pt x="18" y="196"/>
                  </a:cubicBezTo>
                  <a:cubicBezTo>
                    <a:pt x="19" y="198"/>
                    <a:pt x="19" y="206"/>
                    <a:pt x="19" y="206"/>
                  </a:cubicBezTo>
                  <a:cubicBezTo>
                    <a:pt x="19" y="206"/>
                    <a:pt x="20" y="206"/>
                    <a:pt x="20" y="206"/>
                  </a:cubicBezTo>
                  <a:cubicBezTo>
                    <a:pt x="21" y="206"/>
                    <a:pt x="20" y="197"/>
                    <a:pt x="20" y="197"/>
                  </a:cubicBezTo>
                  <a:cubicBezTo>
                    <a:pt x="20" y="196"/>
                    <a:pt x="21" y="196"/>
                    <a:pt x="21" y="196"/>
                  </a:cubicBezTo>
                  <a:cubicBezTo>
                    <a:pt x="22" y="195"/>
                    <a:pt x="22" y="196"/>
                    <a:pt x="23" y="197"/>
                  </a:cubicBezTo>
                  <a:cubicBezTo>
                    <a:pt x="24" y="199"/>
                    <a:pt x="26" y="203"/>
                    <a:pt x="27" y="203"/>
                  </a:cubicBezTo>
                  <a:cubicBezTo>
                    <a:pt x="27" y="204"/>
                    <a:pt x="28" y="204"/>
                    <a:pt x="28" y="204"/>
                  </a:cubicBezTo>
                  <a:cubicBezTo>
                    <a:pt x="28" y="204"/>
                    <a:pt x="29" y="206"/>
                    <a:pt x="31" y="206"/>
                  </a:cubicBezTo>
                  <a:cubicBezTo>
                    <a:pt x="33" y="207"/>
                    <a:pt x="40" y="205"/>
                    <a:pt x="41" y="204"/>
                  </a:cubicBezTo>
                  <a:cubicBezTo>
                    <a:pt x="41" y="204"/>
                    <a:pt x="41" y="203"/>
                    <a:pt x="41" y="202"/>
                  </a:cubicBezTo>
                  <a:cubicBezTo>
                    <a:pt x="41" y="201"/>
                    <a:pt x="39" y="201"/>
                    <a:pt x="37" y="200"/>
                  </a:cubicBezTo>
                  <a:cubicBezTo>
                    <a:pt x="36" y="199"/>
                    <a:pt x="35" y="198"/>
                    <a:pt x="35" y="198"/>
                  </a:cubicBezTo>
                  <a:cubicBezTo>
                    <a:pt x="35" y="198"/>
                    <a:pt x="35" y="197"/>
                    <a:pt x="34" y="195"/>
                  </a:cubicBezTo>
                  <a:cubicBezTo>
                    <a:pt x="34" y="192"/>
                    <a:pt x="33" y="192"/>
                    <a:pt x="32" y="189"/>
                  </a:cubicBezTo>
                  <a:cubicBezTo>
                    <a:pt x="31" y="186"/>
                    <a:pt x="31" y="177"/>
                    <a:pt x="31" y="177"/>
                  </a:cubicBezTo>
                  <a:cubicBezTo>
                    <a:pt x="31" y="177"/>
                    <a:pt x="32" y="175"/>
                    <a:pt x="35" y="172"/>
                  </a:cubicBezTo>
                  <a:cubicBezTo>
                    <a:pt x="37" y="168"/>
                    <a:pt x="44" y="157"/>
                    <a:pt x="46" y="155"/>
                  </a:cubicBezTo>
                  <a:cubicBezTo>
                    <a:pt x="48" y="152"/>
                    <a:pt x="48" y="153"/>
                    <a:pt x="50" y="151"/>
                  </a:cubicBezTo>
                  <a:cubicBezTo>
                    <a:pt x="52" y="149"/>
                    <a:pt x="53" y="144"/>
                    <a:pt x="53" y="144"/>
                  </a:cubicBezTo>
                  <a:cubicBezTo>
                    <a:pt x="53" y="144"/>
                    <a:pt x="54" y="144"/>
                    <a:pt x="54" y="144"/>
                  </a:cubicBezTo>
                  <a:cubicBezTo>
                    <a:pt x="54" y="144"/>
                    <a:pt x="52" y="122"/>
                    <a:pt x="51" y="115"/>
                  </a:cubicBezTo>
                  <a:cubicBezTo>
                    <a:pt x="50" y="107"/>
                    <a:pt x="48" y="99"/>
                    <a:pt x="48" y="98"/>
                  </a:cubicBezTo>
                  <a:cubicBezTo>
                    <a:pt x="48" y="96"/>
                    <a:pt x="48" y="90"/>
                    <a:pt x="48" y="90"/>
                  </a:cubicBezTo>
                  <a:cubicBezTo>
                    <a:pt x="48" y="90"/>
                    <a:pt x="51" y="89"/>
                    <a:pt x="52" y="89"/>
                  </a:cubicBezTo>
                  <a:cubicBezTo>
                    <a:pt x="52" y="89"/>
                    <a:pt x="51" y="87"/>
                    <a:pt x="50" y="86"/>
                  </a:cubicBezTo>
                  <a:cubicBezTo>
                    <a:pt x="50" y="84"/>
                    <a:pt x="46" y="74"/>
                    <a:pt x="46" y="74"/>
                  </a:cubicBezTo>
                  <a:cubicBezTo>
                    <a:pt x="46" y="74"/>
                    <a:pt x="47" y="74"/>
                    <a:pt x="48" y="74"/>
                  </a:cubicBezTo>
                  <a:cubicBezTo>
                    <a:pt x="48" y="74"/>
                    <a:pt x="52" y="71"/>
                    <a:pt x="53" y="69"/>
                  </a:cubicBezTo>
                  <a:cubicBezTo>
                    <a:pt x="54" y="67"/>
                    <a:pt x="53" y="67"/>
                    <a:pt x="53" y="65"/>
                  </a:cubicBezTo>
                  <a:cubicBezTo>
                    <a:pt x="53" y="63"/>
                    <a:pt x="52" y="64"/>
                    <a:pt x="52" y="63"/>
                  </a:cubicBezTo>
                  <a:cubicBezTo>
                    <a:pt x="51" y="62"/>
                    <a:pt x="51" y="61"/>
                    <a:pt x="50" y="59"/>
                  </a:cubicBezTo>
                  <a:cubicBezTo>
                    <a:pt x="49" y="57"/>
                    <a:pt x="50" y="58"/>
                    <a:pt x="49" y="56"/>
                  </a:cubicBezTo>
                  <a:cubicBezTo>
                    <a:pt x="49" y="53"/>
                    <a:pt x="49" y="54"/>
                    <a:pt x="48" y="53"/>
                  </a:cubicBezTo>
                  <a:cubicBezTo>
                    <a:pt x="47" y="51"/>
                    <a:pt x="47" y="51"/>
                    <a:pt x="46" y="50"/>
                  </a:cubicBezTo>
                  <a:cubicBezTo>
                    <a:pt x="46" y="48"/>
                    <a:pt x="42" y="36"/>
                    <a:pt x="42" y="36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4"/>
                    <a:pt x="40" y="34"/>
                    <a:pt x="40" y="34"/>
                  </a:cubicBezTo>
                  <a:cubicBezTo>
                    <a:pt x="39" y="33"/>
                    <a:pt x="35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29"/>
                    <a:pt x="34" y="28"/>
                  </a:cubicBezTo>
                  <a:cubicBezTo>
                    <a:pt x="34" y="28"/>
                    <a:pt x="33" y="28"/>
                    <a:pt x="32" y="27"/>
                  </a:cubicBezTo>
                  <a:cubicBezTo>
                    <a:pt x="31" y="27"/>
                    <a:pt x="28" y="26"/>
                    <a:pt x="28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8" y="25"/>
                    <a:pt x="29" y="24"/>
                    <a:pt x="30" y="23"/>
                  </a:cubicBezTo>
                  <a:cubicBezTo>
                    <a:pt x="30" y="21"/>
                    <a:pt x="31" y="19"/>
                    <a:pt x="31" y="19"/>
                  </a:cubicBezTo>
                  <a:cubicBezTo>
                    <a:pt x="31" y="19"/>
                    <a:pt x="31" y="19"/>
                    <a:pt x="32" y="18"/>
                  </a:cubicBezTo>
                  <a:cubicBezTo>
                    <a:pt x="32" y="17"/>
                    <a:pt x="32" y="15"/>
                    <a:pt x="32" y="14"/>
                  </a:cubicBezTo>
                  <a:cubicBezTo>
                    <a:pt x="32" y="14"/>
                    <a:pt x="31" y="14"/>
                    <a:pt x="31" y="1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2" y="10"/>
                    <a:pt x="31" y="8"/>
                  </a:cubicBezTo>
                  <a:cubicBezTo>
                    <a:pt x="30" y="3"/>
                    <a:pt x="30" y="2"/>
                    <a:pt x="25" y="1"/>
                  </a:cubicBezTo>
                  <a:cubicBezTo>
                    <a:pt x="25" y="1"/>
                    <a:pt x="20" y="0"/>
                    <a:pt x="18" y="1"/>
                  </a:cubicBezTo>
                  <a:cubicBezTo>
                    <a:pt x="16" y="3"/>
                    <a:pt x="14" y="5"/>
                    <a:pt x="14" y="8"/>
                  </a:cubicBezTo>
                  <a:cubicBezTo>
                    <a:pt x="13" y="10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2" y="16"/>
                    <a:pt x="13" y="16"/>
                  </a:cubicBezTo>
                  <a:cubicBezTo>
                    <a:pt x="13" y="17"/>
                    <a:pt x="13" y="17"/>
                    <a:pt x="13" y="18"/>
                  </a:cubicBezTo>
                  <a:cubicBezTo>
                    <a:pt x="12" y="18"/>
                    <a:pt x="12" y="19"/>
                    <a:pt x="12" y="19"/>
                  </a:cubicBezTo>
                  <a:cubicBezTo>
                    <a:pt x="11" y="19"/>
                    <a:pt x="10" y="20"/>
                    <a:pt x="11" y="22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6" y="25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6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4" y="28"/>
                    <a:pt x="14" y="28"/>
                  </a:cubicBezTo>
                  <a:cubicBezTo>
                    <a:pt x="14" y="29"/>
                    <a:pt x="14" y="30"/>
                    <a:pt x="14" y="30"/>
                  </a:cubicBezTo>
                  <a:cubicBezTo>
                    <a:pt x="14" y="30"/>
                    <a:pt x="10" y="31"/>
                    <a:pt x="8" y="32"/>
                  </a:cubicBezTo>
                  <a:cubicBezTo>
                    <a:pt x="8" y="32"/>
                    <a:pt x="6" y="33"/>
                    <a:pt x="5" y="34"/>
                  </a:cubicBezTo>
                  <a:cubicBezTo>
                    <a:pt x="4" y="35"/>
                    <a:pt x="4" y="37"/>
                    <a:pt x="3" y="39"/>
                  </a:cubicBezTo>
                  <a:cubicBezTo>
                    <a:pt x="3" y="41"/>
                    <a:pt x="2" y="44"/>
                    <a:pt x="2" y="45"/>
                  </a:cubicBezTo>
                  <a:cubicBezTo>
                    <a:pt x="2" y="46"/>
                    <a:pt x="2" y="47"/>
                    <a:pt x="2" y="49"/>
                  </a:cubicBezTo>
                  <a:cubicBezTo>
                    <a:pt x="2" y="50"/>
                    <a:pt x="2" y="50"/>
                    <a:pt x="2" y="52"/>
                  </a:cubicBezTo>
                  <a:cubicBezTo>
                    <a:pt x="2" y="53"/>
                    <a:pt x="2" y="53"/>
                    <a:pt x="1" y="55"/>
                  </a:cubicBezTo>
                  <a:cubicBezTo>
                    <a:pt x="1" y="57"/>
                    <a:pt x="0" y="71"/>
                    <a:pt x="0" y="72"/>
                  </a:cubicBezTo>
                  <a:close/>
                  <a:moveTo>
                    <a:pt x="35" y="148"/>
                  </a:moveTo>
                  <a:cubicBezTo>
                    <a:pt x="35" y="148"/>
                    <a:pt x="36" y="145"/>
                    <a:pt x="36" y="145"/>
                  </a:cubicBezTo>
                  <a:cubicBezTo>
                    <a:pt x="37" y="145"/>
                    <a:pt x="38" y="145"/>
                    <a:pt x="38" y="145"/>
                  </a:cubicBezTo>
                  <a:cubicBezTo>
                    <a:pt x="38" y="145"/>
                    <a:pt x="37" y="146"/>
                    <a:pt x="36" y="147"/>
                  </a:cubicBezTo>
                  <a:cubicBezTo>
                    <a:pt x="36" y="148"/>
                    <a:pt x="35" y="148"/>
                    <a:pt x="35" y="148"/>
                  </a:cubicBezTo>
                  <a:close/>
                  <a:moveTo>
                    <a:pt x="11" y="62"/>
                  </a:moveTo>
                  <a:cubicBezTo>
                    <a:pt x="11" y="60"/>
                    <a:pt x="14" y="57"/>
                    <a:pt x="14" y="57"/>
                  </a:cubicBezTo>
                  <a:cubicBezTo>
                    <a:pt x="14" y="58"/>
                    <a:pt x="15" y="60"/>
                    <a:pt x="16" y="62"/>
                  </a:cubicBezTo>
                  <a:cubicBezTo>
                    <a:pt x="17" y="63"/>
                    <a:pt x="18" y="63"/>
                    <a:pt x="18" y="65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7" y="66"/>
                    <a:pt x="15" y="67"/>
                  </a:cubicBezTo>
                  <a:cubicBezTo>
                    <a:pt x="13" y="67"/>
                    <a:pt x="12" y="67"/>
                    <a:pt x="11" y="66"/>
                  </a:cubicBezTo>
                  <a:cubicBezTo>
                    <a:pt x="11" y="66"/>
                    <a:pt x="11" y="67"/>
                    <a:pt x="11" y="66"/>
                  </a:cubicBezTo>
                  <a:cubicBezTo>
                    <a:pt x="10" y="66"/>
                    <a:pt x="11" y="63"/>
                    <a:pt x="11" y="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142037" y="6884313"/>
              <a:ext cx="1283406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43%</a:t>
              </a:r>
              <a:endParaRPr lang="en-US" sz="28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588905" y="6100425"/>
              <a:ext cx="1283406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67%</a:t>
              </a:r>
              <a:endParaRPr lang="en-US" sz="28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050563" y="5284113"/>
              <a:ext cx="1283406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82%</a:t>
              </a:r>
              <a:endParaRPr lang="en-US" sz="28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497431" y="4500225"/>
              <a:ext cx="1283406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89%</a:t>
              </a:r>
              <a:endParaRPr lang="en-US" sz="28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cxnSp>
        <p:nvCxnSpPr>
          <p:cNvPr id="88" name="ตัวเชื่อมต่อตรง 237"/>
          <p:cNvCxnSpPr/>
          <p:nvPr/>
        </p:nvCxnSpPr>
        <p:spPr>
          <a:xfrm flipH="1" flipV="1">
            <a:off x="12771718" y="4188615"/>
            <a:ext cx="3255174" cy="1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กลุ่ม 88"/>
          <p:cNvGrpSpPr/>
          <p:nvPr/>
        </p:nvGrpSpPr>
        <p:grpSpPr>
          <a:xfrm>
            <a:off x="16499436" y="3632725"/>
            <a:ext cx="3293181" cy="753065"/>
            <a:chOff x="9762826" y="5958899"/>
            <a:chExt cx="3293181" cy="753065"/>
          </a:xfrm>
        </p:grpSpPr>
        <p:sp>
          <p:nvSpPr>
            <p:cNvPr id="9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16499436" y="4493415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93" name="ตัวเชื่อมต่อตรง 237"/>
          <p:cNvCxnSpPr/>
          <p:nvPr/>
        </p:nvCxnSpPr>
        <p:spPr>
          <a:xfrm flipH="1">
            <a:off x="13144499" y="6499492"/>
            <a:ext cx="2903540" cy="0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กลุ่ม 93"/>
          <p:cNvGrpSpPr/>
          <p:nvPr/>
        </p:nvGrpSpPr>
        <p:grpSpPr>
          <a:xfrm>
            <a:off x="16520582" y="5943600"/>
            <a:ext cx="3293181" cy="753065"/>
            <a:chOff x="9762826" y="5958899"/>
            <a:chExt cx="3293181" cy="753065"/>
          </a:xfrm>
        </p:grpSpPr>
        <p:sp>
          <p:nvSpPr>
            <p:cNvPr id="95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6520582" y="6804290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98" name="ตัวเชื่อมต่อตรง 237"/>
          <p:cNvCxnSpPr/>
          <p:nvPr/>
        </p:nvCxnSpPr>
        <p:spPr>
          <a:xfrm rot="10800000" flipV="1">
            <a:off x="11573451" y="8806075"/>
            <a:ext cx="4626989" cy="1565008"/>
          </a:xfrm>
          <a:prstGeom prst="bentConnector3">
            <a:avLst>
              <a:gd name="adj1" fmla="val 5000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กลุ่ม 98"/>
          <p:cNvGrpSpPr/>
          <p:nvPr/>
        </p:nvGrpSpPr>
        <p:grpSpPr>
          <a:xfrm>
            <a:off x="16581437" y="8237483"/>
            <a:ext cx="3293181" cy="753065"/>
            <a:chOff x="9762826" y="5958899"/>
            <a:chExt cx="3293181" cy="753065"/>
          </a:xfrm>
        </p:grpSpPr>
        <p:sp>
          <p:nvSpPr>
            <p:cNvPr id="10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16581437" y="9098173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103" name="ตัวเชื่อมต่อตรง 237"/>
          <p:cNvCxnSpPr/>
          <p:nvPr/>
        </p:nvCxnSpPr>
        <p:spPr>
          <a:xfrm rot="10800000" flipV="1">
            <a:off x="10180919" y="10939674"/>
            <a:ext cx="6027459" cy="772211"/>
          </a:xfrm>
          <a:prstGeom prst="bentConnector3">
            <a:avLst>
              <a:gd name="adj1" fmla="val 58370"/>
            </a:avLst>
          </a:prstGeom>
          <a:ln w="44450">
            <a:solidFill>
              <a:schemeClr val="bg1">
                <a:lumMod val="50000"/>
              </a:schemeClr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กลุ่ม 103"/>
          <p:cNvGrpSpPr/>
          <p:nvPr/>
        </p:nvGrpSpPr>
        <p:grpSpPr>
          <a:xfrm>
            <a:off x="16589375" y="10371083"/>
            <a:ext cx="3293181" cy="753065"/>
            <a:chOff x="9762826" y="5958899"/>
            <a:chExt cx="3293181" cy="753065"/>
          </a:xfrm>
        </p:grpSpPr>
        <p:sp>
          <p:nvSpPr>
            <p:cNvPr id="105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16589375" y="11231773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4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7" grpId="0"/>
      <p:bldP spid="102" grpId="0"/>
      <p:bldP spid="10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Info graphics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9240837" y="3768724"/>
            <a:ext cx="6883400" cy="7889876"/>
            <a:chOff x="9240837" y="3352800"/>
            <a:chExt cx="6883400" cy="7889876"/>
          </a:xfrm>
        </p:grpSpPr>
        <p:grpSp>
          <p:nvGrpSpPr>
            <p:cNvPr id="18445" name="กลุ่ม 18444"/>
            <p:cNvGrpSpPr/>
            <p:nvPr/>
          </p:nvGrpSpPr>
          <p:grpSpPr>
            <a:xfrm>
              <a:off x="9240837" y="3352800"/>
              <a:ext cx="6883400" cy="7889876"/>
              <a:chOff x="9837738" y="4038600"/>
              <a:chExt cx="6883400" cy="7889876"/>
            </a:xfrm>
          </p:grpSpPr>
          <p:sp>
            <p:nvSpPr>
              <p:cNvPr id="14" name="Rectangle 7"/>
              <p:cNvSpPr>
                <a:spLocks noChangeArrowheads="1"/>
              </p:cNvSpPr>
              <p:nvPr/>
            </p:nvSpPr>
            <p:spPr bwMode="auto">
              <a:xfrm>
                <a:off x="13987463" y="8323263"/>
                <a:ext cx="2733675" cy="118268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9837738" y="9466263"/>
                <a:ext cx="3122613" cy="2462213"/>
              </a:xfrm>
              <a:custGeom>
                <a:avLst/>
                <a:gdLst>
                  <a:gd name="T0" fmla="*/ 1967 w 1967"/>
                  <a:gd name="T1" fmla="*/ 403 h 1551"/>
                  <a:gd name="T2" fmla="*/ 0 w 1967"/>
                  <a:gd name="T3" fmla="*/ 1551 h 1551"/>
                  <a:gd name="T4" fmla="*/ 0 w 1967"/>
                  <a:gd name="T5" fmla="*/ 684 h 1551"/>
                  <a:gd name="T6" fmla="*/ 1295 w 1967"/>
                  <a:gd name="T7" fmla="*/ 0 h 1551"/>
                  <a:gd name="T8" fmla="*/ 1967 w 1967"/>
                  <a:gd name="T9" fmla="*/ 403 h 1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" h="1551">
                    <a:moveTo>
                      <a:pt x="1967" y="403"/>
                    </a:moveTo>
                    <a:lnTo>
                      <a:pt x="0" y="1551"/>
                    </a:lnTo>
                    <a:lnTo>
                      <a:pt x="0" y="684"/>
                    </a:lnTo>
                    <a:lnTo>
                      <a:pt x="1295" y="0"/>
                    </a:lnTo>
                    <a:lnTo>
                      <a:pt x="1967" y="40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" name="Rectangle 9"/>
              <p:cNvSpPr>
                <a:spLocks noChangeArrowheads="1"/>
              </p:cNvSpPr>
              <p:nvPr/>
            </p:nvSpPr>
            <p:spPr bwMode="auto">
              <a:xfrm>
                <a:off x="11815763" y="4038600"/>
                <a:ext cx="1085850" cy="42449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9" name="Rectangle 10"/>
              <p:cNvSpPr>
                <a:spLocks noChangeArrowheads="1"/>
              </p:cNvSpPr>
              <p:nvPr/>
            </p:nvSpPr>
            <p:spPr bwMode="auto">
              <a:xfrm>
                <a:off x="11815763" y="4038600"/>
                <a:ext cx="1085850" cy="4244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11815763" y="7799388"/>
                <a:ext cx="2152650" cy="1046163"/>
              </a:xfrm>
              <a:custGeom>
                <a:avLst/>
                <a:gdLst>
                  <a:gd name="T0" fmla="*/ 1356 w 1356"/>
                  <a:gd name="T1" fmla="*/ 330 h 659"/>
                  <a:gd name="T2" fmla="*/ 684 w 1356"/>
                  <a:gd name="T3" fmla="*/ 659 h 659"/>
                  <a:gd name="T4" fmla="*/ 0 w 1356"/>
                  <a:gd name="T5" fmla="*/ 293 h 659"/>
                  <a:gd name="T6" fmla="*/ 684 w 1356"/>
                  <a:gd name="T7" fmla="*/ 0 h 659"/>
                  <a:gd name="T8" fmla="*/ 1356 w 1356"/>
                  <a:gd name="T9" fmla="*/ 33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6" h="659">
                    <a:moveTo>
                      <a:pt x="1356" y="330"/>
                    </a:moveTo>
                    <a:lnTo>
                      <a:pt x="684" y="659"/>
                    </a:lnTo>
                    <a:lnTo>
                      <a:pt x="0" y="293"/>
                    </a:lnTo>
                    <a:lnTo>
                      <a:pt x="684" y="0"/>
                    </a:lnTo>
                    <a:lnTo>
                      <a:pt x="1356" y="33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33" name="Freeform 13"/>
              <p:cNvSpPr>
                <a:spLocks/>
              </p:cNvSpPr>
              <p:nvPr/>
            </p:nvSpPr>
            <p:spPr bwMode="auto">
              <a:xfrm>
                <a:off x="12901613" y="8323263"/>
                <a:ext cx="1085850" cy="1822450"/>
              </a:xfrm>
              <a:custGeom>
                <a:avLst/>
                <a:gdLst>
                  <a:gd name="T0" fmla="*/ 0 w 684"/>
                  <a:gd name="T1" fmla="*/ 329 h 1148"/>
                  <a:gd name="T2" fmla="*/ 672 w 684"/>
                  <a:gd name="T3" fmla="*/ 0 h 1148"/>
                  <a:gd name="T4" fmla="*/ 684 w 684"/>
                  <a:gd name="T5" fmla="*/ 0 h 1148"/>
                  <a:gd name="T6" fmla="*/ 684 w 684"/>
                  <a:gd name="T7" fmla="*/ 745 h 1148"/>
                  <a:gd name="T8" fmla="*/ 0 w 684"/>
                  <a:gd name="T9" fmla="*/ 1148 h 1148"/>
                  <a:gd name="T10" fmla="*/ 0 w 684"/>
                  <a:gd name="T11" fmla="*/ 329 h 1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4" h="1148">
                    <a:moveTo>
                      <a:pt x="0" y="329"/>
                    </a:moveTo>
                    <a:lnTo>
                      <a:pt x="672" y="0"/>
                    </a:lnTo>
                    <a:lnTo>
                      <a:pt x="684" y="0"/>
                    </a:lnTo>
                    <a:lnTo>
                      <a:pt x="684" y="745"/>
                    </a:lnTo>
                    <a:lnTo>
                      <a:pt x="0" y="1148"/>
                    </a:lnTo>
                    <a:lnTo>
                      <a:pt x="0" y="32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36" name="Freeform 14"/>
              <p:cNvSpPr>
                <a:spLocks/>
              </p:cNvSpPr>
              <p:nvPr/>
            </p:nvSpPr>
            <p:spPr bwMode="auto">
              <a:xfrm>
                <a:off x="12901613" y="8323263"/>
                <a:ext cx="1085850" cy="1822450"/>
              </a:xfrm>
              <a:custGeom>
                <a:avLst/>
                <a:gdLst>
                  <a:gd name="T0" fmla="*/ 0 w 684"/>
                  <a:gd name="T1" fmla="*/ 329 h 1148"/>
                  <a:gd name="T2" fmla="*/ 672 w 684"/>
                  <a:gd name="T3" fmla="*/ 0 h 1148"/>
                  <a:gd name="T4" fmla="*/ 684 w 684"/>
                  <a:gd name="T5" fmla="*/ 0 h 1148"/>
                  <a:gd name="T6" fmla="*/ 684 w 684"/>
                  <a:gd name="T7" fmla="*/ 745 h 1148"/>
                  <a:gd name="T8" fmla="*/ 0 w 684"/>
                  <a:gd name="T9" fmla="*/ 1148 h 1148"/>
                  <a:gd name="T10" fmla="*/ 0 w 684"/>
                  <a:gd name="T11" fmla="*/ 329 h 1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4" h="1148">
                    <a:moveTo>
                      <a:pt x="0" y="329"/>
                    </a:moveTo>
                    <a:lnTo>
                      <a:pt x="672" y="0"/>
                    </a:lnTo>
                    <a:lnTo>
                      <a:pt x="684" y="0"/>
                    </a:lnTo>
                    <a:lnTo>
                      <a:pt x="684" y="745"/>
                    </a:lnTo>
                    <a:lnTo>
                      <a:pt x="0" y="1148"/>
                    </a:lnTo>
                    <a:lnTo>
                      <a:pt x="0" y="329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37" name="Freeform 15"/>
              <p:cNvSpPr>
                <a:spLocks/>
              </p:cNvSpPr>
              <p:nvPr/>
            </p:nvSpPr>
            <p:spPr bwMode="auto">
              <a:xfrm>
                <a:off x="11796713" y="8264525"/>
                <a:ext cx="1104900" cy="1881188"/>
              </a:xfrm>
              <a:custGeom>
                <a:avLst/>
                <a:gdLst>
                  <a:gd name="T0" fmla="*/ 696 w 696"/>
                  <a:gd name="T1" fmla="*/ 366 h 1185"/>
                  <a:gd name="T2" fmla="*/ 696 w 696"/>
                  <a:gd name="T3" fmla="*/ 1185 h 1185"/>
                  <a:gd name="T4" fmla="*/ 0 w 696"/>
                  <a:gd name="T5" fmla="*/ 782 h 1185"/>
                  <a:gd name="T6" fmla="*/ 0 w 696"/>
                  <a:gd name="T7" fmla="*/ 0 h 1185"/>
                  <a:gd name="T8" fmla="*/ 12 w 696"/>
                  <a:gd name="T9" fmla="*/ 0 h 1185"/>
                  <a:gd name="T10" fmla="*/ 696 w 696"/>
                  <a:gd name="T11" fmla="*/ 366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6" h="1185">
                    <a:moveTo>
                      <a:pt x="696" y="366"/>
                    </a:moveTo>
                    <a:lnTo>
                      <a:pt x="696" y="1185"/>
                    </a:lnTo>
                    <a:lnTo>
                      <a:pt x="0" y="78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696" y="36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38" name="Freeform 16"/>
              <p:cNvSpPr>
                <a:spLocks/>
              </p:cNvSpPr>
              <p:nvPr/>
            </p:nvSpPr>
            <p:spPr bwMode="auto">
              <a:xfrm>
                <a:off x="11796713" y="8264525"/>
                <a:ext cx="1104900" cy="1881188"/>
              </a:xfrm>
              <a:custGeom>
                <a:avLst/>
                <a:gdLst>
                  <a:gd name="T0" fmla="*/ 696 w 696"/>
                  <a:gd name="T1" fmla="*/ 366 h 1185"/>
                  <a:gd name="T2" fmla="*/ 696 w 696"/>
                  <a:gd name="T3" fmla="*/ 1185 h 1185"/>
                  <a:gd name="T4" fmla="*/ 0 w 696"/>
                  <a:gd name="T5" fmla="*/ 782 h 1185"/>
                  <a:gd name="T6" fmla="*/ 0 w 696"/>
                  <a:gd name="T7" fmla="*/ 0 h 1185"/>
                  <a:gd name="T8" fmla="*/ 12 w 696"/>
                  <a:gd name="T9" fmla="*/ 0 h 1185"/>
                  <a:gd name="T10" fmla="*/ 696 w 696"/>
                  <a:gd name="T11" fmla="*/ 366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6" h="1185">
                    <a:moveTo>
                      <a:pt x="696" y="366"/>
                    </a:moveTo>
                    <a:lnTo>
                      <a:pt x="696" y="1185"/>
                    </a:lnTo>
                    <a:lnTo>
                      <a:pt x="0" y="78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696" y="36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40" name="Freeform 18"/>
              <p:cNvSpPr>
                <a:spLocks noEditPoints="1"/>
              </p:cNvSpPr>
              <p:nvPr/>
            </p:nvSpPr>
            <p:spPr bwMode="auto">
              <a:xfrm>
                <a:off x="12145963" y="8769350"/>
                <a:ext cx="406400" cy="774700"/>
              </a:xfrm>
              <a:custGeom>
                <a:avLst/>
                <a:gdLst>
                  <a:gd name="T0" fmla="*/ 0 w 21"/>
                  <a:gd name="T1" fmla="*/ 0 h 40"/>
                  <a:gd name="T2" fmla="*/ 0 w 21"/>
                  <a:gd name="T3" fmla="*/ 30 h 40"/>
                  <a:gd name="T4" fmla="*/ 12 w 21"/>
                  <a:gd name="T5" fmla="*/ 37 h 40"/>
                  <a:gd name="T6" fmla="*/ 21 w 21"/>
                  <a:gd name="T7" fmla="*/ 34 h 40"/>
                  <a:gd name="T8" fmla="*/ 16 w 21"/>
                  <a:gd name="T9" fmla="*/ 23 h 40"/>
                  <a:gd name="T10" fmla="*/ 20 w 21"/>
                  <a:gd name="T11" fmla="*/ 19 h 40"/>
                  <a:gd name="T12" fmla="*/ 11 w 21"/>
                  <a:gd name="T13" fmla="*/ 7 h 40"/>
                  <a:gd name="T14" fmla="*/ 0 w 21"/>
                  <a:gd name="T15" fmla="*/ 0 h 40"/>
                  <a:gd name="T16" fmla="*/ 6 w 21"/>
                  <a:gd name="T17" fmla="*/ 10 h 40"/>
                  <a:gd name="T18" fmla="*/ 11 w 21"/>
                  <a:gd name="T19" fmla="*/ 12 h 40"/>
                  <a:gd name="T20" fmla="*/ 14 w 21"/>
                  <a:gd name="T21" fmla="*/ 17 h 40"/>
                  <a:gd name="T22" fmla="*/ 11 w 21"/>
                  <a:gd name="T23" fmla="*/ 19 h 40"/>
                  <a:gd name="T24" fmla="*/ 6 w 21"/>
                  <a:gd name="T25" fmla="*/ 16 h 40"/>
                  <a:gd name="T26" fmla="*/ 6 w 21"/>
                  <a:gd name="T27" fmla="*/ 10 h 40"/>
                  <a:gd name="T28" fmla="*/ 6 w 21"/>
                  <a:gd name="T29" fmla="*/ 21 h 40"/>
                  <a:gd name="T30" fmla="*/ 11 w 21"/>
                  <a:gd name="T31" fmla="*/ 24 h 40"/>
                  <a:gd name="T32" fmla="*/ 15 w 21"/>
                  <a:gd name="T33" fmla="*/ 29 h 40"/>
                  <a:gd name="T34" fmla="*/ 11 w 21"/>
                  <a:gd name="T35" fmla="*/ 30 h 40"/>
                  <a:gd name="T36" fmla="*/ 6 w 21"/>
                  <a:gd name="T37" fmla="*/ 28 h 40"/>
                  <a:gd name="T38" fmla="*/ 6 w 21"/>
                  <a:gd name="T39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40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8" y="40"/>
                      <a:pt x="21" y="39"/>
                      <a:pt x="21" y="34"/>
                    </a:cubicBezTo>
                    <a:cubicBezTo>
                      <a:pt x="21" y="30"/>
                      <a:pt x="19" y="26"/>
                      <a:pt x="16" y="23"/>
                    </a:cubicBezTo>
                    <a:cubicBezTo>
                      <a:pt x="19" y="24"/>
                      <a:pt x="20" y="22"/>
                      <a:pt x="20" y="19"/>
                    </a:cubicBezTo>
                    <a:cubicBezTo>
                      <a:pt x="20" y="15"/>
                      <a:pt x="17" y="10"/>
                      <a:pt x="11" y="7"/>
                    </a:cubicBezTo>
                    <a:lnTo>
                      <a:pt x="0" y="0"/>
                    </a:lnTo>
                    <a:close/>
                    <a:moveTo>
                      <a:pt x="6" y="10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3" y="13"/>
                      <a:pt x="14" y="15"/>
                      <a:pt x="14" y="17"/>
                    </a:cubicBezTo>
                    <a:cubicBezTo>
                      <a:pt x="14" y="19"/>
                      <a:pt x="13" y="20"/>
                      <a:pt x="11" y="19"/>
                    </a:cubicBezTo>
                    <a:cubicBezTo>
                      <a:pt x="6" y="16"/>
                      <a:pt x="6" y="16"/>
                      <a:pt x="6" y="16"/>
                    </a:cubicBezTo>
                    <a:lnTo>
                      <a:pt x="6" y="10"/>
                    </a:lnTo>
                    <a:close/>
                    <a:moveTo>
                      <a:pt x="6" y="21"/>
                    </a:moveTo>
                    <a:cubicBezTo>
                      <a:pt x="11" y="24"/>
                      <a:pt x="11" y="24"/>
                      <a:pt x="11" y="24"/>
                    </a:cubicBezTo>
                    <a:cubicBezTo>
                      <a:pt x="13" y="25"/>
                      <a:pt x="15" y="27"/>
                      <a:pt x="15" y="29"/>
                    </a:cubicBezTo>
                    <a:cubicBezTo>
                      <a:pt x="15" y="31"/>
                      <a:pt x="13" y="32"/>
                      <a:pt x="11" y="30"/>
                    </a:cubicBezTo>
                    <a:cubicBezTo>
                      <a:pt x="6" y="28"/>
                      <a:pt x="6" y="28"/>
                      <a:pt x="6" y="28"/>
                    </a:cubicBezTo>
                    <a:lnTo>
                      <a:pt x="6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42" name="Freeform 20"/>
              <p:cNvSpPr>
                <a:spLocks/>
              </p:cNvSpPr>
              <p:nvPr/>
            </p:nvSpPr>
            <p:spPr bwMode="auto">
              <a:xfrm>
                <a:off x="13211176" y="8845550"/>
                <a:ext cx="485775" cy="679450"/>
              </a:xfrm>
              <a:custGeom>
                <a:avLst/>
                <a:gdLst>
                  <a:gd name="T0" fmla="*/ 14 w 25"/>
                  <a:gd name="T1" fmla="*/ 2 h 35"/>
                  <a:gd name="T2" fmla="*/ 0 w 25"/>
                  <a:gd name="T3" fmla="*/ 22 h 35"/>
                  <a:gd name="T4" fmla="*/ 14 w 25"/>
                  <a:gd name="T5" fmla="*/ 32 h 35"/>
                  <a:gd name="T6" fmla="*/ 25 w 25"/>
                  <a:gd name="T7" fmla="*/ 23 h 35"/>
                  <a:gd name="T8" fmla="*/ 21 w 25"/>
                  <a:gd name="T9" fmla="*/ 19 h 35"/>
                  <a:gd name="T10" fmla="*/ 14 w 25"/>
                  <a:gd name="T11" fmla="*/ 25 h 35"/>
                  <a:gd name="T12" fmla="*/ 7 w 25"/>
                  <a:gd name="T13" fmla="*/ 20 h 35"/>
                  <a:gd name="T14" fmla="*/ 14 w 25"/>
                  <a:gd name="T15" fmla="*/ 8 h 35"/>
                  <a:gd name="T16" fmla="*/ 21 w 25"/>
                  <a:gd name="T17" fmla="*/ 9 h 35"/>
                  <a:gd name="T18" fmla="*/ 25 w 25"/>
                  <a:gd name="T19" fmla="*/ 3 h 35"/>
                  <a:gd name="T20" fmla="*/ 14 w 25"/>
                  <a:gd name="T21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35">
                    <a:moveTo>
                      <a:pt x="14" y="2"/>
                    </a:moveTo>
                    <a:cubicBezTo>
                      <a:pt x="6" y="5"/>
                      <a:pt x="0" y="14"/>
                      <a:pt x="0" y="22"/>
                    </a:cubicBezTo>
                    <a:cubicBezTo>
                      <a:pt x="0" y="31"/>
                      <a:pt x="6" y="35"/>
                      <a:pt x="14" y="32"/>
                    </a:cubicBezTo>
                    <a:cubicBezTo>
                      <a:pt x="18" y="31"/>
                      <a:pt x="22" y="27"/>
                      <a:pt x="25" y="23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19" y="22"/>
                      <a:pt x="17" y="25"/>
                      <a:pt x="14" y="25"/>
                    </a:cubicBezTo>
                    <a:cubicBezTo>
                      <a:pt x="10" y="27"/>
                      <a:pt x="7" y="24"/>
                      <a:pt x="7" y="20"/>
                    </a:cubicBezTo>
                    <a:cubicBezTo>
                      <a:pt x="7" y="15"/>
                      <a:pt x="10" y="10"/>
                      <a:pt x="14" y="8"/>
                    </a:cubicBezTo>
                    <a:cubicBezTo>
                      <a:pt x="17" y="7"/>
                      <a:pt x="19" y="8"/>
                      <a:pt x="21" y="9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2" y="1"/>
                      <a:pt x="18" y="0"/>
                      <a:pt x="14" y="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8444" name="Freeform 22"/>
              <p:cNvSpPr>
                <a:spLocks noEditPoints="1"/>
              </p:cNvSpPr>
              <p:nvPr/>
            </p:nvSpPr>
            <p:spPr bwMode="auto">
              <a:xfrm>
                <a:off x="12630151" y="8070850"/>
                <a:ext cx="774700" cy="561975"/>
              </a:xfrm>
              <a:custGeom>
                <a:avLst/>
                <a:gdLst>
                  <a:gd name="T0" fmla="*/ 330 w 488"/>
                  <a:gd name="T1" fmla="*/ 171 h 354"/>
                  <a:gd name="T2" fmla="*/ 403 w 488"/>
                  <a:gd name="T3" fmla="*/ 195 h 354"/>
                  <a:gd name="T4" fmla="*/ 488 w 488"/>
                  <a:gd name="T5" fmla="*/ 147 h 354"/>
                  <a:gd name="T6" fmla="*/ 73 w 488"/>
                  <a:gd name="T7" fmla="*/ 0 h 354"/>
                  <a:gd name="T8" fmla="*/ 0 w 488"/>
                  <a:gd name="T9" fmla="*/ 49 h 354"/>
                  <a:gd name="T10" fmla="*/ 171 w 488"/>
                  <a:gd name="T11" fmla="*/ 354 h 354"/>
                  <a:gd name="T12" fmla="*/ 244 w 488"/>
                  <a:gd name="T13" fmla="*/ 305 h 354"/>
                  <a:gd name="T14" fmla="*/ 208 w 488"/>
                  <a:gd name="T15" fmla="*/ 256 h 354"/>
                  <a:gd name="T16" fmla="*/ 330 w 488"/>
                  <a:gd name="T17" fmla="*/ 171 h 354"/>
                  <a:gd name="T18" fmla="*/ 256 w 488"/>
                  <a:gd name="T19" fmla="*/ 147 h 354"/>
                  <a:gd name="T20" fmla="*/ 171 w 488"/>
                  <a:gd name="T21" fmla="*/ 195 h 354"/>
                  <a:gd name="T22" fmla="*/ 110 w 488"/>
                  <a:gd name="T23" fmla="*/ 86 h 354"/>
                  <a:gd name="T24" fmla="*/ 256 w 488"/>
                  <a:gd name="T25" fmla="*/ 147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8" h="354">
                    <a:moveTo>
                      <a:pt x="330" y="171"/>
                    </a:moveTo>
                    <a:lnTo>
                      <a:pt x="403" y="195"/>
                    </a:lnTo>
                    <a:lnTo>
                      <a:pt x="488" y="147"/>
                    </a:lnTo>
                    <a:lnTo>
                      <a:pt x="73" y="0"/>
                    </a:lnTo>
                    <a:lnTo>
                      <a:pt x="0" y="49"/>
                    </a:lnTo>
                    <a:lnTo>
                      <a:pt x="171" y="354"/>
                    </a:lnTo>
                    <a:lnTo>
                      <a:pt x="244" y="305"/>
                    </a:lnTo>
                    <a:lnTo>
                      <a:pt x="208" y="256"/>
                    </a:lnTo>
                    <a:lnTo>
                      <a:pt x="330" y="171"/>
                    </a:lnTo>
                    <a:close/>
                    <a:moveTo>
                      <a:pt x="256" y="147"/>
                    </a:moveTo>
                    <a:lnTo>
                      <a:pt x="171" y="195"/>
                    </a:lnTo>
                    <a:lnTo>
                      <a:pt x="110" y="86"/>
                    </a:lnTo>
                    <a:lnTo>
                      <a:pt x="256" y="14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4115696" y="8013363"/>
              <a:ext cx="128340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82%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11080556" y="5272282"/>
              <a:ext cx="128340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69%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028237" y="9519126"/>
              <a:ext cx="128340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72%</a:t>
              </a:r>
              <a:endParaRPr lang="en-US" sz="32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41" name="กลุ่ม 40"/>
          <p:cNvGrpSpPr/>
          <p:nvPr/>
        </p:nvGrpSpPr>
        <p:grpSpPr>
          <a:xfrm>
            <a:off x="5825922" y="3124200"/>
            <a:ext cx="3293181" cy="753065"/>
            <a:chOff x="9762826" y="5958899"/>
            <a:chExt cx="3293181" cy="753065"/>
          </a:xfrm>
        </p:grpSpPr>
        <p:sp>
          <p:nvSpPr>
            <p:cNvPr id="42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25922" y="4016110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5" name="กลุ่ม 44"/>
          <p:cNvGrpSpPr/>
          <p:nvPr/>
        </p:nvGrpSpPr>
        <p:grpSpPr>
          <a:xfrm>
            <a:off x="16122977" y="3892825"/>
            <a:ext cx="3293181" cy="753065"/>
            <a:chOff x="9762826" y="5958899"/>
            <a:chExt cx="3293181" cy="753065"/>
          </a:xfrm>
        </p:grpSpPr>
        <p:sp>
          <p:nvSpPr>
            <p:cNvPr id="4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6122977" y="4784735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49" name="กลุ่ม 48"/>
          <p:cNvGrpSpPr/>
          <p:nvPr/>
        </p:nvGrpSpPr>
        <p:grpSpPr>
          <a:xfrm>
            <a:off x="5103125" y="8819854"/>
            <a:ext cx="3293181" cy="753065"/>
            <a:chOff x="9762826" y="5958899"/>
            <a:chExt cx="3293181" cy="753065"/>
          </a:xfrm>
        </p:grpSpPr>
        <p:sp>
          <p:nvSpPr>
            <p:cNvPr id="5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762826" y="600180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103125" y="9711764"/>
            <a:ext cx="3413655" cy="16988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this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methodologies summarizes.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7527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0"/>
      <p:bldP spid="5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8396306" y="483017"/>
            <a:ext cx="7687955" cy="2107783"/>
            <a:chOff x="8375719" y="483017"/>
            <a:chExt cx="7687955" cy="2107783"/>
          </a:xfrm>
        </p:grpSpPr>
        <p:sp>
          <p:nvSpPr>
            <p:cNvPr id="4" name="TextBox 3"/>
            <p:cNvSpPr txBox="1"/>
            <p:nvPr/>
          </p:nvSpPr>
          <p:spPr>
            <a:xfrm>
              <a:off x="8375719" y="483017"/>
              <a:ext cx="7687955" cy="1015644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tx2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Human Info</a:t>
              </a:r>
              <a:endParaRPr lang="id-ID" sz="6000" b="1" dirty="0">
                <a:solidFill>
                  <a:schemeClr val="tx2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9864713" y="1854121"/>
              <a:ext cx="4975726" cy="736679"/>
            </a:xfrm>
            <a:prstGeom prst="rect">
              <a:avLst/>
            </a:prstGeom>
          </p:spPr>
          <p:txBody>
            <a:bodyPr vert="horz" wrap="non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Lato Light"/>
                  <a:cs typeface="Lato Light"/>
                </a:rPr>
                <a:t>Your </a:t>
              </a:r>
              <a:r>
                <a:rPr lang="en-US" sz="2800" dirty="0" smtClean="0">
                  <a:latin typeface="Lato Light"/>
                  <a:cs typeface="Lato Light"/>
                </a:rPr>
                <a:t>great subtitle </a:t>
              </a:r>
              <a:r>
                <a:rPr lang="en-US" sz="28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in this line</a:t>
              </a:r>
              <a:endParaRPr lang="en-US" sz="28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6" name="Group 1"/>
          <p:cNvGrpSpPr/>
          <p:nvPr/>
        </p:nvGrpSpPr>
        <p:grpSpPr>
          <a:xfrm>
            <a:off x="10409237" y="1587830"/>
            <a:ext cx="3657601" cy="240970"/>
            <a:chOff x="10866255" y="8448874"/>
            <a:chExt cx="2738812" cy="73150"/>
          </a:xfrm>
        </p:grpSpPr>
        <p:sp>
          <p:nvSpPr>
            <p:cNvPr id="7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7126500" y="2356038"/>
            <a:ext cx="10674137" cy="10216962"/>
            <a:chOff x="7620000" y="2895600"/>
            <a:chExt cx="9266237" cy="8869363"/>
          </a:xfrm>
        </p:grpSpPr>
        <p:grpSp>
          <p:nvGrpSpPr>
            <p:cNvPr id="24" name="กลุ่ม 23"/>
            <p:cNvGrpSpPr/>
            <p:nvPr/>
          </p:nvGrpSpPr>
          <p:grpSpPr>
            <a:xfrm>
              <a:off x="7620000" y="2895600"/>
              <a:ext cx="9266237" cy="8869363"/>
              <a:chOff x="7753351" y="2936875"/>
              <a:chExt cx="9266237" cy="8869363"/>
            </a:xfrm>
          </p:grpSpPr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12419013" y="7758113"/>
                <a:ext cx="3405188" cy="4048125"/>
              </a:xfrm>
              <a:custGeom>
                <a:avLst/>
                <a:gdLst>
                  <a:gd name="T0" fmla="*/ 127 w 154"/>
                  <a:gd name="T1" fmla="*/ 54 h 183"/>
                  <a:gd name="T2" fmla="*/ 78 w 154"/>
                  <a:gd name="T3" fmla="*/ 25 h 183"/>
                  <a:gd name="T4" fmla="*/ 3 w 154"/>
                  <a:gd name="T5" fmla="*/ 0 h 183"/>
                  <a:gd name="T6" fmla="*/ 1 w 154"/>
                  <a:gd name="T7" fmla="*/ 3 h 183"/>
                  <a:gd name="T8" fmla="*/ 1 w 154"/>
                  <a:gd name="T9" fmla="*/ 4 h 183"/>
                  <a:gd name="T10" fmla="*/ 1 w 154"/>
                  <a:gd name="T11" fmla="*/ 74 h 183"/>
                  <a:gd name="T12" fmla="*/ 7 w 154"/>
                  <a:gd name="T13" fmla="*/ 129 h 183"/>
                  <a:gd name="T14" fmla="*/ 71 w 154"/>
                  <a:gd name="T15" fmla="*/ 181 h 183"/>
                  <a:gd name="T16" fmla="*/ 142 w 154"/>
                  <a:gd name="T17" fmla="*/ 136 h 183"/>
                  <a:gd name="T18" fmla="*/ 127 w 154"/>
                  <a:gd name="T19" fmla="*/ 5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183">
                    <a:moveTo>
                      <a:pt x="127" y="54"/>
                    </a:moveTo>
                    <a:cubicBezTo>
                      <a:pt x="113" y="39"/>
                      <a:pt x="96" y="32"/>
                      <a:pt x="78" y="25"/>
                    </a:cubicBezTo>
                    <a:cubicBezTo>
                      <a:pt x="53" y="16"/>
                      <a:pt x="29" y="7"/>
                      <a:pt x="3" y="0"/>
                    </a:cubicBezTo>
                    <a:cubicBezTo>
                      <a:pt x="1" y="0"/>
                      <a:pt x="0" y="2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7"/>
                      <a:pt x="0" y="51"/>
                      <a:pt x="1" y="74"/>
                    </a:cubicBezTo>
                    <a:cubicBezTo>
                      <a:pt x="1" y="92"/>
                      <a:pt x="2" y="111"/>
                      <a:pt x="7" y="129"/>
                    </a:cubicBezTo>
                    <a:cubicBezTo>
                      <a:pt x="16" y="158"/>
                      <a:pt x="41" y="178"/>
                      <a:pt x="71" y="181"/>
                    </a:cubicBezTo>
                    <a:cubicBezTo>
                      <a:pt x="102" y="183"/>
                      <a:pt x="130" y="164"/>
                      <a:pt x="142" y="136"/>
                    </a:cubicBezTo>
                    <a:cubicBezTo>
                      <a:pt x="154" y="108"/>
                      <a:pt x="147" y="76"/>
                      <a:pt x="127" y="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8924926" y="7713663"/>
                <a:ext cx="3405188" cy="4070350"/>
              </a:xfrm>
              <a:custGeom>
                <a:avLst/>
                <a:gdLst>
                  <a:gd name="T0" fmla="*/ 28 w 154"/>
                  <a:gd name="T1" fmla="*/ 55 h 184"/>
                  <a:gd name="T2" fmla="*/ 76 w 154"/>
                  <a:gd name="T3" fmla="*/ 26 h 184"/>
                  <a:gd name="T4" fmla="*/ 151 w 154"/>
                  <a:gd name="T5" fmla="*/ 1 h 184"/>
                  <a:gd name="T6" fmla="*/ 153 w 154"/>
                  <a:gd name="T7" fmla="*/ 4 h 184"/>
                  <a:gd name="T8" fmla="*/ 154 w 154"/>
                  <a:gd name="T9" fmla="*/ 5 h 184"/>
                  <a:gd name="T10" fmla="*/ 154 w 154"/>
                  <a:gd name="T11" fmla="*/ 75 h 184"/>
                  <a:gd name="T12" fmla="*/ 147 w 154"/>
                  <a:gd name="T13" fmla="*/ 130 h 184"/>
                  <a:gd name="T14" fmla="*/ 83 w 154"/>
                  <a:gd name="T15" fmla="*/ 182 h 184"/>
                  <a:gd name="T16" fmla="*/ 12 w 154"/>
                  <a:gd name="T17" fmla="*/ 137 h 184"/>
                  <a:gd name="T18" fmla="*/ 28 w 154"/>
                  <a:gd name="T19" fmla="*/ 5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184">
                    <a:moveTo>
                      <a:pt x="28" y="55"/>
                    </a:moveTo>
                    <a:cubicBezTo>
                      <a:pt x="41" y="40"/>
                      <a:pt x="59" y="33"/>
                      <a:pt x="76" y="26"/>
                    </a:cubicBezTo>
                    <a:cubicBezTo>
                      <a:pt x="101" y="17"/>
                      <a:pt x="126" y="8"/>
                      <a:pt x="151" y="1"/>
                    </a:cubicBezTo>
                    <a:cubicBezTo>
                      <a:pt x="153" y="0"/>
                      <a:pt x="154" y="3"/>
                      <a:pt x="153" y="4"/>
                    </a:cubicBezTo>
                    <a:cubicBezTo>
                      <a:pt x="154" y="5"/>
                      <a:pt x="154" y="5"/>
                      <a:pt x="154" y="5"/>
                    </a:cubicBezTo>
                    <a:cubicBezTo>
                      <a:pt x="154" y="28"/>
                      <a:pt x="154" y="51"/>
                      <a:pt x="154" y="75"/>
                    </a:cubicBezTo>
                    <a:cubicBezTo>
                      <a:pt x="153" y="93"/>
                      <a:pt x="152" y="112"/>
                      <a:pt x="147" y="130"/>
                    </a:cubicBezTo>
                    <a:cubicBezTo>
                      <a:pt x="138" y="159"/>
                      <a:pt x="114" y="179"/>
                      <a:pt x="83" y="182"/>
                    </a:cubicBezTo>
                    <a:cubicBezTo>
                      <a:pt x="52" y="184"/>
                      <a:pt x="24" y="165"/>
                      <a:pt x="12" y="137"/>
                    </a:cubicBezTo>
                    <a:cubicBezTo>
                      <a:pt x="0" y="109"/>
                      <a:pt x="7" y="77"/>
                      <a:pt x="28" y="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7753351" y="5083175"/>
                <a:ext cx="4532313" cy="3316288"/>
              </a:xfrm>
              <a:custGeom>
                <a:avLst/>
                <a:gdLst>
                  <a:gd name="T0" fmla="*/ 115 w 205"/>
                  <a:gd name="T1" fmla="*/ 13 h 150"/>
                  <a:gd name="T2" fmla="*/ 157 w 205"/>
                  <a:gd name="T3" fmla="*/ 51 h 150"/>
                  <a:gd name="T4" fmla="*/ 204 w 205"/>
                  <a:gd name="T5" fmla="*/ 114 h 150"/>
                  <a:gd name="T6" fmla="*/ 201 w 205"/>
                  <a:gd name="T7" fmla="*/ 117 h 150"/>
                  <a:gd name="T8" fmla="*/ 201 w 205"/>
                  <a:gd name="T9" fmla="*/ 118 h 150"/>
                  <a:gd name="T10" fmla="*/ 134 w 205"/>
                  <a:gd name="T11" fmla="*/ 139 h 150"/>
                  <a:gd name="T12" fmla="*/ 80 w 205"/>
                  <a:gd name="T13" fmla="*/ 149 h 150"/>
                  <a:gd name="T14" fmla="*/ 11 w 205"/>
                  <a:gd name="T15" fmla="*/ 104 h 150"/>
                  <a:gd name="T16" fmla="*/ 32 w 205"/>
                  <a:gd name="T17" fmla="*/ 23 h 150"/>
                  <a:gd name="T18" fmla="*/ 115 w 205"/>
                  <a:gd name="T19" fmla="*/ 1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150">
                    <a:moveTo>
                      <a:pt x="115" y="13"/>
                    </a:moveTo>
                    <a:cubicBezTo>
                      <a:pt x="133" y="21"/>
                      <a:pt x="145" y="36"/>
                      <a:pt x="157" y="51"/>
                    </a:cubicBezTo>
                    <a:cubicBezTo>
                      <a:pt x="174" y="71"/>
                      <a:pt x="189" y="92"/>
                      <a:pt x="204" y="114"/>
                    </a:cubicBezTo>
                    <a:cubicBezTo>
                      <a:pt x="205" y="116"/>
                      <a:pt x="203" y="118"/>
                      <a:pt x="201" y="117"/>
                    </a:cubicBezTo>
                    <a:cubicBezTo>
                      <a:pt x="201" y="118"/>
                      <a:pt x="201" y="118"/>
                      <a:pt x="201" y="118"/>
                    </a:cubicBezTo>
                    <a:cubicBezTo>
                      <a:pt x="179" y="126"/>
                      <a:pt x="157" y="133"/>
                      <a:pt x="134" y="139"/>
                    </a:cubicBezTo>
                    <a:cubicBezTo>
                      <a:pt x="117" y="144"/>
                      <a:pt x="99" y="149"/>
                      <a:pt x="80" y="149"/>
                    </a:cubicBezTo>
                    <a:cubicBezTo>
                      <a:pt x="50" y="150"/>
                      <a:pt x="22" y="133"/>
                      <a:pt x="11" y="104"/>
                    </a:cubicBezTo>
                    <a:cubicBezTo>
                      <a:pt x="0" y="76"/>
                      <a:pt x="9" y="43"/>
                      <a:pt x="32" y="23"/>
                    </a:cubicBezTo>
                    <a:cubicBezTo>
                      <a:pt x="55" y="3"/>
                      <a:pt x="88" y="0"/>
                      <a:pt x="115" y="1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12485688" y="5083175"/>
                <a:ext cx="4533900" cy="3316288"/>
              </a:xfrm>
              <a:custGeom>
                <a:avLst/>
                <a:gdLst>
                  <a:gd name="T0" fmla="*/ 89 w 205"/>
                  <a:gd name="T1" fmla="*/ 13 h 150"/>
                  <a:gd name="T2" fmla="*/ 48 w 205"/>
                  <a:gd name="T3" fmla="*/ 50 h 150"/>
                  <a:gd name="T4" fmla="*/ 1 w 205"/>
                  <a:gd name="T5" fmla="*/ 114 h 150"/>
                  <a:gd name="T6" fmla="*/ 3 w 205"/>
                  <a:gd name="T7" fmla="*/ 117 h 150"/>
                  <a:gd name="T8" fmla="*/ 4 w 205"/>
                  <a:gd name="T9" fmla="*/ 118 h 150"/>
                  <a:gd name="T10" fmla="*/ 70 w 205"/>
                  <a:gd name="T11" fmla="*/ 139 h 150"/>
                  <a:gd name="T12" fmla="*/ 125 w 205"/>
                  <a:gd name="T13" fmla="*/ 149 h 150"/>
                  <a:gd name="T14" fmla="*/ 194 w 205"/>
                  <a:gd name="T15" fmla="*/ 104 h 150"/>
                  <a:gd name="T16" fmla="*/ 173 w 205"/>
                  <a:gd name="T17" fmla="*/ 23 h 150"/>
                  <a:gd name="T18" fmla="*/ 89 w 205"/>
                  <a:gd name="T19" fmla="*/ 1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150">
                    <a:moveTo>
                      <a:pt x="89" y="13"/>
                    </a:moveTo>
                    <a:cubicBezTo>
                      <a:pt x="72" y="21"/>
                      <a:pt x="60" y="36"/>
                      <a:pt x="48" y="50"/>
                    </a:cubicBezTo>
                    <a:cubicBezTo>
                      <a:pt x="31" y="71"/>
                      <a:pt x="15" y="92"/>
                      <a:pt x="1" y="114"/>
                    </a:cubicBezTo>
                    <a:cubicBezTo>
                      <a:pt x="0" y="116"/>
                      <a:pt x="2" y="118"/>
                      <a:pt x="3" y="117"/>
                    </a:cubicBezTo>
                    <a:cubicBezTo>
                      <a:pt x="4" y="117"/>
                      <a:pt x="4" y="118"/>
                      <a:pt x="4" y="118"/>
                    </a:cubicBezTo>
                    <a:cubicBezTo>
                      <a:pt x="26" y="125"/>
                      <a:pt x="48" y="133"/>
                      <a:pt x="70" y="139"/>
                    </a:cubicBezTo>
                    <a:cubicBezTo>
                      <a:pt x="88" y="144"/>
                      <a:pt x="106" y="149"/>
                      <a:pt x="125" y="149"/>
                    </a:cubicBezTo>
                    <a:cubicBezTo>
                      <a:pt x="155" y="150"/>
                      <a:pt x="182" y="133"/>
                      <a:pt x="194" y="104"/>
                    </a:cubicBezTo>
                    <a:cubicBezTo>
                      <a:pt x="205" y="76"/>
                      <a:pt x="195" y="43"/>
                      <a:pt x="173" y="23"/>
                    </a:cubicBezTo>
                    <a:cubicBezTo>
                      <a:pt x="150" y="3"/>
                      <a:pt x="117" y="0"/>
                      <a:pt x="89" y="1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10693401" y="2936875"/>
                <a:ext cx="3406775" cy="4622800"/>
              </a:xfrm>
              <a:custGeom>
                <a:avLst/>
                <a:gdLst>
                  <a:gd name="T0" fmla="*/ 116 w 154"/>
                  <a:gd name="T1" fmla="*/ 17 h 209"/>
                  <a:gd name="T2" fmla="*/ 33 w 154"/>
                  <a:gd name="T3" fmla="*/ 19 h 209"/>
                  <a:gd name="T4" fmla="*/ 8 w 154"/>
                  <a:gd name="T5" fmla="*/ 98 h 209"/>
                  <a:gd name="T6" fmla="*/ 33 w 154"/>
                  <a:gd name="T7" fmla="*/ 147 h 209"/>
                  <a:gd name="T8" fmla="*/ 72 w 154"/>
                  <a:gd name="T9" fmla="*/ 205 h 209"/>
                  <a:gd name="T10" fmla="*/ 72 w 154"/>
                  <a:gd name="T11" fmla="*/ 205 h 209"/>
                  <a:gd name="T12" fmla="*/ 76 w 154"/>
                  <a:gd name="T13" fmla="*/ 207 h 209"/>
                  <a:gd name="T14" fmla="*/ 124 w 154"/>
                  <a:gd name="T15" fmla="*/ 144 h 209"/>
                  <a:gd name="T16" fmla="*/ 149 w 154"/>
                  <a:gd name="T17" fmla="*/ 94 h 209"/>
                  <a:gd name="T18" fmla="*/ 116 w 154"/>
                  <a:gd name="T19" fmla="*/ 1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209">
                    <a:moveTo>
                      <a:pt x="116" y="17"/>
                    </a:moveTo>
                    <a:cubicBezTo>
                      <a:pt x="91" y="1"/>
                      <a:pt x="57" y="0"/>
                      <a:pt x="33" y="19"/>
                    </a:cubicBezTo>
                    <a:cubicBezTo>
                      <a:pt x="8" y="38"/>
                      <a:pt x="0" y="68"/>
                      <a:pt x="8" y="98"/>
                    </a:cubicBezTo>
                    <a:cubicBezTo>
                      <a:pt x="14" y="115"/>
                      <a:pt x="24" y="131"/>
                      <a:pt x="33" y="147"/>
                    </a:cubicBezTo>
                    <a:cubicBezTo>
                      <a:pt x="45" y="167"/>
                      <a:pt x="58" y="186"/>
                      <a:pt x="72" y="205"/>
                    </a:cubicBezTo>
                    <a:cubicBezTo>
                      <a:pt x="72" y="205"/>
                      <a:pt x="72" y="205"/>
                      <a:pt x="72" y="205"/>
                    </a:cubicBezTo>
                    <a:cubicBezTo>
                      <a:pt x="72" y="207"/>
                      <a:pt x="75" y="209"/>
                      <a:pt x="76" y="207"/>
                    </a:cubicBezTo>
                    <a:cubicBezTo>
                      <a:pt x="94" y="187"/>
                      <a:pt x="109" y="166"/>
                      <a:pt x="124" y="144"/>
                    </a:cubicBezTo>
                    <a:cubicBezTo>
                      <a:pt x="135" y="129"/>
                      <a:pt x="146" y="113"/>
                      <a:pt x="149" y="94"/>
                    </a:cubicBezTo>
                    <a:cubicBezTo>
                      <a:pt x="154" y="64"/>
                      <a:pt x="142" y="33"/>
                      <a:pt x="116" y="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0809598" y="4690242"/>
              <a:ext cx="2952439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statistical.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275637" y="6629400"/>
              <a:ext cx="2952439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statistical.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400398" y="6629400"/>
              <a:ext cx="2952439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statistical.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083830" y="9759294"/>
              <a:ext cx="2952439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statistical.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38217" y="9829800"/>
              <a:ext cx="2952439" cy="132955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Lorem Ipsum has two main data </a:t>
              </a:r>
              <a:r>
                <a:rPr lang="en-US" sz="2400" dirty="0" smtClean="0">
                  <a:solidFill>
                    <a:schemeClr val="bg1"/>
                  </a:solidFill>
                  <a:latin typeface="Lato" pitchFamily="34" charset="0"/>
                  <a:ea typeface="Lato" pitchFamily="34" charset="0"/>
                  <a:cs typeface="Lato" pitchFamily="34" charset="0"/>
                </a:rPr>
                <a:t>statistical.</a:t>
              </a:r>
              <a:endParaRPr lang="en-US" sz="24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27" name="Freeform 2"/>
            <p:cNvSpPr>
              <a:spLocks noChangeArrowheads="1"/>
            </p:cNvSpPr>
            <p:nvPr/>
          </p:nvSpPr>
          <p:spPr bwMode="auto">
            <a:xfrm>
              <a:off x="13522606" y="8960355"/>
              <a:ext cx="483522" cy="780545"/>
            </a:xfrm>
            <a:custGeom>
              <a:avLst/>
              <a:gdLst>
                <a:gd name="T0" fmla="*/ 125 w 249"/>
                <a:gd name="T1" fmla="*/ 0 h 400"/>
                <a:gd name="T2" fmla="*/ 125 w 249"/>
                <a:gd name="T3" fmla="*/ 0 h 400"/>
                <a:gd name="T4" fmla="*/ 0 w 249"/>
                <a:gd name="T5" fmla="*/ 125 h 400"/>
                <a:gd name="T6" fmla="*/ 125 w 249"/>
                <a:gd name="T7" fmla="*/ 399 h 400"/>
                <a:gd name="T8" fmla="*/ 248 w 249"/>
                <a:gd name="T9" fmla="*/ 125 h 400"/>
                <a:gd name="T10" fmla="*/ 125 w 249"/>
                <a:gd name="T11" fmla="*/ 0 h 400"/>
                <a:gd name="T12" fmla="*/ 125 w 249"/>
                <a:gd name="T13" fmla="*/ 196 h 400"/>
                <a:gd name="T14" fmla="*/ 125 w 249"/>
                <a:gd name="T15" fmla="*/ 196 h 400"/>
                <a:gd name="T16" fmla="*/ 53 w 249"/>
                <a:gd name="T17" fmla="*/ 125 h 400"/>
                <a:gd name="T18" fmla="*/ 125 w 249"/>
                <a:gd name="T19" fmla="*/ 54 h 400"/>
                <a:gd name="T20" fmla="*/ 195 w 249"/>
                <a:gd name="T21" fmla="*/ 125 h 400"/>
                <a:gd name="T22" fmla="*/ 125 w 249"/>
                <a:gd name="T23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8" name="Freeform 21"/>
            <p:cNvSpPr>
              <a:spLocks noChangeArrowheads="1"/>
            </p:cNvSpPr>
            <p:nvPr/>
          </p:nvSpPr>
          <p:spPr bwMode="auto">
            <a:xfrm>
              <a:off x="11776462" y="3886200"/>
              <a:ext cx="973949" cy="545691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9" name="Freeform 29"/>
            <p:cNvSpPr>
              <a:spLocks noChangeArrowheads="1"/>
            </p:cNvSpPr>
            <p:nvPr/>
          </p:nvSpPr>
          <p:spPr bwMode="auto">
            <a:xfrm>
              <a:off x="9014961" y="5791200"/>
              <a:ext cx="870339" cy="897969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3" name="Freeform 65"/>
            <p:cNvSpPr>
              <a:spLocks noChangeArrowheads="1"/>
            </p:cNvSpPr>
            <p:nvPr/>
          </p:nvSpPr>
          <p:spPr bwMode="auto">
            <a:xfrm>
              <a:off x="10273048" y="8862321"/>
              <a:ext cx="821989" cy="815079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4" name="Freeform 110"/>
            <p:cNvSpPr>
              <a:spLocks noChangeArrowheads="1"/>
            </p:cNvSpPr>
            <p:nvPr/>
          </p:nvSpPr>
          <p:spPr bwMode="auto">
            <a:xfrm>
              <a:off x="14424180" y="5967854"/>
              <a:ext cx="904874" cy="732190"/>
            </a:xfrm>
            <a:custGeom>
              <a:avLst/>
              <a:gdLst>
                <a:gd name="T0" fmla="*/ 444 w 462"/>
                <a:gd name="T1" fmla="*/ 9 h 373"/>
                <a:gd name="T2" fmla="*/ 444 w 462"/>
                <a:gd name="T3" fmla="*/ 9 h 373"/>
                <a:gd name="T4" fmla="*/ 9 w 462"/>
                <a:gd name="T5" fmla="*/ 160 h 373"/>
                <a:gd name="T6" fmla="*/ 9 w 462"/>
                <a:gd name="T7" fmla="*/ 169 h 373"/>
                <a:gd name="T8" fmla="*/ 98 w 462"/>
                <a:gd name="T9" fmla="*/ 213 h 373"/>
                <a:gd name="T10" fmla="*/ 98 w 462"/>
                <a:gd name="T11" fmla="*/ 213 h 373"/>
                <a:gd name="T12" fmla="*/ 160 w 462"/>
                <a:gd name="T13" fmla="*/ 230 h 373"/>
                <a:gd name="T14" fmla="*/ 434 w 462"/>
                <a:gd name="T15" fmla="*/ 35 h 373"/>
                <a:gd name="T16" fmla="*/ 434 w 462"/>
                <a:gd name="T17" fmla="*/ 35 h 373"/>
                <a:gd name="T18" fmla="*/ 240 w 462"/>
                <a:gd name="T19" fmla="*/ 248 h 373"/>
                <a:gd name="T20" fmla="*/ 240 w 462"/>
                <a:gd name="T21" fmla="*/ 248 h 373"/>
                <a:gd name="T22" fmla="*/ 231 w 462"/>
                <a:gd name="T23" fmla="*/ 257 h 373"/>
                <a:gd name="T24" fmla="*/ 240 w 462"/>
                <a:gd name="T25" fmla="*/ 266 h 373"/>
                <a:gd name="T26" fmla="*/ 240 w 462"/>
                <a:gd name="T27" fmla="*/ 266 h 373"/>
                <a:gd name="T28" fmla="*/ 363 w 462"/>
                <a:gd name="T29" fmla="*/ 337 h 373"/>
                <a:gd name="T30" fmla="*/ 390 w 462"/>
                <a:gd name="T31" fmla="*/ 328 h 373"/>
                <a:gd name="T32" fmla="*/ 461 w 462"/>
                <a:gd name="T33" fmla="*/ 18 h 373"/>
                <a:gd name="T34" fmla="*/ 444 w 462"/>
                <a:gd name="T35" fmla="*/ 9 h 373"/>
                <a:gd name="T36" fmla="*/ 160 w 462"/>
                <a:gd name="T37" fmla="*/ 363 h 373"/>
                <a:gd name="T38" fmla="*/ 160 w 462"/>
                <a:gd name="T39" fmla="*/ 363 h 373"/>
                <a:gd name="T40" fmla="*/ 169 w 462"/>
                <a:gd name="T41" fmla="*/ 372 h 373"/>
                <a:gd name="T42" fmla="*/ 240 w 462"/>
                <a:gd name="T43" fmla="*/ 310 h 373"/>
                <a:gd name="T44" fmla="*/ 160 w 462"/>
                <a:gd name="T45" fmla="*/ 266 h 373"/>
                <a:gd name="T46" fmla="*/ 160 w 462"/>
                <a:gd name="T47" fmla="*/ 36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lnTo>
                    <a:pt x="98" y="213"/>
                  </a:ln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lnTo>
                    <a:pt x="240" y="266"/>
                  </a:ln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59" name="กลุ่ม 58"/>
          <p:cNvGrpSpPr/>
          <p:nvPr/>
        </p:nvGrpSpPr>
        <p:grpSpPr>
          <a:xfrm>
            <a:off x="2865437" y="4044516"/>
            <a:ext cx="3293181" cy="753065"/>
            <a:chOff x="9762826" y="5958899"/>
            <a:chExt cx="3293181" cy="753065"/>
          </a:xfrm>
        </p:grpSpPr>
        <p:sp>
          <p:nvSpPr>
            <p:cNvPr id="60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789237" y="4983373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3" name="กลุ่ม 62"/>
          <p:cNvGrpSpPr/>
          <p:nvPr/>
        </p:nvGrpSpPr>
        <p:grpSpPr>
          <a:xfrm>
            <a:off x="2941637" y="6559116"/>
            <a:ext cx="3293181" cy="753065"/>
            <a:chOff x="9762826" y="5958899"/>
            <a:chExt cx="3293181" cy="753065"/>
          </a:xfrm>
        </p:grpSpPr>
        <p:sp>
          <p:nvSpPr>
            <p:cNvPr id="64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2865437" y="7497973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67" name="กลุ่ม 66"/>
          <p:cNvGrpSpPr/>
          <p:nvPr/>
        </p:nvGrpSpPr>
        <p:grpSpPr>
          <a:xfrm>
            <a:off x="2941637" y="8845116"/>
            <a:ext cx="3293181" cy="753065"/>
            <a:chOff x="9762826" y="5958899"/>
            <a:chExt cx="3293181" cy="753065"/>
          </a:xfrm>
        </p:grpSpPr>
        <p:sp>
          <p:nvSpPr>
            <p:cNvPr id="68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2865437" y="9783973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1" name="กลุ่ม 70"/>
          <p:cNvGrpSpPr/>
          <p:nvPr/>
        </p:nvGrpSpPr>
        <p:grpSpPr>
          <a:xfrm>
            <a:off x="18577982" y="4953000"/>
            <a:ext cx="3293181" cy="753065"/>
            <a:chOff x="9762826" y="5958899"/>
            <a:chExt cx="3293181" cy="753065"/>
          </a:xfrm>
        </p:grpSpPr>
        <p:sp>
          <p:nvSpPr>
            <p:cNvPr id="72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18501782" y="5891857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grpSp>
        <p:nvGrpSpPr>
          <p:cNvPr id="75" name="กลุ่ม 74"/>
          <p:cNvGrpSpPr/>
          <p:nvPr/>
        </p:nvGrpSpPr>
        <p:grpSpPr>
          <a:xfrm>
            <a:off x="18654182" y="7467600"/>
            <a:ext cx="3293181" cy="753065"/>
            <a:chOff x="9762826" y="5958899"/>
            <a:chExt cx="3293181" cy="753065"/>
          </a:xfrm>
        </p:grpSpPr>
        <p:sp>
          <p:nvSpPr>
            <p:cNvPr id="76" name="Round Same Side Corner Rectangle 59"/>
            <p:cNvSpPr/>
            <p:nvPr/>
          </p:nvSpPr>
          <p:spPr>
            <a:xfrm rot="5400000">
              <a:off x="11037255" y="4743353"/>
              <a:ext cx="753065" cy="3184158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9762826" y="5975436"/>
              <a:ext cx="329318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Description</a:t>
              </a:r>
              <a:endParaRPr lang="en-US" sz="4000" b="1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8577982" y="8406457"/>
            <a:ext cx="3413655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statistical.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08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6" grpId="0"/>
      <p:bldP spid="70" grpId="0"/>
      <p:bldP spid="74" grpId="0"/>
      <p:bldP spid="78" grpId="0"/>
    </p:bldLst>
  </p:timing>
</p:sld>
</file>

<file path=ppt/theme/theme1.xml><?xml version="1.0" encoding="utf-8"?>
<a:theme xmlns:a="http://schemas.openxmlformats.org/drawingml/2006/main" name="1_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26592</TotalTime>
  <Words>3815</Words>
  <Application>Microsoft Macintosh PowerPoint</Application>
  <PresentationFormat>Custom</PresentationFormat>
  <Paragraphs>560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Angsana New</vt:lpstr>
      <vt:lpstr>Calibri</vt:lpstr>
      <vt:lpstr>Cordia New</vt:lpstr>
      <vt:lpstr>Lato</vt:lpstr>
      <vt:lpstr>Lato Black</vt:lpstr>
      <vt:lpstr>Lato Light</vt:lpstr>
      <vt:lpstr>Lato Regular</vt:lpstr>
      <vt:lpstr>SimSun</vt:lpstr>
      <vt:lpstr>Arial</vt:lpstr>
      <vt:lpstr>1_การออกแบบที่กำหนดเอง</vt:lpstr>
      <vt:lpstr>การออกแบบที่กำหนดเอง</vt:lpstr>
      <vt:lpstr>ชุดรูปแบบของ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gingzaru</dc:creator>
  <cp:lastModifiedBy>Microsoft Office User</cp:lastModifiedBy>
  <cp:revision>2548</cp:revision>
  <dcterms:created xsi:type="dcterms:W3CDTF">2017-10-18T13:25:00Z</dcterms:created>
  <dcterms:modified xsi:type="dcterms:W3CDTF">2018-12-08T10:36:09Z</dcterms:modified>
</cp:coreProperties>
</file>