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77"/>
    <p:restoredTop sz="94694"/>
  </p:normalViewPr>
  <p:slideViewPr>
    <p:cSldViewPr snapToGrid="0" showGuides="1">
      <p:cViewPr>
        <p:scale>
          <a:sx n="94" d="100"/>
          <a:sy n="94" d="100"/>
        </p:scale>
        <p:origin x="1608" y="7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2902852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890978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202858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279911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48888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51680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10085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1278682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84063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662772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95835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F1C55-ACEF-8B49-A720-6489266AF4B6}" type="datetimeFigureOut">
              <a:rPr lang="en-AF" smtClean="0"/>
              <a:t>18/02/2023 R</a:t>
            </a:fld>
            <a:endParaRPr lang="en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187CF-50F2-6F4A-A3B4-14CE6C893ADA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42653812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47000">
              <a:schemeClr val="accent1"/>
            </a:gs>
            <a:gs pos="79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03ECF7A1-07B4-ED15-8DA0-5C66058CFFA2}"/>
              </a:ext>
            </a:extLst>
          </p:cNvPr>
          <p:cNvSpPr/>
          <p:nvPr/>
        </p:nvSpPr>
        <p:spPr>
          <a:xfrm rot="18302167">
            <a:off x="5400061" y="3946853"/>
            <a:ext cx="599390" cy="1268883"/>
          </a:xfrm>
          <a:custGeom>
            <a:avLst/>
            <a:gdLst/>
            <a:ahLst/>
            <a:cxnLst/>
            <a:rect l="l" t="t" r="r" b="b"/>
            <a:pathLst>
              <a:path w="599390" h="1268883">
                <a:moveTo>
                  <a:pt x="299695" y="0"/>
                </a:moveTo>
                <a:cubicBezTo>
                  <a:pt x="335915" y="0"/>
                  <a:pt x="371844" y="6427"/>
                  <a:pt x="407480" y="19279"/>
                </a:cubicBezTo>
                <a:cubicBezTo>
                  <a:pt x="443116" y="32131"/>
                  <a:pt x="475539" y="50826"/>
                  <a:pt x="504749" y="75362"/>
                </a:cubicBezTo>
                <a:cubicBezTo>
                  <a:pt x="532791" y="101067"/>
                  <a:pt x="555575" y="133198"/>
                  <a:pt x="573101" y="171755"/>
                </a:cubicBezTo>
                <a:cubicBezTo>
                  <a:pt x="590627" y="210312"/>
                  <a:pt x="599390" y="254712"/>
                  <a:pt x="599390" y="304953"/>
                </a:cubicBezTo>
                <a:lnTo>
                  <a:pt x="599390" y="963930"/>
                </a:lnTo>
                <a:cubicBezTo>
                  <a:pt x="599390" y="1016508"/>
                  <a:pt x="590627" y="1061492"/>
                  <a:pt x="573101" y="1098881"/>
                </a:cubicBezTo>
                <a:cubicBezTo>
                  <a:pt x="555575" y="1136269"/>
                  <a:pt x="532791" y="1167232"/>
                  <a:pt x="504749" y="1191768"/>
                </a:cubicBezTo>
                <a:cubicBezTo>
                  <a:pt x="475539" y="1217473"/>
                  <a:pt x="443116" y="1236752"/>
                  <a:pt x="407480" y="1249604"/>
                </a:cubicBezTo>
                <a:cubicBezTo>
                  <a:pt x="371844" y="1262457"/>
                  <a:pt x="335915" y="1268883"/>
                  <a:pt x="299695" y="1268883"/>
                </a:cubicBezTo>
                <a:cubicBezTo>
                  <a:pt x="263475" y="1268883"/>
                  <a:pt x="227546" y="1262457"/>
                  <a:pt x="191910" y="1249604"/>
                </a:cubicBezTo>
                <a:cubicBezTo>
                  <a:pt x="156274" y="1236752"/>
                  <a:pt x="124435" y="1217473"/>
                  <a:pt x="96393" y="1191768"/>
                </a:cubicBezTo>
                <a:cubicBezTo>
                  <a:pt x="67183" y="1167232"/>
                  <a:pt x="43815" y="1136269"/>
                  <a:pt x="26289" y="1098881"/>
                </a:cubicBezTo>
                <a:cubicBezTo>
                  <a:pt x="8763" y="1061492"/>
                  <a:pt x="0" y="1016508"/>
                  <a:pt x="0" y="963930"/>
                </a:cubicBezTo>
                <a:lnTo>
                  <a:pt x="0" y="304953"/>
                </a:lnTo>
                <a:cubicBezTo>
                  <a:pt x="0" y="254712"/>
                  <a:pt x="8763" y="210312"/>
                  <a:pt x="26289" y="171755"/>
                </a:cubicBezTo>
                <a:cubicBezTo>
                  <a:pt x="43815" y="133198"/>
                  <a:pt x="67183" y="101067"/>
                  <a:pt x="96393" y="75362"/>
                </a:cubicBezTo>
                <a:cubicBezTo>
                  <a:pt x="124435" y="50826"/>
                  <a:pt x="156274" y="32131"/>
                  <a:pt x="191910" y="19279"/>
                </a:cubicBezTo>
                <a:cubicBezTo>
                  <a:pt x="227546" y="6427"/>
                  <a:pt x="263475" y="0"/>
                  <a:pt x="299695" y="0"/>
                </a:cubicBezTo>
                <a:close/>
                <a:moveTo>
                  <a:pt x="299695" y="178766"/>
                </a:moveTo>
                <a:cubicBezTo>
                  <a:pt x="266980" y="178766"/>
                  <a:pt x="238646" y="188989"/>
                  <a:pt x="214694" y="209436"/>
                </a:cubicBezTo>
                <a:cubicBezTo>
                  <a:pt x="190742" y="229883"/>
                  <a:pt x="178766" y="261722"/>
                  <a:pt x="178766" y="304953"/>
                </a:cubicBezTo>
                <a:lnTo>
                  <a:pt x="178766" y="963930"/>
                </a:lnTo>
                <a:cubicBezTo>
                  <a:pt x="178766" y="1007161"/>
                  <a:pt x="190742" y="1039000"/>
                  <a:pt x="214694" y="1059447"/>
                </a:cubicBezTo>
                <a:cubicBezTo>
                  <a:pt x="238646" y="1079894"/>
                  <a:pt x="266980" y="1090118"/>
                  <a:pt x="299695" y="1090118"/>
                </a:cubicBezTo>
                <a:cubicBezTo>
                  <a:pt x="332410" y="1090118"/>
                  <a:pt x="360744" y="1079894"/>
                  <a:pt x="384696" y="1059447"/>
                </a:cubicBezTo>
                <a:cubicBezTo>
                  <a:pt x="408648" y="1039000"/>
                  <a:pt x="420624" y="1007161"/>
                  <a:pt x="420624" y="963930"/>
                </a:cubicBezTo>
                <a:lnTo>
                  <a:pt x="420624" y="304953"/>
                </a:lnTo>
                <a:cubicBezTo>
                  <a:pt x="420624" y="261722"/>
                  <a:pt x="408648" y="229883"/>
                  <a:pt x="384696" y="209436"/>
                </a:cubicBezTo>
                <a:cubicBezTo>
                  <a:pt x="360744" y="188989"/>
                  <a:pt x="332410" y="178766"/>
                  <a:pt x="299695" y="1787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25484" dist="38100" dir="1890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F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2C7908-C4A5-397D-4190-DEF38A380C2B}"/>
              </a:ext>
            </a:extLst>
          </p:cNvPr>
          <p:cNvSpPr txBox="1"/>
          <p:nvPr/>
        </p:nvSpPr>
        <p:spPr>
          <a:xfrm>
            <a:off x="6760060" y="1997564"/>
            <a:ext cx="5245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8000" dirty="0">
                <a:effectLst>
                  <a:outerShdw blurRad="101562" dist="38100" dir="2700000" algn="tl" rotWithShape="0">
                    <a:prstClr val="black">
                      <a:alpha val="73000"/>
                    </a:prstClr>
                  </a:outerShdw>
                </a:effectLst>
                <a:latin typeface="DIN Condensed" pitchFamily="2" charset="0"/>
                <a:cs typeface="Agency FB" panose="020F0502020204030204" pitchFamily="34" charset="0"/>
              </a:rPr>
              <a:t>T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DB78C019-3941-0B81-8E94-0700E0022A62}"/>
              </a:ext>
            </a:extLst>
          </p:cNvPr>
          <p:cNvSpPr/>
          <p:nvPr/>
        </p:nvSpPr>
        <p:spPr>
          <a:xfrm rot="18357799">
            <a:off x="5086894" y="4637774"/>
            <a:ext cx="253642" cy="1247852"/>
          </a:xfrm>
          <a:custGeom>
            <a:avLst/>
            <a:gdLst>
              <a:gd name="connsiteX0" fmla="*/ 243581 w 253642"/>
              <a:gd name="connsiteY0" fmla="*/ 0 h 1247852"/>
              <a:gd name="connsiteX1" fmla="*/ 244937 w 253642"/>
              <a:gd name="connsiteY1" fmla="*/ 168250 h 1247852"/>
              <a:gd name="connsiteX2" fmla="*/ 178765 w 253642"/>
              <a:gd name="connsiteY2" fmla="*/ 168250 h 1247852"/>
              <a:gd name="connsiteX3" fmla="*/ 178765 w 253642"/>
              <a:gd name="connsiteY3" fmla="*/ 1079602 h 1247852"/>
              <a:gd name="connsiteX4" fmla="*/ 252288 w 253642"/>
              <a:gd name="connsiteY4" fmla="*/ 1079603 h 1247852"/>
              <a:gd name="connsiteX5" fmla="*/ 253642 w 253642"/>
              <a:gd name="connsiteY5" fmla="*/ 1247521 h 1247852"/>
              <a:gd name="connsiteX6" fmla="*/ 248869 w 253642"/>
              <a:gd name="connsiteY6" fmla="*/ 1247852 h 1247852"/>
              <a:gd name="connsiteX7" fmla="*/ 0 w 253642"/>
              <a:gd name="connsiteY7" fmla="*/ 1247851 h 1247852"/>
              <a:gd name="connsiteX8" fmla="*/ 0 w 253642"/>
              <a:gd name="connsiteY8" fmla="*/ 0 h 1247852"/>
              <a:gd name="connsiteX9" fmla="*/ 243581 w 253642"/>
              <a:gd name="connsiteY9" fmla="*/ 0 h 1247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642" h="1247852">
                <a:moveTo>
                  <a:pt x="243581" y="0"/>
                </a:moveTo>
                <a:lnTo>
                  <a:pt x="244937" y="168250"/>
                </a:lnTo>
                <a:lnTo>
                  <a:pt x="178765" y="168250"/>
                </a:lnTo>
                <a:lnTo>
                  <a:pt x="178765" y="1079602"/>
                </a:lnTo>
                <a:lnTo>
                  <a:pt x="252288" y="1079603"/>
                </a:lnTo>
                <a:lnTo>
                  <a:pt x="253642" y="1247521"/>
                </a:lnTo>
                <a:lnTo>
                  <a:pt x="248869" y="1247852"/>
                </a:lnTo>
                <a:lnTo>
                  <a:pt x="0" y="1247851"/>
                </a:lnTo>
                <a:lnTo>
                  <a:pt x="0" y="0"/>
                </a:lnTo>
                <a:lnTo>
                  <a:pt x="24358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25484" dist="38100" dir="1890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F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3DB5282-6940-0C99-B824-3B7A8A0E486D}"/>
              </a:ext>
            </a:extLst>
          </p:cNvPr>
          <p:cNvSpPr/>
          <p:nvPr/>
        </p:nvSpPr>
        <p:spPr>
          <a:xfrm rot="1262617">
            <a:off x="5470208" y="4058949"/>
            <a:ext cx="196653" cy="760013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200339"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F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4C24673-8BDD-8ADA-2077-10541B8E5C96}"/>
              </a:ext>
            </a:extLst>
          </p:cNvPr>
          <p:cNvSpPr/>
          <p:nvPr/>
        </p:nvSpPr>
        <p:spPr>
          <a:xfrm rot="1689567">
            <a:off x="7041030" y="2175819"/>
            <a:ext cx="210398" cy="599736"/>
          </a:xfrm>
          <a:custGeom>
            <a:avLst/>
            <a:gdLst>
              <a:gd name="connsiteX0" fmla="*/ 0 w 143612"/>
              <a:gd name="connsiteY0" fmla="*/ 23936 h 599736"/>
              <a:gd name="connsiteX1" fmla="*/ 23936 w 143612"/>
              <a:gd name="connsiteY1" fmla="*/ 0 h 599736"/>
              <a:gd name="connsiteX2" fmla="*/ 119676 w 143612"/>
              <a:gd name="connsiteY2" fmla="*/ 0 h 599736"/>
              <a:gd name="connsiteX3" fmla="*/ 143612 w 143612"/>
              <a:gd name="connsiteY3" fmla="*/ 23936 h 599736"/>
              <a:gd name="connsiteX4" fmla="*/ 143612 w 143612"/>
              <a:gd name="connsiteY4" fmla="*/ 575800 h 599736"/>
              <a:gd name="connsiteX5" fmla="*/ 119676 w 143612"/>
              <a:gd name="connsiteY5" fmla="*/ 599736 h 599736"/>
              <a:gd name="connsiteX6" fmla="*/ 23936 w 143612"/>
              <a:gd name="connsiteY6" fmla="*/ 599736 h 599736"/>
              <a:gd name="connsiteX7" fmla="*/ 0 w 143612"/>
              <a:gd name="connsiteY7" fmla="*/ 575800 h 599736"/>
              <a:gd name="connsiteX8" fmla="*/ 0 w 143612"/>
              <a:gd name="connsiteY8" fmla="*/ 23936 h 599736"/>
              <a:gd name="connsiteX0" fmla="*/ 0 w 210398"/>
              <a:gd name="connsiteY0" fmla="*/ 74091 h 599736"/>
              <a:gd name="connsiteX1" fmla="*/ 90722 w 210398"/>
              <a:gd name="connsiteY1" fmla="*/ 0 h 599736"/>
              <a:gd name="connsiteX2" fmla="*/ 186462 w 210398"/>
              <a:gd name="connsiteY2" fmla="*/ 0 h 599736"/>
              <a:gd name="connsiteX3" fmla="*/ 210398 w 210398"/>
              <a:gd name="connsiteY3" fmla="*/ 23936 h 599736"/>
              <a:gd name="connsiteX4" fmla="*/ 210398 w 210398"/>
              <a:gd name="connsiteY4" fmla="*/ 575800 h 599736"/>
              <a:gd name="connsiteX5" fmla="*/ 186462 w 210398"/>
              <a:gd name="connsiteY5" fmla="*/ 599736 h 599736"/>
              <a:gd name="connsiteX6" fmla="*/ 90722 w 210398"/>
              <a:gd name="connsiteY6" fmla="*/ 599736 h 599736"/>
              <a:gd name="connsiteX7" fmla="*/ 66786 w 210398"/>
              <a:gd name="connsiteY7" fmla="*/ 575800 h 599736"/>
              <a:gd name="connsiteX8" fmla="*/ 0 w 210398"/>
              <a:gd name="connsiteY8" fmla="*/ 74091 h 599736"/>
              <a:gd name="connsiteX0" fmla="*/ 0 w 210398"/>
              <a:gd name="connsiteY0" fmla="*/ 74091 h 599736"/>
              <a:gd name="connsiteX1" fmla="*/ 90722 w 210398"/>
              <a:gd name="connsiteY1" fmla="*/ 0 h 599736"/>
              <a:gd name="connsiteX2" fmla="*/ 186462 w 210398"/>
              <a:gd name="connsiteY2" fmla="*/ 0 h 599736"/>
              <a:gd name="connsiteX3" fmla="*/ 210398 w 210398"/>
              <a:gd name="connsiteY3" fmla="*/ 23936 h 599736"/>
              <a:gd name="connsiteX4" fmla="*/ 210398 w 210398"/>
              <a:gd name="connsiteY4" fmla="*/ 575800 h 599736"/>
              <a:gd name="connsiteX5" fmla="*/ 186462 w 210398"/>
              <a:gd name="connsiteY5" fmla="*/ 599736 h 599736"/>
              <a:gd name="connsiteX6" fmla="*/ 90722 w 210398"/>
              <a:gd name="connsiteY6" fmla="*/ 599736 h 599736"/>
              <a:gd name="connsiteX7" fmla="*/ 66786 w 210398"/>
              <a:gd name="connsiteY7" fmla="*/ 575800 h 599736"/>
              <a:gd name="connsiteX8" fmla="*/ 0 w 210398"/>
              <a:gd name="connsiteY8" fmla="*/ 74091 h 599736"/>
              <a:gd name="connsiteX0" fmla="*/ 0 w 210398"/>
              <a:gd name="connsiteY0" fmla="*/ 74091 h 599736"/>
              <a:gd name="connsiteX1" fmla="*/ 90722 w 210398"/>
              <a:gd name="connsiteY1" fmla="*/ 0 h 599736"/>
              <a:gd name="connsiteX2" fmla="*/ 186462 w 210398"/>
              <a:gd name="connsiteY2" fmla="*/ 0 h 599736"/>
              <a:gd name="connsiteX3" fmla="*/ 210398 w 210398"/>
              <a:gd name="connsiteY3" fmla="*/ 23936 h 599736"/>
              <a:gd name="connsiteX4" fmla="*/ 210398 w 210398"/>
              <a:gd name="connsiteY4" fmla="*/ 575800 h 599736"/>
              <a:gd name="connsiteX5" fmla="*/ 186462 w 210398"/>
              <a:gd name="connsiteY5" fmla="*/ 599736 h 599736"/>
              <a:gd name="connsiteX6" fmla="*/ 90722 w 210398"/>
              <a:gd name="connsiteY6" fmla="*/ 599736 h 599736"/>
              <a:gd name="connsiteX7" fmla="*/ 66786 w 210398"/>
              <a:gd name="connsiteY7" fmla="*/ 575800 h 599736"/>
              <a:gd name="connsiteX8" fmla="*/ 0 w 210398"/>
              <a:gd name="connsiteY8" fmla="*/ 74091 h 59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98" h="599736">
                <a:moveTo>
                  <a:pt x="0" y="74091"/>
                </a:moveTo>
                <a:cubicBezTo>
                  <a:pt x="0" y="60872"/>
                  <a:pt x="77503" y="0"/>
                  <a:pt x="90722" y="0"/>
                </a:cubicBezTo>
                <a:lnTo>
                  <a:pt x="186462" y="0"/>
                </a:lnTo>
                <a:cubicBezTo>
                  <a:pt x="199681" y="0"/>
                  <a:pt x="210398" y="10717"/>
                  <a:pt x="210398" y="23936"/>
                </a:cubicBezTo>
                <a:lnTo>
                  <a:pt x="210398" y="575800"/>
                </a:lnTo>
                <a:cubicBezTo>
                  <a:pt x="210398" y="589019"/>
                  <a:pt x="199681" y="599736"/>
                  <a:pt x="186462" y="599736"/>
                </a:cubicBezTo>
                <a:lnTo>
                  <a:pt x="90722" y="599736"/>
                </a:lnTo>
                <a:cubicBezTo>
                  <a:pt x="77503" y="599736"/>
                  <a:pt x="66786" y="589019"/>
                  <a:pt x="66786" y="575800"/>
                </a:cubicBezTo>
                <a:cubicBezTo>
                  <a:pt x="66786" y="391845"/>
                  <a:pt x="102699" y="120245"/>
                  <a:pt x="0" y="7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97478" dist="38100" dir="13500000" algn="b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F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B66F68-E2F9-C2E1-EE4F-1E57A2F07F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000" y1="64962" x2="35206" y2="73973"/>
                        <a14:foregroundMark x1="28381" y1="76616" x2="36127" y2="74860"/>
                        <a14:foregroundMark x1="32857" y1="75786" x2="35143" y2="75323"/>
                        <a14:foregroundMark x1="74444" y1="35559" x2="78730" y2="34324"/>
                        <a14:backgroundMark x1="24540" y1="50878" x2="21492" y2="64364"/>
                        <a14:backgroundMark x1="55556" y1="56242" x2="84032" y2="60390"/>
                        <a14:backgroundMark x1="57810" y1="53637" x2="57810" y2="53637"/>
                        <a14:backgroundMark x1="55556" y1="53791" x2="55556" y2="53791"/>
                        <a14:backgroundMark x1="86825" y1="79394" x2="86825" y2="79394"/>
                        <a14:backgroundMark x1="76222" y1="67586" x2="76222" y2="67586"/>
                        <a14:backgroundMark x1="58063" y1="32356" x2="58063" y2="32356"/>
                        <a14:backgroundMark x1="52444" y1="38433" x2="52444" y2="38433"/>
                        <a14:backgroundMark x1="52508" y1="37874" x2="52508" y2="37874"/>
                        <a14:backgroundMark x1="59143" y1="62454" x2="60127" y2="76519"/>
                        <a14:backgroundMark x1="61968" y1="55045" x2="67365" y2="53695"/>
                        <a14:backgroundMark x1="72698" y1="61856" x2="70032" y2="69072"/>
                        <a14:backgroundMark x1="53651" y1="62223" x2="49619" y2="66950"/>
                        <a14:backgroundMark x1="50317" y1="58094" x2="50317" y2="58094"/>
                      </a14:backgroundRemoval>
                    </a14:imgEffect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23977" t="28397" r="17330" b="22425"/>
          <a:stretch/>
        </p:blipFill>
        <p:spPr>
          <a:xfrm>
            <a:off x="4677385" y="1317037"/>
            <a:ext cx="3063834" cy="42239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F82936-1D67-9436-3706-9A5E04193E37}"/>
              </a:ext>
            </a:extLst>
          </p:cNvPr>
          <p:cNvSpPr txBox="1"/>
          <p:nvPr/>
        </p:nvSpPr>
        <p:spPr>
          <a:xfrm>
            <a:off x="5567486" y="1997565"/>
            <a:ext cx="13805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8000" dirty="0">
                <a:effectLst>
                  <a:outerShdw blurRad="101562" dist="38100" dir="2700000" algn="tl" rotWithShape="0">
                    <a:prstClr val="black">
                      <a:alpha val="73000"/>
                    </a:prstClr>
                  </a:outerShdw>
                </a:effectLst>
                <a:latin typeface="DIN Condensed" pitchFamily="2" charset="0"/>
                <a:cs typeface="Agency FB" panose="020F0502020204030204" pitchFamily="34" charset="0"/>
              </a:rPr>
              <a:t>JUS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C8D07300-8529-923D-F790-DF8E13EE8363}"/>
              </a:ext>
            </a:extLst>
          </p:cNvPr>
          <p:cNvSpPr/>
          <p:nvPr/>
        </p:nvSpPr>
        <p:spPr>
          <a:xfrm rot="18357799">
            <a:off x="5209613" y="4413433"/>
            <a:ext cx="334777" cy="1247521"/>
          </a:xfrm>
          <a:custGeom>
            <a:avLst/>
            <a:gdLst>
              <a:gd name="connsiteX0" fmla="*/ 289921 w 334777"/>
              <a:gd name="connsiteY0" fmla="*/ 130569 h 1247521"/>
              <a:gd name="connsiteX1" fmla="*/ 334777 w 334777"/>
              <a:gd name="connsiteY1" fmla="*/ 322478 h 1247521"/>
              <a:gd name="connsiteX2" fmla="*/ 334777 w 334777"/>
              <a:gd name="connsiteY2" fmla="*/ 906095 h 1247521"/>
              <a:gd name="connsiteX3" fmla="*/ 249776 w 334777"/>
              <a:gd name="connsiteY3" fmla="*/ 1164604 h 1247521"/>
              <a:gd name="connsiteX4" fmla="*/ 80376 w 334777"/>
              <a:gd name="connsiteY4" fmla="*/ 1242648 h 1247521"/>
              <a:gd name="connsiteX5" fmla="*/ 10061 w 334777"/>
              <a:gd name="connsiteY5" fmla="*/ 1247521 h 1247521"/>
              <a:gd name="connsiteX6" fmla="*/ 8707 w 334777"/>
              <a:gd name="connsiteY6" fmla="*/ 1079603 h 1247521"/>
              <a:gd name="connsiteX7" fmla="*/ 17556 w 334777"/>
              <a:gd name="connsiteY7" fmla="*/ 1079603 h 1247521"/>
              <a:gd name="connsiteX8" fmla="*/ 124465 w 334777"/>
              <a:gd name="connsiteY8" fmla="*/ 1041921 h 1247521"/>
              <a:gd name="connsiteX9" fmla="*/ 156012 w 334777"/>
              <a:gd name="connsiteY9" fmla="*/ 923620 h 1247521"/>
              <a:gd name="connsiteX10" fmla="*/ 156012 w 334777"/>
              <a:gd name="connsiteY10" fmla="*/ 322478 h 1247521"/>
              <a:gd name="connsiteX11" fmla="*/ 126218 w 334777"/>
              <a:gd name="connsiteY11" fmla="*/ 208559 h 1247521"/>
              <a:gd name="connsiteX12" fmla="*/ 17556 w 334777"/>
              <a:gd name="connsiteY12" fmla="*/ 168250 h 1247521"/>
              <a:gd name="connsiteX13" fmla="*/ 1356 w 334777"/>
              <a:gd name="connsiteY13" fmla="*/ 168250 h 1247521"/>
              <a:gd name="connsiteX14" fmla="*/ 0 w 334777"/>
              <a:gd name="connsiteY14" fmla="*/ 0 h 1247521"/>
              <a:gd name="connsiteX15" fmla="*/ 21062 w 334777"/>
              <a:gd name="connsiteY15" fmla="*/ 0 h 1247521"/>
              <a:gd name="connsiteX16" fmla="*/ 255033 w 334777"/>
              <a:gd name="connsiteY16" fmla="*/ 84125 h 1247521"/>
              <a:gd name="connsiteX17" fmla="*/ 289921 w 334777"/>
              <a:gd name="connsiteY17" fmla="*/ 130569 h 124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4777" h="1247521">
                <a:moveTo>
                  <a:pt x="289921" y="130569"/>
                </a:moveTo>
                <a:cubicBezTo>
                  <a:pt x="319825" y="181394"/>
                  <a:pt x="334777" y="245364"/>
                  <a:pt x="334777" y="322478"/>
                </a:cubicBezTo>
                <a:lnTo>
                  <a:pt x="334777" y="906095"/>
                </a:lnTo>
                <a:cubicBezTo>
                  <a:pt x="334777" y="1022934"/>
                  <a:pt x="306443" y="1109104"/>
                  <a:pt x="249776" y="1164604"/>
                </a:cubicBezTo>
                <a:cubicBezTo>
                  <a:pt x="207275" y="1206228"/>
                  <a:pt x="150809" y="1232243"/>
                  <a:pt x="80376" y="1242648"/>
                </a:cubicBezTo>
                <a:lnTo>
                  <a:pt x="10061" y="1247521"/>
                </a:lnTo>
                <a:lnTo>
                  <a:pt x="8707" y="1079603"/>
                </a:lnTo>
                <a:lnTo>
                  <a:pt x="17556" y="1079603"/>
                </a:lnTo>
                <a:cubicBezTo>
                  <a:pt x="67798" y="1079602"/>
                  <a:pt x="103434" y="1067041"/>
                  <a:pt x="124465" y="1041921"/>
                </a:cubicBezTo>
                <a:cubicBezTo>
                  <a:pt x="145496" y="1016800"/>
                  <a:pt x="156012" y="977367"/>
                  <a:pt x="156012" y="923620"/>
                </a:cubicBezTo>
                <a:lnTo>
                  <a:pt x="156012" y="322478"/>
                </a:lnTo>
                <a:cubicBezTo>
                  <a:pt x="156012" y="273407"/>
                  <a:pt x="146080" y="235433"/>
                  <a:pt x="126218" y="208559"/>
                </a:cubicBezTo>
                <a:cubicBezTo>
                  <a:pt x="106355" y="181686"/>
                  <a:pt x="70134" y="168250"/>
                  <a:pt x="17556" y="168250"/>
                </a:cubicBezTo>
                <a:lnTo>
                  <a:pt x="1356" y="168250"/>
                </a:lnTo>
                <a:lnTo>
                  <a:pt x="0" y="0"/>
                </a:lnTo>
                <a:lnTo>
                  <a:pt x="21062" y="0"/>
                </a:lnTo>
                <a:cubicBezTo>
                  <a:pt x="123881" y="0"/>
                  <a:pt x="201871" y="28042"/>
                  <a:pt x="255033" y="84125"/>
                </a:cubicBezTo>
                <a:cubicBezTo>
                  <a:pt x="268324" y="98146"/>
                  <a:pt x="279953" y="113627"/>
                  <a:pt x="289921" y="1305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25484" dist="38100" dir="1890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F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7986A1-1DB7-0CD6-CE9D-E490346DDC19}"/>
              </a:ext>
            </a:extLst>
          </p:cNvPr>
          <p:cNvSpPr/>
          <p:nvPr/>
        </p:nvSpPr>
        <p:spPr>
          <a:xfrm rot="2118038">
            <a:off x="4779267" y="4765010"/>
            <a:ext cx="160105" cy="1594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F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521FB6B-AA8D-024D-2808-89666465FB66}"/>
              </a:ext>
            </a:extLst>
          </p:cNvPr>
          <p:cNvSpPr/>
          <p:nvPr/>
        </p:nvSpPr>
        <p:spPr>
          <a:xfrm rot="2118038">
            <a:off x="5627656" y="5417859"/>
            <a:ext cx="160105" cy="1594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F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B8EFC9-C825-466D-4BE0-4E1488661D4A}"/>
              </a:ext>
            </a:extLst>
          </p:cNvPr>
          <p:cNvSpPr txBox="1"/>
          <p:nvPr/>
        </p:nvSpPr>
        <p:spPr>
          <a:xfrm>
            <a:off x="6269226" y="3472466"/>
            <a:ext cx="1754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dirty="0">
                <a:latin typeface="Syncopate" panose="02000505000000020003" pitchFamily="2" charset="0"/>
              </a:rPr>
              <a:t>JUST DO IT.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C572DC-EBA6-542D-7A42-4EB678F90D50}"/>
              </a:ext>
            </a:extLst>
          </p:cNvPr>
          <p:cNvSpPr txBox="1"/>
          <p:nvPr/>
        </p:nvSpPr>
        <p:spPr>
          <a:xfrm>
            <a:off x="6096000" y="3732749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1400" dirty="0">
                <a:solidFill>
                  <a:schemeClr val="accent1">
                    <a:lumMod val="50000"/>
                  </a:schemeClr>
                </a:solidFill>
                <a:latin typeface="KindelScript" pitchFamily="2" charset="0"/>
              </a:rPr>
              <a:t>Design by: besttemplates.</a:t>
            </a:r>
            <a:r>
              <a:rPr lang="en-AF" sz="1400" dirty="0">
                <a:solidFill>
                  <a:srgbClr val="00B0F0"/>
                </a:solidFill>
                <a:latin typeface="KindelScript" pitchFamily="2" charset="0"/>
              </a:rPr>
              <a:t>net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2102BB-0C9E-2AAE-EC68-A5F7A5FBDD9F}"/>
              </a:ext>
            </a:extLst>
          </p:cNvPr>
          <p:cNvSpPr txBox="1"/>
          <p:nvPr/>
        </p:nvSpPr>
        <p:spPr>
          <a:xfrm>
            <a:off x="5870136" y="4102081"/>
            <a:ext cx="20120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>
                <a:latin typeface="Avenir Next Ultra Light" panose="020B0203020202020204" pitchFamily="34" charset="77"/>
              </a:defRPr>
            </a:lvl1pPr>
          </a:lstStyle>
          <a:p>
            <a:r>
              <a:rPr lang="en-AF" dirty="0">
                <a:solidFill>
                  <a:schemeClr val="bg2"/>
                </a:solidFill>
              </a:rPr>
              <a:t>Visit my website: www.besttemplates.net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748373A-17D6-CE95-6912-EFB8A39120D5}"/>
              </a:ext>
            </a:extLst>
          </p:cNvPr>
          <p:cNvSpPr txBox="1"/>
          <p:nvPr/>
        </p:nvSpPr>
        <p:spPr>
          <a:xfrm>
            <a:off x="5995101" y="3977657"/>
            <a:ext cx="19431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>
                <a:latin typeface="Avenir Next Ultra Light" panose="020B0203020202020204" pitchFamily="34" charset="77"/>
              </a:defRPr>
            </a:lvl1pPr>
          </a:lstStyle>
          <a:p>
            <a:r>
              <a:rPr lang="en-AF" dirty="0">
                <a:solidFill>
                  <a:schemeClr val="bg2"/>
                </a:solidFill>
              </a:rPr>
              <a:t>www.youtube.com/@besttemplatesnet</a:t>
            </a:r>
          </a:p>
        </p:txBody>
      </p:sp>
    </p:spTree>
    <p:extLst>
      <p:ext uri="{BB962C8B-B14F-4D97-AF65-F5344CB8AC3E}">
        <p14:creationId xmlns:p14="http://schemas.microsoft.com/office/powerpoint/2010/main" val="2798980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47000">
              <a:schemeClr val="accent1"/>
            </a:gs>
            <a:gs pos="79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03ECF7A1-07B4-ED15-8DA0-5C66058CFFA2}"/>
              </a:ext>
            </a:extLst>
          </p:cNvPr>
          <p:cNvSpPr/>
          <p:nvPr/>
        </p:nvSpPr>
        <p:spPr>
          <a:xfrm rot="18302167">
            <a:off x="5400061" y="3946853"/>
            <a:ext cx="599390" cy="1268883"/>
          </a:xfrm>
          <a:custGeom>
            <a:avLst/>
            <a:gdLst/>
            <a:ahLst/>
            <a:cxnLst/>
            <a:rect l="l" t="t" r="r" b="b"/>
            <a:pathLst>
              <a:path w="599390" h="1268883">
                <a:moveTo>
                  <a:pt x="299695" y="0"/>
                </a:moveTo>
                <a:cubicBezTo>
                  <a:pt x="335915" y="0"/>
                  <a:pt x="371844" y="6427"/>
                  <a:pt x="407480" y="19279"/>
                </a:cubicBezTo>
                <a:cubicBezTo>
                  <a:pt x="443116" y="32131"/>
                  <a:pt x="475539" y="50826"/>
                  <a:pt x="504749" y="75362"/>
                </a:cubicBezTo>
                <a:cubicBezTo>
                  <a:pt x="532791" y="101067"/>
                  <a:pt x="555575" y="133198"/>
                  <a:pt x="573101" y="171755"/>
                </a:cubicBezTo>
                <a:cubicBezTo>
                  <a:pt x="590627" y="210312"/>
                  <a:pt x="599390" y="254712"/>
                  <a:pt x="599390" y="304953"/>
                </a:cubicBezTo>
                <a:lnTo>
                  <a:pt x="599390" y="963930"/>
                </a:lnTo>
                <a:cubicBezTo>
                  <a:pt x="599390" y="1016508"/>
                  <a:pt x="590627" y="1061492"/>
                  <a:pt x="573101" y="1098881"/>
                </a:cubicBezTo>
                <a:cubicBezTo>
                  <a:pt x="555575" y="1136269"/>
                  <a:pt x="532791" y="1167232"/>
                  <a:pt x="504749" y="1191768"/>
                </a:cubicBezTo>
                <a:cubicBezTo>
                  <a:pt x="475539" y="1217473"/>
                  <a:pt x="443116" y="1236752"/>
                  <a:pt x="407480" y="1249604"/>
                </a:cubicBezTo>
                <a:cubicBezTo>
                  <a:pt x="371844" y="1262457"/>
                  <a:pt x="335915" y="1268883"/>
                  <a:pt x="299695" y="1268883"/>
                </a:cubicBezTo>
                <a:cubicBezTo>
                  <a:pt x="263475" y="1268883"/>
                  <a:pt x="227546" y="1262457"/>
                  <a:pt x="191910" y="1249604"/>
                </a:cubicBezTo>
                <a:cubicBezTo>
                  <a:pt x="156274" y="1236752"/>
                  <a:pt x="124435" y="1217473"/>
                  <a:pt x="96393" y="1191768"/>
                </a:cubicBezTo>
                <a:cubicBezTo>
                  <a:pt x="67183" y="1167232"/>
                  <a:pt x="43815" y="1136269"/>
                  <a:pt x="26289" y="1098881"/>
                </a:cubicBezTo>
                <a:cubicBezTo>
                  <a:pt x="8763" y="1061492"/>
                  <a:pt x="0" y="1016508"/>
                  <a:pt x="0" y="963930"/>
                </a:cubicBezTo>
                <a:lnTo>
                  <a:pt x="0" y="304953"/>
                </a:lnTo>
                <a:cubicBezTo>
                  <a:pt x="0" y="254712"/>
                  <a:pt x="8763" y="210312"/>
                  <a:pt x="26289" y="171755"/>
                </a:cubicBezTo>
                <a:cubicBezTo>
                  <a:pt x="43815" y="133198"/>
                  <a:pt x="67183" y="101067"/>
                  <a:pt x="96393" y="75362"/>
                </a:cubicBezTo>
                <a:cubicBezTo>
                  <a:pt x="124435" y="50826"/>
                  <a:pt x="156274" y="32131"/>
                  <a:pt x="191910" y="19279"/>
                </a:cubicBezTo>
                <a:cubicBezTo>
                  <a:pt x="227546" y="6427"/>
                  <a:pt x="263475" y="0"/>
                  <a:pt x="299695" y="0"/>
                </a:cubicBezTo>
                <a:close/>
                <a:moveTo>
                  <a:pt x="299695" y="178766"/>
                </a:moveTo>
                <a:cubicBezTo>
                  <a:pt x="266980" y="178766"/>
                  <a:pt x="238646" y="188989"/>
                  <a:pt x="214694" y="209436"/>
                </a:cubicBezTo>
                <a:cubicBezTo>
                  <a:pt x="190742" y="229883"/>
                  <a:pt x="178766" y="261722"/>
                  <a:pt x="178766" y="304953"/>
                </a:cubicBezTo>
                <a:lnTo>
                  <a:pt x="178766" y="963930"/>
                </a:lnTo>
                <a:cubicBezTo>
                  <a:pt x="178766" y="1007161"/>
                  <a:pt x="190742" y="1039000"/>
                  <a:pt x="214694" y="1059447"/>
                </a:cubicBezTo>
                <a:cubicBezTo>
                  <a:pt x="238646" y="1079894"/>
                  <a:pt x="266980" y="1090118"/>
                  <a:pt x="299695" y="1090118"/>
                </a:cubicBezTo>
                <a:cubicBezTo>
                  <a:pt x="332410" y="1090118"/>
                  <a:pt x="360744" y="1079894"/>
                  <a:pt x="384696" y="1059447"/>
                </a:cubicBezTo>
                <a:cubicBezTo>
                  <a:pt x="408648" y="1039000"/>
                  <a:pt x="420624" y="1007161"/>
                  <a:pt x="420624" y="963930"/>
                </a:cubicBezTo>
                <a:lnTo>
                  <a:pt x="420624" y="304953"/>
                </a:lnTo>
                <a:cubicBezTo>
                  <a:pt x="420624" y="261722"/>
                  <a:pt x="408648" y="229883"/>
                  <a:pt x="384696" y="209436"/>
                </a:cubicBezTo>
                <a:cubicBezTo>
                  <a:pt x="360744" y="188989"/>
                  <a:pt x="332410" y="178766"/>
                  <a:pt x="299695" y="1787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25484" dist="38100" dir="1890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F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2C7908-C4A5-397D-4190-DEF38A380C2B}"/>
              </a:ext>
            </a:extLst>
          </p:cNvPr>
          <p:cNvSpPr txBox="1"/>
          <p:nvPr/>
        </p:nvSpPr>
        <p:spPr>
          <a:xfrm>
            <a:off x="6760060" y="1997564"/>
            <a:ext cx="5245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8000" dirty="0">
                <a:effectLst>
                  <a:outerShdw blurRad="101562" dist="38100" dir="2700000" algn="tl" rotWithShape="0">
                    <a:prstClr val="black">
                      <a:alpha val="73000"/>
                    </a:prstClr>
                  </a:outerShdw>
                </a:effectLst>
                <a:latin typeface="DIN Condensed" pitchFamily="2" charset="0"/>
                <a:cs typeface="Agency FB" panose="020F0502020204030204" pitchFamily="34" charset="0"/>
              </a:rPr>
              <a:t>T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DB78C019-3941-0B81-8E94-0700E0022A62}"/>
              </a:ext>
            </a:extLst>
          </p:cNvPr>
          <p:cNvSpPr/>
          <p:nvPr/>
        </p:nvSpPr>
        <p:spPr>
          <a:xfrm rot="18357799">
            <a:off x="5086894" y="4637774"/>
            <a:ext cx="253642" cy="1247852"/>
          </a:xfrm>
          <a:custGeom>
            <a:avLst/>
            <a:gdLst>
              <a:gd name="connsiteX0" fmla="*/ 243581 w 253642"/>
              <a:gd name="connsiteY0" fmla="*/ 0 h 1247852"/>
              <a:gd name="connsiteX1" fmla="*/ 244937 w 253642"/>
              <a:gd name="connsiteY1" fmla="*/ 168250 h 1247852"/>
              <a:gd name="connsiteX2" fmla="*/ 178765 w 253642"/>
              <a:gd name="connsiteY2" fmla="*/ 168250 h 1247852"/>
              <a:gd name="connsiteX3" fmla="*/ 178765 w 253642"/>
              <a:gd name="connsiteY3" fmla="*/ 1079602 h 1247852"/>
              <a:gd name="connsiteX4" fmla="*/ 252288 w 253642"/>
              <a:gd name="connsiteY4" fmla="*/ 1079603 h 1247852"/>
              <a:gd name="connsiteX5" fmla="*/ 253642 w 253642"/>
              <a:gd name="connsiteY5" fmla="*/ 1247521 h 1247852"/>
              <a:gd name="connsiteX6" fmla="*/ 248869 w 253642"/>
              <a:gd name="connsiteY6" fmla="*/ 1247852 h 1247852"/>
              <a:gd name="connsiteX7" fmla="*/ 0 w 253642"/>
              <a:gd name="connsiteY7" fmla="*/ 1247851 h 1247852"/>
              <a:gd name="connsiteX8" fmla="*/ 0 w 253642"/>
              <a:gd name="connsiteY8" fmla="*/ 0 h 1247852"/>
              <a:gd name="connsiteX9" fmla="*/ 243581 w 253642"/>
              <a:gd name="connsiteY9" fmla="*/ 0 h 1247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642" h="1247852">
                <a:moveTo>
                  <a:pt x="243581" y="0"/>
                </a:moveTo>
                <a:lnTo>
                  <a:pt x="244937" y="168250"/>
                </a:lnTo>
                <a:lnTo>
                  <a:pt x="178765" y="168250"/>
                </a:lnTo>
                <a:lnTo>
                  <a:pt x="178765" y="1079602"/>
                </a:lnTo>
                <a:lnTo>
                  <a:pt x="252288" y="1079603"/>
                </a:lnTo>
                <a:lnTo>
                  <a:pt x="253642" y="1247521"/>
                </a:lnTo>
                <a:lnTo>
                  <a:pt x="248869" y="1247852"/>
                </a:lnTo>
                <a:lnTo>
                  <a:pt x="0" y="1247851"/>
                </a:lnTo>
                <a:lnTo>
                  <a:pt x="0" y="0"/>
                </a:lnTo>
                <a:lnTo>
                  <a:pt x="24358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25484" dist="38100" dir="1890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F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3DB5282-6940-0C99-B824-3B7A8A0E486D}"/>
              </a:ext>
            </a:extLst>
          </p:cNvPr>
          <p:cNvSpPr/>
          <p:nvPr/>
        </p:nvSpPr>
        <p:spPr>
          <a:xfrm rot="1262617">
            <a:off x="5470208" y="4058949"/>
            <a:ext cx="196653" cy="760013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200339"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F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4C24673-8BDD-8ADA-2077-10541B8E5C96}"/>
              </a:ext>
            </a:extLst>
          </p:cNvPr>
          <p:cNvSpPr/>
          <p:nvPr/>
        </p:nvSpPr>
        <p:spPr>
          <a:xfrm rot="1689567">
            <a:off x="7041030" y="2175819"/>
            <a:ext cx="210398" cy="599736"/>
          </a:xfrm>
          <a:custGeom>
            <a:avLst/>
            <a:gdLst>
              <a:gd name="connsiteX0" fmla="*/ 0 w 143612"/>
              <a:gd name="connsiteY0" fmla="*/ 23936 h 599736"/>
              <a:gd name="connsiteX1" fmla="*/ 23936 w 143612"/>
              <a:gd name="connsiteY1" fmla="*/ 0 h 599736"/>
              <a:gd name="connsiteX2" fmla="*/ 119676 w 143612"/>
              <a:gd name="connsiteY2" fmla="*/ 0 h 599736"/>
              <a:gd name="connsiteX3" fmla="*/ 143612 w 143612"/>
              <a:gd name="connsiteY3" fmla="*/ 23936 h 599736"/>
              <a:gd name="connsiteX4" fmla="*/ 143612 w 143612"/>
              <a:gd name="connsiteY4" fmla="*/ 575800 h 599736"/>
              <a:gd name="connsiteX5" fmla="*/ 119676 w 143612"/>
              <a:gd name="connsiteY5" fmla="*/ 599736 h 599736"/>
              <a:gd name="connsiteX6" fmla="*/ 23936 w 143612"/>
              <a:gd name="connsiteY6" fmla="*/ 599736 h 599736"/>
              <a:gd name="connsiteX7" fmla="*/ 0 w 143612"/>
              <a:gd name="connsiteY7" fmla="*/ 575800 h 599736"/>
              <a:gd name="connsiteX8" fmla="*/ 0 w 143612"/>
              <a:gd name="connsiteY8" fmla="*/ 23936 h 599736"/>
              <a:gd name="connsiteX0" fmla="*/ 0 w 210398"/>
              <a:gd name="connsiteY0" fmla="*/ 74091 h 599736"/>
              <a:gd name="connsiteX1" fmla="*/ 90722 w 210398"/>
              <a:gd name="connsiteY1" fmla="*/ 0 h 599736"/>
              <a:gd name="connsiteX2" fmla="*/ 186462 w 210398"/>
              <a:gd name="connsiteY2" fmla="*/ 0 h 599736"/>
              <a:gd name="connsiteX3" fmla="*/ 210398 w 210398"/>
              <a:gd name="connsiteY3" fmla="*/ 23936 h 599736"/>
              <a:gd name="connsiteX4" fmla="*/ 210398 w 210398"/>
              <a:gd name="connsiteY4" fmla="*/ 575800 h 599736"/>
              <a:gd name="connsiteX5" fmla="*/ 186462 w 210398"/>
              <a:gd name="connsiteY5" fmla="*/ 599736 h 599736"/>
              <a:gd name="connsiteX6" fmla="*/ 90722 w 210398"/>
              <a:gd name="connsiteY6" fmla="*/ 599736 h 599736"/>
              <a:gd name="connsiteX7" fmla="*/ 66786 w 210398"/>
              <a:gd name="connsiteY7" fmla="*/ 575800 h 599736"/>
              <a:gd name="connsiteX8" fmla="*/ 0 w 210398"/>
              <a:gd name="connsiteY8" fmla="*/ 74091 h 599736"/>
              <a:gd name="connsiteX0" fmla="*/ 0 w 210398"/>
              <a:gd name="connsiteY0" fmla="*/ 74091 h 599736"/>
              <a:gd name="connsiteX1" fmla="*/ 90722 w 210398"/>
              <a:gd name="connsiteY1" fmla="*/ 0 h 599736"/>
              <a:gd name="connsiteX2" fmla="*/ 186462 w 210398"/>
              <a:gd name="connsiteY2" fmla="*/ 0 h 599736"/>
              <a:gd name="connsiteX3" fmla="*/ 210398 w 210398"/>
              <a:gd name="connsiteY3" fmla="*/ 23936 h 599736"/>
              <a:gd name="connsiteX4" fmla="*/ 210398 w 210398"/>
              <a:gd name="connsiteY4" fmla="*/ 575800 h 599736"/>
              <a:gd name="connsiteX5" fmla="*/ 186462 w 210398"/>
              <a:gd name="connsiteY5" fmla="*/ 599736 h 599736"/>
              <a:gd name="connsiteX6" fmla="*/ 90722 w 210398"/>
              <a:gd name="connsiteY6" fmla="*/ 599736 h 599736"/>
              <a:gd name="connsiteX7" fmla="*/ 66786 w 210398"/>
              <a:gd name="connsiteY7" fmla="*/ 575800 h 599736"/>
              <a:gd name="connsiteX8" fmla="*/ 0 w 210398"/>
              <a:gd name="connsiteY8" fmla="*/ 74091 h 599736"/>
              <a:gd name="connsiteX0" fmla="*/ 0 w 210398"/>
              <a:gd name="connsiteY0" fmla="*/ 74091 h 599736"/>
              <a:gd name="connsiteX1" fmla="*/ 90722 w 210398"/>
              <a:gd name="connsiteY1" fmla="*/ 0 h 599736"/>
              <a:gd name="connsiteX2" fmla="*/ 186462 w 210398"/>
              <a:gd name="connsiteY2" fmla="*/ 0 h 599736"/>
              <a:gd name="connsiteX3" fmla="*/ 210398 w 210398"/>
              <a:gd name="connsiteY3" fmla="*/ 23936 h 599736"/>
              <a:gd name="connsiteX4" fmla="*/ 210398 w 210398"/>
              <a:gd name="connsiteY4" fmla="*/ 575800 h 599736"/>
              <a:gd name="connsiteX5" fmla="*/ 186462 w 210398"/>
              <a:gd name="connsiteY5" fmla="*/ 599736 h 599736"/>
              <a:gd name="connsiteX6" fmla="*/ 90722 w 210398"/>
              <a:gd name="connsiteY6" fmla="*/ 599736 h 599736"/>
              <a:gd name="connsiteX7" fmla="*/ 66786 w 210398"/>
              <a:gd name="connsiteY7" fmla="*/ 575800 h 599736"/>
              <a:gd name="connsiteX8" fmla="*/ 0 w 210398"/>
              <a:gd name="connsiteY8" fmla="*/ 74091 h 59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98" h="599736">
                <a:moveTo>
                  <a:pt x="0" y="74091"/>
                </a:moveTo>
                <a:cubicBezTo>
                  <a:pt x="0" y="60872"/>
                  <a:pt x="77503" y="0"/>
                  <a:pt x="90722" y="0"/>
                </a:cubicBezTo>
                <a:lnTo>
                  <a:pt x="186462" y="0"/>
                </a:lnTo>
                <a:cubicBezTo>
                  <a:pt x="199681" y="0"/>
                  <a:pt x="210398" y="10717"/>
                  <a:pt x="210398" y="23936"/>
                </a:cubicBezTo>
                <a:lnTo>
                  <a:pt x="210398" y="575800"/>
                </a:lnTo>
                <a:cubicBezTo>
                  <a:pt x="210398" y="589019"/>
                  <a:pt x="199681" y="599736"/>
                  <a:pt x="186462" y="599736"/>
                </a:cubicBezTo>
                <a:lnTo>
                  <a:pt x="90722" y="599736"/>
                </a:lnTo>
                <a:cubicBezTo>
                  <a:pt x="77503" y="599736"/>
                  <a:pt x="66786" y="589019"/>
                  <a:pt x="66786" y="575800"/>
                </a:cubicBezTo>
                <a:cubicBezTo>
                  <a:pt x="66786" y="391845"/>
                  <a:pt x="102699" y="120245"/>
                  <a:pt x="0" y="7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97478" dist="38100" dir="13500000" algn="b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F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B66F68-E2F9-C2E1-EE4F-1E57A2F07F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000" y1="64962" x2="35206" y2="73973"/>
                        <a14:foregroundMark x1="28381" y1="76616" x2="36127" y2="74860"/>
                        <a14:foregroundMark x1="32857" y1="75786" x2="35143" y2="75323"/>
                        <a14:foregroundMark x1="74444" y1="35559" x2="78730" y2="34324"/>
                        <a14:backgroundMark x1="24540" y1="50878" x2="21492" y2="64364"/>
                        <a14:backgroundMark x1="55556" y1="56242" x2="84032" y2="60390"/>
                        <a14:backgroundMark x1="57810" y1="53637" x2="57810" y2="53637"/>
                        <a14:backgroundMark x1="55556" y1="53791" x2="55556" y2="53791"/>
                        <a14:backgroundMark x1="86825" y1="79394" x2="86825" y2="79394"/>
                        <a14:backgroundMark x1="76222" y1="67586" x2="76222" y2="67586"/>
                        <a14:backgroundMark x1="58063" y1="32356" x2="58063" y2="32356"/>
                        <a14:backgroundMark x1="52444" y1="38433" x2="52444" y2="38433"/>
                        <a14:backgroundMark x1="52508" y1="37874" x2="52508" y2="37874"/>
                        <a14:backgroundMark x1="59143" y1="62454" x2="60127" y2="76519"/>
                        <a14:backgroundMark x1="61968" y1="55045" x2="67365" y2="53695"/>
                        <a14:backgroundMark x1="72698" y1="61856" x2="70032" y2="69072"/>
                        <a14:backgroundMark x1="53651" y1="62223" x2="49619" y2="66950"/>
                        <a14:backgroundMark x1="50317" y1="58094" x2="50317" y2="58094"/>
                      </a14:backgroundRemoval>
                    </a14:imgEffect>
                  </a14:imgLayer>
                </a14:imgProps>
              </a:ext>
            </a:extLst>
          </a:blip>
          <a:srcRect l="23977" t="28397" r="17330" b="22425"/>
          <a:stretch/>
        </p:blipFill>
        <p:spPr>
          <a:xfrm>
            <a:off x="4677385" y="1317037"/>
            <a:ext cx="3063834" cy="42239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F82936-1D67-9436-3706-9A5E04193E37}"/>
              </a:ext>
            </a:extLst>
          </p:cNvPr>
          <p:cNvSpPr txBox="1"/>
          <p:nvPr/>
        </p:nvSpPr>
        <p:spPr>
          <a:xfrm>
            <a:off x="5567486" y="1997565"/>
            <a:ext cx="13805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8000" dirty="0">
                <a:effectLst>
                  <a:outerShdw blurRad="101562" dist="38100" dir="2700000" algn="tl" rotWithShape="0">
                    <a:prstClr val="black">
                      <a:alpha val="73000"/>
                    </a:prstClr>
                  </a:outerShdw>
                </a:effectLst>
                <a:latin typeface="DIN Condensed" pitchFamily="2" charset="0"/>
                <a:cs typeface="Agency FB" panose="020F0502020204030204" pitchFamily="34" charset="0"/>
              </a:rPr>
              <a:t>JUS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C8D07300-8529-923D-F790-DF8E13EE8363}"/>
              </a:ext>
            </a:extLst>
          </p:cNvPr>
          <p:cNvSpPr/>
          <p:nvPr/>
        </p:nvSpPr>
        <p:spPr>
          <a:xfrm rot="18357799">
            <a:off x="5209613" y="4413433"/>
            <a:ext cx="334777" cy="1247521"/>
          </a:xfrm>
          <a:custGeom>
            <a:avLst/>
            <a:gdLst>
              <a:gd name="connsiteX0" fmla="*/ 289921 w 334777"/>
              <a:gd name="connsiteY0" fmla="*/ 130569 h 1247521"/>
              <a:gd name="connsiteX1" fmla="*/ 334777 w 334777"/>
              <a:gd name="connsiteY1" fmla="*/ 322478 h 1247521"/>
              <a:gd name="connsiteX2" fmla="*/ 334777 w 334777"/>
              <a:gd name="connsiteY2" fmla="*/ 906095 h 1247521"/>
              <a:gd name="connsiteX3" fmla="*/ 249776 w 334777"/>
              <a:gd name="connsiteY3" fmla="*/ 1164604 h 1247521"/>
              <a:gd name="connsiteX4" fmla="*/ 80376 w 334777"/>
              <a:gd name="connsiteY4" fmla="*/ 1242648 h 1247521"/>
              <a:gd name="connsiteX5" fmla="*/ 10061 w 334777"/>
              <a:gd name="connsiteY5" fmla="*/ 1247521 h 1247521"/>
              <a:gd name="connsiteX6" fmla="*/ 8707 w 334777"/>
              <a:gd name="connsiteY6" fmla="*/ 1079603 h 1247521"/>
              <a:gd name="connsiteX7" fmla="*/ 17556 w 334777"/>
              <a:gd name="connsiteY7" fmla="*/ 1079603 h 1247521"/>
              <a:gd name="connsiteX8" fmla="*/ 124465 w 334777"/>
              <a:gd name="connsiteY8" fmla="*/ 1041921 h 1247521"/>
              <a:gd name="connsiteX9" fmla="*/ 156012 w 334777"/>
              <a:gd name="connsiteY9" fmla="*/ 923620 h 1247521"/>
              <a:gd name="connsiteX10" fmla="*/ 156012 w 334777"/>
              <a:gd name="connsiteY10" fmla="*/ 322478 h 1247521"/>
              <a:gd name="connsiteX11" fmla="*/ 126218 w 334777"/>
              <a:gd name="connsiteY11" fmla="*/ 208559 h 1247521"/>
              <a:gd name="connsiteX12" fmla="*/ 17556 w 334777"/>
              <a:gd name="connsiteY12" fmla="*/ 168250 h 1247521"/>
              <a:gd name="connsiteX13" fmla="*/ 1356 w 334777"/>
              <a:gd name="connsiteY13" fmla="*/ 168250 h 1247521"/>
              <a:gd name="connsiteX14" fmla="*/ 0 w 334777"/>
              <a:gd name="connsiteY14" fmla="*/ 0 h 1247521"/>
              <a:gd name="connsiteX15" fmla="*/ 21062 w 334777"/>
              <a:gd name="connsiteY15" fmla="*/ 0 h 1247521"/>
              <a:gd name="connsiteX16" fmla="*/ 255033 w 334777"/>
              <a:gd name="connsiteY16" fmla="*/ 84125 h 1247521"/>
              <a:gd name="connsiteX17" fmla="*/ 289921 w 334777"/>
              <a:gd name="connsiteY17" fmla="*/ 130569 h 124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4777" h="1247521">
                <a:moveTo>
                  <a:pt x="289921" y="130569"/>
                </a:moveTo>
                <a:cubicBezTo>
                  <a:pt x="319825" y="181394"/>
                  <a:pt x="334777" y="245364"/>
                  <a:pt x="334777" y="322478"/>
                </a:cubicBezTo>
                <a:lnTo>
                  <a:pt x="334777" y="906095"/>
                </a:lnTo>
                <a:cubicBezTo>
                  <a:pt x="334777" y="1022934"/>
                  <a:pt x="306443" y="1109104"/>
                  <a:pt x="249776" y="1164604"/>
                </a:cubicBezTo>
                <a:cubicBezTo>
                  <a:pt x="207275" y="1206228"/>
                  <a:pt x="150809" y="1232243"/>
                  <a:pt x="80376" y="1242648"/>
                </a:cubicBezTo>
                <a:lnTo>
                  <a:pt x="10061" y="1247521"/>
                </a:lnTo>
                <a:lnTo>
                  <a:pt x="8707" y="1079603"/>
                </a:lnTo>
                <a:lnTo>
                  <a:pt x="17556" y="1079603"/>
                </a:lnTo>
                <a:cubicBezTo>
                  <a:pt x="67798" y="1079602"/>
                  <a:pt x="103434" y="1067041"/>
                  <a:pt x="124465" y="1041921"/>
                </a:cubicBezTo>
                <a:cubicBezTo>
                  <a:pt x="145496" y="1016800"/>
                  <a:pt x="156012" y="977367"/>
                  <a:pt x="156012" y="923620"/>
                </a:cubicBezTo>
                <a:lnTo>
                  <a:pt x="156012" y="322478"/>
                </a:lnTo>
                <a:cubicBezTo>
                  <a:pt x="156012" y="273407"/>
                  <a:pt x="146080" y="235433"/>
                  <a:pt x="126218" y="208559"/>
                </a:cubicBezTo>
                <a:cubicBezTo>
                  <a:pt x="106355" y="181686"/>
                  <a:pt x="70134" y="168250"/>
                  <a:pt x="17556" y="168250"/>
                </a:cubicBezTo>
                <a:lnTo>
                  <a:pt x="1356" y="168250"/>
                </a:lnTo>
                <a:lnTo>
                  <a:pt x="0" y="0"/>
                </a:lnTo>
                <a:lnTo>
                  <a:pt x="21062" y="0"/>
                </a:lnTo>
                <a:cubicBezTo>
                  <a:pt x="123881" y="0"/>
                  <a:pt x="201871" y="28042"/>
                  <a:pt x="255033" y="84125"/>
                </a:cubicBezTo>
                <a:cubicBezTo>
                  <a:pt x="268324" y="98146"/>
                  <a:pt x="279953" y="113627"/>
                  <a:pt x="289921" y="1305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25484" dist="38100" dir="1890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F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7986A1-1DB7-0CD6-CE9D-E490346DDC19}"/>
              </a:ext>
            </a:extLst>
          </p:cNvPr>
          <p:cNvSpPr/>
          <p:nvPr/>
        </p:nvSpPr>
        <p:spPr>
          <a:xfrm rot="2118038">
            <a:off x="4779267" y="4765010"/>
            <a:ext cx="160105" cy="1594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F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521FB6B-AA8D-024D-2808-89666465FB66}"/>
              </a:ext>
            </a:extLst>
          </p:cNvPr>
          <p:cNvSpPr/>
          <p:nvPr/>
        </p:nvSpPr>
        <p:spPr>
          <a:xfrm rot="2118038">
            <a:off x="5627656" y="5417859"/>
            <a:ext cx="160105" cy="1594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F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B8EFC9-C825-466D-4BE0-4E1488661D4A}"/>
              </a:ext>
            </a:extLst>
          </p:cNvPr>
          <p:cNvSpPr txBox="1"/>
          <p:nvPr/>
        </p:nvSpPr>
        <p:spPr>
          <a:xfrm>
            <a:off x="6503489" y="3476770"/>
            <a:ext cx="1754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dirty="0">
                <a:latin typeface="Syncopate" panose="02000505000000020003" pitchFamily="2" charset="0"/>
              </a:rPr>
              <a:t>JUST DO IT.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C572DC-EBA6-542D-7A42-4EB678F90D50}"/>
              </a:ext>
            </a:extLst>
          </p:cNvPr>
          <p:cNvSpPr txBox="1"/>
          <p:nvPr/>
        </p:nvSpPr>
        <p:spPr>
          <a:xfrm>
            <a:off x="6367234" y="3725737"/>
            <a:ext cx="2026517" cy="438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800" dirty="0">
                <a:solidFill>
                  <a:schemeClr val="accent1">
                    <a:lumMod val="50000"/>
                  </a:schemeClr>
                </a:solidFill>
                <a:latin typeface="Zapfino" panose="03030300040707070C03" pitchFamily="66" charset="77"/>
              </a:rPr>
              <a:t>Design by: Infographic Design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2102BB-0C9E-2AAE-EC68-A5F7A5FBDD9F}"/>
              </a:ext>
            </a:extLst>
          </p:cNvPr>
          <p:cNvSpPr txBox="1"/>
          <p:nvPr/>
        </p:nvSpPr>
        <p:spPr>
          <a:xfrm>
            <a:off x="6137953" y="4239786"/>
            <a:ext cx="18565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1050" dirty="0">
                <a:latin typeface="Avenir Next Ultra Light" panose="020B0203020202020204" pitchFamily="34" charset="77"/>
              </a:rPr>
              <a:t>www.amanullahelham.com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748373A-17D6-CE95-6912-EFB8A39120D5}"/>
              </a:ext>
            </a:extLst>
          </p:cNvPr>
          <p:cNvSpPr txBox="1"/>
          <p:nvPr/>
        </p:nvSpPr>
        <p:spPr>
          <a:xfrm>
            <a:off x="6235803" y="4084019"/>
            <a:ext cx="19768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800" dirty="0">
                <a:latin typeface="Avenir Next Ultra Light" panose="020B0203020202020204" pitchFamily="34" charset="77"/>
              </a:rPr>
              <a:t>www.youtube.com/@infographicdesign</a:t>
            </a:r>
          </a:p>
        </p:txBody>
      </p:sp>
    </p:spTree>
    <p:extLst>
      <p:ext uri="{BB962C8B-B14F-4D97-AF65-F5344CB8AC3E}">
        <p14:creationId xmlns:p14="http://schemas.microsoft.com/office/powerpoint/2010/main" val="2880218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47000">
              <a:schemeClr val="accent1"/>
            </a:gs>
            <a:gs pos="79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292C7908-C4A5-397D-4190-DEF38A380C2B}"/>
              </a:ext>
            </a:extLst>
          </p:cNvPr>
          <p:cNvSpPr txBox="1"/>
          <p:nvPr/>
        </p:nvSpPr>
        <p:spPr>
          <a:xfrm>
            <a:off x="6972094" y="2041312"/>
            <a:ext cx="5245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8000" dirty="0">
                <a:effectLst>
                  <a:outerShdw blurRad="101562" dist="38100" dir="2700000" algn="tl" rotWithShape="0">
                    <a:prstClr val="black">
                      <a:alpha val="73000"/>
                    </a:prstClr>
                  </a:outerShdw>
                </a:effectLst>
                <a:latin typeface="DIN Condensed" pitchFamily="2" charset="0"/>
                <a:cs typeface="Agency FB" panose="020F0502020204030204" pitchFamily="34" charset="0"/>
              </a:rPr>
              <a:t>T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DB78C019-3941-0B81-8E94-0700E0022A62}"/>
              </a:ext>
            </a:extLst>
          </p:cNvPr>
          <p:cNvSpPr/>
          <p:nvPr/>
        </p:nvSpPr>
        <p:spPr>
          <a:xfrm rot="18357799">
            <a:off x="5298928" y="4681522"/>
            <a:ext cx="253642" cy="1247852"/>
          </a:xfrm>
          <a:custGeom>
            <a:avLst/>
            <a:gdLst>
              <a:gd name="connsiteX0" fmla="*/ 243581 w 253642"/>
              <a:gd name="connsiteY0" fmla="*/ 0 h 1247852"/>
              <a:gd name="connsiteX1" fmla="*/ 244937 w 253642"/>
              <a:gd name="connsiteY1" fmla="*/ 168250 h 1247852"/>
              <a:gd name="connsiteX2" fmla="*/ 178765 w 253642"/>
              <a:gd name="connsiteY2" fmla="*/ 168250 h 1247852"/>
              <a:gd name="connsiteX3" fmla="*/ 178765 w 253642"/>
              <a:gd name="connsiteY3" fmla="*/ 1079602 h 1247852"/>
              <a:gd name="connsiteX4" fmla="*/ 252288 w 253642"/>
              <a:gd name="connsiteY4" fmla="*/ 1079603 h 1247852"/>
              <a:gd name="connsiteX5" fmla="*/ 253642 w 253642"/>
              <a:gd name="connsiteY5" fmla="*/ 1247521 h 1247852"/>
              <a:gd name="connsiteX6" fmla="*/ 248869 w 253642"/>
              <a:gd name="connsiteY6" fmla="*/ 1247852 h 1247852"/>
              <a:gd name="connsiteX7" fmla="*/ 0 w 253642"/>
              <a:gd name="connsiteY7" fmla="*/ 1247851 h 1247852"/>
              <a:gd name="connsiteX8" fmla="*/ 0 w 253642"/>
              <a:gd name="connsiteY8" fmla="*/ 0 h 1247852"/>
              <a:gd name="connsiteX9" fmla="*/ 243581 w 253642"/>
              <a:gd name="connsiteY9" fmla="*/ 0 h 1247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642" h="1247852">
                <a:moveTo>
                  <a:pt x="243581" y="0"/>
                </a:moveTo>
                <a:lnTo>
                  <a:pt x="244937" y="168250"/>
                </a:lnTo>
                <a:lnTo>
                  <a:pt x="178765" y="168250"/>
                </a:lnTo>
                <a:lnTo>
                  <a:pt x="178765" y="1079602"/>
                </a:lnTo>
                <a:lnTo>
                  <a:pt x="252288" y="1079603"/>
                </a:lnTo>
                <a:lnTo>
                  <a:pt x="253642" y="1247521"/>
                </a:lnTo>
                <a:lnTo>
                  <a:pt x="248869" y="1247852"/>
                </a:lnTo>
                <a:lnTo>
                  <a:pt x="0" y="1247851"/>
                </a:lnTo>
                <a:lnTo>
                  <a:pt x="0" y="0"/>
                </a:lnTo>
                <a:lnTo>
                  <a:pt x="24358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25484" dist="38100" dir="1890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F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0B61D6-3BA1-D4BF-70CF-63FEAC49C663}"/>
              </a:ext>
            </a:extLst>
          </p:cNvPr>
          <p:cNvSpPr txBox="1"/>
          <p:nvPr/>
        </p:nvSpPr>
        <p:spPr>
          <a:xfrm rot="18237768">
            <a:off x="5600671" y="2974566"/>
            <a:ext cx="146226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0">
                <a:effectLst>
                  <a:outerShdw blurRad="101562" dist="38100" dir="2700000" algn="tl" rotWithShape="0">
                    <a:prstClr val="black">
                      <a:alpha val="73000"/>
                    </a:prstClr>
                  </a:outerShdw>
                </a:effectLst>
                <a:latin typeface="DIN Condensed" pitchFamily="2" charset="0"/>
                <a:cs typeface="Agency FB" panose="020F0502020204030204" pitchFamily="34" charset="0"/>
              </a:defRPr>
            </a:lvl1pPr>
          </a:lstStyle>
          <a:p>
            <a:r>
              <a:rPr lang="en-AF" sz="13800" dirty="0">
                <a:effectLst>
                  <a:outerShdw blurRad="80935" dist="38100" algn="l" rotWithShape="0">
                    <a:prstClr val="black">
                      <a:alpha val="81568"/>
                    </a:prstClr>
                  </a:outerShdw>
                </a:effectLst>
              </a:rPr>
              <a:t> IT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3DB5282-6940-0C99-B824-3B7A8A0E486D}"/>
              </a:ext>
            </a:extLst>
          </p:cNvPr>
          <p:cNvSpPr/>
          <p:nvPr/>
        </p:nvSpPr>
        <p:spPr>
          <a:xfrm rot="2107956">
            <a:off x="6032304" y="3456466"/>
            <a:ext cx="238760" cy="721134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222357" dist="38100" dir="2700000" algn="tl" rotWithShape="0">
              <a:prstClr val="black">
                <a:alpha val="86618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F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B66F68-E2F9-C2E1-EE4F-1E57A2F07F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000" y1="64962" x2="35206" y2="73973"/>
                        <a14:foregroundMark x1="28381" y1="76616" x2="36127" y2="74860"/>
                        <a14:foregroundMark x1="32857" y1="75786" x2="35143" y2="75323"/>
                        <a14:foregroundMark x1="74444" y1="35559" x2="78730" y2="34324"/>
                        <a14:backgroundMark x1="24540" y1="50878" x2="21492" y2="64364"/>
                        <a14:backgroundMark x1="55556" y1="56242" x2="84032" y2="60390"/>
                        <a14:backgroundMark x1="57810" y1="53637" x2="57810" y2="53637"/>
                        <a14:backgroundMark x1="55556" y1="53791" x2="55556" y2="53791"/>
                        <a14:backgroundMark x1="86825" y1="79394" x2="86825" y2="79394"/>
                        <a14:backgroundMark x1="76222" y1="67586" x2="76222" y2="67586"/>
                        <a14:backgroundMark x1="58063" y1="32356" x2="58063" y2="32356"/>
                        <a14:backgroundMark x1="52444" y1="38433" x2="52444" y2="38433"/>
                        <a14:backgroundMark x1="52508" y1="37874" x2="52508" y2="37874"/>
                        <a14:backgroundMark x1="59143" y1="62454" x2="60127" y2="76519"/>
                        <a14:backgroundMark x1="61968" y1="55045" x2="67365" y2="53695"/>
                        <a14:backgroundMark x1="72698" y1="61856" x2="70032" y2="69072"/>
                        <a14:backgroundMark x1="53651" y1="62223" x2="49619" y2="66950"/>
                        <a14:backgroundMark x1="50317" y1="58094" x2="50317" y2="58094"/>
                      </a14:backgroundRemoval>
                    </a14:imgEffect>
                  </a14:imgLayer>
                </a14:imgProps>
              </a:ext>
            </a:extLst>
          </a:blip>
          <a:srcRect l="23977" t="28397" r="17330" b="22425"/>
          <a:stretch/>
        </p:blipFill>
        <p:spPr>
          <a:xfrm>
            <a:off x="4889419" y="1360785"/>
            <a:ext cx="3063834" cy="42239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F82936-1D67-9436-3706-9A5E04193E37}"/>
              </a:ext>
            </a:extLst>
          </p:cNvPr>
          <p:cNvSpPr txBox="1"/>
          <p:nvPr/>
        </p:nvSpPr>
        <p:spPr>
          <a:xfrm>
            <a:off x="5779520" y="2041313"/>
            <a:ext cx="13805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8000" dirty="0">
                <a:effectLst>
                  <a:outerShdw blurRad="101562" dist="38100" dir="2700000" algn="tl" rotWithShape="0">
                    <a:prstClr val="black">
                      <a:alpha val="73000"/>
                    </a:prstClr>
                  </a:outerShdw>
                </a:effectLst>
                <a:latin typeface="DIN Condensed" pitchFamily="2" charset="0"/>
                <a:cs typeface="Agency FB" panose="020F0502020204030204" pitchFamily="34" charset="0"/>
              </a:rPr>
              <a:t>JUS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3ECF7A1-07B4-ED15-8DA0-5C66058CFFA2}"/>
              </a:ext>
            </a:extLst>
          </p:cNvPr>
          <p:cNvSpPr/>
          <p:nvPr/>
        </p:nvSpPr>
        <p:spPr>
          <a:xfrm rot="18302167">
            <a:off x="5612095" y="3990601"/>
            <a:ext cx="599390" cy="1268883"/>
          </a:xfrm>
          <a:custGeom>
            <a:avLst/>
            <a:gdLst/>
            <a:ahLst/>
            <a:cxnLst/>
            <a:rect l="l" t="t" r="r" b="b"/>
            <a:pathLst>
              <a:path w="599390" h="1268883">
                <a:moveTo>
                  <a:pt x="299695" y="0"/>
                </a:moveTo>
                <a:cubicBezTo>
                  <a:pt x="335915" y="0"/>
                  <a:pt x="371844" y="6427"/>
                  <a:pt x="407480" y="19279"/>
                </a:cubicBezTo>
                <a:cubicBezTo>
                  <a:pt x="443116" y="32131"/>
                  <a:pt x="475539" y="50826"/>
                  <a:pt x="504749" y="75362"/>
                </a:cubicBezTo>
                <a:cubicBezTo>
                  <a:pt x="532791" y="101067"/>
                  <a:pt x="555575" y="133198"/>
                  <a:pt x="573101" y="171755"/>
                </a:cubicBezTo>
                <a:cubicBezTo>
                  <a:pt x="590627" y="210312"/>
                  <a:pt x="599390" y="254712"/>
                  <a:pt x="599390" y="304953"/>
                </a:cubicBezTo>
                <a:lnTo>
                  <a:pt x="599390" y="963930"/>
                </a:lnTo>
                <a:cubicBezTo>
                  <a:pt x="599390" y="1016508"/>
                  <a:pt x="590627" y="1061492"/>
                  <a:pt x="573101" y="1098881"/>
                </a:cubicBezTo>
                <a:cubicBezTo>
                  <a:pt x="555575" y="1136269"/>
                  <a:pt x="532791" y="1167232"/>
                  <a:pt x="504749" y="1191768"/>
                </a:cubicBezTo>
                <a:cubicBezTo>
                  <a:pt x="475539" y="1217473"/>
                  <a:pt x="443116" y="1236752"/>
                  <a:pt x="407480" y="1249604"/>
                </a:cubicBezTo>
                <a:cubicBezTo>
                  <a:pt x="371844" y="1262457"/>
                  <a:pt x="335915" y="1268883"/>
                  <a:pt x="299695" y="1268883"/>
                </a:cubicBezTo>
                <a:cubicBezTo>
                  <a:pt x="263475" y="1268883"/>
                  <a:pt x="227546" y="1262457"/>
                  <a:pt x="191910" y="1249604"/>
                </a:cubicBezTo>
                <a:cubicBezTo>
                  <a:pt x="156274" y="1236752"/>
                  <a:pt x="124435" y="1217473"/>
                  <a:pt x="96393" y="1191768"/>
                </a:cubicBezTo>
                <a:cubicBezTo>
                  <a:pt x="67183" y="1167232"/>
                  <a:pt x="43815" y="1136269"/>
                  <a:pt x="26289" y="1098881"/>
                </a:cubicBezTo>
                <a:cubicBezTo>
                  <a:pt x="8763" y="1061492"/>
                  <a:pt x="0" y="1016508"/>
                  <a:pt x="0" y="963930"/>
                </a:cubicBezTo>
                <a:lnTo>
                  <a:pt x="0" y="304953"/>
                </a:lnTo>
                <a:cubicBezTo>
                  <a:pt x="0" y="254712"/>
                  <a:pt x="8763" y="210312"/>
                  <a:pt x="26289" y="171755"/>
                </a:cubicBezTo>
                <a:cubicBezTo>
                  <a:pt x="43815" y="133198"/>
                  <a:pt x="67183" y="101067"/>
                  <a:pt x="96393" y="75362"/>
                </a:cubicBezTo>
                <a:cubicBezTo>
                  <a:pt x="124435" y="50826"/>
                  <a:pt x="156274" y="32131"/>
                  <a:pt x="191910" y="19279"/>
                </a:cubicBezTo>
                <a:cubicBezTo>
                  <a:pt x="227546" y="6427"/>
                  <a:pt x="263475" y="0"/>
                  <a:pt x="299695" y="0"/>
                </a:cubicBezTo>
                <a:close/>
                <a:moveTo>
                  <a:pt x="299695" y="178766"/>
                </a:moveTo>
                <a:cubicBezTo>
                  <a:pt x="266980" y="178766"/>
                  <a:pt x="238646" y="188989"/>
                  <a:pt x="214694" y="209436"/>
                </a:cubicBezTo>
                <a:cubicBezTo>
                  <a:pt x="190742" y="229883"/>
                  <a:pt x="178766" y="261722"/>
                  <a:pt x="178766" y="304953"/>
                </a:cubicBezTo>
                <a:lnTo>
                  <a:pt x="178766" y="963930"/>
                </a:lnTo>
                <a:cubicBezTo>
                  <a:pt x="178766" y="1007161"/>
                  <a:pt x="190742" y="1039000"/>
                  <a:pt x="214694" y="1059447"/>
                </a:cubicBezTo>
                <a:cubicBezTo>
                  <a:pt x="238646" y="1079894"/>
                  <a:pt x="266980" y="1090118"/>
                  <a:pt x="299695" y="1090118"/>
                </a:cubicBezTo>
                <a:cubicBezTo>
                  <a:pt x="332410" y="1090118"/>
                  <a:pt x="360744" y="1079894"/>
                  <a:pt x="384696" y="1059447"/>
                </a:cubicBezTo>
                <a:cubicBezTo>
                  <a:pt x="408648" y="1039000"/>
                  <a:pt x="420624" y="1007161"/>
                  <a:pt x="420624" y="963930"/>
                </a:cubicBezTo>
                <a:lnTo>
                  <a:pt x="420624" y="304953"/>
                </a:lnTo>
                <a:cubicBezTo>
                  <a:pt x="420624" y="261722"/>
                  <a:pt x="408648" y="229883"/>
                  <a:pt x="384696" y="209436"/>
                </a:cubicBezTo>
                <a:cubicBezTo>
                  <a:pt x="360744" y="188989"/>
                  <a:pt x="332410" y="178766"/>
                  <a:pt x="299695" y="1787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25484" dist="38100" dir="1890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F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C8D07300-8529-923D-F790-DF8E13EE8363}"/>
              </a:ext>
            </a:extLst>
          </p:cNvPr>
          <p:cNvSpPr/>
          <p:nvPr/>
        </p:nvSpPr>
        <p:spPr>
          <a:xfrm rot="18357799">
            <a:off x="5421647" y="4457181"/>
            <a:ext cx="334777" cy="1247521"/>
          </a:xfrm>
          <a:custGeom>
            <a:avLst/>
            <a:gdLst>
              <a:gd name="connsiteX0" fmla="*/ 289921 w 334777"/>
              <a:gd name="connsiteY0" fmla="*/ 130569 h 1247521"/>
              <a:gd name="connsiteX1" fmla="*/ 334777 w 334777"/>
              <a:gd name="connsiteY1" fmla="*/ 322478 h 1247521"/>
              <a:gd name="connsiteX2" fmla="*/ 334777 w 334777"/>
              <a:gd name="connsiteY2" fmla="*/ 906095 h 1247521"/>
              <a:gd name="connsiteX3" fmla="*/ 249776 w 334777"/>
              <a:gd name="connsiteY3" fmla="*/ 1164604 h 1247521"/>
              <a:gd name="connsiteX4" fmla="*/ 80376 w 334777"/>
              <a:gd name="connsiteY4" fmla="*/ 1242648 h 1247521"/>
              <a:gd name="connsiteX5" fmla="*/ 10061 w 334777"/>
              <a:gd name="connsiteY5" fmla="*/ 1247521 h 1247521"/>
              <a:gd name="connsiteX6" fmla="*/ 8707 w 334777"/>
              <a:gd name="connsiteY6" fmla="*/ 1079603 h 1247521"/>
              <a:gd name="connsiteX7" fmla="*/ 17556 w 334777"/>
              <a:gd name="connsiteY7" fmla="*/ 1079603 h 1247521"/>
              <a:gd name="connsiteX8" fmla="*/ 124465 w 334777"/>
              <a:gd name="connsiteY8" fmla="*/ 1041921 h 1247521"/>
              <a:gd name="connsiteX9" fmla="*/ 156012 w 334777"/>
              <a:gd name="connsiteY9" fmla="*/ 923620 h 1247521"/>
              <a:gd name="connsiteX10" fmla="*/ 156012 w 334777"/>
              <a:gd name="connsiteY10" fmla="*/ 322478 h 1247521"/>
              <a:gd name="connsiteX11" fmla="*/ 126218 w 334777"/>
              <a:gd name="connsiteY11" fmla="*/ 208559 h 1247521"/>
              <a:gd name="connsiteX12" fmla="*/ 17556 w 334777"/>
              <a:gd name="connsiteY12" fmla="*/ 168250 h 1247521"/>
              <a:gd name="connsiteX13" fmla="*/ 1356 w 334777"/>
              <a:gd name="connsiteY13" fmla="*/ 168250 h 1247521"/>
              <a:gd name="connsiteX14" fmla="*/ 0 w 334777"/>
              <a:gd name="connsiteY14" fmla="*/ 0 h 1247521"/>
              <a:gd name="connsiteX15" fmla="*/ 21062 w 334777"/>
              <a:gd name="connsiteY15" fmla="*/ 0 h 1247521"/>
              <a:gd name="connsiteX16" fmla="*/ 255033 w 334777"/>
              <a:gd name="connsiteY16" fmla="*/ 84125 h 1247521"/>
              <a:gd name="connsiteX17" fmla="*/ 289921 w 334777"/>
              <a:gd name="connsiteY17" fmla="*/ 130569 h 124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4777" h="1247521">
                <a:moveTo>
                  <a:pt x="289921" y="130569"/>
                </a:moveTo>
                <a:cubicBezTo>
                  <a:pt x="319825" y="181394"/>
                  <a:pt x="334777" y="245364"/>
                  <a:pt x="334777" y="322478"/>
                </a:cubicBezTo>
                <a:lnTo>
                  <a:pt x="334777" y="906095"/>
                </a:lnTo>
                <a:cubicBezTo>
                  <a:pt x="334777" y="1022934"/>
                  <a:pt x="306443" y="1109104"/>
                  <a:pt x="249776" y="1164604"/>
                </a:cubicBezTo>
                <a:cubicBezTo>
                  <a:pt x="207275" y="1206228"/>
                  <a:pt x="150809" y="1232243"/>
                  <a:pt x="80376" y="1242648"/>
                </a:cubicBezTo>
                <a:lnTo>
                  <a:pt x="10061" y="1247521"/>
                </a:lnTo>
                <a:lnTo>
                  <a:pt x="8707" y="1079603"/>
                </a:lnTo>
                <a:lnTo>
                  <a:pt x="17556" y="1079603"/>
                </a:lnTo>
                <a:cubicBezTo>
                  <a:pt x="67798" y="1079602"/>
                  <a:pt x="103434" y="1067041"/>
                  <a:pt x="124465" y="1041921"/>
                </a:cubicBezTo>
                <a:cubicBezTo>
                  <a:pt x="145496" y="1016800"/>
                  <a:pt x="156012" y="977367"/>
                  <a:pt x="156012" y="923620"/>
                </a:cubicBezTo>
                <a:lnTo>
                  <a:pt x="156012" y="322478"/>
                </a:lnTo>
                <a:cubicBezTo>
                  <a:pt x="156012" y="273407"/>
                  <a:pt x="146080" y="235433"/>
                  <a:pt x="126218" y="208559"/>
                </a:cubicBezTo>
                <a:cubicBezTo>
                  <a:pt x="106355" y="181686"/>
                  <a:pt x="70134" y="168250"/>
                  <a:pt x="17556" y="168250"/>
                </a:cubicBezTo>
                <a:lnTo>
                  <a:pt x="1356" y="168250"/>
                </a:lnTo>
                <a:lnTo>
                  <a:pt x="0" y="0"/>
                </a:lnTo>
                <a:lnTo>
                  <a:pt x="21062" y="0"/>
                </a:lnTo>
                <a:cubicBezTo>
                  <a:pt x="123881" y="0"/>
                  <a:pt x="201871" y="28042"/>
                  <a:pt x="255033" y="84125"/>
                </a:cubicBezTo>
                <a:cubicBezTo>
                  <a:pt x="268324" y="98146"/>
                  <a:pt x="279953" y="113627"/>
                  <a:pt x="289921" y="1305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25484" dist="38100" dir="1890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230507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</TotalTime>
  <Words>55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Avenir Next Ultra Light</vt:lpstr>
      <vt:lpstr>Calibri</vt:lpstr>
      <vt:lpstr>Calibri Light</vt:lpstr>
      <vt:lpstr>DIN Condensed</vt:lpstr>
      <vt:lpstr>KindelScript</vt:lpstr>
      <vt:lpstr>Syncopate</vt:lpstr>
      <vt:lpstr>Zapfino</vt:lpstr>
      <vt:lpstr>Office Theme 2013 - 2022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2</cp:revision>
  <dcterms:created xsi:type="dcterms:W3CDTF">2022-12-31T13:15:36Z</dcterms:created>
  <dcterms:modified xsi:type="dcterms:W3CDTF">2023-02-18T16:59:51Z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2022-12-31T15:33:42Z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e3159a76-9ddb-432a-b350-ced7e825797c</vt:lpwstr>
  </property>
  <property fmtid="{D5CDD505-2E9C-101B-9397-08002B2CF9AE}" pid="7" name="MSIP_Label_defa4170-0d19-0005-0004-bc88714345d2_ActionId">
    <vt:lpwstr>c47a4533-7589-4629-a3fa-6b9d13e42e27</vt:lpwstr>
  </property>
  <property fmtid="{D5CDD505-2E9C-101B-9397-08002B2CF9AE}" pid="8" name="MSIP_Label_defa4170-0d19-0005-0004-bc88714345d2_ContentBits">
    <vt:lpwstr>0</vt:lpwstr>
  </property>
</Properties>
</file>