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66bf389f22748a0" /><Relationship Type="http://schemas.openxmlformats.org/officeDocument/2006/relationships/extended-properties" Target="/docProps/app.xml" Id="R7b75cadbf3ca45ff" /><Relationship Type="http://schemas.openxmlformats.org/officeDocument/2006/relationships/officeDocument" Target="/ppt/presentation.xml" Id="Rf285e8c37ba34bb4" /></Relationships>
</file>

<file path=ppt/presentation.xml><?xml version="1.0" encoding="utf-8"?>
<p:presentation xmlns:p="http://schemas.openxmlformats.org/presentationml/2006/main">
  <p:sldMasterIdLst>
    <p:sldMasterId xmlns:r="http://schemas.openxmlformats.org/officeDocument/2006/relationships" id="2147483648" r:id="R6ddf3a04dfe24fc1"/>
  </p:sldMasterIdLst>
  <p:notesMasterIdLst>
    <p:notesMasterId xmlns:r="http://schemas.openxmlformats.org/officeDocument/2006/relationships" r:id="Rb4544fe1b500452a"/>
  </p:notesMasterIdLst>
  <p:sldIdLst>
    <p:sldId xmlns:r="http://schemas.openxmlformats.org/officeDocument/2006/relationships" id="256" r:id="R1a9af22acab74e94"/>
    <p:sldId xmlns:r="http://schemas.openxmlformats.org/officeDocument/2006/relationships" id="257" r:id="R279c788c88cb4180"/>
    <p:sldId xmlns:r="http://schemas.openxmlformats.org/officeDocument/2006/relationships" id="258" r:id="R2fa459628fba4f82"/>
    <p:sldId xmlns:r="http://schemas.openxmlformats.org/officeDocument/2006/relationships" id="259" r:id="R18b33c72a44f46e4"/>
    <p:sldId xmlns:r="http://schemas.openxmlformats.org/officeDocument/2006/relationships" id="260" r:id="Re47ea6b36c3e42e4"/>
    <p:sldId xmlns:r="http://schemas.openxmlformats.org/officeDocument/2006/relationships" id="261" r:id="R34086997318b40c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98682187194d6e" /><Relationship Type="http://schemas.openxmlformats.org/officeDocument/2006/relationships/slideMaster" Target="/ppt/slideMasters/slideMaster1.xml" Id="R6ddf3a04dfe24fc1" /><Relationship Type="http://schemas.openxmlformats.org/officeDocument/2006/relationships/notesMaster" Target="/ppt/notesMasters/notesMaster1.xml" Id="Rb4544fe1b500452a" /><Relationship Type="http://schemas.openxmlformats.org/officeDocument/2006/relationships/presProps" Target="/ppt/presProps.xml" Id="R9112b9f8960546c7" /><Relationship Type="http://schemas.openxmlformats.org/officeDocument/2006/relationships/tableStyles" Target="/ppt/tableStyles.xml" Id="R757b8f3aec0a4170" /><Relationship Type="http://schemas.openxmlformats.org/officeDocument/2006/relationships/slide" Target="/ppt/slides/slide1.xml" Id="R1a9af22acab74e94" /><Relationship Type="http://schemas.openxmlformats.org/officeDocument/2006/relationships/slide" Target="/ppt/slides/slide2.xml" Id="R279c788c88cb4180" /><Relationship Type="http://schemas.openxmlformats.org/officeDocument/2006/relationships/slide" Target="/ppt/slides/slide3.xml" Id="R2fa459628fba4f82" /><Relationship Type="http://schemas.openxmlformats.org/officeDocument/2006/relationships/slide" Target="/ppt/slides/slide4.xml" Id="R18b33c72a44f46e4" /><Relationship Type="http://schemas.openxmlformats.org/officeDocument/2006/relationships/slide" Target="/ppt/slides/slide5.xml" Id="Re47ea6b36c3e42e4" /><Relationship Type="http://schemas.openxmlformats.org/officeDocument/2006/relationships/slide" Target="/ppt/slides/slide6.xml" Id="R34086997318b40c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d2de69f4ff146a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152400" dist="0" dir="0">
              <a:srgbClr val="30E7FF">
                <a:alpha val="55000"/>
              </a:srgbClr>
            </a:outerShdw>
          </a:effectLst>
        </a:effectStyle>
        <a:effectStyle>
          <a:effectLst>
            <a:outerShdw blurRad="152400" dist="0" dir="0">
              <a:srgbClr val="8795FF">
                <a:alpha val="55000"/>
              </a:srgbClr>
            </a:outerShdw>
          </a:effectLst>
        </a:effectStyle>
        <a:effectStyle>
          <a:effectLst>
            <a:outerShdw blurRad="152400" dist="0" dir="0">
              <a:srgbClr val="C28AFF">
                <a:alpha val="55000"/>
              </a:srgbClr>
            </a:outerShdw>
          </a:effectLst>
        </a:effectStyle>
        <a:effectStyle>
          <a:effectLst>
            <a:outerShdw blurRad="152400" dist="0" dir="0">
              <a:srgbClr val="FF82B5">
                <a:alpha val="55000"/>
              </a:srgbClr>
            </a:outerShdw>
          </a:effectLst>
        </a:effectStyle>
        <a:effectStyle>
          <a:effectLst>
            <a:outerShdw blurRad="152400" dist="0" dir="0">
              <a:srgbClr val="FEC764">
                <a:alpha val="55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7ae160cc2e4a81" /><Relationship Type="http://schemas.openxmlformats.org/officeDocument/2006/relationships/notesMaster" Target="/ppt/notesMasters/notesMaster1.xml" Id="R30d7339c8fb346c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73a8787de7149d3" /><Relationship Type="http://schemas.openxmlformats.org/officeDocument/2006/relationships/notesMaster" Target="/ppt/notesMasters/notesMaster1.xml" Id="R668283f92b1b48c4" /></Relationships>
</file>

<file path=ppt/notesSlides/_rels/notesSlide3.xml.rels>&#65279;<?xml version="1.0" encoding="utf-8"?><Relationships xmlns="http://schemas.openxmlformats.org/package/2006/relationships"><Relationship Type="http://schemas.openxmlformats.org/officeDocument/2006/relationships/slide" Target="/ppt/slides/slide3.xml" Id="Raa74aba857384d2d" /><Relationship Type="http://schemas.openxmlformats.org/officeDocument/2006/relationships/notesMaster" Target="/ppt/notesMasters/notesMaster1.xml" Id="Rc6d6fea6a5fc4e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194e9e0120b74906" /><Relationship Type="http://schemas.openxmlformats.org/officeDocument/2006/relationships/notesMaster" Target="/ppt/notesMasters/notesMaster1.xml" Id="Rbf596bb1e95b4ed7"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e25c92937f4bdc" /><Relationship Type="http://schemas.openxmlformats.org/officeDocument/2006/relationships/notesMaster" Target="/ppt/notesMasters/notesMaster1.xml" Id="R12cefbb04f484f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d8d807954e2455b" /><Relationship Type="http://schemas.openxmlformats.org/officeDocument/2006/relationships/notesMaster" Target="/ppt/notesMasters/notesMaster1.xml" Id="R8285dac6b4ae4d0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chapter template. Replace headings, descriptions, labels and numbers with your own content. Artwork is an embedded image asset. Keep matching !! shape names across slides to retain Morph matching. Slide transitions are configured with a fade fallback; the heading also has an automatic fade entrance.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1c5f8437f19408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d19e7082d941ca" /><Relationship Type="http://schemas.openxmlformats.org/officeDocument/2006/relationships/slideLayout" Target="/ppt/slideLayouts/slideLayout1.xml" Id="R383a7c4a53a64d3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83a7c4a53a64d3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152400" dist="0" dir="0">
              <a:srgbClr val="30E7FF">
                <a:alpha val="55000"/>
              </a:srgbClr>
            </a:outerShdw>
          </a:effectLst>
        </a:effectStyle>
        <a:effectStyle>
          <a:effectLst>
            <a:outerShdw blurRad="152400" dist="0" dir="0">
              <a:srgbClr val="8795FF">
                <a:alpha val="55000"/>
              </a:srgbClr>
            </a:outerShdw>
          </a:effectLst>
        </a:effectStyle>
        <a:effectStyle>
          <a:effectLst>
            <a:outerShdw blurRad="152400" dist="0" dir="0">
              <a:srgbClr val="C28AFF">
                <a:alpha val="55000"/>
              </a:srgbClr>
            </a:outerShdw>
          </a:effectLst>
        </a:effectStyle>
        <a:effectStyle>
          <a:effectLst>
            <a:outerShdw blurRad="152400" dist="0" dir="0">
              <a:srgbClr val="FF82B5">
                <a:alpha val="55000"/>
              </a:srgbClr>
            </a:outerShdw>
          </a:effectLst>
        </a:effectStyle>
        <a:effectStyle>
          <a:effectLst>
            <a:outerShdw blurRad="152400" dist="0" dir="0">
              <a:srgbClr val="FEC764">
                <a:alpha val="55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2b1ea0da3e84011" /><Relationship Type="http://schemas.openxmlformats.org/officeDocument/2006/relationships/image" Target="/ppt/media/image.png" Id="Rabba8a8495da44b2" /><Relationship Type="http://schemas.openxmlformats.org/officeDocument/2006/relationships/notesSlide" Target="/ppt/notesSlides/notesSlide1.xml" Id="R60094d68beb14db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88b5ba74c1a46c4" /><Relationship Type="http://schemas.openxmlformats.org/officeDocument/2006/relationships/image" Target="/ppt/media/image2.png" Id="R6a5e6659a82147ab" /><Relationship Type="http://schemas.openxmlformats.org/officeDocument/2006/relationships/notesSlide" Target="/ppt/notesSlides/notesSlide2.xml" Id="R8d60d90173594d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93567e125c441bc" /><Relationship Type="http://schemas.openxmlformats.org/officeDocument/2006/relationships/image" Target="/ppt/media/image3.png" Id="R5ccfd9b6baf24990" /><Relationship Type="http://schemas.openxmlformats.org/officeDocument/2006/relationships/notesSlide" Target="/ppt/notesSlides/notesSlide3.xml" Id="Rdd9faac1b8b945c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a82762ac4594bfc" /><Relationship Type="http://schemas.openxmlformats.org/officeDocument/2006/relationships/image" Target="/ppt/media/image4.png" Id="Rd36c50ebd6e34c00" /><Relationship Type="http://schemas.openxmlformats.org/officeDocument/2006/relationships/notesSlide" Target="/ppt/notesSlides/notesSlide4.xml" Id="Rb7f8beb9e02148af"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6b4dfb6dd754311" /><Relationship Type="http://schemas.openxmlformats.org/officeDocument/2006/relationships/image" Target="/ppt/media/image5.png" Id="R0793d1f50a1f4dfc" /><Relationship Type="http://schemas.openxmlformats.org/officeDocument/2006/relationships/notesSlide" Target="/ppt/notesSlides/notesSlide5.xml" Id="Rfea9fc2ea2354ba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5fa95726e0b7420c" /><Relationship Type="http://schemas.openxmlformats.org/officeDocument/2006/relationships/image" Target="/ppt/media/image6.png" Id="R9d72fe6e1c9d4d4c" /><Relationship Type="http://schemas.openxmlformats.org/officeDocument/2006/relationships/notesSlide" Target="/ppt/notesSlides/notesSlide6.xml" Id="R1d7aec8051fa4e4d" /></Relationships>
</file>

<file path=ppt/slides/slide1.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abba8a8495da44b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90EC69A2-F4CF-40F9-8C45-4BE109C9EC36}"/>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FIVE CHAPTERS</a:t>
            </a:r>
          </a:p>
        </p:txBody>
      </p:sp>
      <p:sp>
        <p:nvSpPr>
          <p:cNvPr id="3" name="!!headline">
            <a:extLst xmlns:a="http://schemas.openxmlformats.org/drawingml/2006/main">
              <a:ext uri="{FF2B5EF4-FFF2-40B4-BE49-F238E27FC236}">
                <a16:creationId xmlns:a16="http://schemas.microsoft.com/office/drawing/2014/main" id="{0F36A234-0323-4118-A7FA-2FDF0E32CB60}"/>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THE NEXT</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LEVEL</a:t>
            </a:r>
          </a:p>
        </p:txBody>
      </p:sp>
      <p:sp>
        <p:nvSpPr>
          <p:cNvPr id="4" name="!!description">
            <a:extLst xmlns:a="http://schemas.openxmlformats.org/drawingml/2006/main">
              <a:ext uri="{FF2B5EF4-FFF2-40B4-BE49-F238E27FC236}">
                <a16:creationId xmlns:a16="http://schemas.microsoft.com/office/drawing/2014/main" id="{4EA5D38E-16FB-4F57-BD4D-F41ED0BA255A}"/>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Five chapters. One upward journey.</a:t>
            </a:r>
          </a:p>
        </p:txBody>
      </p:sp>
      <p:sp>
        <p:nvSpPr>
          <p:cNvPr id="5" name="!!number0">
            <a:extLst xmlns:a="http://schemas.openxmlformats.org/drawingml/2006/main">
              <a:ext uri="{FF2B5EF4-FFF2-40B4-BE49-F238E27FC236}">
                <a16:creationId xmlns:a16="http://schemas.microsoft.com/office/drawing/2014/main" id="{91F526CE-DB48-4853-A051-BA467B5E2D06}"/>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77F6116C-740E-4459-9FC6-11B528D62FFD}"/>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2064B897-97EE-4E6F-A8A2-25F6C013273F}"/>
              </a:ext>
            </a:extLst>
          </p:cNvPr>
          <p:cNvSpPr>
            <a:spLocks xmlns:a="http://schemas.openxmlformats.org/drawingml/2006/main" noGrp="1"/>
          </p:cNvSpPr>
          <p:nvPr/>
        </p:nvSpPr>
        <p:spPr>
          <a:xfrm xmlns:a="http://schemas.openxmlformats.org/drawingml/2006/main">
            <a:off x="1104900" y="4914900"/>
            <a:ext cx="285750" cy="0"/>
          </a:xfrm>
          <a:prstGeom xmlns:a="http://schemas.openxmlformats.org/drawingml/2006/main" prst="line">
            <a:avLst/>
          </a:prstGeom>
          <a:noFill xmlns:a="http://schemas.openxmlformats.org/drawingml/2006/main"/>
          <a:ln xmlns:a="http://schemas.openxmlformats.org/drawingml/2006/main" w="19050">
            <a:solidFill>
              <a:srgbClr val="009AA7"/>
            </a:solidFill>
          </a:ln>
        </p:spPr>
      </p:sp>
      <p:sp>
        <p:nvSpPr>
          <p:cNvPr id="8" name="!!number1">
            <a:extLst xmlns:a="http://schemas.openxmlformats.org/drawingml/2006/main">
              <a:ext uri="{FF2B5EF4-FFF2-40B4-BE49-F238E27FC236}">
                <a16:creationId xmlns:a16="http://schemas.microsoft.com/office/drawing/2014/main" id="{A2739043-A822-4D97-A140-5710B273B1F8}"/>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D0502604-FA3B-4DD6-9C53-6CC2B6C6C1DC}"/>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0D1BDA7E-0341-4388-84AD-497DACBE8D58}"/>
              </a:ext>
            </a:extLst>
          </p:cNvPr>
          <p:cNvSpPr>
            <a:spLocks xmlns:a="http://schemas.openxmlformats.org/drawingml/2006/main" noGrp="1"/>
          </p:cNvSpPr>
          <p:nvPr/>
        </p:nvSpPr>
        <p:spPr>
          <a:xfrm xmlns:a="http://schemas.openxmlformats.org/drawingml/2006/main">
            <a:off x="3286125" y="3933825"/>
            <a:ext cx="285750" cy="0"/>
          </a:xfrm>
          <a:prstGeom xmlns:a="http://schemas.openxmlformats.org/drawingml/2006/main" prst="line">
            <a:avLst/>
          </a:prstGeom>
          <a:noFill xmlns:a="http://schemas.openxmlformats.org/drawingml/2006/main"/>
          <a:ln xmlns:a="http://schemas.openxmlformats.org/drawingml/2006/main" w="19050">
            <a:solidFill>
              <a:srgbClr val="0878D5"/>
            </a:solidFill>
          </a:ln>
        </p:spPr>
      </p:sp>
      <p:sp>
        <p:nvSpPr>
          <p:cNvPr id="11" name="!!number2">
            <a:extLst xmlns:a="http://schemas.openxmlformats.org/drawingml/2006/main">
              <a:ext uri="{FF2B5EF4-FFF2-40B4-BE49-F238E27FC236}">
                <a16:creationId xmlns:a16="http://schemas.microsoft.com/office/drawing/2014/main" id="{B17CD29D-CD21-4198-BB13-3EFB4A29F68C}"/>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BC9954F5-7606-4A0D-A24A-1BBFCE85A1D0}"/>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F214CFDC-4461-4BDB-B9CE-5F175802D8D1}"/>
              </a:ext>
            </a:extLst>
          </p:cNvPr>
          <p:cNvSpPr>
            <a:spLocks xmlns:a="http://schemas.openxmlformats.org/drawingml/2006/main" noGrp="1"/>
          </p:cNvSpPr>
          <p:nvPr/>
        </p:nvSpPr>
        <p:spPr>
          <a:xfrm xmlns:a="http://schemas.openxmlformats.org/drawingml/2006/main">
            <a:off x="5457825" y="2924175"/>
            <a:ext cx="285750" cy="0"/>
          </a:xfrm>
          <a:prstGeom xmlns:a="http://schemas.openxmlformats.org/drawingml/2006/main" prst="line">
            <a:avLst/>
          </a:prstGeom>
          <a:noFill xmlns:a="http://schemas.openxmlformats.org/drawingml/2006/main"/>
          <a:ln xmlns:a="http://schemas.openxmlformats.org/drawingml/2006/main" w="19050">
            <a:solidFill>
              <a:srgbClr val="7642D9"/>
            </a:solidFill>
          </a:ln>
        </p:spPr>
      </p:sp>
      <p:sp>
        <p:nvSpPr>
          <p:cNvPr id="14" name="!!number3">
            <a:extLst xmlns:a="http://schemas.openxmlformats.org/drawingml/2006/main">
              <a:ext uri="{FF2B5EF4-FFF2-40B4-BE49-F238E27FC236}">
                <a16:creationId xmlns:a16="http://schemas.microsoft.com/office/drawing/2014/main" id="{CA7B7BFA-26C8-4436-BC2D-0BBE85CEFA08}"/>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EE3F4131-8342-45B1-B28C-F91FAF6FD219}"/>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288910EF-86B3-4181-8816-9778A3E35E88}"/>
              </a:ext>
            </a:extLst>
          </p:cNvPr>
          <p:cNvSpPr>
            <a:spLocks xmlns:a="http://schemas.openxmlformats.org/drawingml/2006/main" noGrp="1"/>
          </p:cNvSpPr>
          <p:nvPr/>
        </p:nvSpPr>
        <p:spPr>
          <a:xfrm xmlns:a="http://schemas.openxmlformats.org/drawingml/2006/main">
            <a:off x="7562850" y="1866900"/>
            <a:ext cx="285750" cy="0"/>
          </a:xfrm>
          <a:prstGeom xmlns:a="http://schemas.openxmlformats.org/drawingml/2006/main" prst="line">
            <a:avLst/>
          </a:prstGeom>
          <a:noFill xmlns:a="http://schemas.openxmlformats.org/drawingml/2006/main"/>
          <a:ln xmlns:a="http://schemas.openxmlformats.org/drawingml/2006/main" w="19050">
            <a:solidFill>
              <a:srgbClr val="DD5D52"/>
            </a:solidFill>
          </a:ln>
        </p:spPr>
      </p:sp>
      <p:sp>
        <p:nvSpPr>
          <p:cNvPr id="17" name="!!number4">
            <a:extLst xmlns:a="http://schemas.openxmlformats.org/drawingml/2006/main">
              <a:ext uri="{FF2B5EF4-FFF2-40B4-BE49-F238E27FC236}">
                <a16:creationId xmlns:a16="http://schemas.microsoft.com/office/drawing/2014/main" id="{64F3A974-8C4B-460F-BB25-8CF488E46869}"/>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7C866394-EB4A-4D02-8E05-9B4BB83B4323}"/>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76CF1701-D33C-40D1-BA68-4E5918C96AC1}"/>
              </a:ext>
            </a:extLst>
          </p:cNvPr>
          <p:cNvSpPr>
            <a:spLocks xmlns:a="http://schemas.openxmlformats.org/drawingml/2006/main" noGrp="1"/>
          </p:cNvSpPr>
          <p:nvPr/>
        </p:nvSpPr>
        <p:spPr>
          <a:xfrm xmlns:a="http://schemas.openxmlformats.org/drawingml/2006/main">
            <a:off x="9582150" y="866775"/>
            <a:ext cx="285750" cy="0"/>
          </a:xfrm>
          <a:prstGeom xmlns:a="http://schemas.openxmlformats.org/drawingml/2006/main" prst="line">
            <a:avLst/>
          </a:prstGeom>
          <a:noFill xmlns:a="http://schemas.openxmlformats.org/drawingml/2006/main"/>
          <a:ln xmlns:a="http://schemas.openxmlformats.org/drawingml/2006/main" w="19050">
            <a:solidFill>
              <a:srgbClr val="A36800"/>
            </a:solidFill>
          </a:ln>
        </p:spPr>
      </p:sp>
      <p:sp>
        <p:nvSpPr>
          <p:cNvPr id="20" name="!!activebeacon">
            <a:extLst xmlns:a="http://schemas.openxmlformats.org/drawingml/2006/main">
              <a:ext uri="{FF2B5EF4-FFF2-40B4-BE49-F238E27FC236}">
                <a16:creationId xmlns:a16="http://schemas.microsoft.com/office/drawing/2014/main" id="{C9FCC7AF-38FC-45FD-A999-54CFEFF1D1E7}"/>
              </a:ext>
            </a:extLst>
          </p:cNvPr>
          <p:cNvSpPr>
            <a:spLocks xmlns:a="http://schemas.openxmlformats.org/drawingml/2006/main" noGrp="1"/>
          </p:cNvSpPr>
          <p:nvPr/>
        </p:nvSpPr>
        <p:spPr>
          <a:xfrm xmlns:a="http://schemas.openxmlformats.org/drawingml/2006/main">
            <a:off x="2867025" y="5200650"/>
            <a:ext cx="171450" cy="171450"/>
          </a:xfrm>
          <a:prstGeom xmlns:a="http://schemas.openxmlformats.org/drawingml/2006/main" prst="diamond">
            <a:avLst/>
          </a:prstGeom>
          <a:solidFill xmlns:a="http://schemas.openxmlformats.org/drawingml/2006/main">
            <a:srgbClr val="FFFFFF">
              <a:alpha val="0"/>
            </a:srgbClr>
          </a:solidFill>
          <a:ln xmlns:a="http://schemas.openxmlformats.org/drawingml/2006/main" w="0">
            <a:noFill/>
          </a:ln>
        </p:spPr>
      </p:sp>
    </p:spTree>
    <p:extLst>
      <p:ext uri="{BB962C8B-B14F-4D97-AF65-F5344CB8AC3E}">
        <p14:creationId xmlns:p14="http://schemas.microsoft.com/office/powerpoint/2010/main" val="1145512522"/>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fade/>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6a5e6659a82147a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1700C686-E6FA-4A2F-AFC4-EC3F0ABC9BCF}"/>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CHAPTER 01</a:t>
            </a:r>
          </a:p>
        </p:txBody>
      </p:sp>
      <p:sp>
        <p:nvSpPr>
          <p:cNvPr id="3" name="!!headline">
            <a:extLst xmlns:a="http://schemas.openxmlformats.org/drawingml/2006/main">
              <a:ext uri="{FF2B5EF4-FFF2-40B4-BE49-F238E27FC236}">
                <a16:creationId xmlns:a16="http://schemas.microsoft.com/office/drawing/2014/main" id="{A2E40AB3-6161-4372-88C6-DCDD703197D5}"/>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THE BIG</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IDEA</a:t>
            </a:r>
          </a:p>
        </p:txBody>
      </p:sp>
      <p:sp>
        <p:nvSpPr>
          <p:cNvPr id="4" name="!!description">
            <a:extLst xmlns:a="http://schemas.openxmlformats.org/drawingml/2006/main">
              <a:ext uri="{FF2B5EF4-FFF2-40B4-BE49-F238E27FC236}">
                <a16:creationId xmlns:a16="http://schemas.microsoft.com/office/drawing/2014/main" id="{8B0A440F-7CA1-4706-B03C-B0D3DB2CFB03}"/>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Start with a question worth exploring.</a:t>
            </a:r>
          </a:p>
        </p:txBody>
      </p:sp>
      <p:sp>
        <p:nvSpPr>
          <p:cNvPr id="5" name="!!number0">
            <a:extLst xmlns:a="http://schemas.openxmlformats.org/drawingml/2006/main">
              <a:ext uri="{FF2B5EF4-FFF2-40B4-BE49-F238E27FC236}">
                <a16:creationId xmlns:a16="http://schemas.microsoft.com/office/drawing/2014/main" id="{9B619057-B23C-4F79-A36C-1930D2369FCA}"/>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200" b="1">
                <a:solidFill>
                  <a:srgbClr val="009AA7"/>
                </a:solidFill>
                <a:latin typeface="Nimbus Sans"/>
                <a:ea typeface="Nimbus Sans"/>
                <a:cs typeface="Nimbus Sans"/>
              </a:defRPr>
            </a:pPr>
            <a:r>
              <a:rPr sz="4200" b="1">
                <a:solidFill>
                  <a:srgbClr val="009AA7"/>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5A9F3277-033F-4169-AEBB-08CACADFCF6D}"/>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766AE34E-BB42-4362-8367-E753E2CD2CC0}"/>
              </a:ext>
            </a:extLst>
          </p:cNvPr>
          <p:cNvSpPr>
            <a:spLocks xmlns:a="http://schemas.openxmlformats.org/drawingml/2006/main" noGrp="1"/>
          </p:cNvSpPr>
          <p:nvPr/>
        </p:nvSpPr>
        <p:spPr>
          <a:xfrm xmlns:a="http://schemas.openxmlformats.org/drawingml/2006/main">
            <a:off x="1104900" y="4914900"/>
            <a:ext cx="923925" cy="0"/>
          </a:xfrm>
          <a:prstGeom xmlns:a="http://schemas.openxmlformats.org/drawingml/2006/main" prst="line">
            <a:avLst/>
          </a:prstGeom>
          <a:noFill xmlns:a="http://schemas.openxmlformats.org/drawingml/2006/main"/>
          <a:ln xmlns:a="http://schemas.openxmlformats.org/drawingml/2006/main" w="38100">
            <a:solidFill>
              <a:srgbClr val="009AA7"/>
            </a:solidFill>
          </a:ln>
        </p:spPr>
      </p:sp>
      <p:sp>
        <p:nvSpPr>
          <p:cNvPr id="8" name="!!number1">
            <a:extLst xmlns:a="http://schemas.openxmlformats.org/drawingml/2006/main">
              <a:ext uri="{FF2B5EF4-FFF2-40B4-BE49-F238E27FC236}">
                <a16:creationId xmlns:a16="http://schemas.microsoft.com/office/drawing/2014/main" id="{C561B3F1-F50D-4BAD-9E9A-025D7127B4FB}"/>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A9EB0182-55C3-456C-A68D-4D317F56C228}"/>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82A69FC4-4D06-4B91-9AA9-561948D1D225}"/>
              </a:ext>
            </a:extLst>
          </p:cNvPr>
          <p:cNvSpPr>
            <a:spLocks xmlns:a="http://schemas.openxmlformats.org/drawingml/2006/main" noGrp="1"/>
          </p:cNvSpPr>
          <p:nvPr/>
        </p:nvSpPr>
        <p:spPr>
          <a:xfrm xmlns:a="http://schemas.openxmlformats.org/drawingml/2006/main">
            <a:off x="3286125" y="3933825"/>
            <a:ext cx="285750" cy="0"/>
          </a:xfrm>
          <a:prstGeom xmlns:a="http://schemas.openxmlformats.org/drawingml/2006/main" prst="line">
            <a:avLst/>
          </a:prstGeom>
          <a:noFill xmlns:a="http://schemas.openxmlformats.org/drawingml/2006/main"/>
          <a:ln xmlns:a="http://schemas.openxmlformats.org/drawingml/2006/main" w="19050">
            <a:solidFill>
              <a:srgbClr val="0878D5"/>
            </a:solidFill>
          </a:ln>
        </p:spPr>
      </p:sp>
      <p:sp>
        <p:nvSpPr>
          <p:cNvPr id="11" name="!!number2">
            <a:extLst xmlns:a="http://schemas.openxmlformats.org/drawingml/2006/main">
              <a:ext uri="{FF2B5EF4-FFF2-40B4-BE49-F238E27FC236}">
                <a16:creationId xmlns:a16="http://schemas.microsoft.com/office/drawing/2014/main" id="{8C579D81-1012-4865-A996-E77ED1D9BECE}"/>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EF95F22F-81E0-43A5-8982-6F981E9DF0F8}"/>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1FC2A5F8-63BF-4C60-BFFF-C9D77C4204B4}"/>
              </a:ext>
            </a:extLst>
          </p:cNvPr>
          <p:cNvSpPr>
            <a:spLocks xmlns:a="http://schemas.openxmlformats.org/drawingml/2006/main" noGrp="1"/>
          </p:cNvSpPr>
          <p:nvPr/>
        </p:nvSpPr>
        <p:spPr>
          <a:xfrm xmlns:a="http://schemas.openxmlformats.org/drawingml/2006/main">
            <a:off x="5457825" y="2924175"/>
            <a:ext cx="285750" cy="0"/>
          </a:xfrm>
          <a:prstGeom xmlns:a="http://schemas.openxmlformats.org/drawingml/2006/main" prst="line">
            <a:avLst/>
          </a:prstGeom>
          <a:noFill xmlns:a="http://schemas.openxmlformats.org/drawingml/2006/main"/>
          <a:ln xmlns:a="http://schemas.openxmlformats.org/drawingml/2006/main" w="19050">
            <a:solidFill>
              <a:srgbClr val="7642D9"/>
            </a:solidFill>
          </a:ln>
        </p:spPr>
      </p:sp>
      <p:sp>
        <p:nvSpPr>
          <p:cNvPr id="14" name="!!number3">
            <a:extLst xmlns:a="http://schemas.openxmlformats.org/drawingml/2006/main">
              <a:ext uri="{FF2B5EF4-FFF2-40B4-BE49-F238E27FC236}">
                <a16:creationId xmlns:a16="http://schemas.microsoft.com/office/drawing/2014/main" id="{89F6412E-8456-46FE-99BF-79CCBED70B14}"/>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FAB913B6-07ED-4204-90D9-D19E526A7282}"/>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60D1C20E-D11D-4E0E-9BA8-64EFFC417BD6}"/>
              </a:ext>
            </a:extLst>
          </p:cNvPr>
          <p:cNvSpPr>
            <a:spLocks xmlns:a="http://schemas.openxmlformats.org/drawingml/2006/main" noGrp="1"/>
          </p:cNvSpPr>
          <p:nvPr/>
        </p:nvSpPr>
        <p:spPr>
          <a:xfrm xmlns:a="http://schemas.openxmlformats.org/drawingml/2006/main">
            <a:off x="7562850" y="1866900"/>
            <a:ext cx="285750" cy="0"/>
          </a:xfrm>
          <a:prstGeom xmlns:a="http://schemas.openxmlformats.org/drawingml/2006/main" prst="line">
            <a:avLst/>
          </a:prstGeom>
          <a:noFill xmlns:a="http://schemas.openxmlformats.org/drawingml/2006/main"/>
          <a:ln xmlns:a="http://schemas.openxmlformats.org/drawingml/2006/main" w="19050">
            <a:solidFill>
              <a:srgbClr val="DD5D52"/>
            </a:solidFill>
          </a:ln>
        </p:spPr>
      </p:sp>
      <p:sp>
        <p:nvSpPr>
          <p:cNvPr id="17" name="!!number4">
            <a:extLst xmlns:a="http://schemas.openxmlformats.org/drawingml/2006/main">
              <a:ext uri="{FF2B5EF4-FFF2-40B4-BE49-F238E27FC236}">
                <a16:creationId xmlns:a16="http://schemas.microsoft.com/office/drawing/2014/main" id="{D413BC87-C1D7-4981-B71E-170C29524675}"/>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EE596500-491D-401B-BDD7-C876C6EB3E46}"/>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25C7D479-D804-4E55-BF0B-E72FB1DA2C29}"/>
              </a:ext>
            </a:extLst>
          </p:cNvPr>
          <p:cNvSpPr>
            <a:spLocks xmlns:a="http://schemas.openxmlformats.org/drawingml/2006/main" noGrp="1"/>
          </p:cNvSpPr>
          <p:nvPr/>
        </p:nvSpPr>
        <p:spPr>
          <a:xfrm xmlns:a="http://schemas.openxmlformats.org/drawingml/2006/main">
            <a:off x="9582150" y="866775"/>
            <a:ext cx="285750" cy="0"/>
          </a:xfrm>
          <a:prstGeom xmlns:a="http://schemas.openxmlformats.org/drawingml/2006/main" prst="line">
            <a:avLst/>
          </a:prstGeom>
          <a:noFill xmlns:a="http://schemas.openxmlformats.org/drawingml/2006/main"/>
          <a:ln xmlns:a="http://schemas.openxmlformats.org/drawingml/2006/main" w="19050">
            <a:solidFill>
              <a:srgbClr val="A36800"/>
            </a:solidFill>
          </a:ln>
        </p:spPr>
      </p:sp>
      <p:sp>
        <p:nvSpPr>
          <p:cNvPr id="20" name="!!activebeacon">
            <a:extLst xmlns:a="http://schemas.openxmlformats.org/drawingml/2006/main">
              <a:ext uri="{FF2B5EF4-FFF2-40B4-BE49-F238E27FC236}">
                <a16:creationId xmlns:a16="http://schemas.microsoft.com/office/drawing/2014/main" id="{360D0E91-C9FA-4F22-B2D6-68A372C85A3C}"/>
              </a:ext>
            </a:extLst>
          </p:cNvPr>
          <p:cNvSpPr>
            <a:spLocks xmlns:a="http://schemas.openxmlformats.org/drawingml/2006/main" noGrp="1"/>
          </p:cNvSpPr>
          <p:nvPr/>
        </p:nvSpPr>
        <p:spPr>
          <a:xfrm xmlns:a="http://schemas.openxmlformats.org/drawingml/2006/main">
            <a:off x="2867025" y="5200650"/>
            <a:ext cx="171450" cy="171450"/>
          </a:xfrm>
          <a:prstGeom xmlns:a="http://schemas.openxmlformats.org/drawingml/2006/main" prst="diamond">
            <a:avLst/>
          </a:prstGeom>
          <a:solidFill xmlns:a="http://schemas.openxmlformats.org/drawingml/2006/main">
            <a:srgbClr val="009AA7"/>
          </a:solidFill>
          <a:ln xmlns:a="http://schemas.openxmlformats.org/drawingml/2006/main" w="0">
            <a:noFill/>
          </a:ln>
        </p:spPr>
      </p:sp>
    </p:spTree>
    <p:extLst>
      <p:ext uri="{BB962C8B-B14F-4D97-AF65-F5344CB8AC3E}">
        <p14:creationId xmlns:p14="http://schemas.microsoft.com/office/powerpoint/2010/main" val="1836143023"/>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159:morph option="byObject"/>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5ccfd9b6baf2499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4EBC648B-9588-4607-A20D-739149A8E511}"/>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CHAPTER 02</a:t>
            </a:r>
          </a:p>
        </p:txBody>
      </p:sp>
      <p:sp>
        <p:nvSpPr>
          <p:cNvPr id="3" name="!!headline">
            <a:extLst xmlns:a="http://schemas.openxmlformats.org/drawingml/2006/main">
              <a:ext uri="{FF2B5EF4-FFF2-40B4-BE49-F238E27FC236}">
                <a16:creationId xmlns:a16="http://schemas.microsoft.com/office/drawing/2014/main" id="{BF14C3A7-F899-4CD7-907E-9F3C3A5F87A9}"/>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A NEW</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PERSPECTIVE</a:t>
            </a:r>
          </a:p>
        </p:txBody>
      </p:sp>
      <p:sp>
        <p:nvSpPr>
          <p:cNvPr id="4" name="!!description">
            <a:extLst xmlns:a="http://schemas.openxmlformats.org/drawingml/2006/main">
              <a:ext uri="{FF2B5EF4-FFF2-40B4-BE49-F238E27FC236}">
                <a16:creationId xmlns:a16="http://schemas.microsoft.com/office/drawing/2014/main" id="{45133753-6FBB-4DC6-ACCE-43BD1F26A104}"/>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Understand the challenge</a:t>
            </a:r>
          </a:p>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and the opportunity.</a:t>
            </a:r>
          </a:p>
        </p:txBody>
      </p:sp>
      <p:sp>
        <p:nvSpPr>
          <p:cNvPr id="5" name="!!number0">
            <a:extLst xmlns:a="http://schemas.openxmlformats.org/drawingml/2006/main">
              <a:ext uri="{FF2B5EF4-FFF2-40B4-BE49-F238E27FC236}">
                <a16:creationId xmlns:a16="http://schemas.microsoft.com/office/drawing/2014/main" id="{96D4E797-5F9C-4FF4-ADC1-F6A29DBA329B}"/>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C181AF51-309D-470F-ADA2-2FC4FF2ABD9B}"/>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8CB5B7F1-219F-4857-A825-8A7E445C7217}"/>
              </a:ext>
            </a:extLst>
          </p:cNvPr>
          <p:cNvSpPr>
            <a:spLocks xmlns:a="http://schemas.openxmlformats.org/drawingml/2006/main" noGrp="1"/>
          </p:cNvSpPr>
          <p:nvPr/>
        </p:nvSpPr>
        <p:spPr>
          <a:xfrm xmlns:a="http://schemas.openxmlformats.org/drawingml/2006/main">
            <a:off x="1104900" y="4914900"/>
            <a:ext cx="285750" cy="0"/>
          </a:xfrm>
          <a:prstGeom xmlns:a="http://schemas.openxmlformats.org/drawingml/2006/main" prst="line">
            <a:avLst/>
          </a:prstGeom>
          <a:noFill xmlns:a="http://schemas.openxmlformats.org/drawingml/2006/main"/>
          <a:ln xmlns:a="http://schemas.openxmlformats.org/drawingml/2006/main" w="19050">
            <a:solidFill>
              <a:srgbClr val="009AA7"/>
            </a:solidFill>
          </a:ln>
        </p:spPr>
      </p:sp>
      <p:sp>
        <p:nvSpPr>
          <p:cNvPr id="8" name="!!number1">
            <a:extLst xmlns:a="http://schemas.openxmlformats.org/drawingml/2006/main">
              <a:ext uri="{FF2B5EF4-FFF2-40B4-BE49-F238E27FC236}">
                <a16:creationId xmlns:a16="http://schemas.microsoft.com/office/drawing/2014/main" id="{3662F2FF-7A06-4402-B679-8ADF20FB4AE3}"/>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200" b="1">
                <a:solidFill>
                  <a:srgbClr val="0878D5"/>
                </a:solidFill>
                <a:latin typeface="Nimbus Sans"/>
                <a:ea typeface="Nimbus Sans"/>
                <a:cs typeface="Nimbus Sans"/>
              </a:defRPr>
            </a:pPr>
            <a:r>
              <a:rPr sz="4200" b="1">
                <a:solidFill>
                  <a:srgbClr val="0878D5"/>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8162EBDD-DAD4-428D-BCB9-2BC0C17F9AE0}"/>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92A3D517-7F18-4614-B1CF-9DA6C505CD5D}"/>
              </a:ext>
            </a:extLst>
          </p:cNvPr>
          <p:cNvSpPr>
            <a:spLocks xmlns:a="http://schemas.openxmlformats.org/drawingml/2006/main" noGrp="1"/>
          </p:cNvSpPr>
          <p:nvPr/>
        </p:nvSpPr>
        <p:spPr>
          <a:xfrm xmlns:a="http://schemas.openxmlformats.org/drawingml/2006/main">
            <a:off x="3286125" y="3933825"/>
            <a:ext cx="923925" cy="0"/>
          </a:xfrm>
          <a:prstGeom xmlns:a="http://schemas.openxmlformats.org/drawingml/2006/main" prst="line">
            <a:avLst/>
          </a:prstGeom>
          <a:noFill xmlns:a="http://schemas.openxmlformats.org/drawingml/2006/main"/>
          <a:ln xmlns:a="http://schemas.openxmlformats.org/drawingml/2006/main" w="38100">
            <a:solidFill>
              <a:srgbClr val="0878D5"/>
            </a:solidFill>
          </a:ln>
        </p:spPr>
      </p:sp>
      <p:sp>
        <p:nvSpPr>
          <p:cNvPr id="11" name="!!number2">
            <a:extLst xmlns:a="http://schemas.openxmlformats.org/drawingml/2006/main">
              <a:ext uri="{FF2B5EF4-FFF2-40B4-BE49-F238E27FC236}">
                <a16:creationId xmlns:a16="http://schemas.microsoft.com/office/drawing/2014/main" id="{F58919B6-F82E-4A25-BE2A-E31AA3A6600C}"/>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3A1E7D42-EC72-4DB7-B509-7C2BC45D5D24}"/>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7B3180FE-276C-45CC-826F-90F690005BA3}"/>
              </a:ext>
            </a:extLst>
          </p:cNvPr>
          <p:cNvSpPr>
            <a:spLocks xmlns:a="http://schemas.openxmlformats.org/drawingml/2006/main" noGrp="1"/>
          </p:cNvSpPr>
          <p:nvPr/>
        </p:nvSpPr>
        <p:spPr>
          <a:xfrm xmlns:a="http://schemas.openxmlformats.org/drawingml/2006/main">
            <a:off x="5457825" y="2924175"/>
            <a:ext cx="285750" cy="0"/>
          </a:xfrm>
          <a:prstGeom xmlns:a="http://schemas.openxmlformats.org/drawingml/2006/main" prst="line">
            <a:avLst/>
          </a:prstGeom>
          <a:noFill xmlns:a="http://schemas.openxmlformats.org/drawingml/2006/main"/>
          <a:ln xmlns:a="http://schemas.openxmlformats.org/drawingml/2006/main" w="19050">
            <a:solidFill>
              <a:srgbClr val="7642D9"/>
            </a:solidFill>
          </a:ln>
        </p:spPr>
      </p:sp>
      <p:sp>
        <p:nvSpPr>
          <p:cNvPr id="14" name="!!number3">
            <a:extLst xmlns:a="http://schemas.openxmlformats.org/drawingml/2006/main">
              <a:ext uri="{FF2B5EF4-FFF2-40B4-BE49-F238E27FC236}">
                <a16:creationId xmlns:a16="http://schemas.microsoft.com/office/drawing/2014/main" id="{645C764D-002B-4DD2-AA0D-95AEDC29F375}"/>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A68543A9-98EA-4E34-BAD4-7401EDEEAB5A}"/>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0D9C967A-31EF-4B11-8846-1163A12DFE76}"/>
              </a:ext>
            </a:extLst>
          </p:cNvPr>
          <p:cNvSpPr>
            <a:spLocks xmlns:a="http://schemas.openxmlformats.org/drawingml/2006/main" noGrp="1"/>
          </p:cNvSpPr>
          <p:nvPr/>
        </p:nvSpPr>
        <p:spPr>
          <a:xfrm xmlns:a="http://schemas.openxmlformats.org/drawingml/2006/main">
            <a:off x="7562850" y="1866900"/>
            <a:ext cx="285750" cy="0"/>
          </a:xfrm>
          <a:prstGeom xmlns:a="http://schemas.openxmlformats.org/drawingml/2006/main" prst="line">
            <a:avLst/>
          </a:prstGeom>
          <a:noFill xmlns:a="http://schemas.openxmlformats.org/drawingml/2006/main"/>
          <a:ln xmlns:a="http://schemas.openxmlformats.org/drawingml/2006/main" w="19050">
            <a:solidFill>
              <a:srgbClr val="DD5D52"/>
            </a:solidFill>
          </a:ln>
        </p:spPr>
      </p:sp>
      <p:sp>
        <p:nvSpPr>
          <p:cNvPr id="17" name="!!number4">
            <a:extLst xmlns:a="http://schemas.openxmlformats.org/drawingml/2006/main">
              <a:ext uri="{FF2B5EF4-FFF2-40B4-BE49-F238E27FC236}">
                <a16:creationId xmlns:a16="http://schemas.microsoft.com/office/drawing/2014/main" id="{07FF5417-876A-422F-8DCA-9EF41F783F32}"/>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E1FCD176-427A-4D27-A3A5-32A74429EA38}"/>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3130CF8D-3373-462B-B378-A0FD1651C517}"/>
              </a:ext>
            </a:extLst>
          </p:cNvPr>
          <p:cNvSpPr>
            <a:spLocks xmlns:a="http://schemas.openxmlformats.org/drawingml/2006/main" noGrp="1"/>
          </p:cNvSpPr>
          <p:nvPr/>
        </p:nvSpPr>
        <p:spPr>
          <a:xfrm xmlns:a="http://schemas.openxmlformats.org/drawingml/2006/main">
            <a:off x="9582150" y="866775"/>
            <a:ext cx="285750" cy="0"/>
          </a:xfrm>
          <a:prstGeom xmlns:a="http://schemas.openxmlformats.org/drawingml/2006/main" prst="line">
            <a:avLst/>
          </a:prstGeom>
          <a:noFill xmlns:a="http://schemas.openxmlformats.org/drawingml/2006/main"/>
          <a:ln xmlns:a="http://schemas.openxmlformats.org/drawingml/2006/main" w="19050">
            <a:solidFill>
              <a:srgbClr val="A36800"/>
            </a:solidFill>
          </a:ln>
        </p:spPr>
      </p:sp>
      <p:sp>
        <p:nvSpPr>
          <p:cNvPr id="20" name="!!activebeacon">
            <a:extLst xmlns:a="http://schemas.openxmlformats.org/drawingml/2006/main">
              <a:ext uri="{FF2B5EF4-FFF2-40B4-BE49-F238E27FC236}">
                <a16:creationId xmlns:a16="http://schemas.microsoft.com/office/drawing/2014/main" id="{66A123D5-8178-47AE-B5A1-E337FE7931E4}"/>
              </a:ext>
            </a:extLst>
          </p:cNvPr>
          <p:cNvSpPr>
            <a:spLocks xmlns:a="http://schemas.openxmlformats.org/drawingml/2006/main" noGrp="1"/>
          </p:cNvSpPr>
          <p:nvPr/>
        </p:nvSpPr>
        <p:spPr>
          <a:xfrm xmlns:a="http://schemas.openxmlformats.org/drawingml/2006/main">
            <a:off x="5172075" y="4152900"/>
            <a:ext cx="171450" cy="171450"/>
          </a:xfrm>
          <a:prstGeom xmlns:a="http://schemas.openxmlformats.org/drawingml/2006/main" prst="diamond">
            <a:avLst/>
          </a:prstGeom>
          <a:solidFill xmlns:a="http://schemas.openxmlformats.org/drawingml/2006/main">
            <a:srgbClr val="0878D5"/>
          </a:solidFill>
          <a:ln xmlns:a="http://schemas.openxmlformats.org/drawingml/2006/main" w="0">
            <a:noFill/>
          </a:ln>
        </p:spPr>
      </p:sp>
    </p:spTree>
    <p:extLst>
      <p:ext uri="{BB962C8B-B14F-4D97-AF65-F5344CB8AC3E}">
        <p14:creationId xmlns:p14="http://schemas.microsoft.com/office/powerpoint/2010/main" val="548231954"/>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159:morph option="byObject"/>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d36c50ebd6e34c0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58B1DA47-DFE0-479F-93BE-2DEF18708D8D}"/>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CHAPTER 03</a:t>
            </a:r>
          </a:p>
        </p:txBody>
      </p:sp>
      <p:sp>
        <p:nvSpPr>
          <p:cNvPr id="3" name="!!headline">
            <a:extLst xmlns:a="http://schemas.openxmlformats.org/drawingml/2006/main">
              <a:ext uri="{FF2B5EF4-FFF2-40B4-BE49-F238E27FC236}">
                <a16:creationId xmlns:a16="http://schemas.microsoft.com/office/drawing/2014/main" id="{2B8B14A6-3B81-43FC-966D-6B9985EDB587}"/>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A CLEAR</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DIRECTION</a:t>
            </a:r>
          </a:p>
        </p:txBody>
      </p:sp>
      <p:sp>
        <p:nvSpPr>
          <p:cNvPr id="4" name="!!description">
            <a:extLst xmlns:a="http://schemas.openxmlformats.org/drawingml/2006/main">
              <a:ext uri="{FF2B5EF4-FFF2-40B4-BE49-F238E27FC236}">
                <a16:creationId xmlns:a16="http://schemas.microsoft.com/office/drawing/2014/main" id="{FF87FA91-6A78-40AC-A212-E9AADFC636C8}"/>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Choose a focus</a:t>
            </a:r>
          </a:p>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and map the path forward.</a:t>
            </a:r>
          </a:p>
        </p:txBody>
      </p:sp>
      <p:sp>
        <p:nvSpPr>
          <p:cNvPr id="5" name="!!number0">
            <a:extLst xmlns:a="http://schemas.openxmlformats.org/drawingml/2006/main">
              <a:ext uri="{FF2B5EF4-FFF2-40B4-BE49-F238E27FC236}">
                <a16:creationId xmlns:a16="http://schemas.microsoft.com/office/drawing/2014/main" id="{119518F1-44D6-440F-B604-50272988DFD6}"/>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FB5D5BAF-0D39-4F27-9418-240BCB5B5E67}"/>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BA67BF8A-B99B-4BA1-970D-1D91BDF7D79E}"/>
              </a:ext>
            </a:extLst>
          </p:cNvPr>
          <p:cNvSpPr>
            <a:spLocks xmlns:a="http://schemas.openxmlformats.org/drawingml/2006/main" noGrp="1"/>
          </p:cNvSpPr>
          <p:nvPr/>
        </p:nvSpPr>
        <p:spPr>
          <a:xfrm xmlns:a="http://schemas.openxmlformats.org/drawingml/2006/main">
            <a:off x="1104900" y="4914900"/>
            <a:ext cx="285750" cy="0"/>
          </a:xfrm>
          <a:prstGeom xmlns:a="http://schemas.openxmlformats.org/drawingml/2006/main" prst="line">
            <a:avLst/>
          </a:prstGeom>
          <a:noFill xmlns:a="http://schemas.openxmlformats.org/drawingml/2006/main"/>
          <a:ln xmlns:a="http://schemas.openxmlformats.org/drawingml/2006/main" w="19050">
            <a:solidFill>
              <a:srgbClr val="009AA7"/>
            </a:solidFill>
          </a:ln>
        </p:spPr>
      </p:sp>
      <p:sp>
        <p:nvSpPr>
          <p:cNvPr id="8" name="!!number1">
            <a:extLst xmlns:a="http://schemas.openxmlformats.org/drawingml/2006/main">
              <a:ext uri="{FF2B5EF4-FFF2-40B4-BE49-F238E27FC236}">
                <a16:creationId xmlns:a16="http://schemas.microsoft.com/office/drawing/2014/main" id="{DB54F70F-ABE8-4832-AB1B-CBB74E6ED62E}"/>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3D3CFFF6-F8DC-4681-8EB1-3E254A2C1DF2}"/>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3B57123E-EDEE-413E-86C6-930D4EF7ACCC}"/>
              </a:ext>
            </a:extLst>
          </p:cNvPr>
          <p:cNvSpPr>
            <a:spLocks xmlns:a="http://schemas.openxmlformats.org/drawingml/2006/main" noGrp="1"/>
          </p:cNvSpPr>
          <p:nvPr/>
        </p:nvSpPr>
        <p:spPr>
          <a:xfrm xmlns:a="http://schemas.openxmlformats.org/drawingml/2006/main">
            <a:off x="3286125" y="3933825"/>
            <a:ext cx="285750" cy="0"/>
          </a:xfrm>
          <a:prstGeom xmlns:a="http://schemas.openxmlformats.org/drawingml/2006/main" prst="line">
            <a:avLst/>
          </a:prstGeom>
          <a:noFill xmlns:a="http://schemas.openxmlformats.org/drawingml/2006/main"/>
          <a:ln xmlns:a="http://schemas.openxmlformats.org/drawingml/2006/main" w="19050">
            <a:solidFill>
              <a:srgbClr val="0878D5"/>
            </a:solidFill>
          </a:ln>
        </p:spPr>
      </p:sp>
      <p:sp>
        <p:nvSpPr>
          <p:cNvPr id="11" name="!!number2">
            <a:extLst xmlns:a="http://schemas.openxmlformats.org/drawingml/2006/main">
              <a:ext uri="{FF2B5EF4-FFF2-40B4-BE49-F238E27FC236}">
                <a16:creationId xmlns:a16="http://schemas.microsoft.com/office/drawing/2014/main" id="{CE7D462B-514F-4B7D-A93C-BA885F4E5272}"/>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200" b="1">
                <a:solidFill>
                  <a:srgbClr val="7642D9"/>
                </a:solidFill>
                <a:latin typeface="Nimbus Sans"/>
                <a:ea typeface="Nimbus Sans"/>
                <a:cs typeface="Nimbus Sans"/>
              </a:defRPr>
            </a:pPr>
            <a:r>
              <a:rPr sz="4200" b="1">
                <a:solidFill>
                  <a:srgbClr val="7642D9"/>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B5D45B2A-A104-4503-9C4A-63E894D59CFC}"/>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045ED540-0F79-47B1-984B-002167B5ECEF}"/>
              </a:ext>
            </a:extLst>
          </p:cNvPr>
          <p:cNvSpPr>
            <a:spLocks xmlns:a="http://schemas.openxmlformats.org/drawingml/2006/main" noGrp="1"/>
          </p:cNvSpPr>
          <p:nvPr/>
        </p:nvSpPr>
        <p:spPr>
          <a:xfrm xmlns:a="http://schemas.openxmlformats.org/drawingml/2006/main">
            <a:off x="5457825" y="2924175"/>
            <a:ext cx="923925" cy="0"/>
          </a:xfrm>
          <a:prstGeom xmlns:a="http://schemas.openxmlformats.org/drawingml/2006/main" prst="line">
            <a:avLst/>
          </a:prstGeom>
          <a:noFill xmlns:a="http://schemas.openxmlformats.org/drawingml/2006/main"/>
          <a:ln xmlns:a="http://schemas.openxmlformats.org/drawingml/2006/main" w="38100">
            <a:solidFill>
              <a:srgbClr val="7642D9"/>
            </a:solidFill>
          </a:ln>
        </p:spPr>
      </p:sp>
      <p:sp>
        <p:nvSpPr>
          <p:cNvPr id="14" name="!!number3">
            <a:extLst xmlns:a="http://schemas.openxmlformats.org/drawingml/2006/main">
              <a:ext uri="{FF2B5EF4-FFF2-40B4-BE49-F238E27FC236}">
                <a16:creationId xmlns:a16="http://schemas.microsoft.com/office/drawing/2014/main" id="{683A90EC-7CF8-4ADD-92E8-D5456C55B7D9}"/>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7E86184B-D1E0-4B2B-8AFA-18179C38D4D5}"/>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1C492F45-E60C-4604-816F-2BBDFD3D6E2C}"/>
              </a:ext>
            </a:extLst>
          </p:cNvPr>
          <p:cNvSpPr>
            <a:spLocks xmlns:a="http://schemas.openxmlformats.org/drawingml/2006/main" noGrp="1"/>
          </p:cNvSpPr>
          <p:nvPr/>
        </p:nvSpPr>
        <p:spPr>
          <a:xfrm xmlns:a="http://schemas.openxmlformats.org/drawingml/2006/main">
            <a:off x="7562850" y="1866900"/>
            <a:ext cx="285750" cy="0"/>
          </a:xfrm>
          <a:prstGeom xmlns:a="http://schemas.openxmlformats.org/drawingml/2006/main" prst="line">
            <a:avLst/>
          </a:prstGeom>
          <a:noFill xmlns:a="http://schemas.openxmlformats.org/drawingml/2006/main"/>
          <a:ln xmlns:a="http://schemas.openxmlformats.org/drawingml/2006/main" w="19050">
            <a:solidFill>
              <a:srgbClr val="DD5D52"/>
            </a:solidFill>
          </a:ln>
        </p:spPr>
      </p:sp>
      <p:sp>
        <p:nvSpPr>
          <p:cNvPr id="17" name="!!number4">
            <a:extLst xmlns:a="http://schemas.openxmlformats.org/drawingml/2006/main">
              <a:ext uri="{FF2B5EF4-FFF2-40B4-BE49-F238E27FC236}">
                <a16:creationId xmlns:a16="http://schemas.microsoft.com/office/drawing/2014/main" id="{B6E6C728-D3ED-4E1D-B7BB-68DB8812B367}"/>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0073F61F-382C-4064-A01A-A295BDF712BF}"/>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A5713D53-659E-492F-A681-32566BF2E13B}"/>
              </a:ext>
            </a:extLst>
          </p:cNvPr>
          <p:cNvSpPr>
            <a:spLocks xmlns:a="http://schemas.openxmlformats.org/drawingml/2006/main" noGrp="1"/>
          </p:cNvSpPr>
          <p:nvPr/>
        </p:nvSpPr>
        <p:spPr>
          <a:xfrm xmlns:a="http://schemas.openxmlformats.org/drawingml/2006/main">
            <a:off x="9582150" y="866775"/>
            <a:ext cx="285750" cy="0"/>
          </a:xfrm>
          <a:prstGeom xmlns:a="http://schemas.openxmlformats.org/drawingml/2006/main" prst="line">
            <a:avLst/>
          </a:prstGeom>
          <a:noFill xmlns:a="http://schemas.openxmlformats.org/drawingml/2006/main"/>
          <a:ln xmlns:a="http://schemas.openxmlformats.org/drawingml/2006/main" w="19050">
            <a:solidFill>
              <a:srgbClr val="A36800"/>
            </a:solidFill>
          </a:ln>
        </p:spPr>
      </p:sp>
      <p:sp>
        <p:nvSpPr>
          <p:cNvPr id="20" name="!!activebeacon">
            <a:extLst xmlns:a="http://schemas.openxmlformats.org/drawingml/2006/main">
              <a:ext uri="{FF2B5EF4-FFF2-40B4-BE49-F238E27FC236}">
                <a16:creationId xmlns:a16="http://schemas.microsoft.com/office/drawing/2014/main" id="{BD860853-48DF-48DB-B07D-8A69F9C04562}"/>
              </a:ext>
            </a:extLst>
          </p:cNvPr>
          <p:cNvSpPr>
            <a:spLocks xmlns:a="http://schemas.openxmlformats.org/drawingml/2006/main" noGrp="1"/>
          </p:cNvSpPr>
          <p:nvPr/>
        </p:nvSpPr>
        <p:spPr>
          <a:xfrm xmlns:a="http://schemas.openxmlformats.org/drawingml/2006/main">
            <a:off x="7277100" y="3143250"/>
            <a:ext cx="171450" cy="171450"/>
          </a:xfrm>
          <a:prstGeom xmlns:a="http://schemas.openxmlformats.org/drawingml/2006/main" prst="diamond">
            <a:avLst/>
          </a:prstGeom>
          <a:solidFill xmlns:a="http://schemas.openxmlformats.org/drawingml/2006/main">
            <a:srgbClr val="7642D9"/>
          </a:solidFill>
          <a:ln xmlns:a="http://schemas.openxmlformats.org/drawingml/2006/main" w="0">
            <a:noFill/>
          </a:ln>
        </p:spPr>
      </p:sp>
    </p:spTree>
    <p:extLst>
      <p:ext uri="{BB962C8B-B14F-4D97-AF65-F5344CB8AC3E}">
        <p14:creationId xmlns:p14="http://schemas.microsoft.com/office/powerpoint/2010/main" val="1673983805"/>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159:morph option="byObject"/>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0793d1f50a1f4df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B3909CCE-7A35-42AB-A907-74E04E5AC815}"/>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CHAPTER 04</a:t>
            </a:r>
          </a:p>
        </p:txBody>
      </p:sp>
      <p:sp>
        <p:nvSpPr>
          <p:cNvPr id="3" name="!!headline">
            <a:extLst xmlns:a="http://schemas.openxmlformats.org/drawingml/2006/main">
              <a:ext uri="{FF2B5EF4-FFF2-40B4-BE49-F238E27FC236}">
                <a16:creationId xmlns:a16="http://schemas.microsoft.com/office/drawing/2014/main" id="{F016F15E-07CE-47A2-B856-FFB4A7EA0E9D}"/>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IDEAS IN</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MOTION</a:t>
            </a:r>
          </a:p>
        </p:txBody>
      </p:sp>
      <p:sp>
        <p:nvSpPr>
          <p:cNvPr id="4" name="!!description">
            <a:extLst xmlns:a="http://schemas.openxmlformats.org/drawingml/2006/main">
              <a:ext uri="{FF2B5EF4-FFF2-40B4-BE49-F238E27FC236}">
                <a16:creationId xmlns:a16="http://schemas.microsoft.com/office/drawing/2014/main" id="{A41566E3-F6F1-4105-923B-AE7ABBED9C9F}"/>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Turn the concept</a:t>
            </a:r>
          </a:p>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into something people can use.</a:t>
            </a:r>
          </a:p>
        </p:txBody>
      </p:sp>
      <p:sp>
        <p:nvSpPr>
          <p:cNvPr id="5" name="!!number0">
            <a:extLst xmlns:a="http://schemas.openxmlformats.org/drawingml/2006/main">
              <a:ext uri="{FF2B5EF4-FFF2-40B4-BE49-F238E27FC236}">
                <a16:creationId xmlns:a16="http://schemas.microsoft.com/office/drawing/2014/main" id="{A82D02F8-4D74-42D6-A22F-93DED885F55C}"/>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7DDDE156-A990-49DE-A6EB-2DF569B798B7}"/>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0308AB88-1573-4EF3-82F0-F151EEA20296}"/>
              </a:ext>
            </a:extLst>
          </p:cNvPr>
          <p:cNvSpPr>
            <a:spLocks xmlns:a="http://schemas.openxmlformats.org/drawingml/2006/main" noGrp="1"/>
          </p:cNvSpPr>
          <p:nvPr/>
        </p:nvSpPr>
        <p:spPr>
          <a:xfrm xmlns:a="http://schemas.openxmlformats.org/drawingml/2006/main">
            <a:off x="1104900" y="4914900"/>
            <a:ext cx="285750" cy="0"/>
          </a:xfrm>
          <a:prstGeom xmlns:a="http://schemas.openxmlformats.org/drawingml/2006/main" prst="line">
            <a:avLst/>
          </a:prstGeom>
          <a:noFill xmlns:a="http://schemas.openxmlformats.org/drawingml/2006/main"/>
          <a:ln xmlns:a="http://schemas.openxmlformats.org/drawingml/2006/main" w="19050">
            <a:solidFill>
              <a:srgbClr val="009AA7"/>
            </a:solidFill>
          </a:ln>
        </p:spPr>
      </p:sp>
      <p:sp>
        <p:nvSpPr>
          <p:cNvPr id="8" name="!!number1">
            <a:extLst xmlns:a="http://schemas.openxmlformats.org/drawingml/2006/main">
              <a:ext uri="{FF2B5EF4-FFF2-40B4-BE49-F238E27FC236}">
                <a16:creationId xmlns:a16="http://schemas.microsoft.com/office/drawing/2014/main" id="{F38C1B10-D1EF-4B0B-990C-54885BFB2017}"/>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DB72654D-AF33-4E22-8B31-D1B005AC9F25}"/>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8FCADF3A-3209-4402-A596-28944DAAE342}"/>
              </a:ext>
            </a:extLst>
          </p:cNvPr>
          <p:cNvSpPr>
            <a:spLocks xmlns:a="http://schemas.openxmlformats.org/drawingml/2006/main" noGrp="1"/>
          </p:cNvSpPr>
          <p:nvPr/>
        </p:nvSpPr>
        <p:spPr>
          <a:xfrm xmlns:a="http://schemas.openxmlformats.org/drawingml/2006/main">
            <a:off x="3286125" y="3933825"/>
            <a:ext cx="285750" cy="0"/>
          </a:xfrm>
          <a:prstGeom xmlns:a="http://schemas.openxmlformats.org/drawingml/2006/main" prst="line">
            <a:avLst/>
          </a:prstGeom>
          <a:noFill xmlns:a="http://schemas.openxmlformats.org/drawingml/2006/main"/>
          <a:ln xmlns:a="http://schemas.openxmlformats.org/drawingml/2006/main" w="19050">
            <a:solidFill>
              <a:srgbClr val="0878D5"/>
            </a:solidFill>
          </a:ln>
        </p:spPr>
      </p:sp>
      <p:sp>
        <p:nvSpPr>
          <p:cNvPr id="11" name="!!number2">
            <a:extLst xmlns:a="http://schemas.openxmlformats.org/drawingml/2006/main">
              <a:ext uri="{FF2B5EF4-FFF2-40B4-BE49-F238E27FC236}">
                <a16:creationId xmlns:a16="http://schemas.microsoft.com/office/drawing/2014/main" id="{4A267313-B608-4EEC-830C-89600AF24449}"/>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FE6BF981-8A52-4739-83BC-924F4F2C6544}"/>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20C5278D-F38C-4FF7-9A4E-B4116C19CB33}"/>
              </a:ext>
            </a:extLst>
          </p:cNvPr>
          <p:cNvSpPr>
            <a:spLocks xmlns:a="http://schemas.openxmlformats.org/drawingml/2006/main" noGrp="1"/>
          </p:cNvSpPr>
          <p:nvPr/>
        </p:nvSpPr>
        <p:spPr>
          <a:xfrm xmlns:a="http://schemas.openxmlformats.org/drawingml/2006/main">
            <a:off x="5457825" y="2924175"/>
            <a:ext cx="285750" cy="0"/>
          </a:xfrm>
          <a:prstGeom xmlns:a="http://schemas.openxmlformats.org/drawingml/2006/main" prst="line">
            <a:avLst/>
          </a:prstGeom>
          <a:noFill xmlns:a="http://schemas.openxmlformats.org/drawingml/2006/main"/>
          <a:ln xmlns:a="http://schemas.openxmlformats.org/drawingml/2006/main" w="19050">
            <a:solidFill>
              <a:srgbClr val="7642D9"/>
            </a:solidFill>
          </a:ln>
        </p:spPr>
      </p:sp>
      <p:sp>
        <p:nvSpPr>
          <p:cNvPr id="14" name="!!number3">
            <a:extLst xmlns:a="http://schemas.openxmlformats.org/drawingml/2006/main">
              <a:ext uri="{FF2B5EF4-FFF2-40B4-BE49-F238E27FC236}">
                <a16:creationId xmlns:a16="http://schemas.microsoft.com/office/drawing/2014/main" id="{3CB5EC80-93F0-4EAF-B968-C0139896F08D}"/>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200" b="1">
                <a:solidFill>
                  <a:srgbClr val="DD5D52"/>
                </a:solidFill>
                <a:latin typeface="Nimbus Sans"/>
                <a:ea typeface="Nimbus Sans"/>
                <a:cs typeface="Nimbus Sans"/>
              </a:defRPr>
            </a:pPr>
            <a:r>
              <a:rPr sz="4200" b="1">
                <a:solidFill>
                  <a:srgbClr val="DD5D52"/>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364A4E2C-CD29-4E73-A2B0-9A5C6F34A7F1}"/>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ED7FC053-42DF-4285-86E1-3C6FD3E6563B}"/>
              </a:ext>
            </a:extLst>
          </p:cNvPr>
          <p:cNvSpPr>
            <a:spLocks xmlns:a="http://schemas.openxmlformats.org/drawingml/2006/main" noGrp="1"/>
          </p:cNvSpPr>
          <p:nvPr/>
        </p:nvSpPr>
        <p:spPr>
          <a:xfrm xmlns:a="http://schemas.openxmlformats.org/drawingml/2006/main">
            <a:off x="7562850" y="1866900"/>
            <a:ext cx="923925" cy="0"/>
          </a:xfrm>
          <a:prstGeom xmlns:a="http://schemas.openxmlformats.org/drawingml/2006/main" prst="line">
            <a:avLst/>
          </a:prstGeom>
          <a:noFill xmlns:a="http://schemas.openxmlformats.org/drawingml/2006/main"/>
          <a:ln xmlns:a="http://schemas.openxmlformats.org/drawingml/2006/main" w="38100">
            <a:solidFill>
              <a:srgbClr val="DD5D52"/>
            </a:solidFill>
          </a:ln>
        </p:spPr>
      </p:sp>
      <p:sp>
        <p:nvSpPr>
          <p:cNvPr id="17" name="!!number4">
            <a:extLst xmlns:a="http://schemas.openxmlformats.org/drawingml/2006/main">
              <a:ext uri="{FF2B5EF4-FFF2-40B4-BE49-F238E27FC236}">
                <a16:creationId xmlns:a16="http://schemas.microsoft.com/office/drawing/2014/main" id="{FB994D46-7A71-4B03-A734-B0CDAF231624}"/>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55FCAFB2-11E7-4355-96C1-16D6F9ABCDE6}"/>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D20F1643-D897-4C8A-9CA6-AAC8184FF5EB}"/>
              </a:ext>
            </a:extLst>
          </p:cNvPr>
          <p:cNvSpPr>
            <a:spLocks xmlns:a="http://schemas.openxmlformats.org/drawingml/2006/main" noGrp="1"/>
          </p:cNvSpPr>
          <p:nvPr/>
        </p:nvSpPr>
        <p:spPr>
          <a:xfrm xmlns:a="http://schemas.openxmlformats.org/drawingml/2006/main">
            <a:off x="9582150" y="866775"/>
            <a:ext cx="285750" cy="0"/>
          </a:xfrm>
          <a:prstGeom xmlns:a="http://schemas.openxmlformats.org/drawingml/2006/main" prst="line">
            <a:avLst/>
          </a:prstGeom>
          <a:noFill xmlns:a="http://schemas.openxmlformats.org/drawingml/2006/main"/>
          <a:ln xmlns:a="http://schemas.openxmlformats.org/drawingml/2006/main" w="19050">
            <a:solidFill>
              <a:srgbClr val="A36800"/>
            </a:solidFill>
          </a:ln>
        </p:spPr>
      </p:sp>
      <p:sp>
        <p:nvSpPr>
          <p:cNvPr id="20" name="!!activebeacon">
            <a:extLst xmlns:a="http://schemas.openxmlformats.org/drawingml/2006/main">
              <a:ext uri="{FF2B5EF4-FFF2-40B4-BE49-F238E27FC236}">
                <a16:creationId xmlns:a16="http://schemas.microsoft.com/office/drawing/2014/main" id="{8C2C78F3-088A-40B4-A60A-758A4A2E38BD}"/>
              </a:ext>
            </a:extLst>
          </p:cNvPr>
          <p:cNvSpPr>
            <a:spLocks xmlns:a="http://schemas.openxmlformats.org/drawingml/2006/main" noGrp="1"/>
          </p:cNvSpPr>
          <p:nvPr/>
        </p:nvSpPr>
        <p:spPr>
          <a:xfrm xmlns:a="http://schemas.openxmlformats.org/drawingml/2006/main">
            <a:off x="9153525" y="2095500"/>
            <a:ext cx="171450" cy="171450"/>
          </a:xfrm>
          <a:prstGeom xmlns:a="http://schemas.openxmlformats.org/drawingml/2006/main" prst="diamond">
            <a:avLst/>
          </a:prstGeom>
          <a:solidFill xmlns:a="http://schemas.openxmlformats.org/drawingml/2006/main">
            <a:srgbClr val="DD5D52"/>
          </a:solidFill>
          <a:ln xmlns:a="http://schemas.openxmlformats.org/drawingml/2006/main" w="0">
            <a:noFill/>
          </a:ln>
        </p:spPr>
      </p:sp>
    </p:spTree>
    <p:extLst>
      <p:ext uri="{BB962C8B-B14F-4D97-AF65-F5344CB8AC3E}">
        <p14:creationId xmlns:p14="http://schemas.microsoft.com/office/powerpoint/2010/main" val="1137305005"/>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159:morph option="byObject"/>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xml><?xml version="1.0" encoding="utf-8"?>
<p:sld xmlns:p="http://schemas.openxmlformats.org/presentationml/2006/main">
  <p:cSld>
    <p:bg>
      <p:bgPr>
        <a:solidFill xmlns:a="http://schemas.openxmlformats.org/drawingml/2006/main">
          <a:srgbClr val="ECF4FC"/>
        </a:solidFill>
      </p:bgPr>
    </p:bg>
    <p:spTree>
      <p:nvGrpSpPr>
        <p:cNvPr id="1" name=""/>
        <p:cNvGrpSpPr/>
        <p:nvPr/>
      </p:nvGrpSpPr>
      <p:grpSpPr>
        <a:xfrm xmlns:a="http://schemas.openxmlformats.org/drawingml/2006/main"/>
      </p:grpSpPr>
      <p:pic>
        <p:nvPicPr>
          <p:cNvPr id="21" name="!!scene"/>
          <p:cNvPicPr>
            <a:picLocks xmlns:a="http://schemas.openxmlformats.org/drawingml/2006/main" noChangeAspect="1"/>
          </p:cNvPicPr>
          <p:nvPr/>
        </p:nvPicPr>
        <p:blipFill>
          <a:blip xmlns:r="http://schemas.openxmlformats.org/officeDocument/2006/relationships" xmlns:a="http://schemas.openxmlformats.org/drawingml/2006/main" r:embed="R9d72fe6e1c9d4d4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tag">
            <a:extLst xmlns:a="http://schemas.openxmlformats.org/drawingml/2006/main">
              <a:ext uri="{FF2B5EF4-FFF2-40B4-BE49-F238E27FC236}">
                <a16:creationId xmlns:a16="http://schemas.microsoft.com/office/drawing/2014/main" id="{EF68BDD5-0457-46A1-99A4-2604B4A0DB88}"/>
              </a:ext>
            </a:extLst>
          </p:cNvPr>
          <p:cNvSpPr>
            <a:spLocks xmlns:a="http://schemas.openxmlformats.org/drawingml/2006/main" noGrp="1"/>
          </p:cNvSpPr>
          <p:nvPr/>
        </p:nvSpPr>
        <p:spPr>
          <a:xfrm xmlns:a="http://schemas.openxmlformats.org/drawingml/2006/main">
            <a:off x="571500" y="485775"/>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75" b="1">
                <a:solidFill>
                  <a:srgbClr val="009CA9"/>
                </a:solidFill>
                <a:latin typeface="Nimbus Sans"/>
                <a:ea typeface="Nimbus Sans"/>
                <a:cs typeface="Nimbus Sans"/>
              </a:defRPr>
            </a:pPr>
            <a:r>
              <a:rPr sz="1275" b="1">
                <a:solidFill>
                  <a:srgbClr val="009CA9"/>
                </a:solidFill>
                <a:latin typeface="Nimbus Sans"/>
                <a:ea typeface="Nimbus Sans"/>
                <a:cs typeface="Nimbus Sans"/>
              </a:rPr>
              <a:t>CHAPTER 05</a:t>
            </a:r>
          </a:p>
        </p:txBody>
      </p:sp>
      <p:sp>
        <p:nvSpPr>
          <p:cNvPr id="3" name="!!headline">
            <a:extLst xmlns:a="http://schemas.openxmlformats.org/drawingml/2006/main">
              <a:ext uri="{FF2B5EF4-FFF2-40B4-BE49-F238E27FC236}">
                <a16:creationId xmlns:a16="http://schemas.microsoft.com/office/drawing/2014/main" id="{FE37F787-9129-44B2-BDDC-DC6813D4D1C0}"/>
              </a:ext>
            </a:extLst>
          </p:cNvPr>
          <p:cNvSpPr>
            <a:spLocks xmlns:a="http://schemas.openxmlformats.org/drawingml/2006/main" noGrp="1"/>
          </p:cNvSpPr>
          <p:nvPr/>
        </p:nvSpPr>
        <p:spPr>
          <a:xfrm xmlns:a="http://schemas.openxmlformats.org/drawingml/2006/main">
            <a:off x="561975" y="838200"/>
            <a:ext cx="47339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THE NEXT</a:t>
            </a:r>
          </a:p>
          <a:p xmlns:a="http://schemas.openxmlformats.org/drawingml/2006/main">
            <a:pPr algn="l">
              <a:defRPr sz="5250" b="1">
                <a:solidFill>
                  <a:srgbClr val="072449"/>
                </a:solidFill>
                <a:latin typeface="Nimbus Sans Narrow"/>
                <a:ea typeface="Nimbus Sans Narrow"/>
                <a:cs typeface="Nimbus Sans Narrow"/>
              </a:defRPr>
            </a:pPr>
            <a:r>
              <a:rPr sz="5250" b="1">
                <a:solidFill>
                  <a:srgbClr val="072449"/>
                </a:solidFill>
                <a:latin typeface="Nimbus Sans Narrow"/>
                <a:ea typeface="Nimbus Sans Narrow"/>
                <a:cs typeface="Nimbus Sans Narrow"/>
              </a:rPr>
              <a:t>CHAPTER</a:t>
            </a:r>
          </a:p>
        </p:txBody>
      </p:sp>
      <p:sp>
        <p:nvSpPr>
          <p:cNvPr id="4" name="!!description">
            <a:extLst xmlns:a="http://schemas.openxmlformats.org/drawingml/2006/main">
              <a:ext uri="{FF2B5EF4-FFF2-40B4-BE49-F238E27FC236}">
                <a16:creationId xmlns:a16="http://schemas.microsoft.com/office/drawing/2014/main" id="{BFDC90F0-D6D6-411A-B87D-267FA786EF8A}"/>
              </a:ext>
            </a:extLst>
          </p:cNvPr>
          <p:cNvSpPr>
            <a:spLocks xmlns:a="http://schemas.openxmlformats.org/drawingml/2006/main" noGrp="1"/>
          </p:cNvSpPr>
          <p:nvPr/>
        </p:nvSpPr>
        <p:spPr>
          <a:xfrm xmlns:a="http://schemas.openxmlformats.org/drawingml/2006/main">
            <a:off x="581025" y="2371725"/>
            <a:ext cx="452437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Review the outcome</a:t>
            </a:r>
          </a:p>
          <a:p xmlns:a="http://schemas.openxmlformats.org/drawingml/2006/main">
            <a:pPr algn="l">
              <a:defRPr sz="1725" b="0">
                <a:solidFill>
                  <a:srgbClr val="3B5378"/>
                </a:solidFill>
                <a:latin typeface="Nimbus Sans"/>
                <a:ea typeface="Nimbus Sans"/>
                <a:cs typeface="Nimbus Sans"/>
              </a:defRPr>
            </a:pPr>
            <a:r>
              <a:rPr sz="1725" b="0">
                <a:solidFill>
                  <a:srgbClr val="3B5378"/>
                </a:solidFill>
                <a:latin typeface="Nimbus Sans"/>
                <a:ea typeface="Nimbus Sans"/>
                <a:cs typeface="Nimbus Sans"/>
              </a:rPr>
              <a:t>and decide what comes next.</a:t>
            </a:r>
          </a:p>
        </p:txBody>
      </p:sp>
      <p:sp>
        <p:nvSpPr>
          <p:cNvPr id="5" name="!!number0">
            <a:extLst xmlns:a="http://schemas.openxmlformats.org/drawingml/2006/main">
              <a:ext uri="{FF2B5EF4-FFF2-40B4-BE49-F238E27FC236}">
                <a16:creationId xmlns:a16="http://schemas.microsoft.com/office/drawing/2014/main" id="{8A307F87-E9A6-4C78-B179-2F54634DBF2C}"/>
              </a:ext>
            </a:extLst>
          </p:cNvPr>
          <p:cNvSpPr>
            <a:spLocks xmlns:a="http://schemas.openxmlformats.org/drawingml/2006/main" noGrp="1"/>
          </p:cNvSpPr>
          <p:nvPr/>
        </p:nvSpPr>
        <p:spPr>
          <a:xfrm xmlns:a="http://schemas.openxmlformats.org/drawingml/2006/main">
            <a:off x="1685925" y="50673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01</a:t>
            </a:r>
          </a:p>
        </p:txBody>
      </p:sp>
      <p:sp>
        <p:nvSpPr>
          <p:cNvPr id="6" name="!!label0">
            <a:extLst xmlns:a="http://schemas.openxmlformats.org/drawingml/2006/main">
              <a:ext uri="{FF2B5EF4-FFF2-40B4-BE49-F238E27FC236}">
                <a16:creationId xmlns:a16="http://schemas.microsoft.com/office/drawing/2014/main" id="{4697B5CD-8842-40B6-9934-ED367A826FB9}"/>
              </a:ext>
            </a:extLst>
          </p:cNvPr>
          <p:cNvSpPr>
            <a:spLocks xmlns:a="http://schemas.openxmlformats.org/drawingml/2006/main" noGrp="1"/>
          </p:cNvSpPr>
          <p:nvPr/>
        </p:nvSpPr>
        <p:spPr>
          <a:xfrm xmlns:a="http://schemas.openxmlformats.org/drawingml/2006/main">
            <a:off x="1104900" y="4629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IDEA</a:t>
            </a:r>
          </a:p>
        </p:txBody>
      </p:sp>
      <p:sp>
        <p:nvSpPr>
          <p:cNvPr id="7" name="!!accent0">
            <a:extLst xmlns:a="http://schemas.openxmlformats.org/drawingml/2006/main">
              <a:ext uri="{FF2B5EF4-FFF2-40B4-BE49-F238E27FC236}">
                <a16:creationId xmlns:a16="http://schemas.microsoft.com/office/drawing/2014/main" id="{41EC3618-22FB-46C3-9ACC-24D01978AC23}"/>
              </a:ext>
            </a:extLst>
          </p:cNvPr>
          <p:cNvSpPr>
            <a:spLocks xmlns:a="http://schemas.openxmlformats.org/drawingml/2006/main" noGrp="1"/>
          </p:cNvSpPr>
          <p:nvPr/>
        </p:nvSpPr>
        <p:spPr>
          <a:xfrm xmlns:a="http://schemas.openxmlformats.org/drawingml/2006/main">
            <a:off x="1104900" y="4914900"/>
            <a:ext cx="285750" cy="0"/>
          </a:xfrm>
          <a:prstGeom xmlns:a="http://schemas.openxmlformats.org/drawingml/2006/main" prst="line">
            <a:avLst/>
          </a:prstGeom>
          <a:noFill xmlns:a="http://schemas.openxmlformats.org/drawingml/2006/main"/>
          <a:ln xmlns:a="http://schemas.openxmlformats.org/drawingml/2006/main" w="19050">
            <a:solidFill>
              <a:srgbClr val="009AA7"/>
            </a:solidFill>
          </a:ln>
        </p:spPr>
      </p:sp>
      <p:sp>
        <p:nvSpPr>
          <p:cNvPr id="8" name="!!number1">
            <a:extLst xmlns:a="http://schemas.openxmlformats.org/drawingml/2006/main">
              <a:ext uri="{FF2B5EF4-FFF2-40B4-BE49-F238E27FC236}">
                <a16:creationId xmlns:a16="http://schemas.microsoft.com/office/drawing/2014/main" id="{51DA5688-5BA6-4FF8-87FD-0924CFC06921}"/>
              </a:ext>
            </a:extLst>
          </p:cNvPr>
          <p:cNvSpPr>
            <a:spLocks xmlns:a="http://schemas.openxmlformats.org/drawingml/2006/main" noGrp="1"/>
          </p:cNvSpPr>
          <p:nvPr/>
        </p:nvSpPr>
        <p:spPr>
          <a:xfrm xmlns:a="http://schemas.openxmlformats.org/drawingml/2006/main">
            <a:off x="3990975" y="40195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02</a:t>
            </a:r>
          </a:p>
        </p:txBody>
      </p:sp>
      <p:sp>
        <p:nvSpPr>
          <p:cNvPr id="9" name="!!label1">
            <a:extLst xmlns:a="http://schemas.openxmlformats.org/drawingml/2006/main">
              <a:ext uri="{FF2B5EF4-FFF2-40B4-BE49-F238E27FC236}">
                <a16:creationId xmlns:a16="http://schemas.microsoft.com/office/drawing/2014/main" id="{2F2C9CC0-5FF0-4CC3-B3BE-A1217856AAE1}"/>
              </a:ext>
            </a:extLst>
          </p:cNvPr>
          <p:cNvSpPr>
            <a:spLocks xmlns:a="http://schemas.openxmlformats.org/drawingml/2006/main" noGrp="1"/>
          </p:cNvSpPr>
          <p:nvPr/>
        </p:nvSpPr>
        <p:spPr>
          <a:xfrm xmlns:a="http://schemas.openxmlformats.org/drawingml/2006/main">
            <a:off x="3286125" y="364807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RESEARCH</a:t>
            </a:r>
          </a:p>
        </p:txBody>
      </p:sp>
      <p:sp>
        <p:nvSpPr>
          <p:cNvPr id="10" name="!!accent1">
            <a:extLst xmlns:a="http://schemas.openxmlformats.org/drawingml/2006/main">
              <a:ext uri="{FF2B5EF4-FFF2-40B4-BE49-F238E27FC236}">
                <a16:creationId xmlns:a16="http://schemas.microsoft.com/office/drawing/2014/main" id="{2E1F5BC3-2434-46E7-A11C-9A172830ED64}"/>
              </a:ext>
            </a:extLst>
          </p:cNvPr>
          <p:cNvSpPr>
            <a:spLocks xmlns:a="http://schemas.openxmlformats.org/drawingml/2006/main" noGrp="1"/>
          </p:cNvSpPr>
          <p:nvPr/>
        </p:nvSpPr>
        <p:spPr>
          <a:xfrm xmlns:a="http://schemas.openxmlformats.org/drawingml/2006/main">
            <a:off x="3286125" y="3933825"/>
            <a:ext cx="285750" cy="0"/>
          </a:xfrm>
          <a:prstGeom xmlns:a="http://schemas.openxmlformats.org/drawingml/2006/main" prst="line">
            <a:avLst/>
          </a:prstGeom>
          <a:noFill xmlns:a="http://schemas.openxmlformats.org/drawingml/2006/main"/>
          <a:ln xmlns:a="http://schemas.openxmlformats.org/drawingml/2006/main" w="19050">
            <a:solidFill>
              <a:srgbClr val="0878D5"/>
            </a:solidFill>
          </a:ln>
        </p:spPr>
      </p:sp>
      <p:sp>
        <p:nvSpPr>
          <p:cNvPr id="11" name="!!number2">
            <a:extLst xmlns:a="http://schemas.openxmlformats.org/drawingml/2006/main">
              <a:ext uri="{FF2B5EF4-FFF2-40B4-BE49-F238E27FC236}">
                <a16:creationId xmlns:a16="http://schemas.microsoft.com/office/drawing/2014/main" id="{32DA98BA-6957-432B-B062-DA801A59384D}"/>
              </a:ext>
            </a:extLst>
          </p:cNvPr>
          <p:cNvSpPr>
            <a:spLocks xmlns:a="http://schemas.openxmlformats.org/drawingml/2006/main" noGrp="1"/>
          </p:cNvSpPr>
          <p:nvPr/>
        </p:nvSpPr>
        <p:spPr>
          <a:xfrm xmlns:a="http://schemas.openxmlformats.org/drawingml/2006/main">
            <a:off x="6096000" y="300990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03</a:t>
            </a:r>
          </a:p>
        </p:txBody>
      </p:sp>
      <p:sp>
        <p:nvSpPr>
          <p:cNvPr id="12" name="!!label2">
            <a:extLst xmlns:a="http://schemas.openxmlformats.org/drawingml/2006/main">
              <a:ext uri="{FF2B5EF4-FFF2-40B4-BE49-F238E27FC236}">
                <a16:creationId xmlns:a16="http://schemas.microsoft.com/office/drawing/2014/main" id="{FE7D31FA-2665-49C6-84E7-1D1D358ABB3A}"/>
              </a:ext>
            </a:extLst>
          </p:cNvPr>
          <p:cNvSpPr>
            <a:spLocks xmlns:a="http://schemas.openxmlformats.org/drawingml/2006/main" noGrp="1"/>
          </p:cNvSpPr>
          <p:nvPr/>
        </p:nvSpPr>
        <p:spPr>
          <a:xfrm xmlns:a="http://schemas.openxmlformats.org/drawingml/2006/main">
            <a:off x="5457825" y="26384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PLAN</a:t>
            </a:r>
          </a:p>
        </p:txBody>
      </p:sp>
      <p:sp>
        <p:nvSpPr>
          <p:cNvPr id="13" name="!!accent2">
            <a:extLst xmlns:a="http://schemas.openxmlformats.org/drawingml/2006/main">
              <a:ext uri="{FF2B5EF4-FFF2-40B4-BE49-F238E27FC236}">
                <a16:creationId xmlns:a16="http://schemas.microsoft.com/office/drawing/2014/main" id="{DA1B2636-7A7A-4685-868D-A13427372345}"/>
              </a:ext>
            </a:extLst>
          </p:cNvPr>
          <p:cNvSpPr>
            <a:spLocks xmlns:a="http://schemas.openxmlformats.org/drawingml/2006/main" noGrp="1"/>
          </p:cNvSpPr>
          <p:nvPr/>
        </p:nvSpPr>
        <p:spPr>
          <a:xfrm xmlns:a="http://schemas.openxmlformats.org/drawingml/2006/main">
            <a:off x="5457825" y="2924175"/>
            <a:ext cx="285750" cy="0"/>
          </a:xfrm>
          <a:prstGeom xmlns:a="http://schemas.openxmlformats.org/drawingml/2006/main" prst="line">
            <a:avLst/>
          </a:prstGeom>
          <a:noFill xmlns:a="http://schemas.openxmlformats.org/drawingml/2006/main"/>
          <a:ln xmlns:a="http://schemas.openxmlformats.org/drawingml/2006/main" w="19050">
            <a:solidFill>
              <a:srgbClr val="7642D9"/>
            </a:solidFill>
          </a:ln>
        </p:spPr>
      </p:sp>
      <p:sp>
        <p:nvSpPr>
          <p:cNvPr id="14" name="!!number3">
            <a:extLst xmlns:a="http://schemas.openxmlformats.org/drawingml/2006/main">
              <a:ext uri="{FF2B5EF4-FFF2-40B4-BE49-F238E27FC236}">
                <a16:creationId xmlns:a16="http://schemas.microsoft.com/office/drawing/2014/main" id="{40BC2A06-40E6-4C5C-97FA-60C22558D885}"/>
              </a:ext>
            </a:extLst>
          </p:cNvPr>
          <p:cNvSpPr>
            <a:spLocks xmlns:a="http://schemas.openxmlformats.org/drawingml/2006/main" noGrp="1"/>
          </p:cNvSpPr>
          <p:nvPr/>
        </p:nvSpPr>
        <p:spPr>
          <a:xfrm xmlns:a="http://schemas.openxmlformats.org/drawingml/2006/main">
            <a:off x="7972425" y="1962150"/>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3225" b="1">
                <a:solidFill>
                  <a:srgbClr val="082548"/>
                </a:solidFill>
                <a:latin typeface="Nimbus Sans"/>
                <a:ea typeface="Nimbus Sans"/>
                <a:cs typeface="Nimbus Sans"/>
              </a:defRPr>
            </a:pPr>
            <a:r>
              <a:rPr sz="3225" b="1">
                <a:solidFill>
                  <a:srgbClr val="082548"/>
                </a:solidFill>
                <a:latin typeface="Nimbus Sans"/>
                <a:ea typeface="Nimbus Sans"/>
                <a:cs typeface="Nimbus Sans"/>
              </a:rPr>
              <a:t>04</a:t>
            </a:r>
          </a:p>
        </p:txBody>
      </p:sp>
      <p:sp>
        <p:nvSpPr>
          <p:cNvPr id="15" name="!!label3">
            <a:extLst xmlns:a="http://schemas.openxmlformats.org/drawingml/2006/main">
              <a:ext uri="{FF2B5EF4-FFF2-40B4-BE49-F238E27FC236}">
                <a16:creationId xmlns:a16="http://schemas.microsoft.com/office/drawing/2014/main" id="{D8210B61-81BB-420D-83B7-A45AA7A15DC7}"/>
              </a:ext>
            </a:extLst>
          </p:cNvPr>
          <p:cNvSpPr>
            <a:spLocks xmlns:a="http://schemas.openxmlformats.org/drawingml/2006/main" noGrp="1"/>
          </p:cNvSpPr>
          <p:nvPr/>
        </p:nvSpPr>
        <p:spPr>
          <a:xfrm xmlns:a="http://schemas.openxmlformats.org/drawingml/2006/main">
            <a:off x="7562850" y="1581150"/>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BUILD</a:t>
            </a:r>
          </a:p>
        </p:txBody>
      </p:sp>
      <p:sp>
        <p:nvSpPr>
          <p:cNvPr id="16" name="!!accent3">
            <a:extLst xmlns:a="http://schemas.openxmlformats.org/drawingml/2006/main">
              <a:ext uri="{FF2B5EF4-FFF2-40B4-BE49-F238E27FC236}">
                <a16:creationId xmlns:a16="http://schemas.microsoft.com/office/drawing/2014/main" id="{82AC28BD-9915-4110-B3AF-FB11EC453ACB}"/>
              </a:ext>
            </a:extLst>
          </p:cNvPr>
          <p:cNvSpPr>
            <a:spLocks xmlns:a="http://schemas.openxmlformats.org/drawingml/2006/main" noGrp="1"/>
          </p:cNvSpPr>
          <p:nvPr/>
        </p:nvSpPr>
        <p:spPr>
          <a:xfrm xmlns:a="http://schemas.openxmlformats.org/drawingml/2006/main">
            <a:off x="7562850" y="1866900"/>
            <a:ext cx="285750" cy="0"/>
          </a:xfrm>
          <a:prstGeom xmlns:a="http://schemas.openxmlformats.org/drawingml/2006/main" prst="line">
            <a:avLst/>
          </a:prstGeom>
          <a:noFill xmlns:a="http://schemas.openxmlformats.org/drawingml/2006/main"/>
          <a:ln xmlns:a="http://schemas.openxmlformats.org/drawingml/2006/main" w="19050">
            <a:solidFill>
              <a:srgbClr val="DD5D52"/>
            </a:solidFill>
          </a:ln>
        </p:spPr>
      </p:sp>
      <p:sp>
        <p:nvSpPr>
          <p:cNvPr id="17" name="!!number4">
            <a:extLst xmlns:a="http://schemas.openxmlformats.org/drawingml/2006/main">
              <a:ext uri="{FF2B5EF4-FFF2-40B4-BE49-F238E27FC236}">
                <a16:creationId xmlns:a16="http://schemas.microsoft.com/office/drawing/2014/main" id="{EA28B094-E2D3-410A-9923-D1659E08CF4F}"/>
              </a:ext>
            </a:extLst>
          </p:cNvPr>
          <p:cNvSpPr>
            <a:spLocks xmlns:a="http://schemas.openxmlformats.org/drawingml/2006/main" noGrp="1"/>
          </p:cNvSpPr>
          <p:nvPr/>
        </p:nvSpPr>
        <p:spPr>
          <a:xfrm xmlns:a="http://schemas.openxmlformats.org/drawingml/2006/main">
            <a:off x="9858375" y="962025"/>
            <a:ext cx="10096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4200" b="1">
                <a:solidFill>
                  <a:srgbClr val="A36800"/>
                </a:solidFill>
                <a:latin typeface="Nimbus Sans"/>
                <a:ea typeface="Nimbus Sans"/>
                <a:cs typeface="Nimbus Sans"/>
              </a:defRPr>
            </a:pPr>
            <a:r>
              <a:rPr sz="4200" b="1">
                <a:solidFill>
                  <a:srgbClr val="A36800"/>
                </a:solidFill>
                <a:latin typeface="Nimbus Sans"/>
                <a:ea typeface="Nimbus Sans"/>
                <a:cs typeface="Nimbus Sans"/>
              </a:rPr>
              <a:t>05</a:t>
            </a:r>
          </a:p>
        </p:txBody>
      </p:sp>
      <p:sp>
        <p:nvSpPr>
          <p:cNvPr id="18" name="!!label4">
            <a:extLst xmlns:a="http://schemas.openxmlformats.org/drawingml/2006/main">
              <a:ext uri="{FF2B5EF4-FFF2-40B4-BE49-F238E27FC236}">
                <a16:creationId xmlns:a16="http://schemas.microsoft.com/office/drawing/2014/main" id="{7BBF1292-2A87-4027-B6DA-C566E8A2C089}"/>
              </a:ext>
            </a:extLst>
          </p:cNvPr>
          <p:cNvSpPr>
            <a:spLocks xmlns:a="http://schemas.openxmlformats.org/drawingml/2006/main" noGrp="1"/>
          </p:cNvSpPr>
          <p:nvPr/>
        </p:nvSpPr>
        <p:spPr>
          <a:xfrm xmlns:a="http://schemas.openxmlformats.org/drawingml/2006/main">
            <a:off x="9582150" y="581025"/>
            <a:ext cx="19050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200" b="1">
                <a:solidFill>
                  <a:srgbClr val="082548"/>
                </a:solidFill>
                <a:latin typeface="Nimbus Sans"/>
                <a:ea typeface="Nimbus Sans"/>
                <a:cs typeface="Nimbus Sans"/>
              </a:defRPr>
            </a:pPr>
            <a:r>
              <a:rPr sz="1200" b="1">
                <a:solidFill>
                  <a:srgbClr val="082548"/>
                </a:solidFill>
                <a:latin typeface="Nimbus Sans"/>
                <a:ea typeface="Nimbus Sans"/>
                <a:cs typeface="Nimbus Sans"/>
              </a:rPr>
              <a:t>LAUNCH</a:t>
            </a:r>
          </a:p>
        </p:txBody>
      </p:sp>
      <p:sp>
        <p:nvSpPr>
          <p:cNvPr id="19" name="!!accent4">
            <a:extLst xmlns:a="http://schemas.openxmlformats.org/drawingml/2006/main">
              <a:ext uri="{FF2B5EF4-FFF2-40B4-BE49-F238E27FC236}">
                <a16:creationId xmlns:a16="http://schemas.microsoft.com/office/drawing/2014/main" id="{63669775-6A94-4F5D-909F-6CD7D07E5987}"/>
              </a:ext>
            </a:extLst>
          </p:cNvPr>
          <p:cNvSpPr>
            <a:spLocks xmlns:a="http://schemas.openxmlformats.org/drawingml/2006/main" noGrp="1"/>
          </p:cNvSpPr>
          <p:nvPr/>
        </p:nvSpPr>
        <p:spPr>
          <a:xfrm xmlns:a="http://schemas.openxmlformats.org/drawingml/2006/main">
            <a:off x="9582150" y="866775"/>
            <a:ext cx="923925" cy="0"/>
          </a:xfrm>
          <a:prstGeom xmlns:a="http://schemas.openxmlformats.org/drawingml/2006/main" prst="line">
            <a:avLst/>
          </a:prstGeom>
          <a:noFill xmlns:a="http://schemas.openxmlformats.org/drawingml/2006/main"/>
          <a:ln xmlns:a="http://schemas.openxmlformats.org/drawingml/2006/main" w="38100">
            <a:solidFill>
              <a:srgbClr val="A36800"/>
            </a:solidFill>
          </a:ln>
        </p:spPr>
      </p:sp>
      <p:sp>
        <p:nvSpPr>
          <p:cNvPr id="20" name="!!activebeacon">
            <a:extLst xmlns:a="http://schemas.openxmlformats.org/drawingml/2006/main">
              <a:ext uri="{FF2B5EF4-FFF2-40B4-BE49-F238E27FC236}">
                <a16:creationId xmlns:a16="http://schemas.microsoft.com/office/drawing/2014/main" id="{2889D545-3F1D-4169-8804-F24FBE6B2635}"/>
              </a:ext>
            </a:extLst>
          </p:cNvPr>
          <p:cNvSpPr>
            <a:spLocks xmlns:a="http://schemas.openxmlformats.org/drawingml/2006/main" noGrp="1"/>
          </p:cNvSpPr>
          <p:nvPr/>
        </p:nvSpPr>
        <p:spPr>
          <a:xfrm xmlns:a="http://schemas.openxmlformats.org/drawingml/2006/main">
            <a:off x="11039475" y="1095375"/>
            <a:ext cx="171450" cy="171450"/>
          </a:xfrm>
          <a:prstGeom xmlns:a="http://schemas.openxmlformats.org/drawingml/2006/main" prst="diamond">
            <a:avLst/>
          </a:prstGeom>
          <a:solidFill xmlns:a="http://schemas.openxmlformats.org/drawingml/2006/main">
            <a:srgbClr val="A36800"/>
          </a:solidFill>
          <a:ln xmlns:a="http://schemas.openxmlformats.org/drawingml/2006/main" w="0">
            <a:noFill/>
          </a:ln>
        </p:spPr>
      </p:sp>
    </p:spTree>
    <p:extLst>
      <p:ext uri="{BB962C8B-B14F-4D97-AF65-F5344CB8AC3E}">
        <p14:creationId xmlns:p14="http://schemas.microsoft.com/office/powerpoint/2010/main" val="4739904"/>
      </p:ext>
    </p:extLst>
  </p:cSld>
  <mc:AlternateContent xmlns:mc="http://schemas.openxmlformats.org/markup-compatibility/2006" xmlns:p14="http://schemas.microsoft.com/office/powerpoint/2010/main" xmlns:p159="http://schemas.microsoft.com/office/powerpoint/2015/09/main">
    <mc:Choice Requires="p159">
      <p:transition spd="med" advClick="1" advTm="4200" p14:dur="1100">
        <p159:morph option="byObject"/>
      </p:transition>
    </mc:Choice>
    <mc:Fallback>
      <p:transition spd="med" advClick="1" advTm="4200">
        <p:fade/>
      </p:transition>
    </mc:Fallback>
  </mc:AlternateContent>
  <p:timing>
    <p:tnLst>
      <p:par>
        <p:cTn id="1" dur="indefinite" restart="never" nodeType="tmRoot">
          <p:childTnLst>
            <p:seq concurrent="1" nextAc="seek">
              <p:cTn id="2" dur="indefinite" nodeType="mainSeq">
                <p:childTnLst>
                  <p:par>
                    <p:cTn id="3" fill="hold">
                      <p:stCondLst>
                        <p:cond delay="0"/>
                      </p:stCondLst>
                      <p:childTnLst>
                        <p:par>
                          <p:cTn id="4" presetID="10" presetClass="entr" presetSubtype="0" fill="hold" nodeType="afterEffect">
                            <p:stCondLst>
                              <p:cond delay="0"/>
                            </p:stCondLst>
                            <p:childTnLst>
                              <p:set>
                                <p:cBhvr>
                                  <p:cTn id="5" dur="1" fill="hold"/>
                                  <p:tgtEl>
                                    <p:spTgt spid="3"/>
                                  </p:tgtEl>
                                  <p:attrNameLst>
                                    <p:attrName>style.visibility</p:attrName>
                                  </p:attrNameLst>
                                </p:cBhvr>
                                <p:to>
                                  <p:strVal val="visible"/>
                                </p:to>
                              </p:set>
                              <p:animEffect transition="in" filter="fade">
                                <p:cBhvr>
                                  <p:cTn id="6" dur="450"/>
                                  <p:tgtEl>
                                    <p:spTgt spid="3"/>
                                  </p:tgtEl>
                                </p:cBhvr>
                              </p:animEffect>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152400" dist="0" dir="0">
              <a:srgbClr val="30E7FF">
                <a:alpha val="55000"/>
              </a:srgbClr>
            </a:outerShdw>
          </a:effectLst>
        </a:effectStyle>
        <a:effectStyle>
          <a:effectLst>
            <a:outerShdw blurRad="152400" dist="0" dir="0">
              <a:srgbClr val="8795FF">
                <a:alpha val="55000"/>
              </a:srgbClr>
            </a:outerShdw>
          </a:effectLst>
        </a:effectStyle>
        <a:effectStyle>
          <a:effectLst>
            <a:outerShdw blurRad="152400" dist="0" dir="0">
              <a:srgbClr val="C28AFF">
                <a:alpha val="55000"/>
              </a:srgbClr>
            </a:outerShdw>
          </a:effectLst>
        </a:effectStyle>
        <a:effectStyle>
          <a:effectLst>
            <a:outerShdw blurRad="152400" dist="0" dir="0">
              <a:srgbClr val="FF82B5">
                <a:alpha val="55000"/>
              </a:srgbClr>
            </a:outerShdw>
          </a:effectLst>
        </a:effectStyle>
        <a:effectStyle>
          <a:effectLst>
            <a:outerShdw blurRad="152400" dist="0" dir="0">
              <a:srgbClr val="FEC764">
                <a:alpha val="55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2026-09-14T08:48:20.9790000Z</dcterms:created>
  <dcterms:modified xsi:type="dcterms:W3CDTF">2026-09-14T08:48:20.9790000Z</dcterms:modified>
</coreProperties>
</file>